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60.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815" r:id="rId4"/>
    <p:sldMasterId id="214748381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10287000" cx="18288000"/>
  <p:notesSz cx="6858000" cy="9144000"/>
  <p:embeddedFontLst>
    <p:embeddedFont>
      <p:font typeface="Optimistic Display Medium"/>
      <p:regular r:id="rId49"/>
      <p:bold r:id="rId50"/>
    </p:embeddedFont>
    <p:embeddedFont>
      <p:font typeface="Noto Sans Arabic"/>
      <p:regular r:id="rId51"/>
      <p:bold r:id="rId52"/>
    </p:embeddedFont>
    <p:embeddedFont>
      <p:font typeface="Montserrat Medium"/>
      <p:regular r:id="rId53"/>
      <p:bold r:id="rId54"/>
      <p:italic r:id="rId55"/>
      <p:boldItalic r:id="rId56"/>
    </p:embeddedFont>
    <p:embeddedFont>
      <p:font typeface="Noto Sans Arabic Medium"/>
      <p:regular r:id="rId57"/>
      <p:bold r:id="rId58"/>
    </p:embeddedFont>
    <p:embeddedFont>
      <p:font typeface="Optimistic Text"/>
      <p:regular r:id="rId59"/>
      <p:bold r:id="rId60"/>
    </p:embeddedFont>
    <p:embeddedFont>
      <p:font typeface="Optimistic Display"/>
      <p:bold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52">
          <p15:clr>
            <a:srgbClr val="9AA0A6"/>
          </p15:clr>
        </p15:guide>
        <p15:guide id="2" orient="horz" pos="5256">
          <p15:clr>
            <a:srgbClr val="9AA0A6"/>
          </p15:clr>
        </p15:guide>
        <p15:guide id="3" orient="horz" pos="2275">
          <p15:clr>
            <a:srgbClr val="9AA0A6"/>
          </p15:clr>
        </p15:guide>
        <p15:guide id="4" orient="horz" pos="3523">
          <p15:clr>
            <a:srgbClr val="9AA0A6"/>
          </p15:clr>
        </p15:guide>
        <p15:guide id="5" pos="9162">
          <p15:clr>
            <a:srgbClr val="9AA0A6"/>
          </p15:clr>
        </p15:guide>
        <p15:guide id="6" pos="10889">
          <p15:clr>
            <a:srgbClr val="9AA0A6"/>
          </p15:clr>
        </p15:guide>
        <p15:guide id="7" pos="11079">
          <p15:clr>
            <a:srgbClr val="9AA0A6"/>
          </p15:clr>
        </p15:guide>
        <p15:guide id="8" orient="horz" pos="2528">
          <p15:clr>
            <a:srgbClr val="9AA0A6"/>
          </p15:clr>
        </p15:guide>
        <p15:guide id="9" pos="878">
          <p15:clr>
            <a:srgbClr val="9AA0A6"/>
          </p15:clr>
        </p15:guide>
        <p15:guide id="10" orient="horz" pos="3280">
          <p15:clr>
            <a:srgbClr val="9AA0A6"/>
          </p15:clr>
        </p15:guide>
        <p15:guide id="11" orient="horz" pos="4324">
          <p15:clr>
            <a:srgbClr val="9AA0A6"/>
          </p15:clr>
        </p15:guide>
        <p15:guide id="12" pos="4427">
          <p15:clr>
            <a:srgbClr val="9AA0A6"/>
          </p15:clr>
        </p15:guide>
        <p15:guide id="13" pos="441">
          <p15:clr>
            <a:srgbClr val="9AA0A6"/>
          </p15:clr>
        </p15:guide>
        <p15:guide id="14" pos="2312">
          <p15:clr>
            <a:srgbClr val="9AA0A6"/>
          </p15:clr>
        </p15:guide>
        <p15:guide id="15" pos="7537">
          <p15:clr>
            <a:srgbClr val="9AA0A6"/>
          </p15:clr>
        </p15:guide>
        <p15:guide id="16" pos="529">
          <p15:clr>
            <a:srgbClr val="747775"/>
          </p15:clr>
        </p15:guide>
        <p15:guide id="17" orient="horz" pos="6014">
          <p15:clr>
            <a:srgbClr val="747775"/>
          </p15:clr>
        </p15:guide>
        <p15:guide id="18" orient="horz" pos="5783">
          <p15:clr>
            <a:srgbClr val="747775"/>
          </p15:clr>
        </p15:guide>
        <p15:guide id="19" orient="horz" pos="1512">
          <p15:clr>
            <a:srgbClr val="747775"/>
          </p15:clr>
        </p15:guide>
        <p15:guide id="20" orient="horz" pos="4947">
          <p15:clr>
            <a:srgbClr val="747775"/>
          </p15:clr>
        </p15:guide>
        <p15:guide id="21" orient="horz" pos="616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52" orient="horz"/>
        <p:guide pos="5256" orient="horz"/>
        <p:guide pos="2275" orient="horz"/>
        <p:guide pos="3523" orient="horz"/>
        <p:guide pos="9162"/>
        <p:guide pos="10889"/>
        <p:guide pos="11079"/>
        <p:guide pos="2528" orient="horz"/>
        <p:guide pos="878"/>
        <p:guide pos="3280" orient="horz"/>
        <p:guide pos="4324" orient="horz"/>
        <p:guide pos="4427"/>
        <p:guide pos="441"/>
        <p:guide pos="2312"/>
        <p:guide pos="7537"/>
        <p:guide pos="529"/>
        <p:guide pos="6014" orient="horz"/>
        <p:guide pos="5783" orient="horz"/>
        <p:guide pos="1512" orient="horz"/>
        <p:guide pos="4947" orient="horz"/>
        <p:guide pos="6162"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OptimisticDisplayMedium-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1" Type="http://schemas.openxmlformats.org/officeDocument/2006/relationships/font" Target="fonts/OptimisticDisplay-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OptimisticText-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NotoSansArabic-regular.fntdata"/><Relationship Id="rId50" Type="http://schemas.openxmlformats.org/officeDocument/2006/relationships/font" Target="fonts/OptimisticDisplayMedium-bold.fntdata"/><Relationship Id="rId53" Type="http://schemas.openxmlformats.org/officeDocument/2006/relationships/font" Target="fonts/MontserratMedium-regular.fntdata"/><Relationship Id="rId52" Type="http://schemas.openxmlformats.org/officeDocument/2006/relationships/font" Target="fonts/NotoSansArabic-bold.fntdata"/><Relationship Id="rId11" Type="http://schemas.openxmlformats.org/officeDocument/2006/relationships/slide" Target="slides/slide5.xml"/><Relationship Id="rId55" Type="http://schemas.openxmlformats.org/officeDocument/2006/relationships/font" Target="fonts/MontserratMedium-italic.fntdata"/><Relationship Id="rId10" Type="http://schemas.openxmlformats.org/officeDocument/2006/relationships/slide" Target="slides/slide4.xml"/><Relationship Id="rId54" Type="http://schemas.openxmlformats.org/officeDocument/2006/relationships/font" Target="fonts/MontserratMedium-bold.fntdata"/><Relationship Id="rId13" Type="http://schemas.openxmlformats.org/officeDocument/2006/relationships/slide" Target="slides/slide7.xml"/><Relationship Id="rId57" Type="http://schemas.openxmlformats.org/officeDocument/2006/relationships/font" Target="fonts/NotoSansArabicMedium-regular.fntdata"/><Relationship Id="rId12" Type="http://schemas.openxmlformats.org/officeDocument/2006/relationships/slide" Target="slides/slide6.xml"/><Relationship Id="rId56" Type="http://schemas.openxmlformats.org/officeDocument/2006/relationships/font" Target="fonts/MontserratMedium-boldItalic.fntdata"/><Relationship Id="rId15" Type="http://schemas.openxmlformats.org/officeDocument/2006/relationships/slide" Target="slides/slide9.xml"/><Relationship Id="rId59" Type="http://schemas.openxmlformats.org/officeDocument/2006/relationships/font" Target="fonts/OptimisticText-regular.fntdata"/><Relationship Id="rId14" Type="http://schemas.openxmlformats.org/officeDocument/2006/relationships/slide" Target="slides/slide8.xml"/><Relationship Id="rId58" Type="http://schemas.openxmlformats.org/officeDocument/2006/relationships/font" Target="fonts/NotoSansArabicMedium-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9" name="Shape 1449"/>
        <p:cNvGrpSpPr/>
        <p:nvPr/>
      </p:nvGrpSpPr>
      <p:grpSpPr>
        <a:xfrm>
          <a:off x="0" y="0"/>
          <a:ext cx="0" cy="0"/>
          <a:chOff x="0" y="0"/>
          <a:chExt cx="0" cy="0"/>
        </a:xfrm>
      </p:grpSpPr>
      <p:sp>
        <p:nvSpPr>
          <p:cNvPr id="1450" name="Google Shape;145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1" name="Google Shape;145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6" name="Shape 1596"/>
        <p:cNvGrpSpPr/>
        <p:nvPr/>
      </p:nvGrpSpPr>
      <p:grpSpPr>
        <a:xfrm>
          <a:off x="0" y="0"/>
          <a:ext cx="0" cy="0"/>
          <a:chOff x="0" y="0"/>
          <a:chExt cx="0" cy="0"/>
        </a:xfrm>
      </p:grpSpPr>
      <p:sp>
        <p:nvSpPr>
          <p:cNvPr id="1597" name="Google Shape;159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8" name="Google Shape;159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5" name="Shape 1735"/>
        <p:cNvGrpSpPr/>
        <p:nvPr/>
      </p:nvGrpSpPr>
      <p:grpSpPr>
        <a:xfrm>
          <a:off x="0" y="0"/>
          <a:ext cx="0" cy="0"/>
          <a:chOff x="0" y="0"/>
          <a:chExt cx="0" cy="0"/>
        </a:xfrm>
      </p:grpSpPr>
      <p:sp>
        <p:nvSpPr>
          <p:cNvPr id="1736" name="Google Shape;1736;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7" name="Google Shape;173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5" name="Shape 1755"/>
        <p:cNvGrpSpPr/>
        <p:nvPr/>
      </p:nvGrpSpPr>
      <p:grpSpPr>
        <a:xfrm>
          <a:off x="0" y="0"/>
          <a:ext cx="0" cy="0"/>
          <a:chOff x="0" y="0"/>
          <a:chExt cx="0" cy="0"/>
        </a:xfrm>
      </p:grpSpPr>
      <p:sp>
        <p:nvSpPr>
          <p:cNvPr id="1756" name="Google Shape;1756;g264f01ba2e4_0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7" name="Google Shape;1757;g264f01ba2e4_0_5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4" name="Shape 1774"/>
        <p:cNvGrpSpPr/>
        <p:nvPr/>
      </p:nvGrpSpPr>
      <p:grpSpPr>
        <a:xfrm>
          <a:off x="0" y="0"/>
          <a:ext cx="0" cy="0"/>
          <a:chOff x="0" y="0"/>
          <a:chExt cx="0" cy="0"/>
        </a:xfrm>
      </p:grpSpPr>
      <p:sp>
        <p:nvSpPr>
          <p:cNvPr id="1775" name="Google Shape;177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6" name="Google Shape;177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3" name="Shape 1793"/>
        <p:cNvGrpSpPr/>
        <p:nvPr/>
      </p:nvGrpSpPr>
      <p:grpSpPr>
        <a:xfrm>
          <a:off x="0" y="0"/>
          <a:ext cx="0" cy="0"/>
          <a:chOff x="0" y="0"/>
          <a:chExt cx="0" cy="0"/>
        </a:xfrm>
      </p:grpSpPr>
      <p:sp>
        <p:nvSpPr>
          <p:cNvPr id="1794" name="Google Shape;179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5" name="Google Shape;179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6" name="Shape 1806"/>
        <p:cNvGrpSpPr/>
        <p:nvPr/>
      </p:nvGrpSpPr>
      <p:grpSpPr>
        <a:xfrm>
          <a:off x="0" y="0"/>
          <a:ext cx="0" cy="0"/>
          <a:chOff x="0" y="0"/>
          <a:chExt cx="0" cy="0"/>
        </a:xfrm>
      </p:grpSpPr>
      <p:sp>
        <p:nvSpPr>
          <p:cNvPr id="1807" name="Google Shape;180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8" name="Google Shape;180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9" name="Shape 1819"/>
        <p:cNvGrpSpPr/>
        <p:nvPr/>
      </p:nvGrpSpPr>
      <p:grpSpPr>
        <a:xfrm>
          <a:off x="0" y="0"/>
          <a:ext cx="0" cy="0"/>
          <a:chOff x="0" y="0"/>
          <a:chExt cx="0" cy="0"/>
        </a:xfrm>
      </p:grpSpPr>
      <p:sp>
        <p:nvSpPr>
          <p:cNvPr id="1820" name="Google Shape;182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1" name="Google Shape;182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8" name="Shape 1838"/>
        <p:cNvGrpSpPr/>
        <p:nvPr/>
      </p:nvGrpSpPr>
      <p:grpSpPr>
        <a:xfrm>
          <a:off x="0" y="0"/>
          <a:ext cx="0" cy="0"/>
          <a:chOff x="0" y="0"/>
          <a:chExt cx="0" cy="0"/>
        </a:xfrm>
      </p:grpSpPr>
      <p:sp>
        <p:nvSpPr>
          <p:cNvPr id="1839" name="Google Shape;183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0" name="Google Shape;184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6" name="Shape 1856"/>
        <p:cNvGrpSpPr/>
        <p:nvPr/>
      </p:nvGrpSpPr>
      <p:grpSpPr>
        <a:xfrm>
          <a:off x="0" y="0"/>
          <a:ext cx="0" cy="0"/>
          <a:chOff x="0" y="0"/>
          <a:chExt cx="0" cy="0"/>
        </a:xfrm>
      </p:grpSpPr>
      <p:sp>
        <p:nvSpPr>
          <p:cNvPr id="1857" name="Google Shape;185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8" name="Google Shape;185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3" name="Shape 1873"/>
        <p:cNvGrpSpPr/>
        <p:nvPr/>
      </p:nvGrpSpPr>
      <p:grpSpPr>
        <a:xfrm>
          <a:off x="0" y="0"/>
          <a:ext cx="0" cy="0"/>
          <a:chOff x="0" y="0"/>
          <a:chExt cx="0" cy="0"/>
        </a:xfrm>
      </p:grpSpPr>
      <p:sp>
        <p:nvSpPr>
          <p:cNvPr id="1874" name="Google Shape;1874;g264f01ba2e4_0_4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5" name="Google Shape;1875;g264f01ba2e4_0_4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1" name="Google Shape;146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8" name="Shape 1898"/>
        <p:cNvGrpSpPr/>
        <p:nvPr/>
      </p:nvGrpSpPr>
      <p:grpSpPr>
        <a:xfrm>
          <a:off x="0" y="0"/>
          <a:ext cx="0" cy="0"/>
          <a:chOff x="0" y="0"/>
          <a:chExt cx="0" cy="0"/>
        </a:xfrm>
      </p:grpSpPr>
      <p:sp>
        <p:nvSpPr>
          <p:cNvPr id="1899" name="Google Shape;1899;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0" name="Google Shape;190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6" name="Shape 1906"/>
        <p:cNvGrpSpPr/>
        <p:nvPr/>
      </p:nvGrpSpPr>
      <p:grpSpPr>
        <a:xfrm>
          <a:off x="0" y="0"/>
          <a:ext cx="0" cy="0"/>
          <a:chOff x="0" y="0"/>
          <a:chExt cx="0" cy="0"/>
        </a:xfrm>
      </p:grpSpPr>
      <p:sp>
        <p:nvSpPr>
          <p:cNvPr id="1907" name="Google Shape;1907;g264f01ba2e4_0_3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8" name="Google Shape;1908;g264f01ba2e4_0_3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6" name="Shape 1936"/>
        <p:cNvGrpSpPr/>
        <p:nvPr/>
      </p:nvGrpSpPr>
      <p:grpSpPr>
        <a:xfrm>
          <a:off x="0" y="0"/>
          <a:ext cx="0" cy="0"/>
          <a:chOff x="0" y="0"/>
          <a:chExt cx="0" cy="0"/>
        </a:xfrm>
      </p:grpSpPr>
      <p:sp>
        <p:nvSpPr>
          <p:cNvPr id="1937" name="Google Shape;1937;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8" name="Google Shape;193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8" name="Shape 1948"/>
        <p:cNvGrpSpPr/>
        <p:nvPr/>
      </p:nvGrpSpPr>
      <p:grpSpPr>
        <a:xfrm>
          <a:off x="0" y="0"/>
          <a:ext cx="0" cy="0"/>
          <a:chOff x="0" y="0"/>
          <a:chExt cx="0" cy="0"/>
        </a:xfrm>
      </p:grpSpPr>
      <p:sp>
        <p:nvSpPr>
          <p:cNvPr id="1949" name="Google Shape;1949;g264f01ba2e4_0_3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0" name="Google Shape;1950;g264f01ba2e4_0_3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1" name="Shape 1961"/>
        <p:cNvGrpSpPr/>
        <p:nvPr/>
      </p:nvGrpSpPr>
      <p:grpSpPr>
        <a:xfrm>
          <a:off x="0" y="0"/>
          <a:ext cx="0" cy="0"/>
          <a:chOff x="0" y="0"/>
          <a:chExt cx="0" cy="0"/>
        </a:xfrm>
      </p:grpSpPr>
      <p:sp>
        <p:nvSpPr>
          <p:cNvPr id="1962" name="Google Shape;1962;g264f01ba2e4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3" name="Google Shape;1963;g264f01ba2e4_0_3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7" name="Shape 1977"/>
        <p:cNvGrpSpPr/>
        <p:nvPr/>
      </p:nvGrpSpPr>
      <p:grpSpPr>
        <a:xfrm>
          <a:off x="0" y="0"/>
          <a:ext cx="0" cy="0"/>
          <a:chOff x="0" y="0"/>
          <a:chExt cx="0" cy="0"/>
        </a:xfrm>
      </p:grpSpPr>
      <p:sp>
        <p:nvSpPr>
          <p:cNvPr id="1978" name="Google Shape;1978;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9" name="Google Shape;197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0" name="Shape 1990"/>
        <p:cNvGrpSpPr/>
        <p:nvPr/>
      </p:nvGrpSpPr>
      <p:grpSpPr>
        <a:xfrm>
          <a:off x="0" y="0"/>
          <a:ext cx="0" cy="0"/>
          <a:chOff x="0" y="0"/>
          <a:chExt cx="0" cy="0"/>
        </a:xfrm>
      </p:grpSpPr>
      <p:sp>
        <p:nvSpPr>
          <p:cNvPr id="1991" name="Google Shape;1991;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2" name="Google Shape;1992;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4" name="Shape 2004"/>
        <p:cNvGrpSpPr/>
        <p:nvPr/>
      </p:nvGrpSpPr>
      <p:grpSpPr>
        <a:xfrm>
          <a:off x="0" y="0"/>
          <a:ext cx="0" cy="0"/>
          <a:chOff x="0" y="0"/>
          <a:chExt cx="0" cy="0"/>
        </a:xfrm>
      </p:grpSpPr>
      <p:sp>
        <p:nvSpPr>
          <p:cNvPr id="2005" name="Google Shape;2005;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6" name="Google Shape;200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1" name="Shape 2031"/>
        <p:cNvGrpSpPr/>
        <p:nvPr/>
      </p:nvGrpSpPr>
      <p:grpSpPr>
        <a:xfrm>
          <a:off x="0" y="0"/>
          <a:ext cx="0" cy="0"/>
          <a:chOff x="0" y="0"/>
          <a:chExt cx="0" cy="0"/>
        </a:xfrm>
      </p:grpSpPr>
      <p:sp>
        <p:nvSpPr>
          <p:cNvPr id="2032" name="Google Shape;2032;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3" name="Google Shape;2033;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0" name="Shape 2050"/>
        <p:cNvGrpSpPr/>
        <p:nvPr/>
      </p:nvGrpSpPr>
      <p:grpSpPr>
        <a:xfrm>
          <a:off x="0" y="0"/>
          <a:ext cx="0" cy="0"/>
          <a:chOff x="0" y="0"/>
          <a:chExt cx="0" cy="0"/>
        </a:xfrm>
      </p:grpSpPr>
      <p:sp>
        <p:nvSpPr>
          <p:cNvPr id="2051" name="Google Shape;2051;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2" name="Google Shape;205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9" name="Google Shape;146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b="1" sz="1000">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3" name="Shape 2063"/>
        <p:cNvGrpSpPr/>
        <p:nvPr/>
      </p:nvGrpSpPr>
      <p:grpSpPr>
        <a:xfrm>
          <a:off x="0" y="0"/>
          <a:ext cx="0" cy="0"/>
          <a:chOff x="0" y="0"/>
          <a:chExt cx="0" cy="0"/>
        </a:xfrm>
      </p:grpSpPr>
      <p:sp>
        <p:nvSpPr>
          <p:cNvPr id="2064" name="Google Shape;2064;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5" name="Google Shape;206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7" name="Shape 2077"/>
        <p:cNvGrpSpPr/>
        <p:nvPr/>
      </p:nvGrpSpPr>
      <p:grpSpPr>
        <a:xfrm>
          <a:off x="0" y="0"/>
          <a:ext cx="0" cy="0"/>
          <a:chOff x="0" y="0"/>
          <a:chExt cx="0" cy="0"/>
        </a:xfrm>
      </p:grpSpPr>
      <p:sp>
        <p:nvSpPr>
          <p:cNvPr id="2078" name="Google Shape;2078;g264f01ba2e4_0_2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9" name="Google Shape;2079;g264f01ba2e4_0_2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1" name="Shape 2101"/>
        <p:cNvGrpSpPr/>
        <p:nvPr/>
      </p:nvGrpSpPr>
      <p:grpSpPr>
        <a:xfrm>
          <a:off x="0" y="0"/>
          <a:ext cx="0" cy="0"/>
          <a:chOff x="0" y="0"/>
          <a:chExt cx="0" cy="0"/>
        </a:xfrm>
      </p:grpSpPr>
      <p:sp>
        <p:nvSpPr>
          <p:cNvPr id="2102" name="Google Shape;2102;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3" name="Google Shape;210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9" name="Shape 2109"/>
        <p:cNvGrpSpPr/>
        <p:nvPr/>
      </p:nvGrpSpPr>
      <p:grpSpPr>
        <a:xfrm>
          <a:off x="0" y="0"/>
          <a:ext cx="0" cy="0"/>
          <a:chOff x="0" y="0"/>
          <a:chExt cx="0" cy="0"/>
        </a:xfrm>
      </p:grpSpPr>
      <p:sp>
        <p:nvSpPr>
          <p:cNvPr id="2110" name="Google Shape;2110;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1" name="Google Shape;211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9" name="Shape 2119"/>
        <p:cNvGrpSpPr/>
        <p:nvPr/>
      </p:nvGrpSpPr>
      <p:grpSpPr>
        <a:xfrm>
          <a:off x="0" y="0"/>
          <a:ext cx="0" cy="0"/>
          <a:chOff x="0" y="0"/>
          <a:chExt cx="0" cy="0"/>
        </a:xfrm>
      </p:grpSpPr>
      <p:sp>
        <p:nvSpPr>
          <p:cNvPr id="2120" name="Google Shape;2120;g264f01ba2e4_0_7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1" name="Google Shape;2121;g264f01ba2e4_0_7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1" name="Shape 2211"/>
        <p:cNvGrpSpPr/>
        <p:nvPr/>
      </p:nvGrpSpPr>
      <p:grpSpPr>
        <a:xfrm>
          <a:off x="0" y="0"/>
          <a:ext cx="0" cy="0"/>
          <a:chOff x="0" y="0"/>
          <a:chExt cx="0" cy="0"/>
        </a:xfrm>
      </p:grpSpPr>
      <p:sp>
        <p:nvSpPr>
          <p:cNvPr id="2212" name="Google Shape;2212;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3" name="Google Shape;2213;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2" name="Shape 2222"/>
        <p:cNvGrpSpPr/>
        <p:nvPr/>
      </p:nvGrpSpPr>
      <p:grpSpPr>
        <a:xfrm>
          <a:off x="0" y="0"/>
          <a:ext cx="0" cy="0"/>
          <a:chOff x="0" y="0"/>
          <a:chExt cx="0" cy="0"/>
        </a:xfrm>
      </p:grpSpPr>
      <p:sp>
        <p:nvSpPr>
          <p:cNvPr id="2223" name="Google Shape;2223;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4" name="Google Shape;2224;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1" name="Shape 2231"/>
        <p:cNvGrpSpPr/>
        <p:nvPr/>
      </p:nvGrpSpPr>
      <p:grpSpPr>
        <a:xfrm>
          <a:off x="0" y="0"/>
          <a:ext cx="0" cy="0"/>
          <a:chOff x="0" y="0"/>
          <a:chExt cx="0" cy="0"/>
        </a:xfrm>
      </p:grpSpPr>
      <p:sp>
        <p:nvSpPr>
          <p:cNvPr id="2232" name="Google Shape;2232;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3" name="Google Shape;2233;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4" name="Shape 2244"/>
        <p:cNvGrpSpPr/>
        <p:nvPr/>
      </p:nvGrpSpPr>
      <p:grpSpPr>
        <a:xfrm>
          <a:off x="0" y="0"/>
          <a:ext cx="0" cy="0"/>
          <a:chOff x="0" y="0"/>
          <a:chExt cx="0" cy="0"/>
        </a:xfrm>
      </p:grpSpPr>
      <p:sp>
        <p:nvSpPr>
          <p:cNvPr id="2245" name="Google Shape;2245;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6" name="Google Shape;2246;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3" name="Shape 2263"/>
        <p:cNvGrpSpPr/>
        <p:nvPr/>
      </p:nvGrpSpPr>
      <p:grpSpPr>
        <a:xfrm>
          <a:off x="0" y="0"/>
          <a:ext cx="0" cy="0"/>
          <a:chOff x="0" y="0"/>
          <a:chExt cx="0" cy="0"/>
        </a:xfrm>
      </p:grpSpPr>
      <p:sp>
        <p:nvSpPr>
          <p:cNvPr id="2264" name="Google Shape;2264;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5" name="Google Shape;2265;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2" name="Google Shape;149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3" name="Shape 2273"/>
        <p:cNvGrpSpPr/>
        <p:nvPr/>
      </p:nvGrpSpPr>
      <p:grpSpPr>
        <a:xfrm>
          <a:off x="0" y="0"/>
          <a:ext cx="0" cy="0"/>
          <a:chOff x="0" y="0"/>
          <a:chExt cx="0" cy="0"/>
        </a:xfrm>
      </p:grpSpPr>
      <p:sp>
        <p:nvSpPr>
          <p:cNvPr id="2274" name="Google Shape;2274;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5" name="Google Shape;2275;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5" name="Shape 2285"/>
        <p:cNvGrpSpPr/>
        <p:nvPr/>
      </p:nvGrpSpPr>
      <p:grpSpPr>
        <a:xfrm>
          <a:off x="0" y="0"/>
          <a:ext cx="0" cy="0"/>
          <a:chOff x="0" y="0"/>
          <a:chExt cx="0" cy="0"/>
        </a:xfrm>
      </p:grpSpPr>
      <p:sp>
        <p:nvSpPr>
          <p:cNvPr id="2286" name="Google Shape;2286;g264f01ba2e4_0_2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7" name="Google Shape;2287;g264f01ba2e4_0_2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3" name="Shape 2313"/>
        <p:cNvGrpSpPr/>
        <p:nvPr/>
      </p:nvGrpSpPr>
      <p:grpSpPr>
        <a:xfrm>
          <a:off x="0" y="0"/>
          <a:ext cx="0" cy="0"/>
          <a:chOff x="0" y="0"/>
          <a:chExt cx="0" cy="0"/>
        </a:xfrm>
      </p:grpSpPr>
      <p:sp>
        <p:nvSpPr>
          <p:cNvPr id="2314" name="Google Shape;2314;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5" name="Google Shape;2315;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3" name="Shape 1503"/>
        <p:cNvGrpSpPr/>
        <p:nvPr/>
      </p:nvGrpSpPr>
      <p:grpSpPr>
        <a:xfrm>
          <a:off x="0" y="0"/>
          <a:ext cx="0" cy="0"/>
          <a:chOff x="0" y="0"/>
          <a:chExt cx="0" cy="0"/>
        </a:xfrm>
      </p:grpSpPr>
      <p:sp>
        <p:nvSpPr>
          <p:cNvPr id="1504" name="Google Shape;1504;g264f01ba2e4_0_6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5" name="Google Shape;1505;g264f01ba2e4_0_6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8" name="Shape 1538"/>
        <p:cNvGrpSpPr/>
        <p:nvPr/>
      </p:nvGrpSpPr>
      <p:grpSpPr>
        <a:xfrm>
          <a:off x="0" y="0"/>
          <a:ext cx="0" cy="0"/>
          <a:chOff x="0" y="0"/>
          <a:chExt cx="0" cy="0"/>
        </a:xfrm>
      </p:grpSpPr>
      <p:sp>
        <p:nvSpPr>
          <p:cNvPr id="1539" name="Google Shape;153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0" name="Google Shape;154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6" name="Shape 1546"/>
        <p:cNvGrpSpPr/>
        <p:nvPr/>
      </p:nvGrpSpPr>
      <p:grpSpPr>
        <a:xfrm>
          <a:off x="0" y="0"/>
          <a:ext cx="0" cy="0"/>
          <a:chOff x="0" y="0"/>
          <a:chExt cx="0" cy="0"/>
        </a:xfrm>
      </p:grpSpPr>
      <p:sp>
        <p:nvSpPr>
          <p:cNvPr id="1547" name="Google Shape;1547;g264f01ba2e4_0_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8" name="Google Shape;1548;g264f01ba2e4_0_5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5" name="Google Shape;157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8" name="Shape 1588"/>
        <p:cNvGrpSpPr/>
        <p:nvPr/>
      </p:nvGrpSpPr>
      <p:grpSpPr>
        <a:xfrm>
          <a:off x="0" y="0"/>
          <a:ext cx="0" cy="0"/>
          <a:chOff x="0" y="0"/>
          <a:chExt cx="0" cy="0"/>
        </a:xfrm>
      </p:grpSpPr>
      <p:sp>
        <p:nvSpPr>
          <p:cNvPr id="1589" name="Google Shape;158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0" name="Google Shape;159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Title (Gradient)">
  <p:cSld name="TITLE_4_1">
    <p:bg>
      <p:bgPr>
        <a:blipFill>
          <a:blip r:embed="rId2">
            <a:alphaModFix/>
          </a:blip>
          <a:stretch>
            <a:fillRect/>
          </a:stretch>
        </a:blip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3">
            <a:alphaModFix/>
          </a:blip>
          <a:srcRect b="0" l="0" r="0" t="0"/>
          <a:stretch/>
        </p:blipFill>
        <p:spPr>
          <a:xfrm>
            <a:off x="8" y="-1819"/>
            <a:ext cx="18288000" cy="10286983"/>
          </a:xfrm>
          <a:prstGeom prst="rect">
            <a:avLst/>
          </a:prstGeom>
          <a:noFill/>
          <a:ln>
            <a:noFill/>
          </a:ln>
        </p:spPr>
      </p:pic>
      <p:sp>
        <p:nvSpPr>
          <p:cNvPr id="11" name="Google Shape;11;p2"/>
          <p:cNvSpPr txBox="1"/>
          <p:nvPr>
            <p:ph idx="1" type="subTitle"/>
          </p:nvPr>
        </p:nvSpPr>
        <p:spPr>
          <a:xfrm>
            <a:off x="79056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 name="Google Shape;12;p2"/>
          <p:cNvSpPr txBox="1"/>
          <p:nvPr>
            <p:ph idx="2" type="subTitle"/>
          </p:nvPr>
        </p:nvSpPr>
        <p:spPr>
          <a:xfrm>
            <a:off x="431720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 name="Google Shape;13;p2"/>
          <p:cNvSpPr txBox="1"/>
          <p:nvPr>
            <p:ph idx="3" type="subTitle"/>
          </p:nvPr>
        </p:nvSpPr>
        <p:spPr>
          <a:xfrm>
            <a:off x="784384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4" name="Google Shape;14;p2"/>
          <p:cNvSpPr txBox="1"/>
          <p:nvPr>
            <p:ph type="ctrTitle"/>
          </p:nvPr>
        </p:nvSpPr>
        <p:spPr>
          <a:xfrm>
            <a:off x="790565" y="3849624"/>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5" name="Google Shape;15;p2"/>
          <p:cNvSpPr txBox="1"/>
          <p:nvPr>
            <p:ph idx="4" type="subTitle"/>
          </p:nvPr>
        </p:nvSpPr>
        <p:spPr>
          <a:xfrm>
            <a:off x="790565" y="6153912"/>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80" name="Shape 80"/>
        <p:cNvGrpSpPr/>
        <p:nvPr/>
      </p:nvGrpSpPr>
      <p:grpSpPr>
        <a:xfrm>
          <a:off x="0" y="0"/>
          <a:ext cx="0" cy="0"/>
          <a:chOff x="0" y="0"/>
          <a:chExt cx="0" cy="0"/>
        </a:xfrm>
      </p:grpSpPr>
      <p:sp>
        <p:nvSpPr>
          <p:cNvPr id="81" name="Google Shape;81;p11"/>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82" name="Google Shape;82;p11"/>
          <p:cNvSpPr txBox="1"/>
          <p:nvPr>
            <p:ph idx="1" type="subTitle"/>
          </p:nvPr>
        </p:nvSpPr>
        <p:spPr>
          <a:xfrm>
            <a:off x="8444450" y="3108954"/>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3" name="Google Shape;83;p11"/>
          <p:cNvSpPr txBox="1"/>
          <p:nvPr>
            <p:ph idx="2" type="subTitle"/>
          </p:nvPr>
        </p:nvSpPr>
        <p:spPr>
          <a:xfrm>
            <a:off x="13373075" y="310895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4" name="Google Shape;84;p11"/>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5" name="Google Shape;85;p11"/>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6" name="Google Shape;86;p11"/>
          <p:cNvSpPr txBox="1"/>
          <p:nvPr>
            <p:ph idx="5" type="subTitle"/>
          </p:nvPr>
        </p:nvSpPr>
        <p:spPr>
          <a:xfrm>
            <a:off x="8444450" y="4846323"/>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7" name="Google Shape;87;p11"/>
          <p:cNvSpPr txBox="1"/>
          <p:nvPr>
            <p:ph idx="6" type="subTitle"/>
          </p:nvPr>
        </p:nvSpPr>
        <p:spPr>
          <a:xfrm>
            <a:off x="13373075" y="4846322"/>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8" name="Google Shape;88;p11"/>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9" name="Google Shape;89;p11"/>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0" name="Google Shape;90;p11"/>
          <p:cNvSpPr txBox="1"/>
          <p:nvPr>
            <p:ph idx="9" type="subTitle"/>
          </p:nvPr>
        </p:nvSpPr>
        <p:spPr>
          <a:xfrm>
            <a:off x="8444450"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1" name="Google Shape;91;p11"/>
          <p:cNvSpPr txBox="1"/>
          <p:nvPr>
            <p:ph idx="13" type="subTitle"/>
          </p:nvPr>
        </p:nvSpPr>
        <p:spPr>
          <a:xfrm>
            <a:off x="13373075"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2" name="Google Shape;92;p11"/>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3" name="Google Shape;93;p11"/>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4" name="Google Shape;94;p11"/>
          <p:cNvSpPr txBox="1"/>
          <p:nvPr>
            <p:ph idx="16" type="subTitle"/>
          </p:nvPr>
        </p:nvSpPr>
        <p:spPr>
          <a:xfrm>
            <a:off x="8444450"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5" name="Google Shape;95;p11"/>
          <p:cNvSpPr txBox="1"/>
          <p:nvPr>
            <p:ph idx="17" type="subTitle"/>
          </p:nvPr>
        </p:nvSpPr>
        <p:spPr>
          <a:xfrm>
            <a:off x="13373075"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6" name="Google Shape;96;p11"/>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7" name="Google Shape;97;p11"/>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8" name="Google Shape;98;p11"/>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9" name="Google Shape;99;p11"/>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0" name="Google Shape;100;p11"/>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1" name="Google Shape;101;p11"/>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2" name="Google Shape;102;p11"/>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3" name="Google Shape;103;p11"/>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4" name="Google Shape;104;p11"/>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5" name="Google Shape;105;p11"/>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6" name="Google Shape;106;p11"/>
          <p:cNvSpPr txBox="1"/>
          <p:nvPr/>
        </p:nvSpPr>
        <p:spPr>
          <a:xfrm>
            <a:off x="699525" y="699525"/>
            <a:ext cx="3254700" cy="347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1400"/>
              <a:buFont typeface="Arial"/>
              <a:buNone/>
            </a:pPr>
            <a:r>
              <a:t/>
            </a:r>
            <a:endParaRPr b="0" i="0" sz="1400" u="none" cap="none" strike="noStrike">
              <a:solidFill>
                <a:srgbClr val="67788A"/>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887" name="Shape 887"/>
        <p:cNvGrpSpPr/>
        <p:nvPr/>
      </p:nvGrpSpPr>
      <p:grpSpPr>
        <a:xfrm>
          <a:off x="0" y="0"/>
          <a:ext cx="0" cy="0"/>
          <a:chOff x="0" y="0"/>
          <a:chExt cx="0" cy="0"/>
        </a:xfrm>
      </p:grpSpPr>
      <p:sp>
        <p:nvSpPr>
          <p:cNvPr id="888" name="Google Shape;888;p102"/>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89" name="Google Shape;889;p102"/>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90" name="Google Shape;890;p102"/>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91" name="Google Shape;891;p102"/>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92" name="Google Shape;892;p102"/>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893" name="Shape 893"/>
        <p:cNvGrpSpPr/>
        <p:nvPr/>
      </p:nvGrpSpPr>
      <p:grpSpPr>
        <a:xfrm>
          <a:off x="0" y="0"/>
          <a:ext cx="0" cy="0"/>
          <a:chOff x="0" y="0"/>
          <a:chExt cx="0" cy="0"/>
        </a:xfrm>
      </p:grpSpPr>
      <p:sp>
        <p:nvSpPr>
          <p:cNvPr id="894" name="Google Shape;894;p103"/>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895" name="Google Shape;895;p103"/>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96" name="Google Shape;896;p103"/>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97" name="Google Shape;897;p103"/>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898" name="Google Shape;898;p103"/>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99" name="Google Shape;899;p103"/>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0" name="Google Shape;900;p103"/>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901" name="Shape 901"/>
        <p:cNvGrpSpPr/>
        <p:nvPr/>
      </p:nvGrpSpPr>
      <p:grpSpPr>
        <a:xfrm>
          <a:off x="0" y="0"/>
          <a:ext cx="0" cy="0"/>
          <a:chOff x="0" y="0"/>
          <a:chExt cx="0" cy="0"/>
        </a:xfrm>
      </p:grpSpPr>
      <p:sp>
        <p:nvSpPr>
          <p:cNvPr id="902" name="Google Shape;902;p104"/>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3" name="Google Shape;903;p104"/>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4" name="Google Shape;904;p104"/>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05" name="Google Shape;905;p104"/>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6" name="Google Shape;906;p104"/>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7" name="Google Shape;907;p104"/>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8" name="Google Shape;908;p104"/>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9" name="Google Shape;909;p104"/>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0" name="Google Shape;910;p104"/>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911" name="Shape 911"/>
        <p:cNvGrpSpPr/>
        <p:nvPr/>
      </p:nvGrpSpPr>
      <p:grpSpPr>
        <a:xfrm>
          <a:off x="0" y="0"/>
          <a:ext cx="0" cy="0"/>
          <a:chOff x="0" y="0"/>
          <a:chExt cx="0" cy="0"/>
        </a:xfrm>
      </p:grpSpPr>
      <p:sp>
        <p:nvSpPr>
          <p:cNvPr id="912" name="Google Shape;912;p105"/>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3" name="Google Shape;913;p105"/>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14" name="Google Shape;914;p105"/>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15" name="Google Shape;915;p105"/>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6" name="Google Shape;916;p105"/>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917" name="Shape 917"/>
        <p:cNvGrpSpPr/>
        <p:nvPr/>
      </p:nvGrpSpPr>
      <p:grpSpPr>
        <a:xfrm>
          <a:off x="0" y="0"/>
          <a:ext cx="0" cy="0"/>
          <a:chOff x="0" y="0"/>
          <a:chExt cx="0" cy="0"/>
        </a:xfrm>
      </p:grpSpPr>
      <p:sp>
        <p:nvSpPr>
          <p:cNvPr id="918" name="Google Shape;918;p106"/>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19" name="Google Shape;919;p106"/>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0" name="Google Shape;920;p10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21" name="Google Shape;921;p106"/>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2" name="Google Shape;922;p106"/>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3" name="Google Shape;923;p106"/>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4" name="Google Shape;924;p106"/>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925" name="Shape 925"/>
        <p:cNvGrpSpPr/>
        <p:nvPr/>
      </p:nvGrpSpPr>
      <p:grpSpPr>
        <a:xfrm>
          <a:off x="0" y="0"/>
          <a:ext cx="0" cy="0"/>
          <a:chOff x="0" y="0"/>
          <a:chExt cx="0" cy="0"/>
        </a:xfrm>
      </p:grpSpPr>
      <p:sp>
        <p:nvSpPr>
          <p:cNvPr id="926" name="Google Shape;926;p107"/>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7" name="Google Shape;927;p107"/>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8" name="Google Shape;928;p10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29" name="Google Shape;929;p107"/>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0" name="Google Shape;930;p107"/>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31" name="Google Shape;931;p107"/>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2" name="Google Shape;932;p107"/>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33" name="Google Shape;933;p107"/>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4" name="Google Shape;934;p107"/>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935" name="Shape 935"/>
        <p:cNvGrpSpPr/>
        <p:nvPr/>
      </p:nvGrpSpPr>
      <p:grpSpPr>
        <a:xfrm>
          <a:off x="0" y="0"/>
          <a:ext cx="0" cy="0"/>
          <a:chOff x="0" y="0"/>
          <a:chExt cx="0" cy="0"/>
        </a:xfrm>
      </p:grpSpPr>
      <p:sp>
        <p:nvSpPr>
          <p:cNvPr id="936" name="Google Shape;936;p108"/>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937" name="Google Shape;937;p108"/>
          <p:cNvSpPr txBox="1"/>
          <p:nvPr>
            <p:ph type="ctrTitle"/>
          </p:nvPr>
        </p:nvSpPr>
        <p:spPr>
          <a:xfrm>
            <a:off x="1403600" y="3383280"/>
            <a:ext cx="14082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p:txBody>
      </p:sp>
      <p:sp>
        <p:nvSpPr>
          <p:cNvPr id="938" name="Google Shape;938;p108"/>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39" name="Google Shape;939;p108"/>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940" name="Shape 940"/>
        <p:cNvGrpSpPr/>
        <p:nvPr/>
      </p:nvGrpSpPr>
      <p:grpSpPr>
        <a:xfrm>
          <a:off x="0" y="0"/>
          <a:ext cx="0" cy="0"/>
          <a:chOff x="0" y="0"/>
          <a:chExt cx="0" cy="0"/>
        </a:xfrm>
      </p:grpSpPr>
      <p:sp>
        <p:nvSpPr>
          <p:cNvPr id="941" name="Google Shape;941;p109"/>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42" name="Google Shape;942;p109"/>
          <p:cNvSpPr txBox="1"/>
          <p:nvPr>
            <p:ph type="ctrTitle"/>
          </p:nvPr>
        </p:nvSpPr>
        <p:spPr>
          <a:xfrm>
            <a:off x="1403600" y="3383280"/>
            <a:ext cx="6337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43" name="Google Shape;943;p109"/>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44" name="Google Shape;944;p109"/>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45" name="Google Shape;945;p109"/>
          <p:cNvSpPr txBox="1"/>
          <p:nvPr>
            <p:ph idx="4" type="ctrTitle"/>
          </p:nvPr>
        </p:nvSpPr>
        <p:spPr>
          <a:xfrm>
            <a:off x="10556750" y="3383280"/>
            <a:ext cx="6337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46" name="Google Shape;946;p109"/>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947" name="Shape 947"/>
        <p:cNvGrpSpPr/>
        <p:nvPr/>
      </p:nvGrpSpPr>
      <p:grpSpPr>
        <a:xfrm>
          <a:off x="0" y="0"/>
          <a:ext cx="0" cy="0"/>
          <a:chOff x="0" y="0"/>
          <a:chExt cx="0" cy="0"/>
        </a:xfrm>
      </p:grpSpPr>
      <p:sp>
        <p:nvSpPr>
          <p:cNvPr id="948" name="Google Shape;948;p110"/>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49" name="Google Shape;949;p110"/>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0" name="Google Shape;950;p110"/>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51" name="Google Shape;951;p110"/>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52" name="Google Shape;952;p110"/>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3" name="Google Shape;953;p110"/>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54" name="Google Shape;954;p110"/>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5" name="Google Shape;955;p110"/>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956" name="Shape 956"/>
        <p:cNvGrpSpPr/>
        <p:nvPr/>
      </p:nvGrpSpPr>
      <p:grpSpPr>
        <a:xfrm>
          <a:off x="0" y="0"/>
          <a:ext cx="0" cy="0"/>
          <a:chOff x="0" y="0"/>
          <a:chExt cx="0" cy="0"/>
        </a:xfrm>
      </p:grpSpPr>
      <p:sp>
        <p:nvSpPr>
          <p:cNvPr id="957" name="Google Shape;957;p111"/>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58" name="Google Shape;958;p111"/>
          <p:cNvSpPr txBox="1"/>
          <p:nvPr>
            <p:ph type="ctrTitle"/>
          </p:nvPr>
        </p:nvSpPr>
        <p:spPr>
          <a:xfrm>
            <a:off x="1403600" y="3383275"/>
            <a:ext cx="7041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59" name="Google Shape;959;p111"/>
          <p:cNvSpPr txBox="1"/>
          <p:nvPr>
            <p:ph idx="2" type="subTitle"/>
          </p:nvPr>
        </p:nvSpPr>
        <p:spPr>
          <a:xfrm>
            <a:off x="1403650" y="5458973"/>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60" name="Google Shape;960;p11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107" name="Shape 107"/>
        <p:cNvGrpSpPr/>
        <p:nvPr/>
      </p:nvGrpSpPr>
      <p:grpSpPr>
        <a:xfrm>
          <a:off x="0" y="0"/>
          <a:ext cx="0" cy="0"/>
          <a:chOff x="0" y="0"/>
          <a:chExt cx="0" cy="0"/>
        </a:xfrm>
      </p:grpSpPr>
      <p:sp>
        <p:nvSpPr>
          <p:cNvPr id="108" name="Google Shape;108;p12"/>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109" name="Google Shape;109;p12"/>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110" name="Google Shape;110;p12"/>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11" name="Google Shape;111;p12"/>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961" name="Shape 961"/>
        <p:cNvGrpSpPr/>
        <p:nvPr/>
      </p:nvGrpSpPr>
      <p:grpSpPr>
        <a:xfrm>
          <a:off x="0" y="0"/>
          <a:ext cx="0" cy="0"/>
          <a:chOff x="0" y="0"/>
          <a:chExt cx="0" cy="0"/>
        </a:xfrm>
      </p:grpSpPr>
      <p:sp>
        <p:nvSpPr>
          <p:cNvPr id="962" name="Google Shape;962;p11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63" name="Google Shape;963;p112"/>
          <p:cNvSpPr txBox="1"/>
          <p:nvPr>
            <p:ph type="ctrTitle"/>
          </p:nvPr>
        </p:nvSpPr>
        <p:spPr>
          <a:xfrm>
            <a:off x="1403600" y="2468875"/>
            <a:ext cx="7041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64" name="Google Shape;964;p112"/>
          <p:cNvSpPr txBox="1"/>
          <p:nvPr>
            <p:ph idx="2" type="subTitle"/>
          </p:nvPr>
        </p:nvSpPr>
        <p:spPr>
          <a:xfrm>
            <a:off x="1403650" y="3970971"/>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65" name="Google Shape;965;p11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66" name="Google Shape;966;p112"/>
          <p:cNvSpPr txBox="1"/>
          <p:nvPr>
            <p:ph idx="4" type="ctrTitle"/>
          </p:nvPr>
        </p:nvSpPr>
        <p:spPr>
          <a:xfrm>
            <a:off x="1403600" y="5361701"/>
            <a:ext cx="7041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67" name="Google Shape;967;p112"/>
          <p:cNvSpPr txBox="1"/>
          <p:nvPr>
            <p:ph idx="5" type="subTitle"/>
          </p:nvPr>
        </p:nvSpPr>
        <p:spPr>
          <a:xfrm>
            <a:off x="1403650" y="6864100"/>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968" name="Shape 968"/>
        <p:cNvGrpSpPr/>
        <p:nvPr/>
      </p:nvGrpSpPr>
      <p:grpSpPr>
        <a:xfrm>
          <a:off x="0" y="0"/>
          <a:ext cx="0" cy="0"/>
          <a:chOff x="0" y="0"/>
          <a:chExt cx="0" cy="0"/>
        </a:xfrm>
      </p:grpSpPr>
      <p:sp>
        <p:nvSpPr>
          <p:cNvPr id="969" name="Google Shape;969;p113"/>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70" name="Google Shape;970;p113"/>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71" name="Google Shape;971;p113"/>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72" name="Google Shape;972;p113"/>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973" name="Shape 973"/>
        <p:cNvGrpSpPr/>
        <p:nvPr/>
      </p:nvGrpSpPr>
      <p:grpSpPr>
        <a:xfrm>
          <a:off x="0" y="0"/>
          <a:ext cx="0" cy="0"/>
          <a:chOff x="0" y="0"/>
          <a:chExt cx="0" cy="0"/>
        </a:xfrm>
      </p:grpSpPr>
      <p:sp>
        <p:nvSpPr>
          <p:cNvPr id="974" name="Google Shape;974;p114"/>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75" name="Google Shape;975;p114"/>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76" name="Google Shape;976;p114"/>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77" name="Google Shape;977;p114"/>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78" name="Google Shape;978;p114"/>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79" name="Google Shape;979;p114"/>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bg>
      <p:bgPr>
        <a:solidFill>
          <a:schemeClr val="dk1"/>
        </a:solidFill>
      </p:bgPr>
    </p:bg>
    <p:spTree>
      <p:nvGrpSpPr>
        <p:cNvPr id="980" name="Shape 980"/>
        <p:cNvGrpSpPr/>
        <p:nvPr/>
      </p:nvGrpSpPr>
      <p:grpSpPr>
        <a:xfrm>
          <a:off x="0" y="0"/>
          <a:ext cx="0" cy="0"/>
          <a:chOff x="0" y="0"/>
          <a:chExt cx="0" cy="0"/>
        </a:xfrm>
      </p:grpSpPr>
      <p:sp>
        <p:nvSpPr>
          <p:cNvPr id="981" name="Google Shape;981;p115"/>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2" name="Google Shape;982;p115"/>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3" name="Google Shape;983;p115"/>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4" name="Google Shape;984;p115"/>
          <p:cNvSpPr txBox="1"/>
          <p:nvPr>
            <p:ph type="ctrTitle"/>
          </p:nvPr>
        </p:nvSpPr>
        <p:spPr>
          <a:xfrm>
            <a:off x="704100" y="265175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985" name="Google Shape;985;p115"/>
          <p:cNvSpPr txBox="1"/>
          <p:nvPr>
            <p:ph idx="4" type="subTitle"/>
          </p:nvPr>
        </p:nvSpPr>
        <p:spPr>
          <a:xfrm>
            <a:off x="704100" y="484632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grpSp>
        <p:nvGrpSpPr>
          <p:cNvPr id="986" name="Google Shape;986;p115"/>
          <p:cNvGrpSpPr/>
          <p:nvPr/>
        </p:nvGrpSpPr>
        <p:grpSpPr>
          <a:xfrm>
            <a:off x="15867399" y="9251826"/>
            <a:ext cx="1725920" cy="347510"/>
            <a:chOff x="15867399" y="9251826"/>
            <a:chExt cx="1725920" cy="347510"/>
          </a:xfrm>
        </p:grpSpPr>
        <p:grpSp>
          <p:nvGrpSpPr>
            <p:cNvPr id="987" name="Google Shape;987;p115"/>
            <p:cNvGrpSpPr/>
            <p:nvPr/>
          </p:nvGrpSpPr>
          <p:grpSpPr>
            <a:xfrm>
              <a:off x="16500868" y="9262980"/>
              <a:ext cx="1092451" cy="336217"/>
              <a:chOff x="4940894" y="2609525"/>
              <a:chExt cx="5500759" cy="1694643"/>
            </a:xfrm>
          </p:grpSpPr>
          <p:sp>
            <p:nvSpPr>
              <p:cNvPr id="988" name="Google Shape;988;p11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89" name="Google Shape;989;p11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90" name="Google Shape;990;p11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91" name="Google Shape;991;p11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992" name="Google Shape;992;p115"/>
            <p:cNvGrpSpPr/>
            <p:nvPr/>
          </p:nvGrpSpPr>
          <p:grpSpPr>
            <a:xfrm>
              <a:off x="15867399" y="9251826"/>
              <a:ext cx="523393" cy="347510"/>
              <a:chOff x="1751220" y="2553305"/>
              <a:chExt cx="2635412" cy="1751564"/>
            </a:xfrm>
          </p:grpSpPr>
          <p:grpSp>
            <p:nvGrpSpPr>
              <p:cNvPr id="993" name="Google Shape;993;p115"/>
              <p:cNvGrpSpPr/>
              <p:nvPr/>
            </p:nvGrpSpPr>
            <p:grpSpPr>
              <a:xfrm>
                <a:off x="1751220" y="2553305"/>
                <a:ext cx="2635412" cy="1751564"/>
                <a:chOff x="1751220" y="2553305"/>
                <a:chExt cx="2635412" cy="1751564"/>
              </a:xfrm>
            </p:grpSpPr>
            <p:sp>
              <p:nvSpPr>
                <p:cNvPr id="994" name="Google Shape;994;p11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5" name="Google Shape;995;p11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6" name="Google Shape;996;p11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7" name="Google Shape;997;p11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998" name="Google Shape;998;p11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bg>
      <p:bgPr>
        <a:solidFill>
          <a:schemeClr val="dk1"/>
        </a:solidFill>
      </p:bgPr>
    </p:bg>
    <p:spTree>
      <p:nvGrpSpPr>
        <p:cNvPr id="999" name="Shape 999"/>
        <p:cNvGrpSpPr/>
        <p:nvPr/>
      </p:nvGrpSpPr>
      <p:grpSpPr>
        <a:xfrm>
          <a:off x="0" y="0"/>
          <a:ext cx="0" cy="0"/>
          <a:chOff x="0" y="0"/>
          <a:chExt cx="0" cy="0"/>
        </a:xfrm>
      </p:grpSpPr>
      <p:sp>
        <p:nvSpPr>
          <p:cNvPr id="1000" name="Google Shape;1000;p116"/>
          <p:cNvSpPr txBox="1"/>
          <p:nvPr>
            <p:ph idx="1" type="body"/>
          </p:nvPr>
        </p:nvSpPr>
        <p:spPr>
          <a:xfrm>
            <a:off x="9852650" y="2743200"/>
            <a:ext cx="4929000" cy="69360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accent4"/>
              </a:buClr>
              <a:buSzPts val="2800"/>
              <a:buNone/>
              <a:defRPr sz="2800">
                <a:solidFill>
                  <a:schemeClr val="accent4"/>
                </a:solidFill>
              </a:defRPr>
            </a:lvl1pPr>
            <a:lvl2pPr indent="-406400" lvl="1" marL="914400" algn="l">
              <a:lnSpc>
                <a:spcPct val="115000"/>
              </a:lnSpc>
              <a:spcBef>
                <a:spcPts val="1800"/>
              </a:spcBef>
              <a:spcAft>
                <a:spcPts val="0"/>
              </a:spcAft>
              <a:buClr>
                <a:schemeClr val="accent4"/>
              </a:buClr>
              <a:buSzPts val="2800"/>
              <a:buAutoNum type="alphaLcPeriod"/>
              <a:defRPr sz="2800">
                <a:solidFill>
                  <a:schemeClr val="accent4"/>
                </a:solidFill>
              </a:defRPr>
            </a:lvl2pPr>
            <a:lvl3pPr indent="-406400" lvl="2" marL="1371600" algn="l">
              <a:lnSpc>
                <a:spcPct val="115000"/>
              </a:lnSpc>
              <a:spcBef>
                <a:spcPts val="1800"/>
              </a:spcBef>
              <a:spcAft>
                <a:spcPts val="0"/>
              </a:spcAft>
              <a:buClr>
                <a:schemeClr val="accent4"/>
              </a:buClr>
              <a:buSzPts val="2800"/>
              <a:buAutoNum type="romanLcPeriod"/>
              <a:defRPr sz="2800">
                <a:solidFill>
                  <a:schemeClr val="accent4"/>
                </a:solidFill>
              </a:defRPr>
            </a:lvl3pPr>
            <a:lvl4pPr indent="-406400" lvl="3" marL="1828800" algn="l">
              <a:lnSpc>
                <a:spcPct val="115000"/>
              </a:lnSpc>
              <a:spcBef>
                <a:spcPts val="1800"/>
              </a:spcBef>
              <a:spcAft>
                <a:spcPts val="0"/>
              </a:spcAft>
              <a:buClr>
                <a:schemeClr val="accent4"/>
              </a:buClr>
              <a:buSzPts val="2800"/>
              <a:buAutoNum type="arabicPeriod"/>
              <a:defRPr sz="2800">
                <a:solidFill>
                  <a:schemeClr val="accent4"/>
                </a:solidFill>
              </a:defRPr>
            </a:lvl4pPr>
            <a:lvl5pPr indent="-406400" lvl="4" marL="2286000" algn="l">
              <a:lnSpc>
                <a:spcPct val="115000"/>
              </a:lnSpc>
              <a:spcBef>
                <a:spcPts val="1800"/>
              </a:spcBef>
              <a:spcAft>
                <a:spcPts val="0"/>
              </a:spcAft>
              <a:buClr>
                <a:schemeClr val="accent4"/>
              </a:buClr>
              <a:buSzPts val="2800"/>
              <a:buAutoNum type="alphaLcPeriod"/>
              <a:defRPr sz="2800">
                <a:solidFill>
                  <a:schemeClr val="accent4"/>
                </a:solidFill>
              </a:defRPr>
            </a:lvl5pPr>
            <a:lvl6pPr indent="-406400" lvl="5" marL="2743200" algn="l">
              <a:lnSpc>
                <a:spcPct val="115000"/>
              </a:lnSpc>
              <a:spcBef>
                <a:spcPts val="1800"/>
              </a:spcBef>
              <a:spcAft>
                <a:spcPts val="0"/>
              </a:spcAft>
              <a:buClr>
                <a:schemeClr val="accent4"/>
              </a:buClr>
              <a:buSzPts val="2800"/>
              <a:buAutoNum type="romanLcPeriod"/>
              <a:defRPr sz="2800">
                <a:solidFill>
                  <a:schemeClr val="accent4"/>
                </a:solidFill>
              </a:defRPr>
            </a:lvl6pPr>
            <a:lvl7pPr indent="-406400" lvl="6" marL="3200400" algn="l">
              <a:lnSpc>
                <a:spcPct val="115000"/>
              </a:lnSpc>
              <a:spcBef>
                <a:spcPts val="1800"/>
              </a:spcBef>
              <a:spcAft>
                <a:spcPts val="0"/>
              </a:spcAft>
              <a:buClr>
                <a:schemeClr val="accent4"/>
              </a:buClr>
              <a:buSzPts val="2800"/>
              <a:buAutoNum type="arabicPeriod"/>
              <a:defRPr sz="2800">
                <a:solidFill>
                  <a:schemeClr val="accent4"/>
                </a:solidFill>
              </a:defRPr>
            </a:lvl7pPr>
            <a:lvl8pPr indent="-406400" lvl="7" marL="3657600" algn="l">
              <a:lnSpc>
                <a:spcPct val="115000"/>
              </a:lnSpc>
              <a:spcBef>
                <a:spcPts val="1800"/>
              </a:spcBef>
              <a:spcAft>
                <a:spcPts val="0"/>
              </a:spcAft>
              <a:buClr>
                <a:schemeClr val="accent4"/>
              </a:buClr>
              <a:buSzPts val="2800"/>
              <a:buAutoNum type="alphaLcPeriod"/>
              <a:defRPr sz="2800">
                <a:solidFill>
                  <a:schemeClr val="accent4"/>
                </a:solidFill>
              </a:defRPr>
            </a:lvl8pPr>
            <a:lvl9pPr indent="-406400" lvl="8" marL="4114800" algn="l">
              <a:lnSpc>
                <a:spcPct val="115000"/>
              </a:lnSpc>
              <a:spcBef>
                <a:spcPts val="1800"/>
              </a:spcBef>
              <a:spcAft>
                <a:spcPts val="1800"/>
              </a:spcAft>
              <a:buClr>
                <a:schemeClr val="accent4"/>
              </a:buClr>
              <a:buSzPts val="2800"/>
              <a:buAutoNum type="romanLcPeriod"/>
              <a:defRPr sz="2800">
                <a:solidFill>
                  <a:schemeClr val="accent4"/>
                </a:solidFill>
              </a:defRPr>
            </a:lvl9pPr>
          </a:lstStyle>
          <a:p/>
        </p:txBody>
      </p:sp>
      <p:sp>
        <p:nvSpPr>
          <p:cNvPr id="1001" name="Google Shape;1001;p116"/>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bg>
      <p:bgPr>
        <a:solidFill>
          <a:schemeClr val="dk1"/>
        </a:solidFill>
      </p:bgPr>
    </p:bg>
    <p:spTree>
      <p:nvGrpSpPr>
        <p:cNvPr id="1002" name="Shape 1002"/>
        <p:cNvGrpSpPr/>
        <p:nvPr/>
      </p:nvGrpSpPr>
      <p:grpSpPr>
        <a:xfrm>
          <a:off x="0" y="0"/>
          <a:ext cx="0" cy="0"/>
          <a:chOff x="0" y="0"/>
          <a:chExt cx="0" cy="0"/>
        </a:xfrm>
      </p:grpSpPr>
      <p:sp>
        <p:nvSpPr>
          <p:cNvPr id="1003" name="Google Shape;1003;p117"/>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1004" name="Google Shape;1004;p117"/>
          <p:cNvSpPr txBox="1"/>
          <p:nvPr>
            <p:ph idx="1" type="subTitle"/>
          </p:nvPr>
        </p:nvSpPr>
        <p:spPr>
          <a:xfrm>
            <a:off x="8444450"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05" name="Google Shape;1005;p117"/>
          <p:cNvSpPr txBox="1"/>
          <p:nvPr>
            <p:ph idx="2" type="subTitle"/>
          </p:nvPr>
        </p:nvSpPr>
        <p:spPr>
          <a:xfrm>
            <a:off x="13373075"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06" name="Google Shape;1006;p117"/>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07" name="Google Shape;1007;p117"/>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08" name="Google Shape;1008;p117"/>
          <p:cNvSpPr txBox="1"/>
          <p:nvPr>
            <p:ph idx="5" type="subTitle"/>
          </p:nvPr>
        </p:nvSpPr>
        <p:spPr>
          <a:xfrm>
            <a:off x="8444450"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09" name="Google Shape;1009;p117"/>
          <p:cNvSpPr txBox="1"/>
          <p:nvPr>
            <p:ph idx="6" type="subTitle"/>
          </p:nvPr>
        </p:nvSpPr>
        <p:spPr>
          <a:xfrm>
            <a:off x="13373075"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0" name="Google Shape;1010;p117"/>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1" name="Google Shape;1011;p117"/>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2" name="Google Shape;1012;p117"/>
          <p:cNvSpPr txBox="1"/>
          <p:nvPr>
            <p:ph idx="9" type="subTitle"/>
          </p:nvPr>
        </p:nvSpPr>
        <p:spPr>
          <a:xfrm>
            <a:off x="8444450"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3" name="Google Shape;1013;p117"/>
          <p:cNvSpPr txBox="1"/>
          <p:nvPr>
            <p:ph idx="13" type="subTitle"/>
          </p:nvPr>
        </p:nvSpPr>
        <p:spPr>
          <a:xfrm>
            <a:off x="13373075"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4" name="Google Shape;1014;p117"/>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5" name="Google Shape;1015;p117"/>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6" name="Google Shape;1016;p117"/>
          <p:cNvSpPr txBox="1"/>
          <p:nvPr>
            <p:ph idx="16" type="subTitle"/>
          </p:nvPr>
        </p:nvSpPr>
        <p:spPr>
          <a:xfrm>
            <a:off x="8444450"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7" name="Google Shape;1017;p117"/>
          <p:cNvSpPr txBox="1"/>
          <p:nvPr>
            <p:ph idx="17" type="subTitle"/>
          </p:nvPr>
        </p:nvSpPr>
        <p:spPr>
          <a:xfrm>
            <a:off x="13373075"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8" name="Google Shape;1018;p117"/>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9" name="Google Shape;1019;p117"/>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0" name="Google Shape;1020;p117"/>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1" name="Google Shape;1021;p117"/>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2" name="Google Shape;1022;p117"/>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3" name="Google Shape;1023;p117"/>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4" name="Google Shape;1024;p117"/>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5" name="Google Shape;1025;p117"/>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6" name="Google Shape;1026;p117"/>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7" name="Google Shape;1027;p117"/>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bg>
      <p:bgPr>
        <a:solidFill>
          <a:schemeClr val="dk1"/>
        </a:solidFill>
      </p:bgPr>
    </p:bg>
    <p:spTree>
      <p:nvGrpSpPr>
        <p:cNvPr id="1028" name="Shape 1028"/>
        <p:cNvGrpSpPr/>
        <p:nvPr/>
      </p:nvGrpSpPr>
      <p:grpSpPr>
        <a:xfrm>
          <a:off x="0" y="0"/>
          <a:ext cx="0" cy="0"/>
          <a:chOff x="0" y="0"/>
          <a:chExt cx="0" cy="0"/>
        </a:xfrm>
      </p:grpSpPr>
      <p:sp>
        <p:nvSpPr>
          <p:cNvPr id="1029" name="Google Shape;1029;p118"/>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030" name="Google Shape;1030;p118"/>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bg>
      <p:bgPr>
        <a:solidFill>
          <a:schemeClr val="dk1"/>
        </a:solidFill>
      </p:bgPr>
    </p:bg>
    <p:spTree>
      <p:nvGrpSpPr>
        <p:cNvPr id="1031" name="Shape 1031"/>
        <p:cNvGrpSpPr/>
        <p:nvPr/>
      </p:nvGrpSpPr>
      <p:grpSpPr>
        <a:xfrm>
          <a:off x="0" y="0"/>
          <a:ext cx="0" cy="0"/>
          <a:chOff x="0" y="0"/>
          <a:chExt cx="0" cy="0"/>
        </a:xfrm>
      </p:grpSpPr>
      <p:sp>
        <p:nvSpPr>
          <p:cNvPr id="1032" name="Google Shape;1032;p119"/>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033" name="Google Shape;1033;p119"/>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bg>
      <p:bgPr>
        <a:solidFill>
          <a:schemeClr val="dk1"/>
        </a:solidFill>
      </p:bgPr>
    </p:bg>
    <p:spTree>
      <p:nvGrpSpPr>
        <p:cNvPr id="1034" name="Shape 1034"/>
        <p:cNvGrpSpPr/>
        <p:nvPr/>
      </p:nvGrpSpPr>
      <p:grpSpPr>
        <a:xfrm>
          <a:off x="0" y="0"/>
          <a:ext cx="0" cy="0"/>
          <a:chOff x="0" y="0"/>
          <a:chExt cx="0" cy="0"/>
        </a:xfrm>
      </p:grpSpPr>
      <p:sp>
        <p:nvSpPr>
          <p:cNvPr id="1035" name="Google Shape;1035;p120"/>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bg>
      <p:bgPr>
        <a:solidFill>
          <a:schemeClr val="dk1"/>
        </a:solidFill>
      </p:bgPr>
    </p:bg>
    <p:spTree>
      <p:nvGrpSpPr>
        <p:cNvPr id="1036" name="Shape 1036"/>
        <p:cNvGrpSpPr/>
        <p:nvPr/>
      </p:nvGrpSpPr>
      <p:grpSpPr>
        <a:xfrm>
          <a:off x="0" y="0"/>
          <a:ext cx="0" cy="0"/>
          <a:chOff x="0" y="0"/>
          <a:chExt cx="0" cy="0"/>
        </a:xfrm>
      </p:grpSpPr>
      <p:sp>
        <p:nvSpPr>
          <p:cNvPr id="1037" name="Google Shape;1037;p121"/>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38" name="Google Shape;1038;p121"/>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39" name="Google Shape;1039;p121"/>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112" name="Shape 112"/>
        <p:cNvGrpSpPr/>
        <p:nvPr/>
      </p:nvGrpSpPr>
      <p:grpSpPr>
        <a:xfrm>
          <a:off x="0" y="0"/>
          <a:ext cx="0" cy="0"/>
          <a:chOff x="0" y="0"/>
          <a:chExt cx="0" cy="0"/>
        </a:xfrm>
      </p:grpSpPr>
      <p:sp>
        <p:nvSpPr>
          <p:cNvPr id="113" name="Google Shape;113;p13"/>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114" name="Google Shape;114;p13"/>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115" name="Google Shape;115;p13"/>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16" name="Google Shape;116;p13"/>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bg>
      <p:bgPr>
        <a:solidFill>
          <a:schemeClr val="dk1"/>
        </a:solidFill>
      </p:bgPr>
    </p:bg>
    <p:spTree>
      <p:nvGrpSpPr>
        <p:cNvPr id="1040" name="Shape 1040"/>
        <p:cNvGrpSpPr/>
        <p:nvPr/>
      </p:nvGrpSpPr>
      <p:grpSpPr>
        <a:xfrm>
          <a:off x="0" y="0"/>
          <a:ext cx="0" cy="0"/>
          <a:chOff x="0" y="0"/>
          <a:chExt cx="0" cy="0"/>
        </a:xfrm>
      </p:grpSpPr>
      <p:sp>
        <p:nvSpPr>
          <p:cNvPr id="1041" name="Google Shape;1041;p12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42" name="Google Shape;1042;p122"/>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43" name="Google Shape;1043;p122"/>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bg>
      <p:bgPr>
        <a:solidFill>
          <a:schemeClr val="dk1"/>
        </a:solidFill>
      </p:bgPr>
    </p:bg>
    <p:spTree>
      <p:nvGrpSpPr>
        <p:cNvPr id="1044" name="Shape 1044"/>
        <p:cNvGrpSpPr/>
        <p:nvPr/>
      </p:nvGrpSpPr>
      <p:grpSpPr>
        <a:xfrm>
          <a:off x="0" y="0"/>
          <a:ext cx="0" cy="0"/>
          <a:chOff x="0" y="0"/>
          <a:chExt cx="0" cy="0"/>
        </a:xfrm>
      </p:grpSpPr>
      <p:sp>
        <p:nvSpPr>
          <p:cNvPr id="1045" name="Google Shape;1045;p123"/>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46" name="Google Shape;1046;p123"/>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47" name="Google Shape;1047;p123"/>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bg>
      <p:bgPr>
        <a:solidFill>
          <a:schemeClr val="dk1"/>
        </a:solidFill>
      </p:bgPr>
    </p:bg>
    <p:spTree>
      <p:nvGrpSpPr>
        <p:cNvPr id="1048" name="Shape 1048"/>
        <p:cNvGrpSpPr/>
        <p:nvPr/>
      </p:nvGrpSpPr>
      <p:grpSpPr>
        <a:xfrm>
          <a:off x="0" y="0"/>
          <a:ext cx="0" cy="0"/>
          <a:chOff x="0" y="0"/>
          <a:chExt cx="0" cy="0"/>
        </a:xfrm>
      </p:grpSpPr>
      <p:sp>
        <p:nvSpPr>
          <p:cNvPr id="1049" name="Google Shape;1049;p124"/>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0" name="Google Shape;1050;p124"/>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51" name="Google Shape;1051;p124"/>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bg>
      <p:bgPr>
        <a:solidFill>
          <a:schemeClr val="dk1"/>
        </a:solidFill>
      </p:bgPr>
    </p:bg>
    <p:spTree>
      <p:nvGrpSpPr>
        <p:cNvPr id="1052" name="Shape 1052"/>
        <p:cNvGrpSpPr/>
        <p:nvPr/>
      </p:nvGrpSpPr>
      <p:grpSpPr>
        <a:xfrm>
          <a:off x="0" y="0"/>
          <a:ext cx="0" cy="0"/>
          <a:chOff x="0" y="0"/>
          <a:chExt cx="0" cy="0"/>
        </a:xfrm>
      </p:grpSpPr>
      <p:sp>
        <p:nvSpPr>
          <p:cNvPr id="1053" name="Google Shape;1053;p125"/>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4" name="Google Shape;1054;p125"/>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55" name="Google Shape;1055;p125"/>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56" name="Google Shape;1056;p125"/>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7" name="Google Shape;1057;p125"/>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bg>
      <p:bgPr>
        <a:solidFill>
          <a:schemeClr val="dk1"/>
        </a:solidFill>
      </p:bgPr>
    </p:bg>
    <p:spTree>
      <p:nvGrpSpPr>
        <p:cNvPr id="1058" name="Shape 1058"/>
        <p:cNvGrpSpPr/>
        <p:nvPr/>
      </p:nvGrpSpPr>
      <p:grpSpPr>
        <a:xfrm>
          <a:off x="0" y="0"/>
          <a:ext cx="0" cy="0"/>
          <a:chOff x="0" y="0"/>
          <a:chExt cx="0" cy="0"/>
        </a:xfrm>
      </p:grpSpPr>
      <p:sp>
        <p:nvSpPr>
          <p:cNvPr id="1059" name="Google Shape;1059;p126"/>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0" name="Google Shape;1060;p126"/>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61" name="Google Shape;1061;p12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62" name="Google Shape;1062;p126"/>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3" name="Google Shape;1063;p126"/>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64" name="Google Shape;1064;p126"/>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5" name="Google Shape;1065;p126"/>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bg>
      <p:bgPr>
        <a:solidFill>
          <a:schemeClr val="dk1"/>
        </a:solidFill>
      </p:bgPr>
    </p:bg>
    <p:spTree>
      <p:nvGrpSpPr>
        <p:cNvPr id="1066" name="Shape 1066"/>
        <p:cNvGrpSpPr/>
        <p:nvPr/>
      </p:nvGrpSpPr>
      <p:grpSpPr>
        <a:xfrm>
          <a:off x="0" y="0"/>
          <a:ext cx="0" cy="0"/>
          <a:chOff x="0" y="0"/>
          <a:chExt cx="0" cy="0"/>
        </a:xfrm>
      </p:grpSpPr>
      <p:sp>
        <p:nvSpPr>
          <p:cNvPr id="1067" name="Google Shape;1067;p127"/>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8" name="Google Shape;1068;p127"/>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69" name="Google Shape;1069;p12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70" name="Google Shape;1070;p127"/>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1" name="Google Shape;1071;p127"/>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2" name="Google Shape;1072;p127"/>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3" name="Google Shape;1073;p127"/>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4" name="Google Shape;1074;p127"/>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5" name="Google Shape;1075;p127"/>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bg>
      <p:bgPr>
        <a:solidFill>
          <a:schemeClr val="dk1"/>
        </a:solidFill>
      </p:bgPr>
    </p:bg>
    <p:spTree>
      <p:nvGrpSpPr>
        <p:cNvPr id="1076" name="Shape 1076"/>
        <p:cNvGrpSpPr/>
        <p:nvPr/>
      </p:nvGrpSpPr>
      <p:grpSpPr>
        <a:xfrm>
          <a:off x="0" y="0"/>
          <a:ext cx="0" cy="0"/>
          <a:chOff x="0" y="0"/>
          <a:chExt cx="0" cy="0"/>
        </a:xfrm>
      </p:grpSpPr>
      <p:sp>
        <p:nvSpPr>
          <p:cNvPr id="1077" name="Google Shape;1077;p128"/>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8" name="Google Shape;1078;p128"/>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9" name="Google Shape;1079;p12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80" name="Google Shape;1080;p128"/>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81" name="Google Shape;1081;p128"/>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bg>
      <p:bgPr>
        <a:solidFill>
          <a:schemeClr val="dk1"/>
        </a:solidFill>
      </p:bgPr>
    </p:bg>
    <p:spTree>
      <p:nvGrpSpPr>
        <p:cNvPr id="1082" name="Shape 1082"/>
        <p:cNvGrpSpPr/>
        <p:nvPr/>
      </p:nvGrpSpPr>
      <p:grpSpPr>
        <a:xfrm>
          <a:off x="0" y="0"/>
          <a:ext cx="0" cy="0"/>
          <a:chOff x="0" y="0"/>
          <a:chExt cx="0" cy="0"/>
        </a:xfrm>
      </p:grpSpPr>
      <p:sp>
        <p:nvSpPr>
          <p:cNvPr id="1083" name="Google Shape;1083;p129"/>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84" name="Google Shape;1084;p129"/>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85" name="Google Shape;1085;p129"/>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86" name="Google Shape;1086;p129"/>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87" name="Google Shape;1087;p129"/>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88" name="Google Shape;1088;p129"/>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89" name="Google Shape;1089;p129"/>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bg>
      <p:bgPr>
        <a:solidFill>
          <a:schemeClr val="dk1"/>
        </a:solidFill>
      </p:bgPr>
    </p:bg>
    <p:spTree>
      <p:nvGrpSpPr>
        <p:cNvPr id="1090" name="Shape 1090"/>
        <p:cNvGrpSpPr/>
        <p:nvPr/>
      </p:nvGrpSpPr>
      <p:grpSpPr>
        <a:xfrm>
          <a:off x="0" y="0"/>
          <a:ext cx="0" cy="0"/>
          <a:chOff x="0" y="0"/>
          <a:chExt cx="0" cy="0"/>
        </a:xfrm>
      </p:grpSpPr>
      <p:sp>
        <p:nvSpPr>
          <p:cNvPr id="1091" name="Google Shape;1091;p130"/>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2" name="Google Shape;1092;p130"/>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3" name="Google Shape;1093;p13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94" name="Google Shape;1094;p130"/>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5" name="Google Shape;1095;p130"/>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6" name="Google Shape;1096;p130"/>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7" name="Google Shape;1097;p130"/>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8" name="Google Shape;1098;p130"/>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9" name="Google Shape;1099;p130"/>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bg>
      <p:bgPr>
        <a:solidFill>
          <a:schemeClr val="dk1"/>
        </a:solidFill>
      </p:bgPr>
    </p:bg>
    <p:spTree>
      <p:nvGrpSpPr>
        <p:cNvPr id="1100" name="Shape 1100"/>
        <p:cNvGrpSpPr/>
        <p:nvPr/>
      </p:nvGrpSpPr>
      <p:grpSpPr>
        <a:xfrm>
          <a:off x="0" y="0"/>
          <a:ext cx="0" cy="0"/>
          <a:chOff x="0" y="0"/>
          <a:chExt cx="0" cy="0"/>
        </a:xfrm>
      </p:grpSpPr>
      <p:sp>
        <p:nvSpPr>
          <p:cNvPr id="1101" name="Google Shape;1101;p131"/>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02" name="Google Shape;1102;p131"/>
          <p:cNvSpPr txBox="1"/>
          <p:nvPr>
            <p:ph type="ctrTitle"/>
          </p:nvPr>
        </p:nvSpPr>
        <p:spPr>
          <a:xfrm>
            <a:off x="1403600" y="3383280"/>
            <a:ext cx="140820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p:txBody>
      </p:sp>
      <p:sp>
        <p:nvSpPr>
          <p:cNvPr id="1103" name="Google Shape;1103;p131"/>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04" name="Google Shape;1104;p13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117" name="Shape 117"/>
        <p:cNvGrpSpPr/>
        <p:nvPr/>
      </p:nvGrpSpPr>
      <p:grpSpPr>
        <a:xfrm>
          <a:off x="0" y="0"/>
          <a:ext cx="0" cy="0"/>
          <a:chOff x="0" y="0"/>
          <a:chExt cx="0" cy="0"/>
        </a:xfrm>
      </p:grpSpPr>
      <p:sp>
        <p:nvSpPr>
          <p:cNvPr id="118" name="Google Shape;118;p14"/>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19" name="Google Shape;119;p14"/>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0" name="Google Shape;120;p14"/>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bg>
      <p:bgPr>
        <a:solidFill>
          <a:schemeClr val="dk1"/>
        </a:solidFill>
      </p:bgPr>
    </p:bg>
    <p:spTree>
      <p:nvGrpSpPr>
        <p:cNvPr id="1105" name="Shape 1105"/>
        <p:cNvGrpSpPr/>
        <p:nvPr/>
      </p:nvGrpSpPr>
      <p:grpSpPr>
        <a:xfrm>
          <a:off x="0" y="0"/>
          <a:ext cx="0" cy="0"/>
          <a:chOff x="0" y="0"/>
          <a:chExt cx="0" cy="0"/>
        </a:xfrm>
      </p:grpSpPr>
      <p:sp>
        <p:nvSpPr>
          <p:cNvPr id="1106" name="Google Shape;1106;p13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07" name="Google Shape;1107;p132"/>
          <p:cNvSpPr txBox="1"/>
          <p:nvPr>
            <p:ph type="ctrTitle"/>
          </p:nvPr>
        </p:nvSpPr>
        <p:spPr>
          <a:xfrm>
            <a:off x="140360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08" name="Google Shape;1108;p132"/>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09" name="Google Shape;1109;p13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10" name="Google Shape;1110;p132"/>
          <p:cNvSpPr txBox="1"/>
          <p:nvPr>
            <p:ph idx="4" type="ctrTitle"/>
          </p:nvPr>
        </p:nvSpPr>
        <p:spPr>
          <a:xfrm>
            <a:off x="1055675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11" name="Google Shape;1111;p132"/>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bg>
      <p:bgPr>
        <a:solidFill>
          <a:schemeClr val="dk1"/>
        </a:solidFill>
      </p:bgPr>
    </p:bg>
    <p:spTree>
      <p:nvGrpSpPr>
        <p:cNvPr id="1112" name="Shape 1112"/>
        <p:cNvGrpSpPr/>
        <p:nvPr/>
      </p:nvGrpSpPr>
      <p:grpSpPr>
        <a:xfrm>
          <a:off x="0" y="0"/>
          <a:ext cx="0" cy="0"/>
          <a:chOff x="0" y="0"/>
          <a:chExt cx="0" cy="0"/>
        </a:xfrm>
      </p:grpSpPr>
      <p:sp>
        <p:nvSpPr>
          <p:cNvPr id="1113" name="Google Shape;1113;p13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p:txBody>
      </p:sp>
      <p:sp>
        <p:nvSpPr>
          <p:cNvPr id="1114" name="Google Shape;1114;p133"/>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15" name="Google Shape;1115;p133"/>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16" name="Google Shape;1116;p13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17" name="Google Shape;1117;p133"/>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18" name="Google Shape;1118;p133"/>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19" name="Google Shape;1119;p133"/>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20" name="Google Shape;1120;p133"/>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bg>
      <p:bgPr>
        <a:solidFill>
          <a:schemeClr val="dk1"/>
        </a:solidFill>
      </p:bgPr>
    </p:bg>
    <p:spTree>
      <p:nvGrpSpPr>
        <p:cNvPr id="1121" name="Shape 1121"/>
        <p:cNvGrpSpPr/>
        <p:nvPr/>
      </p:nvGrpSpPr>
      <p:grpSpPr>
        <a:xfrm>
          <a:off x="0" y="0"/>
          <a:ext cx="0" cy="0"/>
          <a:chOff x="0" y="0"/>
          <a:chExt cx="0" cy="0"/>
        </a:xfrm>
      </p:grpSpPr>
      <p:sp>
        <p:nvSpPr>
          <p:cNvPr id="1122" name="Google Shape;1122;p134"/>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23" name="Google Shape;1123;p134"/>
          <p:cNvSpPr txBox="1"/>
          <p:nvPr>
            <p:ph type="ctrTitle"/>
          </p:nvPr>
        </p:nvSpPr>
        <p:spPr>
          <a:xfrm>
            <a:off x="1403600" y="3383280"/>
            <a:ext cx="77454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24" name="Google Shape;1124;p134"/>
          <p:cNvSpPr txBox="1"/>
          <p:nvPr>
            <p:ph idx="2" type="subTitle"/>
          </p:nvPr>
        </p:nvSpPr>
        <p:spPr>
          <a:xfrm>
            <a:off x="1403655" y="5458968"/>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25" name="Google Shape;1125;p13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bg>
      <p:bgPr>
        <a:solidFill>
          <a:schemeClr val="dk1"/>
        </a:solidFill>
      </p:bgPr>
    </p:bg>
    <p:spTree>
      <p:nvGrpSpPr>
        <p:cNvPr id="1126" name="Shape 1126"/>
        <p:cNvGrpSpPr/>
        <p:nvPr/>
      </p:nvGrpSpPr>
      <p:grpSpPr>
        <a:xfrm>
          <a:off x="0" y="0"/>
          <a:ext cx="0" cy="0"/>
          <a:chOff x="0" y="0"/>
          <a:chExt cx="0" cy="0"/>
        </a:xfrm>
      </p:grpSpPr>
      <p:sp>
        <p:nvSpPr>
          <p:cNvPr id="1127" name="Google Shape;1127;p135"/>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28" name="Google Shape;1128;p135"/>
          <p:cNvSpPr txBox="1"/>
          <p:nvPr>
            <p:ph type="ctrTitle"/>
          </p:nvPr>
        </p:nvSpPr>
        <p:spPr>
          <a:xfrm>
            <a:off x="1403600" y="2468875"/>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29" name="Google Shape;1129;p135"/>
          <p:cNvSpPr txBox="1"/>
          <p:nvPr>
            <p:ph idx="2" type="subTitle"/>
          </p:nvPr>
        </p:nvSpPr>
        <p:spPr>
          <a:xfrm>
            <a:off x="1403655" y="3970971"/>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30" name="Google Shape;1130;p13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31" name="Google Shape;1131;p135"/>
          <p:cNvSpPr txBox="1"/>
          <p:nvPr>
            <p:ph idx="4" type="ctrTitle"/>
          </p:nvPr>
        </p:nvSpPr>
        <p:spPr>
          <a:xfrm>
            <a:off x="1403600" y="5361701"/>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32" name="Google Shape;1132;p135"/>
          <p:cNvSpPr txBox="1"/>
          <p:nvPr>
            <p:ph idx="5" type="subTitle"/>
          </p:nvPr>
        </p:nvSpPr>
        <p:spPr>
          <a:xfrm>
            <a:off x="1403655" y="6864100"/>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bg>
      <p:bgPr>
        <a:solidFill>
          <a:schemeClr val="dk1"/>
        </a:solidFill>
      </p:bgPr>
    </p:bg>
    <p:spTree>
      <p:nvGrpSpPr>
        <p:cNvPr id="1133" name="Shape 1133"/>
        <p:cNvGrpSpPr/>
        <p:nvPr/>
      </p:nvGrpSpPr>
      <p:grpSpPr>
        <a:xfrm>
          <a:off x="0" y="0"/>
          <a:ext cx="0" cy="0"/>
          <a:chOff x="0" y="0"/>
          <a:chExt cx="0" cy="0"/>
        </a:xfrm>
      </p:grpSpPr>
      <p:sp>
        <p:nvSpPr>
          <p:cNvPr id="1134" name="Google Shape;1134;p136"/>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35" name="Google Shape;1135;p136"/>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36" name="Google Shape;1136;p136"/>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37" name="Google Shape;1137;p136"/>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bg>
      <p:bgPr>
        <a:solidFill>
          <a:schemeClr val="dk1"/>
        </a:solidFill>
      </p:bgPr>
    </p:bg>
    <p:spTree>
      <p:nvGrpSpPr>
        <p:cNvPr id="1138" name="Shape 1138"/>
        <p:cNvGrpSpPr/>
        <p:nvPr/>
      </p:nvGrpSpPr>
      <p:grpSpPr>
        <a:xfrm>
          <a:off x="0" y="0"/>
          <a:ext cx="0" cy="0"/>
          <a:chOff x="0" y="0"/>
          <a:chExt cx="0" cy="0"/>
        </a:xfrm>
      </p:grpSpPr>
      <p:sp>
        <p:nvSpPr>
          <p:cNvPr id="1139" name="Google Shape;1139;p137"/>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40" name="Google Shape;1140;p137"/>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41" name="Google Shape;1141;p137"/>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42" name="Google Shape;1142;p137"/>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43" name="Google Shape;1143;p137"/>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44" name="Google Shape;1144;p137"/>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bg>
      <p:bgPr>
        <a:solidFill>
          <a:schemeClr val="dk1"/>
        </a:solidFill>
      </p:bgPr>
    </p:bg>
    <p:spTree>
      <p:nvGrpSpPr>
        <p:cNvPr id="1145" name="Shape 1145"/>
        <p:cNvGrpSpPr/>
        <p:nvPr/>
      </p:nvGrpSpPr>
      <p:grpSpPr>
        <a:xfrm>
          <a:off x="0" y="0"/>
          <a:ext cx="0" cy="0"/>
          <a:chOff x="0" y="0"/>
          <a:chExt cx="0" cy="0"/>
        </a:xfrm>
      </p:grpSpPr>
      <p:grpSp>
        <p:nvGrpSpPr>
          <p:cNvPr id="1146" name="Google Shape;1146;p138"/>
          <p:cNvGrpSpPr/>
          <p:nvPr/>
        </p:nvGrpSpPr>
        <p:grpSpPr>
          <a:xfrm>
            <a:off x="6572227" y="4638792"/>
            <a:ext cx="5143547" cy="1010444"/>
            <a:chOff x="6972261" y="4704558"/>
            <a:chExt cx="4343478" cy="877884"/>
          </a:xfrm>
        </p:grpSpPr>
        <p:grpSp>
          <p:nvGrpSpPr>
            <p:cNvPr id="1147" name="Google Shape;1147;p138"/>
            <p:cNvGrpSpPr/>
            <p:nvPr/>
          </p:nvGrpSpPr>
          <p:grpSpPr>
            <a:xfrm>
              <a:off x="8566460" y="4732735"/>
              <a:ext cx="2749279" cy="849355"/>
              <a:chOff x="4940894" y="2609525"/>
              <a:chExt cx="5500759" cy="1694643"/>
            </a:xfrm>
          </p:grpSpPr>
          <p:sp>
            <p:nvSpPr>
              <p:cNvPr id="1148" name="Google Shape;1148;p13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49" name="Google Shape;1149;p13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50" name="Google Shape;1150;p13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51" name="Google Shape;1151;p13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1152" name="Google Shape;1152;p138"/>
            <p:cNvGrpSpPr/>
            <p:nvPr/>
          </p:nvGrpSpPr>
          <p:grpSpPr>
            <a:xfrm>
              <a:off x="6972261" y="4704558"/>
              <a:ext cx="1317179" cy="877884"/>
              <a:chOff x="1751220" y="2553305"/>
              <a:chExt cx="2635412" cy="1751564"/>
            </a:xfrm>
          </p:grpSpPr>
          <p:grpSp>
            <p:nvGrpSpPr>
              <p:cNvPr id="1153" name="Google Shape;1153;p138"/>
              <p:cNvGrpSpPr/>
              <p:nvPr/>
            </p:nvGrpSpPr>
            <p:grpSpPr>
              <a:xfrm>
                <a:off x="1751220" y="2553305"/>
                <a:ext cx="2635412" cy="1751564"/>
                <a:chOff x="1751220" y="2553305"/>
                <a:chExt cx="2635412" cy="1751564"/>
              </a:xfrm>
            </p:grpSpPr>
            <p:sp>
              <p:nvSpPr>
                <p:cNvPr id="1154" name="Google Shape;1154;p13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5" name="Google Shape;1155;p13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6" name="Google Shape;1156;p13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7" name="Google Shape;1157;p13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158" name="Google Shape;1158;p13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bg>
      <p:bgPr>
        <a:solidFill>
          <a:schemeClr val="accent3"/>
        </a:solidFill>
      </p:bgPr>
    </p:bg>
    <p:spTree>
      <p:nvGrpSpPr>
        <p:cNvPr id="1159" name="Shape 1159"/>
        <p:cNvGrpSpPr/>
        <p:nvPr/>
      </p:nvGrpSpPr>
      <p:grpSpPr>
        <a:xfrm>
          <a:off x="0" y="0"/>
          <a:ext cx="0" cy="0"/>
          <a:chOff x="0" y="0"/>
          <a:chExt cx="0" cy="0"/>
        </a:xfrm>
      </p:grpSpPr>
      <p:sp>
        <p:nvSpPr>
          <p:cNvPr id="1160" name="Google Shape;1160;p139"/>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1" name="Google Shape;1161;p139"/>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2" name="Google Shape;1162;p139"/>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3" name="Google Shape;1163;p139"/>
          <p:cNvSpPr txBox="1"/>
          <p:nvPr>
            <p:ph type="ctrTitle"/>
          </p:nvPr>
        </p:nvSpPr>
        <p:spPr>
          <a:xfrm>
            <a:off x="704100" y="265175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164" name="Google Shape;1164;p139"/>
          <p:cNvSpPr txBox="1"/>
          <p:nvPr>
            <p:ph idx="4" type="subTitle"/>
          </p:nvPr>
        </p:nvSpPr>
        <p:spPr>
          <a:xfrm>
            <a:off x="704100" y="484632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1165" name="Google Shape;1165;p139"/>
          <p:cNvGrpSpPr/>
          <p:nvPr/>
        </p:nvGrpSpPr>
        <p:grpSpPr>
          <a:xfrm>
            <a:off x="15867399" y="9251826"/>
            <a:ext cx="1725920" cy="347510"/>
            <a:chOff x="15867399" y="9251826"/>
            <a:chExt cx="1725920" cy="347510"/>
          </a:xfrm>
        </p:grpSpPr>
        <p:grpSp>
          <p:nvGrpSpPr>
            <p:cNvPr id="1166" name="Google Shape;1166;p139"/>
            <p:cNvGrpSpPr/>
            <p:nvPr/>
          </p:nvGrpSpPr>
          <p:grpSpPr>
            <a:xfrm>
              <a:off x="16500868" y="9262980"/>
              <a:ext cx="1092451" cy="336217"/>
              <a:chOff x="4940894" y="2609525"/>
              <a:chExt cx="5500759" cy="1694643"/>
            </a:xfrm>
          </p:grpSpPr>
          <p:sp>
            <p:nvSpPr>
              <p:cNvPr id="1167" name="Google Shape;1167;p13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68" name="Google Shape;1168;p13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69" name="Google Shape;1169;p13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0" name="Google Shape;1170;p13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171" name="Google Shape;1171;p139"/>
            <p:cNvGrpSpPr/>
            <p:nvPr/>
          </p:nvGrpSpPr>
          <p:grpSpPr>
            <a:xfrm>
              <a:off x="15867399" y="9251826"/>
              <a:ext cx="523393" cy="347510"/>
              <a:chOff x="1751220" y="2553305"/>
              <a:chExt cx="2635412" cy="1751564"/>
            </a:xfrm>
          </p:grpSpPr>
          <p:grpSp>
            <p:nvGrpSpPr>
              <p:cNvPr id="1172" name="Google Shape;1172;p139"/>
              <p:cNvGrpSpPr/>
              <p:nvPr/>
            </p:nvGrpSpPr>
            <p:grpSpPr>
              <a:xfrm>
                <a:off x="1751220" y="2553305"/>
                <a:ext cx="2635412" cy="1751564"/>
                <a:chOff x="1751220" y="2553305"/>
                <a:chExt cx="2635412" cy="1751564"/>
              </a:xfrm>
            </p:grpSpPr>
            <p:sp>
              <p:nvSpPr>
                <p:cNvPr id="1173" name="Google Shape;1173;p13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4" name="Google Shape;1174;p13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5" name="Google Shape;1175;p13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6" name="Google Shape;1176;p13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177" name="Google Shape;1177;p13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bg>
      <p:bgPr>
        <a:solidFill>
          <a:schemeClr val="accent3"/>
        </a:solidFill>
      </p:bgPr>
    </p:bg>
    <p:spTree>
      <p:nvGrpSpPr>
        <p:cNvPr id="1178" name="Shape 1178"/>
        <p:cNvGrpSpPr/>
        <p:nvPr/>
      </p:nvGrpSpPr>
      <p:grpSpPr>
        <a:xfrm>
          <a:off x="0" y="0"/>
          <a:ext cx="0" cy="0"/>
          <a:chOff x="0" y="0"/>
          <a:chExt cx="0" cy="0"/>
        </a:xfrm>
      </p:grpSpPr>
      <p:sp>
        <p:nvSpPr>
          <p:cNvPr id="1179" name="Google Shape;1179;p140"/>
          <p:cNvSpPr txBox="1"/>
          <p:nvPr>
            <p:ph idx="1" type="body"/>
          </p:nvPr>
        </p:nvSpPr>
        <p:spPr>
          <a:xfrm>
            <a:off x="9852650" y="2743200"/>
            <a:ext cx="4929000" cy="69360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800"/>
              <a:buNone/>
              <a:defRPr sz="2800"/>
            </a:lvl1pPr>
            <a:lvl2pPr indent="-406400" lvl="1" marL="914400" algn="l">
              <a:lnSpc>
                <a:spcPct val="115000"/>
              </a:lnSpc>
              <a:spcBef>
                <a:spcPts val="1800"/>
              </a:spcBef>
              <a:spcAft>
                <a:spcPts val="0"/>
              </a:spcAft>
              <a:buSzPts val="2800"/>
              <a:buAutoNum type="alphaLcPeriod"/>
              <a:defRPr sz="2800"/>
            </a:lvl2pPr>
            <a:lvl3pPr indent="-406400" lvl="2" marL="1371600" algn="l">
              <a:lnSpc>
                <a:spcPct val="115000"/>
              </a:lnSpc>
              <a:spcBef>
                <a:spcPts val="1800"/>
              </a:spcBef>
              <a:spcAft>
                <a:spcPts val="0"/>
              </a:spcAft>
              <a:buSzPts val="2800"/>
              <a:buAutoNum type="romanLcPeriod"/>
              <a:defRPr sz="2800"/>
            </a:lvl3pPr>
            <a:lvl4pPr indent="-406400" lvl="3" marL="1828800" algn="l">
              <a:lnSpc>
                <a:spcPct val="115000"/>
              </a:lnSpc>
              <a:spcBef>
                <a:spcPts val="1800"/>
              </a:spcBef>
              <a:spcAft>
                <a:spcPts val="0"/>
              </a:spcAft>
              <a:buSzPts val="2800"/>
              <a:buAutoNum type="arabicPeriod"/>
              <a:defRPr sz="2800"/>
            </a:lvl4pPr>
            <a:lvl5pPr indent="-406400" lvl="4" marL="2286000" algn="l">
              <a:lnSpc>
                <a:spcPct val="115000"/>
              </a:lnSpc>
              <a:spcBef>
                <a:spcPts val="1800"/>
              </a:spcBef>
              <a:spcAft>
                <a:spcPts val="0"/>
              </a:spcAft>
              <a:buSzPts val="2800"/>
              <a:buAutoNum type="alphaLcPeriod"/>
              <a:defRPr sz="2800"/>
            </a:lvl5pPr>
            <a:lvl6pPr indent="-406400" lvl="5" marL="2743200" algn="l">
              <a:lnSpc>
                <a:spcPct val="115000"/>
              </a:lnSpc>
              <a:spcBef>
                <a:spcPts val="1800"/>
              </a:spcBef>
              <a:spcAft>
                <a:spcPts val="0"/>
              </a:spcAft>
              <a:buSzPts val="2800"/>
              <a:buAutoNum type="romanLcPeriod"/>
              <a:defRPr sz="2800"/>
            </a:lvl6pPr>
            <a:lvl7pPr indent="-406400" lvl="6" marL="3200400" algn="l">
              <a:lnSpc>
                <a:spcPct val="115000"/>
              </a:lnSpc>
              <a:spcBef>
                <a:spcPts val="1800"/>
              </a:spcBef>
              <a:spcAft>
                <a:spcPts val="0"/>
              </a:spcAft>
              <a:buSzPts val="2800"/>
              <a:buAutoNum type="arabicPeriod"/>
              <a:defRPr sz="2800"/>
            </a:lvl7pPr>
            <a:lvl8pPr indent="-406400" lvl="7" marL="3657600" algn="l">
              <a:lnSpc>
                <a:spcPct val="115000"/>
              </a:lnSpc>
              <a:spcBef>
                <a:spcPts val="1800"/>
              </a:spcBef>
              <a:spcAft>
                <a:spcPts val="0"/>
              </a:spcAft>
              <a:buSzPts val="2800"/>
              <a:buAutoNum type="alphaLcPeriod"/>
              <a:defRPr sz="2800"/>
            </a:lvl8pPr>
            <a:lvl9pPr indent="-406400" lvl="8" marL="4114800" algn="l">
              <a:lnSpc>
                <a:spcPct val="115000"/>
              </a:lnSpc>
              <a:spcBef>
                <a:spcPts val="1800"/>
              </a:spcBef>
              <a:spcAft>
                <a:spcPts val="1800"/>
              </a:spcAft>
              <a:buSzPts val="2800"/>
              <a:buAutoNum type="romanLcPeriod"/>
              <a:defRPr sz="2800"/>
            </a:lvl9pPr>
          </a:lstStyle>
          <a:p/>
        </p:txBody>
      </p:sp>
      <p:sp>
        <p:nvSpPr>
          <p:cNvPr id="1180" name="Google Shape;1180;p140"/>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bg>
      <p:bgPr>
        <a:solidFill>
          <a:schemeClr val="accent3"/>
        </a:solidFill>
      </p:bgPr>
    </p:bg>
    <p:spTree>
      <p:nvGrpSpPr>
        <p:cNvPr id="1181" name="Shape 1181"/>
        <p:cNvGrpSpPr/>
        <p:nvPr/>
      </p:nvGrpSpPr>
      <p:grpSpPr>
        <a:xfrm>
          <a:off x="0" y="0"/>
          <a:ext cx="0" cy="0"/>
          <a:chOff x="0" y="0"/>
          <a:chExt cx="0" cy="0"/>
        </a:xfrm>
      </p:grpSpPr>
      <p:sp>
        <p:nvSpPr>
          <p:cNvPr id="1182" name="Google Shape;1182;p141"/>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1183" name="Google Shape;1183;p141"/>
          <p:cNvSpPr txBox="1"/>
          <p:nvPr>
            <p:ph idx="1" type="subTitle"/>
          </p:nvPr>
        </p:nvSpPr>
        <p:spPr>
          <a:xfrm>
            <a:off x="8444450"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4" name="Google Shape;1184;p141"/>
          <p:cNvSpPr txBox="1"/>
          <p:nvPr>
            <p:ph idx="2" type="subTitle"/>
          </p:nvPr>
        </p:nvSpPr>
        <p:spPr>
          <a:xfrm>
            <a:off x="13373075"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5" name="Google Shape;1185;p141"/>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86" name="Google Shape;1186;p141"/>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87" name="Google Shape;1187;p141"/>
          <p:cNvSpPr txBox="1"/>
          <p:nvPr>
            <p:ph idx="5" type="subTitle"/>
          </p:nvPr>
        </p:nvSpPr>
        <p:spPr>
          <a:xfrm>
            <a:off x="8444450"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8" name="Google Shape;1188;p141"/>
          <p:cNvSpPr txBox="1"/>
          <p:nvPr>
            <p:ph idx="6" type="subTitle"/>
          </p:nvPr>
        </p:nvSpPr>
        <p:spPr>
          <a:xfrm>
            <a:off x="13373075"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9" name="Google Shape;1189;p141"/>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0" name="Google Shape;1190;p141"/>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1" name="Google Shape;1191;p141"/>
          <p:cNvSpPr txBox="1"/>
          <p:nvPr>
            <p:ph idx="9" type="subTitle"/>
          </p:nvPr>
        </p:nvSpPr>
        <p:spPr>
          <a:xfrm>
            <a:off x="8444450"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2" name="Google Shape;1192;p141"/>
          <p:cNvSpPr txBox="1"/>
          <p:nvPr>
            <p:ph idx="13" type="subTitle"/>
          </p:nvPr>
        </p:nvSpPr>
        <p:spPr>
          <a:xfrm>
            <a:off x="13373075"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3" name="Google Shape;1193;p141"/>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4" name="Google Shape;1194;p141"/>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5" name="Google Shape;1195;p141"/>
          <p:cNvSpPr txBox="1"/>
          <p:nvPr>
            <p:ph idx="16" type="subTitle"/>
          </p:nvPr>
        </p:nvSpPr>
        <p:spPr>
          <a:xfrm>
            <a:off x="8444450"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6" name="Google Shape;1196;p141"/>
          <p:cNvSpPr txBox="1"/>
          <p:nvPr>
            <p:ph idx="17" type="subTitle"/>
          </p:nvPr>
        </p:nvSpPr>
        <p:spPr>
          <a:xfrm>
            <a:off x="13373075"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7" name="Google Shape;1197;p141"/>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8" name="Google Shape;1198;p141"/>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9" name="Google Shape;1199;p141"/>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0" name="Google Shape;1200;p141"/>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1" name="Google Shape;1201;p141"/>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2" name="Google Shape;1202;p141"/>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3" name="Google Shape;1203;p141"/>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4" name="Google Shape;1204;p141"/>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5" name="Google Shape;1205;p141"/>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6" name="Google Shape;1206;p141"/>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121" name="Shape 121"/>
        <p:cNvGrpSpPr/>
        <p:nvPr/>
      </p:nvGrpSpPr>
      <p:grpSpPr>
        <a:xfrm>
          <a:off x="0" y="0"/>
          <a:ext cx="0" cy="0"/>
          <a:chOff x="0" y="0"/>
          <a:chExt cx="0" cy="0"/>
        </a:xfrm>
      </p:grpSpPr>
      <p:sp>
        <p:nvSpPr>
          <p:cNvPr id="122" name="Google Shape;122;p15"/>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3" name="Google Shape;123;p15"/>
          <p:cNvSpPr txBox="1"/>
          <p:nvPr>
            <p:ph idx="1" type="body"/>
          </p:nvPr>
        </p:nvSpPr>
        <p:spPr>
          <a:xfrm>
            <a:off x="699500" y="4105650"/>
            <a:ext cx="9370800" cy="3840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 name="Google Shape;124;p1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5" name="Google Shape;125;p1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bg>
      <p:bgPr>
        <a:solidFill>
          <a:schemeClr val="accent3"/>
        </a:solidFill>
      </p:bgPr>
    </p:bg>
    <p:spTree>
      <p:nvGrpSpPr>
        <p:cNvPr id="1207" name="Shape 1207"/>
        <p:cNvGrpSpPr/>
        <p:nvPr/>
      </p:nvGrpSpPr>
      <p:grpSpPr>
        <a:xfrm>
          <a:off x="0" y="0"/>
          <a:ext cx="0" cy="0"/>
          <a:chOff x="0" y="0"/>
          <a:chExt cx="0" cy="0"/>
        </a:xfrm>
      </p:grpSpPr>
      <p:sp>
        <p:nvSpPr>
          <p:cNvPr id="1208" name="Google Shape;1208;p142"/>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bg>
      <p:bgPr>
        <a:solidFill>
          <a:schemeClr val="accent3"/>
        </a:solidFill>
      </p:bgPr>
    </p:bg>
    <p:spTree>
      <p:nvGrpSpPr>
        <p:cNvPr id="1209" name="Shape 1209"/>
        <p:cNvGrpSpPr/>
        <p:nvPr/>
      </p:nvGrpSpPr>
      <p:grpSpPr>
        <a:xfrm>
          <a:off x="0" y="0"/>
          <a:ext cx="0" cy="0"/>
          <a:chOff x="0" y="0"/>
          <a:chExt cx="0" cy="0"/>
        </a:xfrm>
      </p:grpSpPr>
      <p:sp>
        <p:nvSpPr>
          <p:cNvPr id="1210" name="Google Shape;1210;p14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11" name="Google Shape;1211;p143"/>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12" name="Google Shape;1212;p143"/>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bg>
      <p:bgPr>
        <a:solidFill>
          <a:schemeClr val="accent3"/>
        </a:solidFill>
      </p:bgPr>
    </p:bg>
    <p:spTree>
      <p:nvGrpSpPr>
        <p:cNvPr id="1213" name="Shape 1213"/>
        <p:cNvGrpSpPr/>
        <p:nvPr/>
      </p:nvGrpSpPr>
      <p:grpSpPr>
        <a:xfrm>
          <a:off x="0" y="0"/>
          <a:ext cx="0" cy="0"/>
          <a:chOff x="0" y="0"/>
          <a:chExt cx="0" cy="0"/>
        </a:xfrm>
      </p:grpSpPr>
      <p:sp>
        <p:nvSpPr>
          <p:cNvPr id="1214" name="Google Shape;1214;p144"/>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15" name="Google Shape;1215;p144"/>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16" name="Google Shape;1216;p144"/>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bg>
      <p:bgPr>
        <a:solidFill>
          <a:schemeClr val="accent3"/>
        </a:solidFill>
      </p:bgPr>
    </p:bg>
    <p:spTree>
      <p:nvGrpSpPr>
        <p:cNvPr id="1217" name="Shape 1217"/>
        <p:cNvGrpSpPr/>
        <p:nvPr/>
      </p:nvGrpSpPr>
      <p:grpSpPr>
        <a:xfrm>
          <a:off x="0" y="0"/>
          <a:ext cx="0" cy="0"/>
          <a:chOff x="0" y="0"/>
          <a:chExt cx="0" cy="0"/>
        </a:xfrm>
      </p:grpSpPr>
      <p:sp>
        <p:nvSpPr>
          <p:cNvPr id="1218" name="Google Shape;1218;p145"/>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19" name="Google Shape;1219;p145"/>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20" name="Google Shape;1220;p145"/>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bg>
      <p:bgPr>
        <a:solidFill>
          <a:schemeClr val="accent3"/>
        </a:solidFill>
      </p:bgPr>
    </p:bg>
    <p:spTree>
      <p:nvGrpSpPr>
        <p:cNvPr id="1221" name="Shape 1221"/>
        <p:cNvGrpSpPr/>
        <p:nvPr/>
      </p:nvGrpSpPr>
      <p:grpSpPr>
        <a:xfrm>
          <a:off x="0" y="0"/>
          <a:ext cx="0" cy="0"/>
          <a:chOff x="0" y="0"/>
          <a:chExt cx="0" cy="0"/>
        </a:xfrm>
      </p:grpSpPr>
      <p:sp>
        <p:nvSpPr>
          <p:cNvPr id="1222" name="Google Shape;1222;p146"/>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23" name="Google Shape;1223;p146"/>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24" name="Google Shape;1224;p14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25" name="Google Shape;1225;p146"/>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26" name="Google Shape;1226;p146"/>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bg>
      <p:bgPr>
        <a:solidFill>
          <a:schemeClr val="accent3"/>
        </a:solidFill>
      </p:bgPr>
    </p:bg>
    <p:spTree>
      <p:nvGrpSpPr>
        <p:cNvPr id="1227" name="Shape 1227"/>
        <p:cNvGrpSpPr/>
        <p:nvPr/>
      </p:nvGrpSpPr>
      <p:grpSpPr>
        <a:xfrm>
          <a:off x="0" y="0"/>
          <a:ext cx="0" cy="0"/>
          <a:chOff x="0" y="0"/>
          <a:chExt cx="0" cy="0"/>
        </a:xfrm>
      </p:grpSpPr>
      <p:sp>
        <p:nvSpPr>
          <p:cNvPr id="1228" name="Google Shape;1228;p147"/>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29" name="Google Shape;1229;p147"/>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0" name="Google Shape;1230;p14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31" name="Google Shape;1231;p147"/>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2" name="Google Shape;1232;p147"/>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3" name="Google Shape;1233;p147"/>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4" name="Google Shape;1234;p147"/>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bg>
      <p:bgPr>
        <a:solidFill>
          <a:schemeClr val="accent3"/>
        </a:solidFill>
      </p:bgPr>
    </p:bg>
    <p:spTree>
      <p:nvGrpSpPr>
        <p:cNvPr id="1235" name="Shape 1235"/>
        <p:cNvGrpSpPr/>
        <p:nvPr/>
      </p:nvGrpSpPr>
      <p:grpSpPr>
        <a:xfrm>
          <a:off x="0" y="0"/>
          <a:ext cx="0" cy="0"/>
          <a:chOff x="0" y="0"/>
          <a:chExt cx="0" cy="0"/>
        </a:xfrm>
      </p:grpSpPr>
      <p:sp>
        <p:nvSpPr>
          <p:cNvPr id="1236" name="Google Shape;1236;p148"/>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7" name="Google Shape;1237;p148"/>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8" name="Google Shape;1238;p14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39" name="Google Shape;1239;p148"/>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0" name="Google Shape;1240;p148"/>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1" name="Google Shape;1241;p148"/>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2" name="Google Shape;1242;p148"/>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3" name="Google Shape;1243;p148"/>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4" name="Google Shape;1244;p148"/>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bg>
      <p:bgPr>
        <a:solidFill>
          <a:schemeClr val="accent3"/>
        </a:solidFill>
      </p:bgPr>
    </p:bg>
    <p:spTree>
      <p:nvGrpSpPr>
        <p:cNvPr id="1245" name="Shape 1245"/>
        <p:cNvGrpSpPr/>
        <p:nvPr/>
      </p:nvGrpSpPr>
      <p:grpSpPr>
        <a:xfrm>
          <a:off x="0" y="0"/>
          <a:ext cx="0" cy="0"/>
          <a:chOff x="0" y="0"/>
          <a:chExt cx="0" cy="0"/>
        </a:xfrm>
      </p:grpSpPr>
      <p:sp>
        <p:nvSpPr>
          <p:cNvPr id="1246" name="Google Shape;1246;p149"/>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7" name="Google Shape;1247;p149"/>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8" name="Google Shape;1248;p149"/>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49" name="Google Shape;1249;p149"/>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50" name="Google Shape;1250;p149"/>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bg>
      <p:bgPr>
        <a:solidFill>
          <a:schemeClr val="accent3"/>
        </a:solidFill>
      </p:bgPr>
    </p:bg>
    <p:spTree>
      <p:nvGrpSpPr>
        <p:cNvPr id="1251" name="Shape 1251"/>
        <p:cNvGrpSpPr/>
        <p:nvPr/>
      </p:nvGrpSpPr>
      <p:grpSpPr>
        <a:xfrm>
          <a:off x="0" y="0"/>
          <a:ext cx="0" cy="0"/>
          <a:chOff x="0" y="0"/>
          <a:chExt cx="0" cy="0"/>
        </a:xfrm>
      </p:grpSpPr>
      <p:sp>
        <p:nvSpPr>
          <p:cNvPr id="1252" name="Google Shape;1252;p150"/>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3" name="Google Shape;1253;p150"/>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54" name="Google Shape;1254;p15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55" name="Google Shape;1255;p150"/>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6" name="Google Shape;1256;p150"/>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57" name="Google Shape;1257;p150"/>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8" name="Google Shape;1258;p150"/>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bg>
      <p:bgPr>
        <a:solidFill>
          <a:schemeClr val="accent3"/>
        </a:solidFill>
      </p:bgPr>
    </p:bg>
    <p:spTree>
      <p:nvGrpSpPr>
        <p:cNvPr id="1259" name="Shape 1259"/>
        <p:cNvGrpSpPr/>
        <p:nvPr/>
      </p:nvGrpSpPr>
      <p:grpSpPr>
        <a:xfrm>
          <a:off x="0" y="0"/>
          <a:ext cx="0" cy="0"/>
          <a:chOff x="0" y="0"/>
          <a:chExt cx="0" cy="0"/>
        </a:xfrm>
      </p:grpSpPr>
      <p:sp>
        <p:nvSpPr>
          <p:cNvPr id="1260" name="Google Shape;1260;p151"/>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1" name="Google Shape;1261;p151"/>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2" name="Google Shape;1262;p151"/>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63" name="Google Shape;1263;p151"/>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4" name="Google Shape;1264;p151"/>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5" name="Google Shape;1265;p151"/>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6" name="Google Shape;1266;p151"/>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7" name="Google Shape;1267;p151"/>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8" name="Google Shape;1268;p151"/>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126" name="Shape 126"/>
        <p:cNvGrpSpPr/>
        <p:nvPr/>
      </p:nvGrpSpPr>
      <p:grpSpPr>
        <a:xfrm>
          <a:off x="0" y="0"/>
          <a:ext cx="0" cy="0"/>
          <a:chOff x="0" y="0"/>
          <a:chExt cx="0" cy="0"/>
        </a:xfrm>
      </p:grpSpPr>
      <p:sp>
        <p:nvSpPr>
          <p:cNvPr id="127" name="Google Shape;127;p16"/>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8" name="Google Shape;128;p16"/>
          <p:cNvSpPr txBox="1"/>
          <p:nvPr>
            <p:ph idx="1" type="body"/>
          </p:nvPr>
        </p:nvSpPr>
        <p:spPr>
          <a:xfrm>
            <a:off x="699525" y="4969750"/>
            <a:ext cx="10561200" cy="42099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9" name="Google Shape;129;p16"/>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0" name="Google Shape;130;p1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bg>
      <p:bgPr>
        <a:solidFill>
          <a:schemeClr val="accent3"/>
        </a:solidFill>
      </p:bgPr>
    </p:bg>
    <p:spTree>
      <p:nvGrpSpPr>
        <p:cNvPr id="1269" name="Shape 1269"/>
        <p:cNvGrpSpPr/>
        <p:nvPr/>
      </p:nvGrpSpPr>
      <p:grpSpPr>
        <a:xfrm>
          <a:off x="0" y="0"/>
          <a:ext cx="0" cy="0"/>
          <a:chOff x="0" y="0"/>
          <a:chExt cx="0" cy="0"/>
        </a:xfrm>
      </p:grpSpPr>
      <p:sp>
        <p:nvSpPr>
          <p:cNvPr id="1270" name="Google Shape;1270;p15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71" name="Google Shape;1271;p152"/>
          <p:cNvSpPr txBox="1"/>
          <p:nvPr>
            <p:ph type="ctrTitle"/>
          </p:nvPr>
        </p:nvSpPr>
        <p:spPr>
          <a:xfrm>
            <a:off x="1403600" y="3383280"/>
            <a:ext cx="140820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72" name="Google Shape;1272;p152"/>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73" name="Google Shape;1273;p15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bg>
      <p:bgPr>
        <a:solidFill>
          <a:schemeClr val="accent3"/>
        </a:solidFill>
      </p:bgPr>
    </p:bg>
    <p:spTree>
      <p:nvGrpSpPr>
        <p:cNvPr id="1274" name="Shape 1274"/>
        <p:cNvGrpSpPr/>
        <p:nvPr/>
      </p:nvGrpSpPr>
      <p:grpSpPr>
        <a:xfrm>
          <a:off x="0" y="0"/>
          <a:ext cx="0" cy="0"/>
          <a:chOff x="0" y="0"/>
          <a:chExt cx="0" cy="0"/>
        </a:xfrm>
      </p:grpSpPr>
      <p:sp>
        <p:nvSpPr>
          <p:cNvPr id="1275" name="Google Shape;1275;p15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76" name="Google Shape;1276;p153"/>
          <p:cNvSpPr txBox="1"/>
          <p:nvPr>
            <p:ph type="ctrTitle"/>
          </p:nvPr>
        </p:nvSpPr>
        <p:spPr>
          <a:xfrm>
            <a:off x="140360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77" name="Google Shape;1277;p153"/>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78" name="Google Shape;1278;p15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279" name="Google Shape;1279;p153"/>
          <p:cNvSpPr txBox="1"/>
          <p:nvPr>
            <p:ph idx="4" type="ctrTitle"/>
          </p:nvPr>
        </p:nvSpPr>
        <p:spPr>
          <a:xfrm>
            <a:off x="1055675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80" name="Google Shape;1280;p153"/>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bg>
      <p:bgPr>
        <a:solidFill>
          <a:schemeClr val="accent3"/>
        </a:solidFill>
      </p:bgPr>
    </p:bg>
    <p:spTree>
      <p:nvGrpSpPr>
        <p:cNvPr id="1281" name="Shape 1281"/>
        <p:cNvGrpSpPr/>
        <p:nvPr/>
      </p:nvGrpSpPr>
      <p:grpSpPr>
        <a:xfrm>
          <a:off x="0" y="0"/>
          <a:ext cx="0" cy="0"/>
          <a:chOff x="0" y="0"/>
          <a:chExt cx="0" cy="0"/>
        </a:xfrm>
      </p:grpSpPr>
      <p:sp>
        <p:nvSpPr>
          <p:cNvPr id="1282" name="Google Shape;1282;p154"/>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83" name="Google Shape;1283;p154"/>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84" name="Google Shape;1284;p154"/>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85" name="Google Shape;1285;p15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286" name="Google Shape;1286;p154"/>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87" name="Google Shape;1287;p154"/>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88" name="Google Shape;1288;p154"/>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89" name="Google Shape;1289;p154"/>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bg>
      <p:bgPr>
        <a:solidFill>
          <a:schemeClr val="accent3"/>
        </a:solidFill>
      </p:bgPr>
    </p:bg>
    <p:spTree>
      <p:nvGrpSpPr>
        <p:cNvPr id="1290" name="Shape 1290"/>
        <p:cNvGrpSpPr/>
        <p:nvPr/>
      </p:nvGrpSpPr>
      <p:grpSpPr>
        <a:xfrm>
          <a:off x="0" y="0"/>
          <a:ext cx="0" cy="0"/>
          <a:chOff x="0" y="0"/>
          <a:chExt cx="0" cy="0"/>
        </a:xfrm>
      </p:grpSpPr>
      <p:sp>
        <p:nvSpPr>
          <p:cNvPr id="1291" name="Google Shape;1291;p155"/>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92" name="Google Shape;1292;p155"/>
          <p:cNvSpPr txBox="1"/>
          <p:nvPr>
            <p:ph type="ctrTitle"/>
          </p:nvPr>
        </p:nvSpPr>
        <p:spPr>
          <a:xfrm>
            <a:off x="1403600" y="3383280"/>
            <a:ext cx="77454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93" name="Google Shape;1293;p155"/>
          <p:cNvSpPr txBox="1"/>
          <p:nvPr>
            <p:ph idx="2" type="subTitle"/>
          </p:nvPr>
        </p:nvSpPr>
        <p:spPr>
          <a:xfrm>
            <a:off x="1403655" y="5458968"/>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94" name="Google Shape;1294;p15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bg>
      <p:bgPr>
        <a:solidFill>
          <a:schemeClr val="accent3"/>
        </a:solidFill>
      </p:bgPr>
    </p:bg>
    <p:spTree>
      <p:nvGrpSpPr>
        <p:cNvPr id="1295" name="Shape 1295"/>
        <p:cNvGrpSpPr/>
        <p:nvPr/>
      </p:nvGrpSpPr>
      <p:grpSpPr>
        <a:xfrm>
          <a:off x="0" y="0"/>
          <a:ext cx="0" cy="0"/>
          <a:chOff x="0" y="0"/>
          <a:chExt cx="0" cy="0"/>
        </a:xfrm>
      </p:grpSpPr>
      <p:sp>
        <p:nvSpPr>
          <p:cNvPr id="1296" name="Google Shape;1296;p156"/>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97" name="Google Shape;1297;p156"/>
          <p:cNvSpPr txBox="1"/>
          <p:nvPr>
            <p:ph type="ctrTitle"/>
          </p:nvPr>
        </p:nvSpPr>
        <p:spPr>
          <a:xfrm>
            <a:off x="1403600" y="2468875"/>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98" name="Google Shape;1298;p156"/>
          <p:cNvSpPr txBox="1"/>
          <p:nvPr>
            <p:ph idx="2" type="subTitle"/>
          </p:nvPr>
        </p:nvSpPr>
        <p:spPr>
          <a:xfrm>
            <a:off x="1403655" y="3970971"/>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99" name="Google Shape;1299;p156"/>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300" name="Google Shape;1300;p156"/>
          <p:cNvSpPr txBox="1"/>
          <p:nvPr>
            <p:ph idx="4" type="ctrTitle"/>
          </p:nvPr>
        </p:nvSpPr>
        <p:spPr>
          <a:xfrm>
            <a:off x="1403600" y="5361701"/>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01" name="Google Shape;1301;p156"/>
          <p:cNvSpPr txBox="1"/>
          <p:nvPr>
            <p:ph idx="5" type="subTitle"/>
          </p:nvPr>
        </p:nvSpPr>
        <p:spPr>
          <a:xfrm>
            <a:off x="1403655" y="6864100"/>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bg>
      <p:bgPr>
        <a:solidFill>
          <a:schemeClr val="accent3"/>
        </a:solidFill>
      </p:bgPr>
    </p:bg>
    <p:spTree>
      <p:nvGrpSpPr>
        <p:cNvPr id="1302" name="Shape 1302"/>
        <p:cNvGrpSpPr/>
        <p:nvPr/>
      </p:nvGrpSpPr>
      <p:grpSpPr>
        <a:xfrm>
          <a:off x="0" y="0"/>
          <a:ext cx="0" cy="0"/>
          <a:chOff x="0" y="0"/>
          <a:chExt cx="0" cy="0"/>
        </a:xfrm>
      </p:grpSpPr>
      <p:sp>
        <p:nvSpPr>
          <p:cNvPr id="1303" name="Google Shape;1303;p157"/>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04" name="Google Shape;1304;p157"/>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05" name="Google Shape;1305;p157"/>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06" name="Google Shape;1306;p157"/>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bg>
      <p:bgPr>
        <a:solidFill>
          <a:schemeClr val="accent3"/>
        </a:solidFill>
      </p:bgPr>
    </p:bg>
    <p:spTree>
      <p:nvGrpSpPr>
        <p:cNvPr id="1307" name="Shape 1307"/>
        <p:cNvGrpSpPr/>
        <p:nvPr/>
      </p:nvGrpSpPr>
      <p:grpSpPr>
        <a:xfrm>
          <a:off x="0" y="0"/>
          <a:ext cx="0" cy="0"/>
          <a:chOff x="0" y="0"/>
          <a:chExt cx="0" cy="0"/>
        </a:xfrm>
      </p:grpSpPr>
      <p:sp>
        <p:nvSpPr>
          <p:cNvPr id="1308" name="Google Shape;1308;p158"/>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1309" name="Google Shape;1309;p158"/>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10" name="Google Shape;1310;p158"/>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11" name="Google Shape;1311;p158"/>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312" name="Google Shape;1312;p158"/>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13" name="Google Shape;1313;p158"/>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bg>
      <p:bgPr>
        <a:solidFill>
          <a:schemeClr val="accent3"/>
        </a:solidFill>
      </p:bgPr>
    </p:bg>
    <p:spTree>
      <p:nvGrpSpPr>
        <p:cNvPr id="1314" name="Shape 1314"/>
        <p:cNvGrpSpPr/>
        <p:nvPr/>
      </p:nvGrpSpPr>
      <p:grpSpPr>
        <a:xfrm>
          <a:off x="0" y="0"/>
          <a:ext cx="0" cy="0"/>
          <a:chOff x="0" y="0"/>
          <a:chExt cx="0" cy="0"/>
        </a:xfrm>
      </p:grpSpPr>
      <p:grpSp>
        <p:nvGrpSpPr>
          <p:cNvPr id="1315" name="Google Shape;1315;p159"/>
          <p:cNvGrpSpPr/>
          <p:nvPr/>
        </p:nvGrpSpPr>
        <p:grpSpPr>
          <a:xfrm>
            <a:off x="6572242" y="4629409"/>
            <a:ext cx="5144736" cy="1028869"/>
            <a:chOff x="1751220" y="2553305"/>
            <a:chExt cx="8690433" cy="1751564"/>
          </a:xfrm>
        </p:grpSpPr>
        <p:grpSp>
          <p:nvGrpSpPr>
            <p:cNvPr id="1316" name="Google Shape;1316;p159"/>
            <p:cNvGrpSpPr/>
            <p:nvPr/>
          </p:nvGrpSpPr>
          <p:grpSpPr>
            <a:xfrm>
              <a:off x="4940894" y="2609525"/>
              <a:ext cx="5500759" cy="1694643"/>
              <a:chOff x="4940894" y="2609525"/>
              <a:chExt cx="5500759" cy="1694643"/>
            </a:xfrm>
          </p:grpSpPr>
          <p:sp>
            <p:nvSpPr>
              <p:cNvPr id="1317" name="Google Shape;1317;p15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18" name="Google Shape;1318;p15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19" name="Google Shape;1319;p15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0" name="Google Shape;1320;p15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321" name="Google Shape;1321;p159"/>
            <p:cNvGrpSpPr/>
            <p:nvPr/>
          </p:nvGrpSpPr>
          <p:grpSpPr>
            <a:xfrm>
              <a:off x="1751220" y="2553305"/>
              <a:ext cx="2635412" cy="1751564"/>
              <a:chOff x="1751220" y="2553305"/>
              <a:chExt cx="2635412" cy="1751564"/>
            </a:xfrm>
          </p:grpSpPr>
          <p:grpSp>
            <p:nvGrpSpPr>
              <p:cNvPr id="1322" name="Google Shape;1322;p159"/>
              <p:cNvGrpSpPr/>
              <p:nvPr/>
            </p:nvGrpSpPr>
            <p:grpSpPr>
              <a:xfrm>
                <a:off x="1751220" y="2553305"/>
                <a:ext cx="2635412" cy="1751564"/>
                <a:chOff x="1751220" y="2553305"/>
                <a:chExt cx="2635412" cy="1751564"/>
              </a:xfrm>
            </p:grpSpPr>
            <p:sp>
              <p:nvSpPr>
                <p:cNvPr id="1323" name="Google Shape;1323;p15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4" name="Google Shape;1324;p15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5" name="Google Shape;1325;p15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6" name="Google Shape;1326;p15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327" name="Google Shape;1327;p15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1328" name="Shape 1328"/>
        <p:cNvGrpSpPr/>
        <p:nvPr/>
      </p:nvGrpSpPr>
      <p:grpSpPr>
        <a:xfrm>
          <a:off x="0" y="0"/>
          <a:ext cx="0" cy="0"/>
          <a:chOff x="0" y="0"/>
          <a:chExt cx="0" cy="0"/>
        </a:xfrm>
      </p:grpSpPr>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bg>
      <p:bgPr>
        <a:solidFill>
          <a:schemeClr val="dk1"/>
        </a:solidFill>
      </p:bgPr>
    </p:bg>
    <p:spTree>
      <p:nvGrpSpPr>
        <p:cNvPr id="1329" name="Shape 1329"/>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131" name="Shape 131"/>
        <p:cNvGrpSpPr/>
        <p:nvPr/>
      </p:nvGrpSpPr>
      <p:grpSpPr>
        <a:xfrm>
          <a:off x="0" y="0"/>
          <a:ext cx="0" cy="0"/>
          <a:chOff x="0" y="0"/>
          <a:chExt cx="0" cy="0"/>
        </a:xfrm>
      </p:grpSpPr>
      <p:sp>
        <p:nvSpPr>
          <p:cNvPr id="132" name="Google Shape;132;p17"/>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33" name="Google Shape;133;p17"/>
          <p:cNvSpPr txBox="1"/>
          <p:nvPr>
            <p:ph idx="1" type="body"/>
          </p:nvPr>
        </p:nvSpPr>
        <p:spPr>
          <a:xfrm>
            <a:off x="699525" y="4969750"/>
            <a:ext cx="7745100" cy="4184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34" name="Google Shape;134;p17"/>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5" name="Google Shape;135;p1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bg>
      <p:bgPr>
        <a:solidFill>
          <a:schemeClr val="accent5"/>
        </a:solidFill>
      </p:bgPr>
    </p:bg>
    <p:spTree>
      <p:nvGrpSpPr>
        <p:cNvPr id="1330" name="Shape 1330"/>
        <p:cNvGrpSpPr/>
        <p:nvPr/>
      </p:nvGrpSpPr>
      <p:grpSpPr>
        <a:xfrm>
          <a:off x="0" y="0"/>
          <a:ext cx="0" cy="0"/>
          <a:chOff x="0" y="0"/>
          <a:chExt cx="0" cy="0"/>
        </a:xfrm>
      </p:grpSpPr>
      <p:sp>
        <p:nvSpPr>
          <p:cNvPr id="1331" name="Google Shape;1331;p162"/>
          <p:cNvSpPr/>
          <p:nvPr/>
        </p:nvSpPr>
        <p:spPr>
          <a:xfrm>
            <a:off x="1042072" y="3444113"/>
            <a:ext cx="1414800" cy="1101000"/>
          </a:xfrm>
          <a:prstGeom prst="rect">
            <a:avLst/>
          </a:prstGeom>
          <a:solidFill>
            <a:srgbClr val="4E4391"/>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162"/>
          <p:cNvSpPr/>
          <p:nvPr/>
        </p:nvSpPr>
        <p:spPr>
          <a:xfrm>
            <a:off x="3161112" y="3444113"/>
            <a:ext cx="1406400" cy="1101000"/>
          </a:xfrm>
          <a:prstGeom prst="rect">
            <a:avLst/>
          </a:prstGeom>
          <a:solidFill>
            <a:srgbClr val="00629A"/>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162"/>
          <p:cNvSpPr/>
          <p:nvPr/>
        </p:nvSpPr>
        <p:spPr>
          <a:xfrm>
            <a:off x="5292002" y="3444113"/>
            <a:ext cx="1414800" cy="1101000"/>
          </a:xfrm>
          <a:prstGeom prst="rect">
            <a:avLst/>
          </a:prstGeom>
          <a:solidFill>
            <a:srgbClr val="00719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162"/>
          <p:cNvSpPr/>
          <p:nvPr/>
        </p:nvSpPr>
        <p:spPr>
          <a:xfrm>
            <a:off x="7390807" y="3444113"/>
            <a:ext cx="1417200" cy="1101000"/>
          </a:xfrm>
          <a:prstGeom prst="rect">
            <a:avLst/>
          </a:prstGeom>
          <a:solidFill>
            <a:srgbClr val="007A80"/>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162"/>
          <p:cNvSpPr/>
          <p:nvPr/>
        </p:nvSpPr>
        <p:spPr>
          <a:xfrm>
            <a:off x="9492032" y="3444113"/>
            <a:ext cx="1417200" cy="1101000"/>
          </a:xfrm>
          <a:prstGeom prst="rect">
            <a:avLst/>
          </a:prstGeom>
          <a:solidFill>
            <a:srgbClr val="1A7639"/>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162"/>
          <p:cNvSpPr/>
          <p:nvPr/>
        </p:nvSpPr>
        <p:spPr>
          <a:xfrm>
            <a:off x="11607408" y="3444113"/>
            <a:ext cx="1417200" cy="1101000"/>
          </a:xfrm>
          <a:prstGeom prst="rect">
            <a:avLst/>
          </a:prstGeom>
          <a:solidFill>
            <a:srgbClr val="CA3112"/>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162"/>
          <p:cNvSpPr/>
          <p:nvPr/>
        </p:nvSpPr>
        <p:spPr>
          <a:xfrm>
            <a:off x="13702558" y="3444113"/>
            <a:ext cx="1417200" cy="1101000"/>
          </a:xfrm>
          <a:prstGeom prst="rect">
            <a:avLst/>
          </a:prstGeom>
          <a:solidFill>
            <a:srgbClr val="A33038"/>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162"/>
          <p:cNvSpPr/>
          <p:nvPr/>
        </p:nvSpPr>
        <p:spPr>
          <a:xfrm>
            <a:off x="15828728" y="3444113"/>
            <a:ext cx="1417200" cy="1101000"/>
          </a:xfrm>
          <a:prstGeom prst="rect">
            <a:avLst/>
          </a:prstGeom>
          <a:solidFill>
            <a:srgbClr val="633B6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162"/>
          <p:cNvSpPr/>
          <p:nvPr/>
        </p:nvSpPr>
        <p:spPr>
          <a:xfrm>
            <a:off x="1042072" y="5741888"/>
            <a:ext cx="1414800" cy="1101000"/>
          </a:xfrm>
          <a:prstGeom prst="rect">
            <a:avLst/>
          </a:prstGeom>
          <a:solidFill>
            <a:srgbClr val="B5B5DB"/>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162"/>
          <p:cNvSpPr/>
          <p:nvPr/>
        </p:nvSpPr>
        <p:spPr>
          <a:xfrm>
            <a:off x="3161112" y="5741888"/>
            <a:ext cx="1406400" cy="1101000"/>
          </a:xfrm>
          <a:prstGeom prst="rect">
            <a:avLst/>
          </a:prstGeom>
          <a:solidFill>
            <a:srgbClr val="AFD3E8"/>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162"/>
          <p:cNvSpPr/>
          <p:nvPr/>
        </p:nvSpPr>
        <p:spPr>
          <a:xfrm>
            <a:off x="5292002" y="5741888"/>
            <a:ext cx="1414800" cy="1101000"/>
          </a:xfrm>
          <a:prstGeom prst="rect">
            <a:avLst/>
          </a:prstGeom>
          <a:solidFill>
            <a:srgbClr val="C8E7FA"/>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162"/>
          <p:cNvSpPr/>
          <p:nvPr/>
        </p:nvSpPr>
        <p:spPr>
          <a:xfrm>
            <a:off x="7390807" y="5741888"/>
            <a:ext cx="1417200" cy="1101000"/>
          </a:xfrm>
          <a:prstGeom prst="rect">
            <a:avLst/>
          </a:prstGeom>
          <a:solidFill>
            <a:srgbClr val="BFE0D6"/>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162"/>
          <p:cNvSpPr/>
          <p:nvPr/>
        </p:nvSpPr>
        <p:spPr>
          <a:xfrm>
            <a:off x="9492032" y="5741888"/>
            <a:ext cx="1417200" cy="1101000"/>
          </a:xfrm>
          <a:prstGeom prst="rect">
            <a:avLst/>
          </a:prstGeom>
          <a:solidFill>
            <a:srgbClr val="B2CDB5"/>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162"/>
          <p:cNvSpPr/>
          <p:nvPr/>
        </p:nvSpPr>
        <p:spPr>
          <a:xfrm>
            <a:off x="11607408" y="5741888"/>
            <a:ext cx="1417200" cy="1101000"/>
          </a:xfrm>
          <a:prstGeom prst="rect">
            <a:avLst/>
          </a:prstGeom>
          <a:solidFill>
            <a:srgbClr val="FBD6B7"/>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162"/>
          <p:cNvSpPr/>
          <p:nvPr/>
        </p:nvSpPr>
        <p:spPr>
          <a:xfrm>
            <a:off x="13702558" y="5741888"/>
            <a:ext cx="1417200" cy="1101000"/>
          </a:xfrm>
          <a:prstGeom prst="rect">
            <a:avLst/>
          </a:prstGeom>
          <a:solidFill>
            <a:srgbClr val="FBE3D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162"/>
          <p:cNvSpPr/>
          <p:nvPr/>
        </p:nvSpPr>
        <p:spPr>
          <a:xfrm>
            <a:off x="15828728" y="5741888"/>
            <a:ext cx="1417200" cy="1101000"/>
          </a:xfrm>
          <a:prstGeom prst="rect">
            <a:avLst/>
          </a:prstGeom>
          <a:solidFill>
            <a:srgbClr val="D4CAE0"/>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162"/>
          <p:cNvSpPr/>
          <p:nvPr/>
        </p:nvSpPr>
        <p:spPr>
          <a:xfrm>
            <a:off x="10050" y="0"/>
            <a:ext cx="182682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blank">
  <p:cSld name="BLANK">
    <p:spTree>
      <p:nvGrpSpPr>
        <p:cNvPr id="1348" name="Shape 1348"/>
        <p:cNvGrpSpPr/>
        <p:nvPr/>
      </p:nvGrpSpPr>
      <p:grpSpPr>
        <a:xfrm>
          <a:off x="0" y="0"/>
          <a:ext cx="0" cy="0"/>
          <a:chOff x="0" y="0"/>
          <a:chExt cx="0" cy="0"/>
        </a:xfrm>
      </p:grpSpPr>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a">
  <p:cSld name="TITLE_AND_BODY_3_1">
    <p:spTree>
      <p:nvGrpSpPr>
        <p:cNvPr id="1349" name="Shape 1349"/>
        <p:cNvGrpSpPr/>
        <p:nvPr/>
      </p:nvGrpSpPr>
      <p:grpSpPr>
        <a:xfrm>
          <a:off x="0" y="0"/>
          <a:ext cx="0" cy="0"/>
          <a:chOff x="0" y="0"/>
          <a:chExt cx="0" cy="0"/>
        </a:xfrm>
      </p:grpSpPr>
      <p:sp>
        <p:nvSpPr>
          <p:cNvPr id="1350" name="Google Shape;1350;p164"/>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grpSp>
        <p:nvGrpSpPr>
          <p:cNvPr id="1351" name="Google Shape;1351;p164"/>
          <p:cNvGrpSpPr/>
          <p:nvPr/>
        </p:nvGrpSpPr>
        <p:grpSpPr>
          <a:xfrm>
            <a:off x="699543" y="9578871"/>
            <a:ext cx="860353" cy="172004"/>
            <a:chOff x="1751220" y="2553305"/>
            <a:chExt cx="8690433" cy="1751564"/>
          </a:xfrm>
        </p:grpSpPr>
        <p:grpSp>
          <p:nvGrpSpPr>
            <p:cNvPr id="1352" name="Google Shape;1352;p164"/>
            <p:cNvGrpSpPr/>
            <p:nvPr/>
          </p:nvGrpSpPr>
          <p:grpSpPr>
            <a:xfrm>
              <a:off x="4940894" y="2609525"/>
              <a:ext cx="5500759" cy="1694643"/>
              <a:chOff x="4940894" y="2609525"/>
              <a:chExt cx="5500759" cy="1694643"/>
            </a:xfrm>
          </p:grpSpPr>
          <p:sp>
            <p:nvSpPr>
              <p:cNvPr id="1353" name="Google Shape;1353;p16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4" name="Google Shape;1354;p16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5" name="Google Shape;1355;p16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6" name="Google Shape;1356;p16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57" name="Google Shape;1357;p164"/>
            <p:cNvGrpSpPr/>
            <p:nvPr/>
          </p:nvGrpSpPr>
          <p:grpSpPr>
            <a:xfrm>
              <a:off x="1751220" y="2553305"/>
              <a:ext cx="2635412" cy="1751564"/>
              <a:chOff x="1751220" y="2553305"/>
              <a:chExt cx="2635412" cy="1751564"/>
            </a:xfrm>
          </p:grpSpPr>
          <p:grpSp>
            <p:nvGrpSpPr>
              <p:cNvPr id="1358" name="Google Shape;1358;p164"/>
              <p:cNvGrpSpPr/>
              <p:nvPr/>
            </p:nvGrpSpPr>
            <p:grpSpPr>
              <a:xfrm>
                <a:off x="1751220" y="2553305"/>
                <a:ext cx="2635412" cy="1751564"/>
                <a:chOff x="1751220" y="2553305"/>
                <a:chExt cx="2635412" cy="1751564"/>
              </a:xfrm>
            </p:grpSpPr>
            <p:sp>
              <p:nvSpPr>
                <p:cNvPr id="1359" name="Google Shape;1359;p16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0" name="Google Shape;1360;p16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1" name="Google Shape;1361;p16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2" name="Google Shape;1362;p16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63" name="Google Shape;1363;p16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64" name="Google Shape;1364;p164"/>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ar-AE"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b">
  <p:cSld name="TITLE_AND_BODY_3_1_2">
    <p:spTree>
      <p:nvGrpSpPr>
        <p:cNvPr id="1365" name="Shape 1365"/>
        <p:cNvGrpSpPr/>
        <p:nvPr/>
      </p:nvGrpSpPr>
      <p:grpSpPr>
        <a:xfrm>
          <a:off x="0" y="0"/>
          <a:ext cx="0" cy="0"/>
          <a:chOff x="0" y="0"/>
          <a:chExt cx="0" cy="0"/>
        </a:xfrm>
      </p:grpSpPr>
      <p:sp>
        <p:nvSpPr>
          <p:cNvPr id="1366" name="Google Shape;1366;p165"/>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16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grpSp>
        <p:nvGrpSpPr>
          <p:cNvPr id="1368" name="Google Shape;1368;p165"/>
          <p:cNvGrpSpPr/>
          <p:nvPr/>
        </p:nvGrpSpPr>
        <p:grpSpPr>
          <a:xfrm>
            <a:off x="699543" y="9578871"/>
            <a:ext cx="860353" cy="172004"/>
            <a:chOff x="1751220" y="2553305"/>
            <a:chExt cx="8690433" cy="1751564"/>
          </a:xfrm>
        </p:grpSpPr>
        <p:grpSp>
          <p:nvGrpSpPr>
            <p:cNvPr id="1369" name="Google Shape;1369;p165"/>
            <p:cNvGrpSpPr/>
            <p:nvPr/>
          </p:nvGrpSpPr>
          <p:grpSpPr>
            <a:xfrm>
              <a:off x="4940894" y="2609525"/>
              <a:ext cx="5500759" cy="1694643"/>
              <a:chOff x="4940894" y="2609525"/>
              <a:chExt cx="5500759" cy="1694643"/>
            </a:xfrm>
          </p:grpSpPr>
          <p:sp>
            <p:nvSpPr>
              <p:cNvPr id="1370" name="Google Shape;1370;p16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1" name="Google Shape;1371;p16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2" name="Google Shape;1372;p16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3" name="Google Shape;1373;p16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74" name="Google Shape;1374;p165"/>
            <p:cNvGrpSpPr/>
            <p:nvPr/>
          </p:nvGrpSpPr>
          <p:grpSpPr>
            <a:xfrm>
              <a:off x="1751220" y="2553305"/>
              <a:ext cx="2635412" cy="1751564"/>
              <a:chOff x="1751220" y="2553305"/>
              <a:chExt cx="2635412" cy="1751564"/>
            </a:xfrm>
          </p:grpSpPr>
          <p:grpSp>
            <p:nvGrpSpPr>
              <p:cNvPr id="1375" name="Google Shape;1375;p165"/>
              <p:cNvGrpSpPr/>
              <p:nvPr/>
            </p:nvGrpSpPr>
            <p:grpSpPr>
              <a:xfrm>
                <a:off x="1751220" y="2553305"/>
                <a:ext cx="2635412" cy="1751564"/>
                <a:chOff x="1751220" y="2553305"/>
                <a:chExt cx="2635412" cy="1751564"/>
              </a:xfrm>
            </p:grpSpPr>
            <p:sp>
              <p:nvSpPr>
                <p:cNvPr id="1376" name="Google Shape;1376;p16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7" name="Google Shape;1377;p16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8" name="Google Shape;1378;p16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9" name="Google Shape;1379;p16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80" name="Google Shape;1380;p16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81" name="Google Shape;1381;p165"/>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ar-AE"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b">
  <p:cSld name="TITLE_AND_BODY_3_1_1_2">
    <p:spTree>
      <p:nvGrpSpPr>
        <p:cNvPr id="1382" name="Shape 1382"/>
        <p:cNvGrpSpPr/>
        <p:nvPr/>
      </p:nvGrpSpPr>
      <p:grpSpPr>
        <a:xfrm>
          <a:off x="0" y="0"/>
          <a:ext cx="0" cy="0"/>
          <a:chOff x="0" y="0"/>
          <a:chExt cx="0" cy="0"/>
        </a:xfrm>
      </p:grpSpPr>
      <p:sp>
        <p:nvSpPr>
          <p:cNvPr id="1383" name="Google Shape;1383;p166"/>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16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grpSp>
        <p:nvGrpSpPr>
          <p:cNvPr id="1385" name="Google Shape;1385;p166"/>
          <p:cNvGrpSpPr/>
          <p:nvPr/>
        </p:nvGrpSpPr>
        <p:grpSpPr>
          <a:xfrm>
            <a:off x="699543" y="9578871"/>
            <a:ext cx="860353" cy="172004"/>
            <a:chOff x="1751220" y="2553305"/>
            <a:chExt cx="8690433" cy="1751564"/>
          </a:xfrm>
        </p:grpSpPr>
        <p:grpSp>
          <p:nvGrpSpPr>
            <p:cNvPr id="1386" name="Google Shape;1386;p166"/>
            <p:cNvGrpSpPr/>
            <p:nvPr/>
          </p:nvGrpSpPr>
          <p:grpSpPr>
            <a:xfrm>
              <a:off x="4940894" y="2609525"/>
              <a:ext cx="5500759" cy="1694643"/>
              <a:chOff x="4940894" y="2609525"/>
              <a:chExt cx="5500759" cy="1694643"/>
            </a:xfrm>
          </p:grpSpPr>
          <p:sp>
            <p:nvSpPr>
              <p:cNvPr id="1387" name="Google Shape;1387;p16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88" name="Google Shape;1388;p16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89" name="Google Shape;1389;p16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0" name="Google Shape;1390;p16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91" name="Google Shape;1391;p166"/>
            <p:cNvGrpSpPr/>
            <p:nvPr/>
          </p:nvGrpSpPr>
          <p:grpSpPr>
            <a:xfrm>
              <a:off x="1751220" y="2553305"/>
              <a:ext cx="2635412" cy="1751564"/>
              <a:chOff x="1751220" y="2553305"/>
              <a:chExt cx="2635412" cy="1751564"/>
            </a:xfrm>
          </p:grpSpPr>
          <p:grpSp>
            <p:nvGrpSpPr>
              <p:cNvPr id="1392" name="Google Shape;1392;p166"/>
              <p:cNvGrpSpPr/>
              <p:nvPr/>
            </p:nvGrpSpPr>
            <p:grpSpPr>
              <a:xfrm>
                <a:off x="1751220" y="2553305"/>
                <a:ext cx="2635412" cy="1751564"/>
                <a:chOff x="1751220" y="2553305"/>
                <a:chExt cx="2635412" cy="1751564"/>
              </a:xfrm>
            </p:grpSpPr>
            <p:sp>
              <p:nvSpPr>
                <p:cNvPr id="1393" name="Google Shape;1393;p16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4" name="Google Shape;1394;p16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5" name="Google Shape;1395;p16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6" name="Google Shape;1396;p16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97" name="Google Shape;1397;p16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98" name="Google Shape;1398;p166"/>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ar-AE"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c">
  <p:cSld name="TITLE_AND_BODY_3_1_1_2_1">
    <p:spTree>
      <p:nvGrpSpPr>
        <p:cNvPr id="1399" name="Shape 1399"/>
        <p:cNvGrpSpPr/>
        <p:nvPr/>
      </p:nvGrpSpPr>
      <p:grpSpPr>
        <a:xfrm>
          <a:off x="0" y="0"/>
          <a:ext cx="0" cy="0"/>
          <a:chOff x="0" y="0"/>
          <a:chExt cx="0" cy="0"/>
        </a:xfrm>
      </p:grpSpPr>
      <p:sp>
        <p:nvSpPr>
          <p:cNvPr id="1400" name="Google Shape;1400;p167"/>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16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grpSp>
        <p:nvGrpSpPr>
          <p:cNvPr id="1402" name="Google Shape;1402;p167"/>
          <p:cNvGrpSpPr/>
          <p:nvPr/>
        </p:nvGrpSpPr>
        <p:grpSpPr>
          <a:xfrm>
            <a:off x="699543" y="9578871"/>
            <a:ext cx="860353" cy="172004"/>
            <a:chOff x="1751220" y="2553305"/>
            <a:chExt cx="8690433" cy="1751564"/>
          </a:xfrm>
        </p:grpSpPr>
        <p:grpSp>
          <p:nvGrpSpPr>
            <p:cNvPr id="1403" name="Google Shape;1403;p167"/>
            <p:cNvGrpSpPr/>
            <p:nvPr/>
          </p:nvGrpSpPr>
          <p:grpSpPr>
            <a:xfrm>
              <a:off x="4940894" y="2609525"/>
              <a:ext cx="5500759" cy="1694643"/>
              <a:chOff x="4940894" y="2609525"/>
              <a:chExt cx="5500759" cy="1694643"/>
            </a:xfrm>
          </p:grpSpPr>
          <p:sp>
            <p:nvSpPr>
              <p:cNvPr id="1404" name="Google Shape;1404;p16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5" name="Google Shape;1405;p16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6" name="Google Shape;1406;p16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7" name="Google Shape;1407;p16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08" name="Google Shape;1408;p167"/>
            <p:cNvGrpSpPr/>
            <p:nvPr/>
          </p:nvGrpSpPr>
          <p:grpSpPr>
            <a:xfrm>
              <a:off x="1751220" y="2553305"/>
              <a:ext cx="2635412" cy="1751564"/>
              <a:chOff x="1751220" y="2553305"/>
              <a:chExt cx="2635412" cy="1751564"/>
            </a:xfrm>
          </p:grpSpPr>
          <p:grpSp>
            <p:nvGrpSpPr>
              <p:cNvPr id="1409" name="Google Shape;1409;p167"/>
              <p:cNvGrpSpPr/>
              <p:nvPr/>
            </p:nvGrpSpPr>
            <p:grpSpPr>
              <a:xfrm>
                <a:off x="1751220" y="2553305"/>
                <a:ext cx="2635412" cy="1751564"/>
                <a:chOff x="1751220" y="2553305"/>
                <a:chExt cx="2635412" cy="1751564"/>
              </a:xfrm>
            </p:grpSpPr>
            <p:sp>
              <p:nvSpPr>
                <p:cNvPr id="1410" name="Google Shape;1410;p16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1" name="Google Shape;1411;p16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2" name="Google Shape;1412;p16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3" name="Google Shape;1413;p16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14" name="Google Shape;1414;p16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15" name="Google Shape;1415;p167"/>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ar-AE"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a">
  <p:cSld name="TITLE_AND_BODY_3_1_1_1">
    <p:spTree>
      <p:nvGrpSpPr>
        <p:cNvPr id="1416" name="Shape 1416"/>
        <p:cNvGrpSpPr/>
        <p:nvPr/>
      </p:nvGrpSpPr>
      <p:grpSpPr>
        <a:xfrm>
          <a:off x="0" y="0"/>
          <a:ext cx="0" cy="0"/>
          <a:chOff x="0" y="0"/>
          <a:chExt cx="0" cy="0"/>
        </a:xfrm>
      </p:grpSpPr>
      <p:sp>
        <p:nvSpPr>
          <p:cNvPr id="1417" name="Google Shape;1417;p16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grpSp>
        <p:nvGrpSpPr>
          <p:cNvPr id="1418" name="Google Shape;1418;p168"/>
          <p:cNvGrpSpPr/>
          <p:nvPr/>
        </p:nvGrpSpPr>
        <p:grpSpPr>
          <a:xfrm>
            <a:off x="699543" y="9578871"/>
            <a:ext cx="860353" cy="172004"/>
            <a:chOff x="1751220" y="2553305"/>
            <a:chExt cx="8690433" cy="1751564"/>
          </a:xfrm>
        </p:grpSpPr>
        <p:grpSp>
          <p:nvGrpSpPr>
            <p:cNvPr id="1419" name="Google Shape;1419;p168"/>
            <p:cNvGrpSpPr/>
            <p:nvPr/>
          </p:nvGrpSpPr>
          <p:grpSpPr>
            <a:xfrm>
              <a:off x="4940894" y="2609525"/>
              <a:ext cx="5500759" cy="1694643"/>
              <a:chOff x="4940894" y="2609525"/>
              <a:chExt cx="5500759" cy="1694643"/>
            </a:xfrm>
          </p:grpSpPr>
          <p:sp>
            <p:nvSpPr>
              <p:cNvPr id="1420" name="Google Shape;1420;p16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1" name="Google Shape;1421;p16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2" name="Google Shape;1422;p16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3" name="Google Shape;1423;p16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24" name="Google Shape;1424;p168"/>
            <p:cNvGrpSpPr/>
            <p:nvPr/>
          </p:nvGrpSpPr>
          <p:grpSpPr>
            <a:xfrm>
              <a:off x="1751220" y="2553305"/>
              <a:ext cx="2635412" cy="1751564"/>
              <a:chOff x="1751220" y="2553305"/>
              <a:chExt cx="2635412" cy="1751564"/>
            </a:xfrm>
          </p:grpSpPr>
          <p:grpSp>
            <p:nvGrpSpPr>
              <p:cNvPr id="1425" name="Google Shape;1425;p168"/>
              <p:cNvGrpSpPr/>
              <p:nvPr/>
            </p:nvGrpSpPr>
            <p:grpSpPr>
              <a:xfrm>
                <a:off x="1751220" y="2553305"/>
                <a:ext cx="2635412" cy="1751564"/>
                <a:chOff x="1751220" y="2553305"/>
                <a:chExt cx="2635412" cy="1751564"/>
              </a:xfrm>
            </p:grpSpPr>
            <p:sp>
              <p:nvSpPr>
                <p:cNvPr id="1426" name="Google Shape;1426;p16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7" name="Google Shape;1427;p16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8" name="Google Shape;1428;p16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9" name="Google Shape;1429;p16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30" name="Google Shape;1430;p16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31" name="Google Shape;1431;p168"/>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ar-AE"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b">
  <p:cSld name="TITLE_AND_BODY_3_1_1_1_1">
    <p:spTree>
      <p:nvGrpSpPr>
        <p:cNvPr id="1432" name="Shape 1432"/>
        <p:cNvGrpSpPr/>
        <p:nvPr/>
      </p:nvGrpSpPr>
      <p:grpSpPr>
        <a:xfrm>
          <a:off x="0" y="0"/>
          <a:ext cx="0" cy="0"/>
          <a:chOff x="0" y="0"/>
          <a:chExt cx="0" cy="0"/>
        </a:xfrm>
      </p:grpSpPr>
      <p:sp>
        <p:nvSpPr>
          <p:cNvPr id="1433" name="Google Shape;1433;p169"/>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16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grpSp>
        <p:nvGrpSpPr>
          <p:cNvPr id="1435" name="Google Shape;1435;p169"/>
          <p:cNvGrpSpPr/>
          <p:nvPr/>
        </p:nvGrpSpPr>
        <p:grpSpPr>
          <a:xfrm>
            <a:off x="699543" y="9578871"/>
            <a:ext cx="860353" cy="172004"/>
            <a:chOff x="1751220" y="2553305"/>
            <a:chExt cx="8690433" cy="1751564"/>
          </a:xfrm>
        </p:grpSpPr>
        <p:grpSp>
          <p:nvGrpSpPr>
            <p:cNvPr id="1436" name="Google Shape;1436;p169"/>
            <p:cNvGrpSpPr/>
            <p:nvPr/>
          </p:nvGrpSpPr>
          <p:grpSpPr>
            <a:xfrm>
              <a:off x="4940894" y="2609525"/>
              <a:ext cx="5500759" cy="1694643"/>
              <a:chOff x="4940894" y="2609525"/>
              <a:chExt cx="5500759" cy="1694643"/>
            </a:xfrm>
          </p:grpSpPr>
          <p:sp>
            <p:nvSpPr>
              <p:cNvPr id="1437" name="Google Shape;1437;p16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38" name="Google Shape;1438;p16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39" name="Google Shape;1439;p16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0" name="Google Shape;1440;p16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41" name="Google Shape;1441;p169"/>
            <p:cNvGrpSpPr/>
            <p:nvPr/>
          </p:nvGrpSpPr>
          <p:grpSpPr>
            <a:xfrm>
              <a:off x="1751220" y="2553305"/>
              <a:ext cx="2635412" cy="1751564"/>
              <a:chOff x="1751220" y="2553305"/>
              <a:chExt cx="2635412" cy="1751564"/>
            </a:xfrm>
          </p:grpSpPr>
          <p:grpSp>
            <p:nvGrpSpPr>
              <p:cNvPr id="1442" name="Google Shape;1442;p169"/>
              <p:cNvGrpSpPr/>
              <p:nvPr/>
            </p:nvGrpSpPr>
            <p:grpSpPr>
              <a:xfrm>
                <a:off x="1751220" y="2553305"/>
                <a:ext cx="2635412" cy="1751564"/>
                <a:chOff x="1751220" y="2553305"/>
                <a:chExt cx="2635412" cy="1751564"/>
              </a:xfrm>
            </p:grpSpPr>
            <p:sp>
              <p:nvSpPr>
                <p:cNvPr id="1443" name="Google Shape;1443;p16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4" name="Google Shape;1444;p16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5" name="Google Shape;1445;p16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6" name="Google Shape;1446;p16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47" name="Google Shape;1447;p16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48" name="Google Shape;1448;p169"/>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ar-AE"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136" name="Shape 136"/>
        <p:cNvGrpSpPr/>
        <p:nvPr/>
      </p:nvGrpSpPr>
      <p:grpSpPr>
        <a:xfrm>
          <a:off x="0" y="0"/>
          <a:ext cx="0" cy="0"/>
          <a:chOff x="0" y="0"/>
          <a:chExt cx="0" cy="0"/>
        </a:xfrm>
      </p:grpSpPr>
      <p:sp>
        <p:nvSpPr>
          <p:cNvPr id="137" name="Google Shape;137;p18"/>
          <p:cNvSpPr txBox="1"/>
          <p:nvPr>
            <p:ph type="title"/>
          </p:nvPr>
        </p:nvSpPr>
        <p:spPr>
          <a:xfrm>
            <a:off x="699525" y="3983325"/>
            <a:ext cx="8241300" cy="1237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38" name="Google Shape;138;p18"/>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39" name="Google Shape;139;p18"/>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40" name="Google Shape;140;p1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141" name="Shape 141"/>
        <p:cNvGrpSpPr/>
        <p:nvPr/>
      </p:nvGrpSpPr>
      <p:grpSpPr>
        <a:xfrm>
          <a:off x="0" y="0"/>
          <a:ext cx="0" cy="0"/>
          <a:chOff x="0" y="0"/>
          <a:chExt cx="0" cy="0"/>
        </a:xfrm>
      </p:grpSpPr>
      <p:sp>
        <p:nvSpPr>
          <p:cNvPr id="142" name="Google Shape;142;p19"/>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43" name="Google Shape;143;p19"/>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44" name="Google Shape;144;p19"/>
          <p:cNvSpPr txBox="1"/>
          <p:nvPr>
            <p:ph idx="2"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45" name="Google Shape;145;p19"/>
          <p:cNvSpPr txBox="1"/>
          <p:nvPr>
            <p:ph idx="3"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46" name="Google Shape;146;p19"/>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47" name="Google Shape;147;p1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148" name="Shape 148"/>
        <p:cNvGrpSpPr/>
        <p:nvPr/>
      </p:nvGrpSpPr>
      <p:grpSpPr>
        <a:xfrm>
          <a:off x="0" y="0"/>
          <a:ext cx="0" cy="0"/>
          <a:chOff x="0" y="0"/>
          <a:chExt cx="0" cy="0"/>
        </a:xfrm>
      </p:grpSpPr>
      <p:sp>
        <p:nvSpPr>
          <p:cNvPr id="149" name="Google Shape;149;p20"/>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0" name="Google Shape;150;p20"/>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1" name="Google Shape;151;p20"/>
          <p:cNvSpPr txBox="1"/>
          <p:nvPr>
            <p:ph idx="2"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2" name="Google Shape;152;p20"/>
          <p:cNvSpPr txBox="1"/>
          <p:nvPr>
            <p:ph idx="3"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3" name="Google Shape;153;p20"/>
          <p:cNvSpPr txBox="1"/>
          <p:nvPr>
            <p:ph idx="4"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4" name="Google Shape;154;p20"/>
          <p:cNvSpPr txBox="1"/>
          <p:nvPr>
            <p:ph idx="5"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5" name="Google Shape;155;p20"/>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56" name="Google Shape;156;p2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16" name="Shape 16"/>
        <p:cNvGrpSpPr/>
        <p:nvPr/>
      </p:nvGrpSpPr>
      <p:grpSpPr>
        <a:xfrm>
          <a:off x="0" y="0"/>
          <a:ext cx="0" cy="0"/>
          <a:chOff x="0" y="0"/>
          <a:chExt cx="0" cy="0"/>
        </a:xfrm>
      </p:grpSpPr>
      <p:sp>
        <p:nvSpPr>
          <p:cNvPr id="17" name="Google Shape;17;p3"/>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8" name="Google Shape;18;p3"/>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9" name="Google Shape;19;p3"/>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 name="Google Shape;20;p3"/>
          <p:cNvSpPr txBox="1"/>
          <p:nvPr>
            <p:ph type="ctrTitle"/>
          </p:nvPr>
        </p:nvSpPr>
        <p:spPr>
          <a:xfrm>
            <a:off x="704100" y="265176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21" name="Google Shape;21;p3"/>
          <p:cNvSpPr txBox="1"/>
          <p:nvPr>
            <p:ph idx="4" type="subTitle"/>
          </p:nvPr>
        </p:nvSpPr>
        <p:spPr>
          <a:xfrm>
            <a:off x="704100" y="484633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22" name="Google Shape;22;p3"/>
          <p:cNvGrpSpPr/>
          <p:nvPr/>
        </p:nvGrpSpPr>
        <p:grpSpPr>
          <a:xfrm>
            <a:off x="15867399" y="9251826"/>
            <a:ext cx="1725920" cy="347510"/>
            <a:chOff x="15867399" y="9251826"/>
            <a:chExt cx="1725920" cy="347510"/>
          </a:xfrm>
        </p:grpSpPr>
        <p:grpSp>
          <p:nvGrpSpPr>
            <p:cNvPr id="23" name="Google Shape;23;p3"/>
            <p:cNvGrpSpPr/>
            <p:nvPr/>
          </p:nvGrpSpPr>
          <p:grpSpPr>
            <a:xfrm>
              <a:off x="16500868" y="9262980"/>
              <a:ext cx="1092451" cy="336217"/>
              <a:chOff x="4940894" y="2609525"/>
              <a:chExt cx="5500759" cy="1694643"/>
            </a:xfrm>
          </p:grpSpPr>
          <p:sp>
            <p:nvSpPr>
              <p:cNvPr id="24" name="Google Shape;24;p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 name="Google Shape;25;p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 name="Google Shape;26;p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 name="Google Shape;27;p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8" name="Google Shape;28;p3"/>
            <p:cNvGrpSpPr/>
            <p:nvPr/>
          </p:nvGrpSpPr>
          <p:grpSpPr>
            <a:xfrm>
              <a:off x="15867399" y="9251826"/>
              <a:ext cx="523393" cy="347510"/>
              <a:chOff x="1751220" y="2553305"/>
              <a:chExt cx="2635412" cy="1751564"/>
            </a:xfrm>
          </p:grpSpPr>
          <p:grpSp>
            <p:nvGrpSpPr>
              <p:cNvPr id="29" name="Google Shape;29;p3"/>
              <p:cNvGrpSpPr/>
              <p:nvPr/>
            </p:nvGrpSpPr>
            <p:grpSpPr>
              <a:xfrm>
                <a:off x="1751220" y="2553305"/>
                <a:ext cx="2635412" cy="1751564"/>
                <a:chOff x="1751220" y="2553305"/>
                <a:chExt cx="2635412" cy="1751564"/>
              </a:xfrm>
            </p:grpSpPr>
            <p:sp>
              <p:nvSpPr>
                <p:cNvPr id="30" name="Google Shape;30;p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 name="Google Shape;31;p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 name="Google Shape;32;p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 name="Google Shape;33;p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34" name="Google Shape;34;p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157" name="Shape 157"/>
        <p:cNvGrpSpPr/>
        <p:nvPr/>
      </p:nvGrpSpPr>
      <p:grpSpPr>
        <a:xfrm>
          <a:off x="0" y="0"/>
          <a:ext cx="0" cy="0"/>
          <a:chOff x="0" y="0"/>
          <a:chExt cx="0" cy="0"/>
        </a:xfrm>
      </p:grpSpPr>
      <p:sp>
        <p:nvSpPr>
          <p:cNvPr id="158" name="Google Shape;158;p21"/>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9" name="Google Shape;159;p21"/>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0" name="Google Shape;160;p21"/>
          <p:cNvSpPr txBox="1"/>
          <p:nvPr>
            <p:ph idx="2"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1" name="Google Shape;161;p21"/>
          <p:cNvSpPr txBox="1"/>
          <p:nvPr>
            <p:ph idx="3"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2" name="Google Shape;162;p21"/>
          <p:cNvSpPr txBox="1"/>
          <p:nvPr>
            <p:ph idx="4"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3" name="Google Shape;163;p21"/>
          <p:cNvSpPr txBox="1"/>
          <p:nvPr>
            <p:ph idx="5"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4" name="Google Shape;164;p21"/>
          <p:cNvSpPr txBox="1"/>
          <p:nvPr>
            <p:ph idx="6"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5" name="Google Shape;165;p21"/>
          <p:cNvSpPr txBox="1"/>
          <p:nvPr>
            <p:ph idx="7"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6" name="Google Shape;166;p21"/>
          <p:cNvSpPr txBox="1"/>
          <p:nvPr>
            <p:ph idx="8"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67" name="Google Shape;167;p21"/>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168" name="Shape 168"/>
        <p:cNvGrpSpPr/>
        <p:nvPr/>
      </p:nvGrpSpPr>
      <p:grpSpPr>
        <a:xfrm>
          <a:off x="0" y="0"/>
          <a:ext cx="0" cy="0"/>
          <a:chOff x="0" y="0"/>
          <a:chExt cx="0" cy="0"/>
        </a:xfrm>
      </p:grpSpPr>
      <p:sp>
        <p:nvSpPr>
          <p:cNvPr id="169" name="Google Shape;169;p22"/>
          <p:cNvSpPr txBox="1"/>
          <p:nvPr>
            <p:ph type="title"/>
          </p:nvPr>
        </p:nvSpPr>
        <p:spPr>
          <a:xfrm>
            <a:off x="1403600" y="3745051"/>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70" name="Google Shape;170;p22"/>
          <p:cNvSpPr txBox="1"/>
          <p:nvPr>
            <p:ph idx="1" type="body"/>
          </p:nvPr>
        </p:nvSpPr>
        <p:spPr>
          <a:xfrm>
            <a:off x="1403600" y="5231007"/>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1" name="Google Shape;171;p22"/>
          <p:cNvSpPr txBox="1"/>
          <p:nvPr>
            <p:ph idx="2" type="title"/>
          </p:nvPr>
        </p:nvSpPr>
        <p:spPr>
          <a:xfrm>
            <a:off x="10556725" y="3745051"/>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72" name="Google Shape;172;p22"/>
          <p:cNvSpPr txBox="1"/>
          <p:nvPr>
            <p:ph idx="3" type="body"/>
          </p:nvPr>
        </p:nvSpPr>
        <p:spPr>
          <a:xfrm>
            <a:off x="10556725" y="5231006"/>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3" name="Google Shape;173;p22"/>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74" name="Google Shape;174;p22"/>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175" name="Shape 175"/>
        <p:cNvGrpSpPr/>
        <p:nvPr/>
      </p:nvGrpSpPr>
      <p:grpSpPr>
        <a:xfrm>
          <a:off x="0" y="0"/>
          <a:ext cx="0" cy="0"/>
          <a:chOff x="0" y="0"/>
          <a:chExt cx="0" cy="0"/>
        </a:xfrm>
      </p:grpSpPr>
      <p:sp>
        <p:nvSpPr>
          <p:cNvPr id="176" name="Google Shape;176;p23"/>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77" name="Google Shape;177;p23"/>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8" name="Google Shape;178;p23"/>
          <p:cNvSpPr txBox="1"/>
          <p:nvPr>
            <p:ph idx="2"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79" name="Google Shape;179;p23"/>
          <p:cNvSpPr txBox="1"/>
          <p:nvPr>
            <p:ph idx="3"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0" name="Google Shape;180;p23"/>
          <p:cNvSpPr txBox="1"/>
          <p:nvPr>
            <p:ph idx="4"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1" name="Google Shape;181;p23"/>
          <p:cNvSpPr txBox="1"/>
          <p:nvPr>
            <p:ph idx="5"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2" name="Google Shape;182;p23"/>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83" name="Google Shape;183;p23"/>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184" name="Shape 184"/>
        <p:cNvGrpSpPr/>
        <p:nvPr/>
      </p:nvGrpSpPr>
      <p:grpSpPr>
        <a:xfrm>
          <a:off x="0" y="0"/>
          <a:ext cx="0" cy="0"/>
          <a:chOff x="0" y="0"/>
          <a:chExt cx="0" cy="0"/>
        </a:xfrm>
      </p:grpSpPr>
      <p:sp>
        <p:nvSpPr>
          <p:cNvPr id="185" name="Google Shape;185;p24"/>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6" name="Google Shape;186;p24"/>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7" name="Google Shape;187;p24"/>
          <p:cNvSpPr txBox="1"/>
          <p:nvPr>
            <p:ph idx="2"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8" name="Google Shape;188;p24"/>
          <p:cNvSpPr txBox="1"/>
          <p:nvPr>
            <p:ph idx="3"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9" name="Google Shape;189;p24"/>
          <p:cNvSpPr txBox="1"/>
          <p:nvPr>
            <p:ph idx="4"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90" name="Google Shape;190;p24"/>
          <p:cNvSpPr txBox="1"/>
          <p:nvPr>
            <p:ph idx="5"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91" name="Google Shape;191;p24"/>
          <p:cNvSpPr txBox="1"/>
          <p:nvPr>
            <p:ph idx="6"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92" name="Google Shape;192;p24"/>
          <p:cNvSpPr txBox="1"/>
          <p:nvPr>
            <p:ph idx="7"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93" name="Google Shape;193;p24"/>
          <p:cNvSpPr txBox="1"/>
          <p:nvPr>
            <p:ph idx="8"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94" name="Google Shape;194;p24"/>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195" name="Shape 195"/>
        <p:cNvGrpSpPr/>
        <p:nvPr/>
      </p:nvGrpSpPr>
      <p:grpSpPr>
        <a:xfrm>
          <a:off x="0" y="0"/>
          <a:ext cx="0" cy="0"/>
          <a:chOff x="0" y="0"/>
          <a:chExt cx="0" cy="0"/>
        </a:xfrm>
      </p:grpSpPr>
      <p:sp>
        <p:nvSpPr>
          <p:cNvPr id="196" name="Google Shape;196;p25"/>
          <p:cNvSpPr txBox="1"/>
          <p:nvPr>
            <p:ph type="ctrTitle"/>
          </p:nvPr>
        </p:nvSpPr>
        <p:spPr>
          <a:xfrm>
            <a:off x="1403600" y="3383280"/>
            <a:ext cx="14081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p:txBody>
      </p:sp>
      <p:sp>
        <p:nvSpPr>
          <p:cNvPr id="197" name="Google Shape;197;p25"/>
          <p:cNvSpPr txBox="1"/>
          <p:nvPr>
            <p:ph idx="1"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98" name="Google Shape;198;p2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99" name="Google Shape;199;p2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200" name="Shape 200"/>
        <p:cNvGrpSpPr/>
        <p:nvPr/>
      </p:nvGrpSpPr>
      <p:grpSpPr>
        <a:xfrm>
          <a:off x="0" y="0"/>
          <a:ext cx="0" cy="0"/>
          <a:chOff x="0" y="0"/>
          <a:chExt cx="0" cy="0"/>
        </a:xfrm>
      </p:grpSpPr>
      <p:sp>
        <p:nvSpPr>
          <p:cNvPr id="201" name="Google Shape;201;p26"/>
          <p:cNvSpPr txBox="1"/>
          <p:nvPr>
            <p:ph type="ctrTitle"/>
          </p:nvPr>
        </p:nvSpPr>
        <p:spPr>
          <a:xfrm>
            <a:off x="1403600" y="3383280"/>
            <a:ext cx="63369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02" name="Google Shape;202;p26"/>
          <p:cNvSpPr txBox="1"/>
          <p:nvPr>
            <p:ph idx="1"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3" name="Google Shape;203;p26"/>
          <p:cNvSpPr txBox="1"/>
          <p:nvPr>
            <p:ph idx="2" type="ctrTitle"/>
          </p:nvPr>
        </p:nvSpPr>
        <p:spPr>
          <a:xfrm>
            <a:off x="10556750" y="3383280"/>
            <a:ext cx="63369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04" name="Google Shape;204;p26"/>
          <p:cNvSpPr txBox="1"/>
          <p:nvPr>
            <p:ph idx="3"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5" name="Google Shape;205;p26"/>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06" name="Google Shape;206;p2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207" name="Shape 207"/>
        <p:cNvGrpSpPr/>
        <p:nvPr/>
      </p:nvGrpSpPr>
      <p:grpSpPr>
        <a:xfrm>
          <a:off x="0" y="0"/>
          <a:ext cx="0" cy="0"/>
          <a:chOff x="0" y="0"/>
          <a:chExt cx="0" cy="0"/>
        </a:xfrm>
      </p:grpSpPr>
      <p:sp>
        <p:nvSpPr>
          <p:cNvPr id="208" name="Google Shape;208;p27"/>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09" name="Google Shape;209;p27"/>
          <p:cNvSpPr txBox="1"/>
          <p:nvPr>
            <p:ph idx="1"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0" name="Google Shape;210;p27"/>
          <p:cNvSpPr txBox="1"/>
          <p:nvPr>
            <p:ph idx="2"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11" name="Google Shape;211;p27"/>
          <p:cNvSpPr txBox="1"/>
          <p:nvPr>
            <p:ph idx="3"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2" name="Google Shape;212;p27"/>
          <p:cNvSpPr txBox="1"/>
          <p:nvPr>
            <p:ph idx="4"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13" name="Google Shape;213;p27"/>
          <p:cNvSpPr txBox="1"/>
          <p:nvPr>
            <p:ph idx="5"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4" name="Google Shape;214;p27"/>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15" name="Google Shape;215;p2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216" name="Shape 216"/>
        <p:cNvGrpSpPr/>
        <p:nvPr/>
      </p:nvGrpSpPr>
      <p:grpSpPr>
        <a:xfrm>
          <a:off x="0" y="0"/>
          <a:ext cx="0" cy="0"/>
          <a:chOff x="0" y="0"/>
          <a:chExt cx="0" cy="0"/>
        </a:xfrm>
      </p:grpSpPr>
      <p:sp>
        <p:nvSpPr>
          <p:cNvPr id="217" name="Google Shape;217;p28"/>
          <p:cNvSpPr txBox="1"/>
          <p:nvPr>
            <p:ph type="ctrTitle"/>
          </p:nvPr>
        </p:nvSpPr>
        <p:spPr>
          <a:xfrm>
            <a:off x="1403600" y="3383275"/>
            <a:ext cx="149295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18" name="Google Shape;218;p28"/>
          <p:cNvSpPr txBox="1"/>
          <p:nvPr>
            <p:ph idx="1" type="subTitle"/>
          </p:nvPr>
        </p:nvSpPr>
        <p:spPr>
          <a:xfrm>
            <a:off x="1403650" y="5458973"/>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9" name="Google Shape;219;p28"/>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20" name="Google Shape;220;p2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221" name="Shape 221"/>
        <p:cNvGrpSpPr/>
        <p:nvPr/>
      </p:nvGrpSpPr>
      <p:grpSpPr>
        <a:xfrm>
          <a:off x="0" y="0"/>
          <a:ext cx="0" cy="0"/>
          <a:chOff x="0" y="0"/>
          <a:chExt cx="0" cy="0"/>
        </a:xfrm>
      </p:grpSpPr>
      <p:sp>
        <p:nvSpPr>
          <p:cNvPr id="222" name="Google Shape;222;p29"/>
          <p:cNvSpPr txBox="1"/>
          <p:nvPr>
            <p:ph type="ctrTitle"/>
          </p:nvPr>
        </p:nvSpPr>
        <p:spPr>
          <a:xfrm>
            <a:off x="1403600" y="5361700"/>
            <a:ext cx="114909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23" name="Google Shape;223;p29"/>
          <p:cNvSpPr txBox="1"/>
          <p:nvPr>
            <p:ph idx="1" type="subTitle"/>
          </p:nvPr>
        </p:nvSpPr>
        <p:spPr>
          <a:xfrm>
            <a:off x="1403650" y="6864100"/>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24" name="Google Shape;224;p29"/>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25" name="Google Shape;225;p2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226" name="Shape 226"/>
        <p:cNvGrpSpPr/>
        <p:nvPr/>
      </p:nvGrpSpPr>
      <p:grpSpPr>
        <a:xfrm>
          <a:off x="0" y="0"/>
          <a:ext cx="0" cy="0"/>
          <a:chOff x="0" y="0"/>
          <a:chExt cx="0" cy="0"/>
        </a:xfrm>
      </p:grpSpPr>
      <p:sp>
        <p:nvSpPr>
          <p:cNvPr id="227" name="Google Shape;227;p30"/>
          <p:cNvSpPr txBox="1"/>
          <p:nvPr>
            <p:ph type="ctrTitle"/>
          </p:nvPr>
        </p:nvSpPr>
        <p:spPr>
          <a:xfrm>
            <a:off x="699500" y="3383275"/>
            <a:ext cx="16321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28" name="Google Shape;228;p30"/>
          <p:cNvSpPr txBox="1"/>
          <p:nvPr>
            <p:ph idx="1"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29" name="Google Shape;229;p30"/>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30" name="Google Shape;230;p3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1">
  <p:cSld name="TITLE_4">
    <p:spTree>
      <p:nvGrpSpPr>
        <p:cNvPr id="35" name="Shape 35"/>
        <p:cNvGrpSpPr/>
        <p:nvPr/>
      </p:nvGrpSpPr>
      <p:grpSpPr>
        <a:xfrm>
          <a:off x="0" y="0"/>
          <a:ext cx="0" cy="0"/>
          <a:chOff x="0" y="0"/>
          <a:chExt cx="0" cy="0"/>
        </a:xfrm>
      </p:grpSpPr>
      <p:sp>
        <p:nvSpPr>
          <p:cNvPr id="36" name="Google Shape;36;p4"/>
          <p:cNvSpPr/>
          <p:nvPr/>
        </p:nvSpPr>
        <p:spPr>
          <a:xfrm>
            <a:off x="0" y="-100"/>
            <a:ext cx="182880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38" name="Google Shape;38;p4"/>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39" name="Google Shape;39;p4"/>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40" name="Google Shape;40;p4"/>
          <p:cNvSpPr txBox="1"/>
          <p:nvPr>
            <p:ph type="ctrTitle"/>
          </p:nvPr>
        </p:nvSpPr>
        <p:spPr>
          <a:xfrm>
            <a:off x="704100" y="3402676"/>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5600"/>
              <a:buNone/>
              <a:defRPr>
                <a:solidFill>
                  <a:schemeClr val="lt1"/>
                </a:solidFill>
              </a:defRPr>
            </a:lvl1pPr>
            <a:lvl2pPr lvl="1" algn="l">
              <a:lnSpc>
                <a:spcPct val="100000"/>
              </a:lnSpc>
              <a:spcBef>
                <a:spcPts val="0"/>
              </a:spcBef>
              <a:spcAft>
                <a:spcPts val="0"/>
              </a:spcAft>
              <a:buClr>
                <a:schemeClr val="lt1"/>
              </a:buClr>
              <a:buSzPts val="5600"/>
              <a:buNone/>
              <a:defRPr>
                <a:solidFill>
                  <a:schemeClr val="lt1"/>
                </a:solidFill>
              </a:defRPr>
            </a:lvl2pPr>
            <a:lvl3pPr lvl="2" algn="l">
              <a:lnSpc>
                <a:spcPct val="100000"/>
              </a:lnSpc>
              <a:spcBef>
                <a:spcPts val="0"/>
              </a:spcBef>
              <a:spcAft>
                <a:spcPts val="0"/>
              </a:spcAft>
              <a:buClr>
                <a:schemeClr val="lt1"/>
              </a:buClr>
              <a:buSzPts val="5600"/>
              <a:buNone/>
              <a:defRPr>
                <a:solidFill>
                  <a:schemeClr val="lt1"/>
                </a:solidFill>
              </a:defRPr>
            </a:lvl3pPr>
            <a:lvl4pPr lvl="3" algn="l">
              <a:lnSpc>
                <a:spcPct val="100000"/>
              </a:lnSpc>
              <a:spcBef>
                <a:spcPts val="0"/>
              </a:spcBef>
              <a:spcAft>
                <a:spcPts val="0"/>
              </a:spcAft>
              <a:buClr>
                <a:schemeClr val="lt1"/>
              </a:buClr>
              <a:buSzPts val="5600"/>
              <a:buNone/>
              <a:defRPr>
                <a:solidFill>
                  <a:schemeClr val="lt1"/>
                </a:solidFill>
              </a:defRPr>
            </a:lvl4pPr>
            <a:lvl5pPr lvl="4" algn="l">
              <a:lnSpc>
                <a:spcPct val="100000"/>
              </a:lnSpc>
              <a:spcBef>
                <a:spcPts val="0"/>
              </a:spcBef>
              <a:spcAft>
                <a:spcPts val="0"/>
              </a:spcAft>
              <a:buClr>
                <a:schemeClr val="lt1"/>
              </a:buClr>
              <a:buSzPts val="5600"/>
              <a:buNone/>
              <a:defRPr>
                <a:solidFill>
                  <a:schemeClr val="lt1"/>
                </a:solidFill>
              </a:defRPr>
            </a:lvl5pPr>
            <a:lvl6pPr lvl="5" algn="l">
              <a:lnSpc>
                <a:spcPct val="100000"/>
              </a:lnSpc>
              <a:spcBef>
                <a:spcPts val="0"/>
              </a:spcBef>
              <a:spcAft>
                <a:spcPts val="0"/>
              </a:spcAft>
              <a:buClr>
                <a:schemeClr val="lt1"/>
              </a:buClr>
              <a:buSzPts val="5600"/>
              <a:buNone/>
              <a:defRPr>
                <a:solidFill>
                  <a:schemeClr val="lt1"/>
                </a:solidFill>
              </a:defRPr>
            </a:lvl6pPr>
            <a:lvl7pPr lvl="6" algn="l">
              <a:lnSpc>
                <a:spcPct val="100000"/>
              </a:lnSpc>
              <a:spcBef>
                <a:spcPts val="0"/>
              </a:spcBef>
              <a:spcAft>
                <a:spcPts val="0"/>
              </a:spcAft>
              <a:buClr>
                <a:schemeClr val="lt1"/>
              </a:buClr>
              <a:buSzPts val="5600"/>
              <a:buNone/>
              <a:defRPr>
                <a:solidFill>
                  <a:schemeClr val="lt1"/>
                </a:solidFill>
              </a:defRPr>
            </a:lvl7pPr>
            <a:lvl8pPr lvl="7" algn="l">
              <a:lnSpc>
                <a:spcPct val="100000"/>
              </a:lnSpc>
              <a:spcBef>
                <a:spcPts val="0"/>
              </a:spcBef>
              <a:spcAft>
                <a:spcPts val="0"/>
              </a:spcAft>
              <a:buClr>
                <a:schemeClr val="lt1"/>
              </a:buClr>
              <a:buSzPts val="5600"/>
              <a:buNone/>
              <a:defRPr>
                <a:solidFill>
                  <a:schemeClr val="lt1"/>
                </a:solidFill>
              </a:defRPr>
            </a:lvl8pPr>
            <a:lvl9pPr lvl="8" algn="l">
              <a:lnSpc>
                <a:spcPct val="100000"/>
              </a:lnSpc>
              <a:spcBef>
                <a:spcPts val="0"/>
              </a:spcBef>
              <a:spcAft>
                <a:spcPts val="0"/>
              </a:spcAft>
              <a:buClr>
                <a:schemeClr val="lt1"/>
              </a:buClr>
              <a:buSzPts val="5600"/>
              <a:buNone/>
              <a:defRPr>
                <a:solidFill>
                  <a:schemeClr val="lt1"/>
                </a:solidFill>
              </a:defRPr>
            </a:lvl9pPr>
          </a:lstStyle>
          <a:p/>
        </p:txBody>
      </p:sp>
      <p:sp>
        <p:nvSpPr>
          <p:cNvPr id="41" name="Google Shape;41;p4"/>
          <p:cNvSpPr txBox="1"/>
          <p:nvPr>
            <p:ph idx="4" type="subTitle"/>
          </p:nvPr>
        </p:nvSpPr>
        <p:spPr>
          <a:xfrm>
            <a:off x="704100" y="5597246"/>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solidFill>
                  <a:schemeClr val="lt1"/>
                </a:solidFill>
              </a:defRPr>
            </a:lvl2pPr>
            <a:lvl3pPr lvl="2" algn="l">
              <a:lnSpc>
                <a:spcPct val="125000"/>
              </a:lnSpc>
              <a:spcBef>
                <a:spcPts val="0"/>
              </a:spcBef>
              <a:spcAft>
                <a:spcPts val="0"/>
              </a:spcAft>
              <a:buSzPts val="1800"/>
              <a:buNone/>
              <a:defRPr sz="1800">
                <a:solidFill>
                  <a:schemeClr val="lt1"/>
                </a:solidFill>
              </a:defRPr>
            </a:lvl3pPr>
            <a:lvl4pPr lvl="3" algn="l">
              <a:lnSpc>
                <a:spcPct val="125000"/>
              </a:lnSpc>
              <a:spcBef>
                <a:spcPts val="0"/>
              </a:spcBef>
              <a:spcAft>
                <a:spcPts val="0"/>
              </a:spcAft>
              <a:buSzPts val="1800"/>
              <a:buNone/>
              <a:defRPr sz="1800">
                <a:solidFill>
                  <a:schemeClr val="lt1"/>
                </a:solidFill>
              </a:defRPr>
            </a:lvl4pPr>
            <a:lvl5pPr lvl="4" algn="l">
              <a:lnSpc>
                <a:spcPct val="125000"/>
              </a:lnSpc>
              <a:spcBef>
                <a:spcPts val="0"/>
              </a:spcBef>
              <a:spcAft>
                <a:spcPts val="0"/>
              </a:spcAft>
              <a:buSzPts val="1800"/>
              <a:buNone/>
              <a:defRPr sz="1800">
                <a:solidFill>
                  <a:schemeClr val="lt1"/>
                </a:solidFill>
              </a:defRPr>
            </a:lvl5pPr>
            <a:lvl6pPr lvl="5" algn="l">
              <a:lnSpc>
                <a:spcPct val="125000"/>
              </a:lnSpc>
              <a:spcBef>
                <a:spcPts val="0"/>
              </a:spcBef>
              <a:spcAft>
                <a:spcPts val="0"/>
              </a:spcAft>
              <a:buSzPts val="1800"/>
              <a:buNone/>
              <a:defRPr sz="1800">
                <a:solidFill>
                  <a:schemeClr val="lt1"/>
                </a:solidFill>
              </a:defRPr>
            </a:lvl6pPr>
            <a:lvl7pPr lvl="6" algn="l">
              <a:lnSpc>
                <a:spcPct val="125000"/>
              </a:lnSpc>
              <a:spcBef>
                <a:spcPts val="0"/>
              </a:spcBef>
              <a:spcAft>
                <a:spcPts val="0"/>
              </a:spcAft>
              <a:buSzPts val="1800"/>
              <a:buNone/>
              <a:defRPr sz="1800">
                <a:solidFill>
                  <a:schemeClr val="lt1"/>
                </a:solidFill>
              </a:defRPr>
            </a:lvl7pPr>
            <a:lvl8pPr lvl="7" algn="l">
              <a:lnSpc>
                <a:spcPct val="125000"/>
              </a:lnSpc>
              <a:spcBef>
                <a:spcPts val="0"/>
              </a:spcBef>
              <a:spcAft>
                <a:spcPts val="0"/>
              </a:spcAft>
              <a:buSzPts val="1800"/>
              <a:buNone/>
              <a:defRPr sz="1800">
                <a:solidFill>
                  <a:schemeClr val="lt1"/>
                </a:solidFill>
              </a:defRPr>
            </a:lvl8pPr>
            <a:lvl9pPr lvl="8" algn="l">
              <a:lnSpc>
                <a:spcPct val="125000"/>
              </a:lnSpc>
              <a:spcBef>
                <a:spcPts val="0"/>
              </a:spcBef>
              <a:spcAft>
                <a:spcPts val="0"/>
              </a:spcAft>
              <a:buSzPts val="1800"/>
              <a:buNone/>
              <a:defRPr sz="1800">
                <a:solidFill>
                  <a:schemeClr val="lt1"/>
                </a:solidFill>
              </a:defRPr>
            </a:lvl9pPr>
          </a:lstStyle>
          <a:p/>
        </p:txBody>
      </p:sp>
      <p:grpSp>
        <p:nvGrpSpPr>
          <p:cNvPr id="42" name="Google Shape;42;p4"/>
          <p:cNvGrpSpPr/>
          <p:nvPr/>
        </p:nvGrpSpPr>
        <p:grpSpPr>
          <a:xfrm>
            <a:off x="15867399" y="9251826"/>
            <a:ext cx="1725920" cy="347510"/>
            <a:chOff x="15867399" y="9251826"/>
            <a:chExt cx="1725920" cy="347510"/>
          </a:xfrm>
        </p:grpSpPr>
        <p:grpSp>
          <p:nvGrpSpPr>
            <p:cNvPr id="43" name="Google Shape;43;p4"/>
            <p:cNvGrpSpPr/>
            <p:nvPr/>
          </p:nvGrpSpPr>
          <p:grpSpPr>
            <a:xfrm>
              <a:off x="16500868" y="9262980"/>
              <a:ext cx="1092451" cy="336217"/>
              <a:chOff x="4940894" y="2609525"/>
              <a:chExt cx="5500759" cy="1694643"/>
            </a:xfrm>
          </p:grpSpPr>
          <p:sp>
            <p:nvSpPr>
              <p:cNvPr id="44" name="Google Shape;44;p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 name="Google Shape;45;p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 name="Google Shape;46;p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 name="Google Shape;47;p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48" name="Google Shape;48;p4"/>
            <p:cNvGrpSpPr/>
            <p:nvPr/>
          </p:nvGrpSpPr>
          <p:grpSpPr>
            <a:xfrm>
              <a:off x="15867399" y="9251826"/>
              <a:ext cx="523393" cy="347510"/>
              <a:chOff x="1751220" y="2553305"/>
              <a:chExt cx="2635412" cy="1751564"/>
            </a:xfrm>
          </p:grpSpPr>
          <p:grpSp>
            <p:nvGrpSpPr>
              <p:cNvPr id="49" name="Google Shape;49;p4"/>
              <p:cNvGrpSpPr/>
              <p:nvPr/>
            </p:nvGrpSpPr>
            <p:grpSpPr>
              <a:xfrm>
                <a:off x="1751220" y="2553305"/>
                <a:ext cx="2635412" cy="1751564"/>
                <a:chOff x="1751220" y="2553305"/>
                <a:chExt cx="2635412" cy="1751564"/>
              </a:xfrm>
            </p:grpSpPr>
            <p:sp>
              <p:nvSpPr>
                <p:cNvPr id="50" name="Google Shape;50;p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1" name="Google Shape;51;p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 name="Google Shape;52;p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 name="Google Shape;53;p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54" name="Google Shape;54;p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231" name="Shape 231"/>
        <p:cNvGrpSpPr/>
        <p:nvPr/>
      </p:nvGrpSpPr>
      <p:grpSpPr>
        <a:xfrm>
          <a:off x="0" y="0"/>
          <a:ext cx="0" cy="0"/>
          <a:chOff x="0" y="0"/>
          <a:chExt cx="0" cy="0"/>
        </a:xfrm>
      </p:grpSpPr>
      <p:sp>
        <p:nvSpPr>
          <p:cNvPr id="232" name="Google Shape;232;p31"/>
          <p:cNvSpPr txBox="1"/>
          <p:nvPr>
            <p:ph type="ctrTitle"/>
          </p:nvPr>
        </p:nvSpPr>
        <p:spPr>
          <a:xfrm>
            <a:off x="699500" y="2535925"/>
            <a:ext cx="10561200" cy="43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33" name="Google Shape;233;p31"/>
          <p:cNvSpPr txBox="1"/>
          <p:nvPr>
            <p:ph idx="1"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34" name="Google Shape;234;p31"/>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35" name="Google Shape;235;p31"/>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236" name="Shape 236"/>
        <p:cNvGrpSpPr/>
        <p:nvPr/>
      </p:nvGrpSpPr>
      <p:grpSpPr>
        <a:xfrm>
          <a:off x="0" y="0"/>
          <a:ext cx="0" cy="0"/>
          <a:chOff x="0" y="0"/>
          <a:chExt cx="0" cy="0"/>
        </a:xfrm>
      </p:grpSpPr>
      <p:grpSp>
        <p:nvGrpSpPr>
          <p:cNvPr id="237" name="Google Shape;237;p32"/>
          <p:cNvGrpSpPr/>
          <p:nvPr/>
        </p:nvGrpSpPr>
        <p:grpSpPr>
          <a:xfrm>
            <a:off x="6572066" y="4629153"/>
            <a:ext cx="5143867" cy="1028694"/>
            <a:chOff x="1751220" y="2553305"/>
            <a:chExt cx="8690433" cy="1751564"/>
          </a:xfrm>
        </p:grpSpPr>
        <p:grpSp>
          <p:nvGrpSpPr>
            <p:cNvPr id="238" name="Google Shape;238;p32"/>
            <p:cNvGrpSpPr/>
            <p:nvPr/>
          </p:nvGrpSpPr>
          <p:grpSpPr>
            <a:xfrm>
              <a:off x="4940894" y="2609525"/>
              <a:ext cx="5500759" cy="1694643"/>
              <a:chOff x="4940894" y="2609525"/>
              <a:chExt cx="5500759" cy="1694643"/>
            </a:xfrm>
          </p:grpSpPr>
          <p:sp>
            <p:nvSpPr>
              <p:cNvPr id="239" name="Google Shape;239;p3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0" name="Google Shape;240;p3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1" name="Google Shape;241;p3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2" name="Google Shape;242;p3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43" name="Google Shape;243;p32"/>
            <p:cNvGrpSpPr/>
            <p:nvPr/>
          </p:nvGrpSpPr>
          <p:grpSpPr>
            <a:xfrm>
              <a:off x="1751220" y="2553305"/>
              <a:ext cx="2635412" cy="1751564"/>
              <a:chOff x="1751220" y="2553305"/>
              <a:chExt cx="2635412" cy="1751564"/>
            </a:xfrm>
          </p:grpSpPr>
          <p:grpSp>
            <p:nvGrpSpPr>
              <p:cNvPr id="244" name="Google Shape;244;p32"/>
              <p:cNvGrpSpPr/>
              <p:nvPr/>
            </p:nvGrpSpPr>
            <p:grpSpPr>
              <a:xfrm>
                <a:off x="1751220" y="2553305"/>
                <a:ext cx="2635412" cy="1751564"/>
                <a:chOff x="1751220" y="2553305"/>
                <a:chExt cx="2635412" cy="1751564"/>
              </a:xfrm>
            </p:grpSpPr>
            <p:sp>
              <p:nvSpPr>
                <p:cNvPr id="245" name="Google Shape;245;p3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 name="Google Shape;246;p3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7" name="Google Shape;247;p3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8" name="Google Shape;248;p3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49" name="Google Shape;249;p3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250" name="Google Shape;250;p3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spTree>
      <p:nvGrpSpPr>
        <p:cNvPr id="251" name="Shape 251"/>
        <p:cNvGrpSpPr/>
        <p:nvPr/>
      </p:nvGrpSpPr>
      <p:grpSpPr>
        <a:xfrm>
          <a:off x="0" y="0"/>
          <a:ext cx="0" cy="0"/>
          <a:chOff x="0" y="0"/>
          <a:chExt cx="0" cy="0"/>
        </a:xfrm>
      </p:grpSpPr>
      <p:sp>
        <p:nvSpPr>
          <p:cNvPr id="252" name="Google Shape;252;p33"/>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3" name="Google Shape;253;p33"/>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4" name="Google Shape;254;p33"/>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5" name="Google Shape;255;p33"/>
          <p:cNvSpPr txBox="1"/>
          <p:nvPr>
            <p:ph type="ctrTitle"/>
          </p:nvPr>
        </p:nvSpPr>
        <p:spPr>
          <a:xfrm>
            <a:off x="704100" y="265175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256" name="Google Shape;256;p33"/>
          <p:cNvSpPr txBox="1"/>
          <p:nvPr>
            <p:ph idx="4" type="subTitle"/>
          </p:nvPr>
        </p:nvSpPr>
        <p:spPr>
          <a:xfrm>
            <a:off x="704100" y="484632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grpSp>
        <p:nvGrpSpPr>
          <p:cNvPr id="257" name="Google Shape;257;p33"/>
          <p:cNvGrpSpPr/>
          <p:nvPr/>
        </p:nvGrpSpPr>
        <p:grpSpPr>
          <a:xfrm>
            <a:off x="15867399" y="9251826"/>
            <a:ext cx="1725920" cy="347510"/>
            <a:chOff x="15867399" y="9251826"/>
            <a:chExt cx="1725920" cy="347510"/>
          </a:xfrm>
        </p:grpSpPr>
        <p:grpSp>
          <p:nvGrpSpPr>
            <p:cNvPr id="258" name="Google Shape;258;p33"/>
            <p:cNvGrpSpPr/>
            <p:nvPr/>
          </p:nvGrpSpPr>
          <p:grpSpPr>
            <a:xfrm>
              <a:off x="16500868" y="9262980"/>
              <a:ext cx="1092451" cy="336217"/>
              <a:chOff x="4940894" y="2609525"/>
              <a:chExt cx="5500759" cy="1694643"/>
            </a:xfrm>
          </p:grpSpPr>
          <p:sp>
            <p:nvSpPr>
              <p:cNvPr id="259" name="Google Shape;259;p3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0" name="Google Shape;260;p3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1" name="Google Shape;261;p3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2" name="Google Shape;262;p3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263" name="Google Shape;263;p33"/>
            <p:cNvGrpSpPr/>
            <p:nvPr/>
          </p:nvGrpSpPr>
          <p:grpSpPr>
            <a:xfrm>
              <a:off x="15867399" y="9251826"/>
              <a:ext cx="523393" cy="347510"/>
              <a:chOff x="1751220" y="2553305"/>
              <a:chExt cx="2635412" cy="1751564"/>
            </a:xfrm>
          </p:grpSpPr>
          <p:grpSp>
            <p:nvGrpSpPr>
              <p:cNvPr id="264" name="Google Shape;264;p33"/>
              <p:cNvGrpSpPr/>
              <p:nvPr/>
            </p:nvGrpSpPr>
            <p:grpSpPr>
              <a:xfrm>
                <a:off x="1751220" y="2553305"/>
                <a:ext cx="2635412" cy="1751564"/>
                <a:chOff x="1751220" y="2553305"/>
                <a:chExt cx="2635412" cy="1751564"/>
              </a:xfrm>
            </p:grpSpPr>
            <p:sp>
              <p:nvSpPr>
                <p:cNvPr id="265" name="Google Shape;265;p3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6" name="Google Shape;266;p3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 name="Google Shape;267;p3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 name="Google Shape;268;p3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69" name="Google Shape;269;p3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270" name="Google Shape;270;p3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spTree>
      <p:nvGrpSpPr>
        <p:cNvPr id="271" name="Shape 271"/>
        <p:cNvGrpSpPr/>
        <p:nvPr/>
      </p:nvGrpSpPr>
      <p:grpSpPr>
        <a:xfrm>
          <a:off x="0" y="0"/>
          <a:ext cx="0" cy="0"/>
          <a:chOff x="0" y="0"/>
          <a:chExt cx="0" cy="0"/>
        </a:xfrm>
      </p:grpSpPr>
      <p:sp>
        <p:nvSpPr>
          <p:cNvPr id="272" name="Google Shape;272;p34"/>
          <p:cNvSpPr txBox="1"/>
          <p:nvPr>
            <p:ph idx="1" type="body"/>
          </p:nvPr>
        </p:nvSpPr>
        <p:spPr>
          <a:xfrm>
            <a:off x="9852650" y="2743200"/>
            <a:ext cx="4928700" cy="6935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accent4"/>
              </a:buClr>
              <a:buSzPts val="2700"/>
              <a:buNone/>
              <a:defRPr sz="2700">
                <a:solidFill>
                  <a:schemeClr val="accent4"/>
                </a:solidFill>
              </a:defRPr>
            </a:lvl1pPr>
            <a:lvl2pPr indent="-400050" lvl="1" marL="914400" algn="l">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algn="l">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algn="l">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algn="l">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algn="l">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algn="l">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algn="l">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algn="l">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273" name="Google Shape;273;p34"/>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274" name="Google Shape;274;p3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spTree>
      <p:nvGrpSpPr>
        <p:cNvPr id="275" name="Shape 275"/>
        <p:cNvGrpSpPr/>
        <p:nvPr/>
      </p:nvGrpSpPr>
      <p:grpSpPr>
        <a:xfrm>
          <a:off x="0" y="0"/>
          <a:ext cx="0" cy="0"/>
          <a:chOff x="0" y="0"/>
          <a:chExt cx="0" cy="0"/>
        </a:xfrm>
      </p:grpSpPr>
      <p:sp>
        <p:nvSpPr>
          <p:cNvPr id="276" name="Google Shape;276;p35"/>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277" name="Google Shape;277;p35"/>
          <p:cNvSpPr txBox="1"/>
          <p:nvPr>
            <p:ph idx="1" type="subTitle"/>
          </p:nvPr>
        </p:nvSpPr>
        <p:spPr>
          <a:xfrm>
            <a:off x="8444450"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78" name="Google Shape;278;p35"/>
          <p:cNvSpPr txBox="1"/>
          <p:nvPr>
            <p:ph idx="2" type="subTitle"/>
          </p:nvPr>
        </p:nvSpPr>
        <p:spPr>
          <a:xfrm>
            <a:off x="13373075"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79" name="Google Shape;279;p35"/>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0" name="Google Shape;280;p35"/>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1" name="Google Shape;281;p35"/>
          <p:cNvSpPr txBox="1"/>
          <p:nvPr>
            <p:ph idx="5" type="subTitle"/>
          </p:nvPr>
        </p:nvSpPr>
        <p:spPr>
          <a:xfrm>
            <a:off x="8444450"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2" name="Google Shape;282;p35"/>
          <p:cNvSpPr txBox="1"/>
          <p:nvPr>
            <p:ph idx="6" type="subTitle"/>
          </p:nvPr>
        </p:nvSpPr>
        <p:spPr>
          <a:xfrm>
            <a:off x="13373075"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3" name="Google Shape;283;p35"/>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4" name="Google Shape;284;p35"/>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5" name="Google Shape;285;p35"/>
          <p:cNvSpPr txBox="1"/>
          <p:nvPr>
            <p:ph idx="9" type="subTitle"/>
          </p:nvPr>
        </p:nvSpPr>
        <p:spPr>
          <a:xfrm>
            <a:off x="8444450"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6" name="Google Shape;286;p35"/>
          <p:cNvSpPr txBox="1"/>
          <p:nvPr>
            <p:ph idx="13" type="subTitle"/>
          </p:nvPr>
        </p:nvSpPr>
        <p:spPr>
          <a:xfrm>
            <a:off x="13373075"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7" name="Google Shape;287;p35"/>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8" name="Google Shape;288;p35"/>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9" name="Google Shape;289;p35"/>
          <p:cNvSpPr txBox="1"/>
          <p:nvPr>
            <p:ph idx="16" type="subTitle"/>
          </p:nvPr>
        </p:nvSpPr>
        <p:spPr>
          <a:xfrm>
            <a:off x="8444450"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90" name="Google Shape;290;p35"/>
          <p:cNvSpPr txBox="1"/>
          <p:nvPr>
            <p:ph idx="17" type="subTitle"/>
          </p:nvPr>
        </p:nvSpPr>
        <p:spPr>
          <a:xfrm>
            <a:off x="13373075"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91" name="Google Shape;291;p35"/>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2" name="Google Shape;292;p35"/>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3" name="Google Shape;293;p35"/>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4" name="Google Shape;294;p35"/>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5" name="Google Shape;295;p35"/>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6" name="Google Shape;296;p35"/>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7" name="Google Shape;297;p35"/>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8" name="Google Shape;298;p35"/>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9" name="Google Shape;299;p35"/>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300" name="Google Shape;300;p35"/>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301" name="Google Shape;301;p3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spTree>
      <p:nvGrpSpPr>
        <p:cNvPr id="302" name="Shape 302"/>
        <p:cNvGrpSpPr/>
        <p:nvPr/>
      </p:nvGrpSpPr>
      <p:grpSpPr>
        <a:xfrm>
          <a:off x="0" y="0"/>
          <a:ext cx="0" cy="0"/>
          <a:chOff x="0" y="0"/>
          <a:chExt cx="0" cy="0"/>
        </a:xfrm>
      </p:grpSpPr>
      <p:sp>
        <p:nvSpPr>
          <p:cNvPr id="303" name="Google Shape;303;p36"/>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304" name="Google Shape;304;p36"/>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
        <p:nvSpPr>
          <p:cNvPr id="305" name="Google Shape;305;p3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spTree>
      <p:nvGrpSpPr>
        <p:cNvPr id="306" name="Shape 306"/>
        <p:cNvGrpSpPr/>
        <p:nvPr/>
      </p:nvGrpSpPr>
      <p:grpSpPr>
        <a:xfrm>
          <a:off x="0" y="0"/>
          <a:ext cx="0" cy="0"/>
          <a:chOff x="0" y="0"/>
          <a:chExt cx="0" cy="0"/>
        </a:xfrm>
      </p:grpSpPr>
      <p:sp>
        <p:nvSpPr>
          <p:cNvPr id="307" name="Google Shape;307;p37"/>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308" name="Google Shape;308;p37"/>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
        <p:nvSpPr>
          <p:cNvPr id="309" name="Google Shape;309;p3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spTree>
      <p:nvGrpSpPr>
        <p:cNvPr id="310" name="Shape 310"/>
        <p:cNvGrpSpPr/>
        <p:nvPr/>
      </p:nvGrpSpPr>
      <p:grpSpPr>
        <a:xfrm>
          <a:off x="0" y="0"/>
          <a:ext cx="0" cy="0"/>
          <a:chOff x="0" y="0"/>
          <a:chExt cx="0" cy="0"/>
        </a:xfrm>
      </p:grpSpPr>
      <p:sp>
        <p:nvSpPr>
          <p:cNvPr id="311" name="Google Shape;311;p38"/>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12" name="Google Shape;312;p3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spTree>
      <p:nvGrpSpPr>
        <p:cNvPr id="313" name="Shape 313"/>
        <p:cNvGrpSpPr/>
        <p:nvPr/>
      </p:nvGrpSpPr>
      <p:grpSpPr>
        <a:xfrm>
          <a:off x="0" y="0"/>
          <a:ext cx="0" cy="0"/>
          <a:chOff x="0" y="0"/>
          <a:chExt cx="0" cy="0"/>
        </a:xfrm>
      </p:grpSpPr>
      <p:sp>
        <p:nvSpPr>
          <p:cNvPr id="314" name="Google Shape;314;p39"/>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15" name="Google Shape;315;p39"/>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16" name="Google Shape;316;p39"/>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17" name="Google Shape;317;p3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spTree>
      <p:nvGrpSpPr>
        <p:cNvPr id="318" name="Shape 318"/>
        <p:cNvGrpSpPr/>
        <p:nvPr/>
      </p:nvGrpSpPr>
      <p:grpSpPr>
        <a:xfrm>
          <a:off x="0" y="0"/>
          <a:ext cx="0" cy="0"/>
          <a:chOff x="0" y="0"/>
          <a:chExt cx="0" cy="0"/>
        </a:xfrm>
      </p:grpSpPr>
      <p:sp>
        <p:nvSpPr>
          <p:cNvPr id="319" name="Google Shape;319;p40"/>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20" name="Google Shape;320;p40"/>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21" name="Google Shape;321;p40"/>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22" name="Google Shape;322;p4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55" name="Shape 55"/>
        <p:cNvGrpSpPr/>
        <p:nvPr/>
      </p:nvGrpSpPr>
      <p:grpSpPr>
        <a:xfrm>
          <a:off x="0" y="0"/>
          <a:ext cx="0" cy="0"/>
          <a:chOff x="0" y="0"/>
          <a:chExt cx="0" cy="0"/>
        </a:xfrm>
      </p:grpSpPr>
      <p:sp>
        <p:nvSpPr>
          <p:cNvPr id="56" name="Google Shape;56;p5"/>
          <p:cNvSpPr txBox="1"/>
          <p:nvPr>
            <p:ph idx="1" type="body"/>
          </p:nvPr>
        </p:nvSpPr>
        <p:spPr>
          <a:xfrm>
            <a:off x="9852650" y="2743200"/>
            <a:ext cx="7735800" cy="6844200"/>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400"/>
              </a:spcBef>
              <a:spcAft>
                <a:spcPts val="0"/>
              </a:spcAft>
              <a:buSzPts val="2700"/>
              <a:buNone/>
              <a:defRPr sz="2700"/>
            </a:lvl1pPr>
            <a:lvl2pPr indent="-400050" lvl="1" marL="914400" algn="l">
              <a:lnSpc>
                <a:spcPct val="115000"/>
              </a:lnSpc>
              <a:spcBef>
                <a:spcPts val="400"/>
              </a:spcBef>
              <a:spcAft>
                <a:spcPts val="0"/>
              </a:spcAft>
              <a:buSzPts val="2700"/>
              <a:buAutoNum type="alphaLcPeriod"/>
              <a:defRPr sz="2700"/>
            </a:lvl2pPr>
            <a:lvl3pPr indent="-400050" lvl="2" marL="1371600" algn="l">
              <a:lnSpc>
                <a:spcPct val="115000"/>
              </a:lnSpc>
              <a:spcBef>
                <a:spcPts val="1800"/>
              </a:spcBef>
              <a:spcAft>
                <a:spcPts val="0"/>
              </a:spcAft>
              <a:buSzPts val="2700"/>
              <a:buAutoNum type="romanLcPeriod"/>
              <a:defRPr sz="2700"/>
            </a:lvl3pPr>
            <a:lvl4pPr indent="-400050" lvl="3" marL="1828800" algn="l">
              <a:lnSpc>
                <a:spcPct val="115000"/>
              </a:lnSpc>
              <a:spcBef>
                <a:spcPts val="1800"/>
              </a:spcBef>
              <a:spcAft>
                <a:spcPts val="0"/>
              </a:spcAft>
              <a:buSzPts val="2700"/>
              <a:buAutoNum type="arabicPeriod"/>
              <a:defRPr sz="2700"/>
            </a:lvl4pPr>
            <a:lvl5pPr indent="-400050" lvl="4" marL="2286000" algn="l">
              <a:lnSpc>
                <a:spcPct val="115000"/>
              </a:lnSpc>
              <a:spcBef>
                <a:spcPts val="1800"/>
              </a:spcBef>
              <a:spcAft>
                <a:spcPts val="0"/>
              </a:spcAft>
              <a:buSzPts val="2700"/>
              <a:buAutoNum type="alphaLcPeriod"/>
              <a:defRPr sz="2700"/>
            </a:lvl5pPr>
            <a:lvl6pPr indent="-400050" lvl="5" marL="2743200" algn="l">
              <a:lnSpc>
                <a:spcPct val="115000"/>
              </a:lnSpc>
              <a:spcBef>
                <a:spcPts val="1800"/>
              </a:spcBef>
              <a:spcAft>
                <a:spcPts val="0"/>
              </a:spcAft>
              <a:buSzPts val="2700"/>
              <a:buAutoNum type="romanLcPeriod"/>
              <a:defRPr sz="2700"/>
            </a:lvl6pPr>
            <a:lvl7pPr indent="-400050" lvl="6" marL="3200400" algn="l">
              <a:lnSpc>
                <a:spcPct val="115000"/>
              </a:lnSpc>
              <a:spcBef>
                <a:spcPts val="1800"/>
              </a:spcBef>
              <a:spcAft>
                <a:spcPts val="0"/>
              </a:spcAft>
              <a:buSzPts val="2700"/>
              <a:buAutoNum type="arabicPeriod"/>
              <a:defRPr sz="2700"/>
            </a:lvl7pPr>
            <a:lvl8pPr indent="-400050" lvl="7" marL="3657600" algn="l">
              <a:lnSpc>
                <a:spcPct val="115000"/>
              </a:lnSpc>
              <a:spcBef>
                <a:spcPts val="1800"/>
              </a:spcBef>
              <a:spcAft>
                <a:spcPts val="0"/>
              </a:spcAft>
              <a:buSzPts val="2700"/>
              <a:buAutoNum type="alphaLcPeriod"/>
              <a:defRPr sz="2700"/>
            </a:lvl8pPr>
            <a:lvl9pPr indent="-400050" lvl="8" marL="4114800" algn="l">
              <a:lnSpc>
                <a:spcPct val="115000"/>
              </a:lnSpc>
              <a:spcBef>
                <a:spcPts val="1800"/>
              </a:spcBef>
              <a:spcAft>
                <a:spcPts val="1800"/>
              </a:spcAft>
              <a:buSzPts val="2700"/>
              <a:buAutoNum type="romanLcPeriod"/>
              <a:defRPr sz="2700"/>
            </a:lvl9pPr>
          </a:lstStyle>
          <a:p/>
        </p:txBody>
      </p:sp>
      <p:sp>
        <p:nvSpPr>
          <p:cNvPr id="57" name="Google Shape;57;p5"/>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58" name="Google Shape;58;p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 name="Google Shape;59;p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spTree>
      <p:nvGrpSpPr>
        <p:cNvPr id="323" name="Shape 323"/>
        <p:cNvGrpSpPr/>
        <p:nvPr/>
      </p:nvGrpSpPr>
      <p:grpSpPr>
        <a:xfrm>
          <a:off x="0" y="0"/>
          <a:ext cx="0" cy="0"/>
          <a:chOff x="0" y="0"/>
          <a:chExt cx="0" cy="0"/>
        </a:xfrm>
      </p:grpSpPr>
      <p:sp>
        <p:nvSpPr>
          <p:cNvPr id="324" name="Google Shape;324;p41"/>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25" name="Google Shape;325;p41"/>
          <p:cNvSpPr txBox="1"/>
          <p:nvPr>
            <p:ph idx="1" type="body"/>
          </p:nvPr>
        </p:nvSpPr>
        <p:spPr>
          <a:xfrm>
            <a:off x="699525" y="4969750"/>
            <a:ext cx="77451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26" name="Google Shape;326;p41"/>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27" name="Google Shape;327;p4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spTree>
      <p:nvGrpSpPr>
        <p:cNvPr id="328" name="Shape 328"/>
        <p:cNvGrpSpPr/>
        <p:nvPr/>
      </p:nvGrpSpPr>
      <p:grpSpPr>
        <a:xfrm>
          <a:off x="0" y="0"/>
          <a:ext cx="0" cy="0"/>
          <a:chOff x="0" y="0"/>
          <a:chExt cx="0" cy="0"/>
        </a:xfrm>
      </p:grpSpPr>
      <p:sp>
        <p:nvSpPr>
          <p:cNvPr id="329" name="Google Shape;329;p42"/>
          <p:cNvSpPr txBox="1"/>
          <p:nvPr>
            <p:ph type="title"/>
          </p:nvPr>
        </p:nvSpPr>
        <p:spPr>
          <a:xfrm>
            <a:off x="699525" y="2651750"/>
            <a:ext cx="49287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0" name="Google Shape;330;p42"/>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1" name="Google Shape;331;p42"/>
          <p:cNvSpPr txBox="1"/>
          <p:nvPr>
            <p:ph idx="2"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32" name="Google Shape;332;p4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spTree>
      <p:nvGrpSpPr>
        <p:cNvPr id="333" name="Shape 333"/>
        <p:cNvGrpSpPr/>
        <p:nvPr/>
      </p:nvGrpSpPr>
      <p:grpSpPr>
        <a:xfrm>
          <a:off x="0" y="0"/>
          <a:ext cx="0" cy="0"/>
          <a:chOff x="0" y="0"/>
          <a:chExt cx="0" cy="0"/>
        </a:xfrm>
      </p:grpSpPr>
      <p:sp>
        <p:nvSpPr>
          <p:cNvPr id="334" name="Google Shape;334;p43"/>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5" name="Google Shape;335;p43"/>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6" name="Google Shape;336;p43"/>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37" name="Google Shape;337;p43"/>
          <p:cNvSpPr txBox="1"/>
          <p:nvPr>
            <p:ph idx="3"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8" name="Google Shape;338;p43"/>
          <p:cNvSpPr txBox="1"/>
          <p:nvPr>
            <p:ph idx="4"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9" name="Google Shape;339;p4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spTree>
      <p:nvGrpSpPr>
        <p:cNvPr id="340" name="Shape 340"/>
        <p:cNvGrpSpPr/>
        <p:nvPr/>
      </p:nvGrpSpPr>
      <p:grpSpPr>
        <a:xfrm>
          <a:off x="0" y="0"/>
          <a:ext cx="0" cy="0"/>
          <a:chOff x="0" y="0"/>
          <a:chExt cx="0" cy="0"/>
        </a:xfrm>
      </p:grpSpPr>
      <p:sp>
        <p:nvSpPr>
          <p:cNvPr id="341" name="Google Shape;341;p44"/>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2" name="Google Shape;342;p44"/>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3" name="Google Shape;343;p44"/>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44" name="Google Shape;344;p44"/>
          <p:cNvSpPr txBox="1"/>
          <p:nvPr>
            <p:ph idx="3"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5" name="Google Shape;345;p44"/>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6" name="Google Shape;346;p44"/>
          <p:cNvSpPr txBox="1"/>
          <p:nvPr>
            <p:ph idx="5"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7" name="Google Shape;347;p44"/>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8" name="Google Shape;348;p4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spTree>
      <p:nvGrpSpPr>
        <p:cNvPr id="349" name="Shape 349"/>
        <p:cNvGrpSpPr/>
        <p:nvPr/>
      </p:nvGrpSpPr>
      <p:grpSpPr>
        <a:xfrm>
          <a:off x="0" y="0"/>
          <a:ext cx="0" cy="0"/>
          <a:chOff x="0" y="0"/>
          <a:chExt cx="0" cy="0"/>
        </a:xfrm>
      </p:grpSpPr>
      <p:sp>
        <p:nvSpPr>
          <p:cNvPr id="350" name="Google Shape;350;p45"/>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1" name="Google Shape;351;p45"/>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2" name="Google Shape;352;p45"/>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53" name="Google Shape;353;p45"/>
          <p:cNvSpPr txBox="1"/>
          <p:nvPr>
            <p:ph idx="3"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4" name="Google Shape;354;p45"/>
          <p:cNvSpPr txBox="1"/>
          <p:nvPr>
            <p:ph idx="4"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5" name="Google Shape;355;p45"/>
          <p:cNvSpPr txBox="1"/>
          <p:nvPr>
            <p:ph idx="5"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6" name="Google Shape;356;p45"/>
          <p:cNvSpPr txBox="1"/>
          <p:nvPr>
            <p:ph idx="6"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7" name="Google Shape;357;p45"/>
          <p:cNvSpPr txBox="1"/>
          <p:nvPr>
            <p:ph idx="7"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8" name="Google Shape;358;p45"/>
          <p:cNvSpPr txBox="1"/>
          <p:nvPr>
            <p:ph idx="8"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9" name="Google Shape;359;p4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spTree>
      <p:nvGrpSpPr>
        <p:cNvPr id="360" name="Shape 360"/>
        <p:cNvGrpSpPr/>
        <p:nvPr/>
      </p:nvGrpSpPr>
      <p:grpSpPr>
        <a:xfrm>
          <a:off x="0" y="0"/>
          <a:ext cx="0" cy="0"/>
          <a:chOff x="0" y="0"/>
          <a:chExt cx="0" cy="0"/>
        </a:xfrm>
      </p:grpSpPr>
      <p:sp>
        <p:nvSpPr>
          <p:cNvPr id="361" name="Google Shape;361;p46"/>
          <p:cNvSpPr txBox="1"/>
          <p:nvPr>
            <p:ph type="title"/>
          </p:nvPr>
        </p:nvSpPr>
        <p:spPr>
          <a:xfrm>
            <a:off x="1403600"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62" name="Google Shape;362;p46"/>
          <p:cNvSpPr txBox="1"/>
          <p:nvPr>
            <p:ph idx="1" type="body"/>
          </p:nvPr>
        </p:nvSpPr>
        <p:spPr>
          <a:xfrm>
            <a:off x="1403600" y="7895900"/>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63" name="Google Shape;363;p46"/>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64" name="Google Shape;364;p46"/>
          <p:cNvSpPr txBox="1"/>
          <p:nvPr>
            <p:ph idx="3" type="title"/>
          </p:nvPr>
        </p:nvSpPr>
        <p:spPr>
          <a:xfrm>
            <a:off x="10556725"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65" name="Google Shape;365;p46"/>
          <p:cNvSpPr txBox="1"/>
          <p:nvPr>
            <p:ph idx="4" type="body"/>
          </p:nvPr>
        </p:nvSpPr>
        <p:spPr>
          <a:xfrm>
            <a:off x="10556725" y="7895899"/>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66" name="Google Shape;366;p4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spTree>
      <p:nvGrpSpPr>
        <p:cNvPr id="367" name="Shape 367"/>
        <p:cNvGrpSpPr/>
        <p:nvPr/>
      </p:nvGrpSpPr>
      <p:grpSpPr>
        <a:xfrm>
          <a:off x="0" y="0"/>
          <a:ext cx="0" cy="0"/>
          <a:chOff x="0" y="0"/>
          <a:chExt cx="0" cy="0"/>
        </a:xfrm>
      </p:grpSpPr>
      <p:sp>
        <p:nvSpPr>
          <p:cNvPr id="368" name="Google Shape;368;p47"/>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69" name="Google Shape;369;p47"/>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0" name="Google Shape;370;p47"/>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71" name="Google Shape;371;p47"/>
          <p:cNvSpPr txBox="1"/>
          <p:nvPr>
            <p:ph idx="3"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2" name="Google Shape;372;p47"/>
          <p:cNvSpPr txBox="1"/>
          <p:nvPr>
            <p:ph idx="4"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3" name="Google Shape;373;p47"/>
          <p:cNvSpPr txBox="1"/>
          <p:nvPr>
            <p:ph idx="5"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4" name="Google Shape;374;p47"/>
          <p:cNvSpPr txBox="1"/>
          <p:nvPr>
            <p:ph idx="6"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5" name="Google Shape;375;p4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spTree>
      <p:nvGrpSpPr>
        <p:cNvPr id="376" name="Shape 376"/>
        <p:cNvGrpSpPr/>
        <p:nvPr/>
      </p:nvGrpSpPr>
      <p:grpSpPr>
        <a:xfrm>
          <a:off x="0" y="0"/>
          <a:ext cx="0" cy="0"/>
          <a:chOff x="0" y="0"/>
          <a:chExt cx="0" cy="0"/>
        </a:xfrm>
      </p:grpSpPr>
      <p:sp>
        <p:nvSpPr>
          <p:cNvPr id="377" name="Google Shape;377;p48"/>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8" name="Google Shape;378;p48"/>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9" name="Google Shape;379;p48"/>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80" name="Google Shape;380;p48"/>
          <p:cNvSpPr txBox="1"/>
          <p:nvPr>
            <p:ph idx="3"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1" name="Google Shape;381;p48"/>
          <p:cNvSpPr txBox="1"/>
          <p:nvPr>
            <p:ph idx="4"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2" name="Google Shape;382;p48"/>
          <p:cNvSpPr txBox="1"/>
          <p:nvPr>
            <p:ph idx="5"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3" name="Google Shape;383;p48"/>
          <p:cNvSpPr txBox="1"/>
          <p:nvPr>
            <p:ph idx="6"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4" name="Google Shape;384;p48"/>
          <p:cNvSpPr txBox="1"/>
          <p:nvPr>
            <p:ph idx="7"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5" name="Google Shape;385;p48"/>
          <p:cNvSpPr txBox="1"/>
          <p:nvPr>
            <p:ph idx="8"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6" name="Google Shape;386;p4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spTree>
      <p:nvGrpSpPr>
        <p:cNvPr id="387" name="Shape 387"/>
        <p:cNvGrpSpPr/>
        <p:nvPr/>
      </p:nvGrpSpPr>
      <p:grpSpPr>
        <a:xfrm>
          <a:off x="0" y="0"/>
          <a:ext cx="0" cy="0"/>
          <a:chOff x="0" y="0"/>
          <a:chExt cx="0" cy="0"/>
        </a:xfrm>
      </p:grpSpPr>
      <p:sp>
        <p:nvSpPr>
          <p:cNvPr id="388" name="Google Shape;388;p49"/>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89" name="Google Shape;389;p49"/>
          <p:cNvSpPr txBox="1"/>
          <p:nvPr>
            <p:ph type="ctrTitle"/>
          </p:nvPr>
        </p:nvSpPr>
        <p:spPr>
          <a:xfrm>
            <a:off x="1403600" y="3383280"/>
            <a:ext cx="140817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p:txBody>
      </p:sp>
      <p:sp>
        <p:nvSpPr>
          <p:cNvPr id="390" name="Google Shape;390;p49"/>
          <p:cNvSpPr txBox="1"/>
          <p:nvPr>
            <p:ph idx="2"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91" name="Google Shape;391;p49"/>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392" name="Google Shape;392;p4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spTree>
      <p:nvGrpSpPr>
        <p:cNvPr id="393" name="Shape 393"/>
        <p:cNvGrpSpPr/>
        <p:nvPr/>
      </p:nvGrpSpPr>
      <p:grpSpPr>
        <a:xfrm>
          <a:off x="0" y="0"/>
          <a:ext cx="0" cy="0"/>
          <a:chOff x="0" y="0"/>
          <a:chExt cx="0" cy="0"/>
        </a:xfrm>
      </p:grpSpPr>
      <p:sp>
        <p:nvSpPr>
          <p:cNvPr id="394" name="Google Shape;394;p50"/>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95" name="Google Shape;395;p50"/>
          <p:cNvSpPr txBox="1"/>
          <p:nvPr>
            <p:ph type="ctrTitle"/>
          </p:nvPr>
        </p:nvSpPr>
        <p:spPr>
          <a:xfrm>
            <a:off x="140360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396" name="Google Shape;396;p50"/>
          <p:cNvSpPr txBox="1"/>
          <p:nvPr>
            <p:ph idx="2"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97" name="Google Shape;397;p50"/>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398" name="Google Shape;398;p50"/>
          <p:cNvSpPr txBox="1"/>
          <p:nvPr>
            <p:ph idx="4" type="ctrTitle"/>
          </p:nvPr>
        </p:nvSpPr>
        <p:spPr>
          <a:xfrm>
            <a:off x="1055675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399" name="Google Shape;399;p50"/>
          <p:cNvSpPr txBox="1"/>
          <p:nvPr>
            <p:ph idx="5"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0" name="Google Shape;400;p5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p:cSld name="SECTION_HEADER_2_2_4">
    <p:spTree>
      <p:nvGrpSpPr>
        <p:cNvPr id="60" name="Shape 60"/>
        <p:cNvGrpSpPr/>
        <p:nvPr/>
      </p:nvGrpSpPr>
      <p:grpSpPr>
        <a:xfrm>
          <a:off x="0" y="0"/>
          <a:ext cx="0" cy="0"/>
          <a:chOff x="0" y="0"/>
          <a:chExt cx="0" cy="0"/>
        </a:xfrm>
      </p:grpSpPr>
      <p:sp>
        <p:nvSpPr>
          <p:cNvPr id="61" name="Google Shape;61;p6"/>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6"/>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63" name="Google Shape;63;p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spTree>
      <p:nvGrpSpPr>
        <p:cNvPr id="401" name="Shape 401"/>
        <p:cNvGrpSpPr/>
        <p:nvPr/>
      </p:nvGrpSpPr>
      <p:grpSpPr>
        <a:xfrm>
          <a:off x="0" y="0"/>
          <a:ext cx="0" cy="0"/>
          <a:chOff x="0" y="0"/>
          <a:chExt cx="0" cy="0"/>
        </a:xfrm>
      </p:grpSpPr>
      <p:sp>
        <p:nvSpPr>
          <p:cNvPr id="402" name="Google Shape;402;p51"/>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p:txBody>
      </p:sp>
      <p:sp>
        <p:nvSpPr>
          <p:cNvPr id="403" name="Google Shape;403;p51"/>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4" name="Google Shape;404;p51"/>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5" name="Google Shape;405;p5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06" name="Google Shape;406;p51"/>
          <p:cNvSpPr txBox="1"/>
          <p:nvPr>
            <p:ph idx="4"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7" name="Google Shape;407;p51"/>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8" name="Google Shape;408;p51"/>
          <p:cNvSpPr txBox="1"/>
          <p:nvPr>
            <p:ph idx="6"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9" name="Google Shape;409;p51"/>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10" name="Google Shape;410;p5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spTree>
      <p:nvGrpSpPr>
        <p:cNvPr id="411" name="Shape 411"/>
        <p:cNvGrpSpPr/>
        <p:nvPr/>
      </p:nvGrpSpPr>
      <p:grpSpPr>
        <a:xfrm>
          <a:off x="0" y="0"/>
          <a:ext cx="0" cy="0"/>
          <a:chOff x="0" y="0"/>
          <a:chExt cx="0" cy="0"/>
        </a:xfrm>
      </p:grpSpPr>
      <p:sp>
        <p:nvSpPr>
          <p:cNvPr id="412" name="Google Shape;412;p52"/>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13" name="Google Shape;413;p52"/>
          <p:cNvSpPr txBox="1"/>
          <p:nvPr>
            <p:ph type="ctrTitle"/>
          </p:nvPr>
        </p:nvSpPr>
        <p:spPr>
          <a:xfrm>
            <a:off x="1403600" y="3383280"/>
            <a:ext cx="77451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414" name="Google Shape;414;p52"/>
          <p:cNvSpPr txBox="1"/>
          <p:nvPr>
            <p:ph idx="2" type="subTitle"/>
          </p:nvPr>
        </p:nvSpPr>
        <p:spPr>
          <a:xfrm>
            <a:off x="1403655" y="5458968"/>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15" name="Google Shape;415;p5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16" name="Google Shape;416;p5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spTree>
      <p:nvGrpSpPr>
        <p:cNvPr id="417" name="Shape 417"/>
        <p:cNvGrpSpPr/>
        <p:nvPr/>
      </p:nvGrpSpPr>
      <p:grpSpPr>
        <a:xfrm>
          <a:off x="0" y="0"/>
          <a:ext cx="0" cy="0"/>
          <a:chOff x="0" y="0"/>
          <a:chExt cx="0" cy="0"/>
        </a:xfrm>
      </p:grpSpPr>
      <p:sp>
        <p:nvSpPr>
          <p:cNvPr id="418" name="Google Shape;418;p53"/>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19" name="Google Shape;419;p53"/>
          <p:cNvSpPr txBox="1"/>
          <p:nvPr>
            <p:ph type="ctrTitle"/>
          </p:nvPr>
        </p:nvSpPr>
        <p:spPr>
          <a:xfrm>
            <a:off x="1403600" y="2468875"/>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0" name="Google Shape;420;p53"/>
          <p:cNvSpPr txBox="1"/>
          <p:nvPr>
            <p:ph idx="2" type="subTitle"/>
          </p:nvPr>
        </p:nvSpPr>
        <p:spPr>
          <a:xfrm>
            <a:off x="1403655" y="3970971"/>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1" name="Google Shape;421;p5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22" name="Google Shape;422;p53"/>
          <p:cNvSpPr txBox="1"/>
          <p:nvPr>
            <p:ph idx="4" type="ctrTitle"/>
          </p:nvPr>
        </p:nvSpPr>
        <p:spPr>
          <a:xfrm>
            <a:off x="1403600" y="5361701"/>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3" name="Google Shape;423;p53"/>
          <p:cNvSpPr txBox="1"/>
          <p:nvPr>
            <p:ph idx="5" type="subTitle"/>
          </p:nvPr>
        </p:nvSpPr>
        <p:spPr>
          <a:xfrm>
            <a:off x="1403655" y="6864100"/>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4" name="Google Shape;424;p5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spTree>
      <p:nvGrpSpPr>
        <p:cNvPr id="425" name="Shape 425"/>
        <p:cNvGrpSpPr/>
        <p:nvPr/>
      </p:nvGrpSpPr>
      <p:grpSpPr>
        <a:xfrm>
          <a:off x="0" y="0"/>
          <a:ext cx="0" cy="0"/>
          <a:chOff x="0" y="0"/>
          <a:chExt cx="0" cy="0"/>
        </a:xfrm>
      </p:grpSpPr>
      <p:sp>
        <p:nvSpPr>
          <p:cNvPr id="426" name="Google Shape;426;p54"/>
          <p:cNvSpPr txBox="1"/>
          <p:nvPr>
            <p:ph idx="1"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27" name="Google Shape;427;p54"/>
          <p:cNvSpPr txBox="1"/>
          <p:nvPr>
            <p:ph type="ctrTitle"/>
          </p:nvPr>
        </p:nvSpPr>
        <p:spPr>
          <a:xfrm>
            <a:off x="699500" y="3383280"/>
            <a:ext cx="4928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8" name="Google Shape;428;p54"/>
          <p:cNvSpPr txBox="1"/>
          <p:nvPr>
            <p:ph idx="2"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9" name="Google Shape;429;p54"/>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30" name="Google Shape;430;p5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spTree>
      <p:nvGrpSpPr>
        <p:cNvPr id="431" name="Shape 431"/>
        <p:cNvGrpSpPr/>
        <p:nvPr/>
      </p:nvGrpSpPr>
      <p:grpSpPr>
        <a:xfrm>
          <a:off x="0" y="0"/>
          <a:ext cx="0" cy="0"/>
          <a:chOff x="0" y="0"/>
          <a:chExt cx="0" cy="0"/>
        </a:xfrm>
      </p:grpSpPr>
      <p:sp>
        <p:nvSpPr>
          <p:cNvPr id="432" name="Google Shape;432;p55"/>
          <p:cNvSpPr txBox="1"/>
          <p:nvPr>
            <p:ph idx="1" type="subTitle"/>
          </p:nvPr>
        </p:nvSpPr>
        <p:spPr>
          <a:xfrm>
            <a:off x="699516"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33" name="Google Shape;433;p55"/>
          <p:cNvSpPr txBox="1"/>
          <p:nvPr>
            <p:ph type="ctrTitle"/>
          </p:nvPr>
        </p:nvSpPr>
        <p:spPr>
          <a:xfrm>
            <a:off x="699500" y="2468875"/>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34" name="Google Shape;434;p55"/>
          <p:cNvSpPr txBox="1"/>
          <p:nvPr>
            <p:ph idx="2" type="subTitle"/>
          </p:nvPr>
        </p:nvSpPr>
        <p:spPr>
          <a:xfrm>
            <a:off x="699535" y="3970971"/>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35" name="Google Shape;435;p55"/>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36" name="Google Shape;436;p55"/>
          <p:cNvSpPr txBox="1"/>
          <p:nvPr>
            <p:ph idx="4" type="ctrTitle"/>
          </p:nvPr>
        </p:nvSpPr>
        <p:spPr>
          <a:xfrm>
            <a:off x="699500" y="5361701"/>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37" name="Google Shape;437;p55"/>
          <p:cNvSpPr txBox="1"/>
          <p:nvPr>
            <p:ph idx="5"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38" name="Google Shape;438;p5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spTree>
      <p:nvGrpSpPr>
        <p:cNvPr id="439" name="Shape 439"/>
        <p:cNvGrpSpPr/>
        <p:nvPr/>
      </p:nvGrpSpPr>
      <p:grpSpPr>
        <a:xfrm>
          <a:off x="0" y="0"/>
          <a:ext cx="0" cy="0"/>
          <a:chOff x="0" y="0"/>
          <a:chExt cx="0" cy="0"/>
        </a:xfrm>
      </p:grpSpPr>
      <p:grpSp>
        <p:nvGrpSpPr>
          <p:cNvPr id="440" name="Google Shape;440;p56"/>
          <p:cNvGrpSpPr/>
          <p:nvPr/>
        </p:nvGrpSpPr>
        <p:grpSpPr>
          <a:xfrm>
            <a:off x="6572227" y="4638322"/>
            <a:ext cx="5143547" cy="1010357"/>
            <a:chOff x="6972261" y="4704558"/>
            <a:chExt cx="4343478" cy="877884"/>
          </a:xfrm>
        </p:grpSpPr>
        <p:grpSp>
          <p:nvGrpSpPr>
            <p:cNvPr id="441" name="Google Shape;441;p56"/>
            <p:cNvGrpSpPr/>
            <p:nvPr/>
          </p:nvGrpSpPr>
          <p:grpSpPr>
            <a:xfrm>
              <a:off x="8566460" y="4732735"/>
              <a:ext cx="2749279" cy="849355"/>
              <a:chOff x="4940894" y="2609525"/>
              <a:chExt cx="5500759" cy="1694643"/>
            </a:xfrm>
          </p:grpSpPr>
          <p:sp>
            <p:nvSpPr>
              <p:cNvPr id="442" name="Google Shape;442;p5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3" name="Google Shape;443;p5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4" name="Google Shape;444;p5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5" name="Google Shape;445;p5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446" name="Google Shape;446;p56"/>
            <p:cNvGrpSpPr/>
            <p:nvPr/>
          </p:nvGrpSpPr>
          <p:grpSpPr>
            <a:xfrm>
              <a:off x="6972261" y="4704558"/>
              <a:ext cx="1317179" cy="877884"/>
              <a:chOff x="1751220" y="2553305"/>
              <a:chExt cx="2635412" cy="1751564"/>
            </a:xfrm>
          </p:grpSpPr>
          <p:grpSp>
            <p:nvGrpSpPr>
              <p:cNvPr id="447" name="Google Shape;447;p56"/>
              <p:cNvGrpSpPr/>
              <p:nvPr/>
            </p:nvGrpSpPr>
            <p:grpSpPr>
              <a:xfrm>
                <a:off x="1751220" y="2553305"/>
                <a:ext cx="2635412" cy="1751564"/>
                <a:chOff x="1751220" y="2553305"/>
                <a:chExt cx="2635412" cy="1751564"/>
              </a:xfrm>
            </p:grpSpPr>
            <p:sp>
              <p:nvSpPr>
                <p:cNvPr id="448" name="Google Shape;448;p5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9" name="Google Shape;449;p5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0" name="Google Shape;450;p5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1" name="Google Shape;451;p5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52" name="Google Shape;452;p5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453" name="Google Shape;453;p5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spTree>
      <p:nvGrpSpPr>
        <p:cNvPr id="454" name="Shape 454"/>
        <p:cNvGrpSpPr/>
        <p:nvPr/>
      </p:nvGrpSpPr>
      <p:grpSpPr>
        <a:xfrm>
          <a:off x="0" y="0"/>
          <a:ext cx="0" cy="0"/>
          <a:chOff x="0" y="0"/>
          <a:chExt cx="0" cy="0"/>
        </a:xfrm>
      </p:grpSpPr>
      <p:sp>
        <p:nvSpPr>
          <p:cNvPr id="455" name="Google Shape;455;p57"/>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6" name="Google Shape;456;p57"/>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7" name="Google Shape;457;p57"/>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8" name="Google Shape;458;p57"/>
          <p:cNvSpPr txBox="1"/>
          <p:nvPr>
            <p:ph type="ctrTitle"/>
          </p:nvPr>
        </p:nvSpPr>
        <p:spPr>
          <a:xfrm>
            <a:off x="704100" y="265175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459" name="Google Shape;459;p57"/>
          <p:cNvSpPr txBox="1"/>
          <p:nvPr>
            <p:ph idx="4" type="subTitle"/>
          </p:nvPr>
        </p:nvSpPr>
        <p:spPr>
          <a:xfrm>
            <a:off x="704100" y="484632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460" name="Google Shape;460;p57"/>
          <p:cNvGrpSpPr/>
          <p:nvPr/>
        </p:nvGrpSpPr>
        <p:grpSpPr>
          <a:xfrm>
            <a:off x="15867399" y="9251826"/>
            <a:ext cx="1725920" cy="347510"/>
            <a:chOff x="15867399" y="9251826"/>
            <a:chExt cx="1725920" cy="347510"/>
          </a:xfrm>
        </p:grpSpPr>
        <p:grpSp>
          <p:nvGrpSpPr>
            <p:cNvPr id="461" name="Google Shape;461;p57"/>
            <p:cNvGrpSpPr/>
            <p:nvPr/>
          </p:nvGrpSpPr>
          <p:grpSpPr>
            <a:xfrm>
              <a:off x="16500868" y="9262980"/>
              <a:ext cx="1092451" cy="336217"/>
              <a:chOff x="4940894" y="2609525"/>
              <a:chExt cx="5500759" cy="1694643"/>
            </a:xfrm>
          </p:grpSpPr>
          <p:sp>
            <p:nvSpPr>
              <p:cNvPr id="462" name="Google Shape;462;p5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3" name="Google Shape;463;p5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4" name="Google Shape;464;p5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5" name="Google Shape;465;p5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466" name="Google Shape;466;p57"/>
            <p:cNvGrpSpPr/>
            <p:nvPr/>
          </p:nvGrpSpPr>
          <p:grpSpPr>
            <a:xfrm>
              <a:off x="15867399" y="9251826"/>
              <a:ext cx="523393" cy="347510"/>
              <a:chOff x="1751220" y="2553305"/>
              <a:chExt cx="2635412" cy="1751564"/>
            </a:xfrm>
          </p:grpSpPr>
          <p:grpSp>
            <p:nvGrpSpPr>
              <p:cNvPr id="467" name="Google Shape;467;p57"/>
              <p:cNvGrpSpPr/>
              <p:nvPr/>
            </p:nvGrpSpPr>
            <p:grpSpPr>
              <a:xfrm>
                <a:off x="1751220" y="2553305"/>
                <a:ext cx="2635412" cy="1751564"/>
                <a:chOff x="1751220" y="2553305"/>
                <a:chExt cx="2635412" cy="1751564"/>
              </a:xfrm>
            </p:grpSpPr>
            <p:sp>
              <p:nvSpPr>
                <p:cNvPr id="468" name="Google Shape;468;p5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9" name="Google Shape;469;p5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0" name="Google Shape;470;p5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1" name="Google Shape;471;p5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72" name="Google Shape;472;p5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473" name="Google Shape;473;p5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spTree>
      <p:nvGrpSpPr>
        <p:cNvPr id="474" name="Shape 474"/>
        <p:cNvGrpSpPr/>
        <p:nvPr/>
      </p:nvGrpSpPr>
      <p:grpSpPr>
        <a:xfrm>
          <a:off x="0" y="0"/>
          <a:ext cx="0" cy="0"/>
          <a:chOff x="0" y="0"/>
          <a:chExt cx="0" cy="0"/>
        </a:xfrm>
      </p:grpSpPr>
      <p:sp>
        <p:nvSpPr>
          <p:cNvPr id="475" name="Google Shape;475;p58"/>
          <p:cNvSpPr txBox="1"/>
          <p:nvPr>
            <p:ph idx="1" type="body"/>
          </p:nvPr>
        </p:nvSpPr>
        <p:spPr>
          <a:xfrm>
            <a:off x="9852650" y="2743200"/>
            <a:ext cx="4928700" cy="6935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700"/>
              <a:buNone/>
              <a:defRPr sz="2700"/>
            </a:lvl1pPr>
            <a:lvl2pPr indent="-400050" lvl="1" marL="914400" algn="l">
              <a:lnSpc>
                <a:spcPct val="115000"/>
              </a:lnSpc>
              <a:spcBef>
                <a:spcPts val="1800"/>
              </a:spcBef>
              <a:spcAft>
                <a:spcPts val="0"/>
              </a:spcAft>
              <a:buSzPts val="2700"/>
              <a:buAutoNum type="alphaLcPeriod"/>
              <a:defRPr sz="2700"/>
            </a:lvl2pPr>
            <a:lvl3pPr indent="-400050" lvl="2" marL="1371600" algn="l">
              <a:lnSpc>
                <a:spcPct val="115000"/>
              </a:lnSpc>
              <a:spcBef>
                <a:spcPts val="1800"/>
              </a:spcBef>
              <a:spcAft>
                <a:spcPts val="0"/>
              </a:spcAft>
              <a:buSzPts val="2700"/>
              <a:buAutoNum type="romanLcPeriod"/>
              <a:defRPr sz="2700"/>
            </a:lvl3pPr>
            <a:lvl4pPr indent="-400050" lvl="3" marL="1828800" algn="l">
              <a:lnSpc>
                <a:spcPct val="115000"/>
              </a:lnSpc>
              <a:spcBef>
                <a:spcPts val="1800"/>
              </a:spcBef>
              <a:spcAft>
                <a:spcPts val="0"/>
              </a:spcAft>
              <a:buSzPts val="2700"/>
              <a:buAutoNum type="arabicPeriod"/>
              <a:defRPr sz="2700"/>
            </a:lvl4pPr>
            <a:lvl5pPr indent="-400050" lvl="4" marL="2286000" algn="l">
              <a:lnSpc>
                <a:spcPct val="115000"/>
              </a:lnSpc>
              <a:spcBef>
                <a:spcPts val="1800"/>
              </a:spcBef>
              <a:spcAft>
                <a:spcPts val="0"/>
              </a:spcAft>
              <a:buSzPts val="2700"/>
              <a:buAutoNum type="alphaLcPeriod"/>
              <a:defRPr sz="2700"/>
            </a:lvl5pPr>
            <a:lvl6pPr indent="-400050" lvl="5" marL="2743200" algn="l">
              <a:lnSpc>
                <a:spcPct val="115000"/>
              </a:lnSpc>
              <a:spcBef>
                <a:spcPts val="1800"/>
              </a:spcBef>
              <a:spcAft>
                <a:spcPts val="0"/>
              </a:spcAft>
              <a:buSzPts val="2700"/>
              <a:buAutoNum type="romanLcPeriod"/>
              <a:defRPr sz="2700"/>
            </a:lvl6pPr>
            <a:lvl7pPr indent="-400050" lvl="6" marL="3200400" algn="l">
              <a:lnSpc>
                <a:spcPct val="115000"/>
              </a:lnSpc>
              <a:spcBef>
                <a:spcPts val="1800"/>
              </a:spcBef>
              <a:spcAft>
                <a:spcPts val="0"/>
              </a:spcAft>
              <a:buSzPts val="2700"/>
              <a:buAutoNum type="arabicPeriod"/>
              <a:defRPr sz="2700"/>
            </a:lvl7pPr>
            <a:lvl8pPr indent="-400050" lvl="7" marL="3657600" algn="l">
              <a:lnSpc>
                <a:spcPct val="115000"/>
              </a:lnSpc>
              <a:spcBef>
                <a:spcPts val="1800"/>
              </a:spcBef>
              <a:spcAft>
                <a:spcPts val="0"/>
              </a:spcAft>
              <a:buSzPts val="2700"/>
              <a:buAutoNum type="alphaLcPeriod"/>
              <a:defRPr sz="2700"/>
            </a:lvl8pPr>
            <a:lvl9pPr indent="-400050" lvl="8" marL="4114800" algn="l">
              <a:lnSpc>
                <a:spcPct val="115000"/>
              </a:lnSpc>
              <a:spcBef>
                <a:spcPts val="1800"/>
              </a:spcBef>
              <a:spcAft>
                <a:spcPts val="1800"/>
              </a:spcAft>
              <a:buSzPts val="2700"/>
              <a:buAutoNum type="romanLcPeriod"/>
              <a:defRPr sz="2700"/>
            </a:lvl9pPr>
          </a:lstStyle>
          <a:p/>
        </p:txBody>
      </p:sp>
      <p:sp>
        <p:nvSpPr>
          <p:cNvPr id="476" name="Google Shape;476;p58"/>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477" name="Google Shape;477;p5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spTree>
      <p:nvGrpSpPr>
        <p:cNvPr id="478" name="Shape 478"/>
        <p:cNvGrpSpPr/>
        <p:nvPr/>
      </p:nvGrpSpPr>
      <p:grpSpPr>
        <a:xfrm>
          <a:off x="0" y="0"/>
          <a:ext cx="0" cy="0"/>
          <a:chOff x="0" y="0"/>
          <a:chExt cx="0" cy="0"/>
        </a:xfrm>
      </p:grpSpPr>
      <p:sp>
        <p:nvSpPr>
          <p:cNvPr id="479" name="Google Shape;479;p59"/>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480" name="Google Shape;480;p59"/>
          <p:cNvSpPr txBox="1"/>
          <p:nvPr>
            <p:ph idx="1" type="subTitle"/>
          </p:nvPr>
        </p:nvSpPr>
        <p:spPr>
          <a:xfrm>
            <a:off x="8444450"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1" name="Google Shape;481;p59"/>
          <p:cNvSpPr txBox="1"/>
          <p:nvPr>
            <p:ph idx="2" type="subTitle"/>
          </p:nvPr>
        </p:nvSpPr>
        <p:spPr>
          <a:xfrm>
            <a:off x="13373075"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2" name="Google Shape;482;p59"/>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3" name="Google Shape;483;p59"/>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4" name="Google Shape;484;p59"/>
          <p:cNvSpPr txBox="1"/>
          <p:nvPr>
            <p:ph idx="5" type="subTitle"/>
          </p:nvPr>
        </p:nvSpPr>
        <p:spPr>
          <a:xfrm>
            <a:off x="8444450"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5" name="Google Shape;485;p59"/>
          <p:cNvSpPr txBox="1"/>
          <p:nvPr>
            <p:ph idx="6" type="subTitle"/>
          </p:nvPr>
        </p:nvSpPr>
        <p:spPr>
          <a:xfrm>
            <a:off x="13373075"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6" name="Google Shape;486;p59"/>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7" name="Google Shape;487;p59"/>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8" name="Google Shape;488;p59"/>
          <p:cNvSpPr txBox="1"/>
          <p:nvPr>
            <p:ph idx="9" type="subTitle"/>
          </p:nvPr>
        </p:nvSpPr>
        <p:spPr>
          <a:xfrm>
            <a:off x="8444450"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9" name="Google Shape;489;p59"/>
          <p:cNvSpPr txBox="1"/>
          <p:nvPr>
            <p:ph idx="13" type="subTitle"/>
          </p:nvPr>
        </p:nvSpPr>
        <p:spPr>
          <a:xfrm>
            <a:off x="13373075"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0" name="Google Shape;490;p59"/>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1" name="Google Shape;491;p59"/>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2" name="Google Shape;492;p59"/>
          <p:cNvSpPr txBox="1"/>
          <p:nvPr>
            <p:ph idx="16" type="subTitle"/>
          </p:nvPr>
        </p:nvSpPr>
        <p:spPr>
          <a:xfrm>
            <a:off x="8444450"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3" name="Google Shape;493;p59"/>
          <p:cNvSpPr txBox="1"/>
          <p:nvPr>
            <p:ph idx="17" type="subTitle"/>
          </p:nvPr>
        </p:nvSpPr>
        <p:spPr>
          <a:xfrm>
            <a:off x="13373075"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4" name="Google Shape;494;p59"/>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5" name="Google Shape;495;p59"/>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6" name="Google Shape;496;p59"/>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7" name="Google Shape;497;p59"/>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8" name="Google Shape;498;p59"/>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9" name="Google Shape;499;p59"/>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0" name="Google Shape;500;p59"/>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1" name="Google Shape;501;p59"/>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2" name="Google Shape;502;p59"/>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3" name="Google Shape;503;p59"/>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4" name="Google Shape;504;p5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sion">
  <p:cSld name="SECTION_HEADER_2_1_2_1_2">
    <p:spTree>
      <p:nvGrpSpPr>
        <p:cNvPr id="505" name="Shape 505"/>
        <p:cNvGrpSpPr/>
        <p:nvPr/>
      </p:nvGrpSpPr>
      <p:grpSpPr>
        <a:xfrm>
          <a:off x="0" y="0"/>
          <a:ext cx="0" cy="0"/>
          <a:chOff x="0" y="0"/>
          <a:chExt cx="0" cy="0"/>
        </a:xfrm>
      </p:grpSpPr>
      <p:sp>
        <p:nvSpPr>
          <p:cNvPr id="506" name="Google Shape;506;p60"/>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507" name="Google Shape;507;p60"/>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508" name="Google Shape;508;p6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2">
  <p:cSld name="SECTION_HEADER_2_2_4_2">
    <p:spTree>
      <p:nvGrpSpPr>
        <p:cNvPr id="64" name="Shape 64"/>
        <p:cNvGrpSpPr/>
        <p:nvPr/>
      </p:nvGrpSpPr>
      <p:grpSpPr>
        <a:xfrm>
          <a:off x="0" y="0"/>
          <a:ext cx="0" cy="0"/>
          <a:chOff x="0" y="0"/>
          <a:chExt cx="0" cy="0"/>
        </a:xfrm>
      </p:grpSpPr>
      <p:sp>
        <p:nvSpPr>
          <p:cNvPr id="65" name="Google Shape;65;p7"/>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7"/>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67" name="Google Shape;67;p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Quote">
  <p:cSld name="SECTION_HEADER_2_1_2_2_2">
    <p:spTree>
      <p:nvGrpSpPr>
        <p:cNvPr id="509" name="Shape 509"/>
        <p:cNvGrpSpPr/>
        <p:nvPr/>
      </p:nvGrpSpPr>
      <p:grpSpPr>
        <a:xfrm>
          <a:off x="0" y="0"/>
          <a:ext cx="0" cy="0"/>
          <a:chOff x="0" y="0"/>
          <a:chExt cx="0" cy="0"/>
        </a:xfrm>
      </p:grpSpPr>
      <p:sp>
        <p:nvSpPr>
          <p:cNvPr id="510" name="Google Shape;510;p61"/>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511" name="Google Shape;511;p61"/>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512" name="Google Shape;512;p6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spTree>
      <p:nvGrpSpPr>
        <p:cNvPr id="513" name="Shape 513"/>
        <p:cNvGrpSpPr/>
        <p:nvPr/>
      </p:nvGrpSpPr>
      <p:grpSpPr>
        <a:xfrm>
          <a:off x="0" y="0"/>
          <a:ext cx="0" cy="0"/>
          <a:chOff x="0" y="0"/>
          <a:chExt cx="0" cy="0"/>
        </a:xfrm>
      </p:grpSpPr>
      <p:sp>
        <p:nvSpPr>
          <p:cNvPr id="514" name="Google Shape;514;p62"/>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15" name="Google Shape;515;p6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ext">
  <p:cSld name="TITLE_AND_BODY_1_3">
    <p:spTree>
      <p:nvGrpSpPr>
        <p:cNvPr id="516" name="Shape 516"/>
        <p:cNvGrpSpPr/>
        <p:nvPr/>
      </p:nvGrpSpPr>
      <p:grpSpPr>
        <a:xfrm>
          <a:off x="0" y="0"/>
          <a:ext cx="0" cy="0"/>
          <a:chOff x="0" y="0"/>
          <a:chExt cx="0" cy="0"/>
        </a:xfrm>
      </p:grpSpPr>
      <p:sp>
        <p:nvSpPr>
          <p:cNvPr id="517" name="Google Shape;517;p63"/>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18" name="Google Shape;518;p63"/>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19" name="Google Shape;519;p63"/>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20" name="Google Shape;520;p6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spTree>
      <p:nvGrpSpPr>
        <p:cNvPr id="521" name="Shape 521"/>
        <p:cNvGrpSpPr/>
        <p:nvPr/>
      </p:nvGrpSpPr>
      <p:grpSpPr>
        <a:xfrm>
          <a:off x="0" y="0"/>
          <a:ext cx="0" cy="0"/>
          <a:chOff x="0" y="0"/>
          <a:chExt cx="0" cy="0"/>
        </a:xfrm>
      </p:grpSpPr>
      <p:sp>
        <p:nvSpPr>
          <p:cNvPr id="522" name="Google Shape;522;p64"/>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23" name="Google Shape;523;p64"/>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24" name="Google Shape;524;p64"/>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25" name="Google Shape;525;p6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spTree>
      <p:nvGrpSpPr>
        <p:cNvPr id="526" name="Shape 526"/>
        <p:cNvGrpSpPr/>
        <p:nvPr/>
      </p:nvGrpSpPr>
      <p:grpSpPr>
        <a:xfrm>
          <a:off x="0" y="0"/>
          <a:ext cx="0" cy="0"/>
          <a:chOff x="0" y="0"/>
          <a:chExt cx="0" cy="0"/>
        </a:xfrm>
      </p:grpSpPr>
      <p:sp>
        <p:nvSpPr>
          <p:cNvPr id="527" name="Google Shape;527;p65"/>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28" name="Google Shape;528;p65"/>
          <p:cNvSpPr txBox="1"/>
          <p:nvPr>
            <p:ph idx="1" type="body"/>
          </p:nvPr>
        </p:nvSpPr>
        <p:spPr>
          <a:xfrm>
            <a:off x="699525" y="4969750"/>
            <a:ext cx="77451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29" name="Google Shape;529;p65"/>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30" name="Google Shape;530;p6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spTree>
      <p:nvGrpSpPr>
        <p:cNvPr id="531" name="Shape 531"/>
        <p:cNvGrpSpPr/>
        <p:nvPr/>
      </p:nvGrpSpPr>
      <p:grpSpPr>
        <a:xfrm>
          <a:off x="0" y="0"/>
          <a:ext cx="0" cy="0"/>
          <a:chOff x="0" y="0"/>
          <a:chExt cx="0" cy="0"/>
        </a:xfrm>
      </p:grpSpPr>
      <p:sp>
        <p:nvSpPr>
          <p:cNvPr id="532" name="Google Shape;532;p66"/>
          <p:cNvSpPr txBox="1"/>
          <p:nvPr>
            <p:ph type="title"/>
          </p:nvPr>
        </p:nvSpPr>
        <p:spPr>
          <a:xfrm>
            <a:off x="699525" y="2651750"/>
            <a:ext cx="49287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33" name="Google Shape;533;p66"/>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34" name="Google Shape;534;p66"/>
          <p:cNvSpPr txBox="1"/>
          <p:nvPr>
            <p:ph idx="2"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35" name="Google Shape;535;p6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spTree>
      <p:nvGrpSpPr>
        <p:cNvPr id="536" name="Shape 536"/>
        <p:cNvGrpSpPr/>
        <p:nvPr/>
      </p:nvGrpSpPr>
      <p:grpSpPr>
        <a:xfrm>
          <a:off x="0" y="0"/>
          <a:ext cx="0" cy="0"/>
          <a:chOff x="0" y="0"/>
          <a:chExt cx="0" cy="0"/>
        </a:xfrm>
      </p:grpSpPr>
      <p:sp>
        <p:nvSpPr>
          <p:cNvPr id="537" name="Google Shape;537;p67"/>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38" name="Google Shape;538;p67"/>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39" name="Google Shape;539;p67"/>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40" name="Google Shape;540;p67"/>
          <p:cNvSpPr txBox="1"/>
          <p:nvPr>
            <p:ph idx="3"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41" name="Google Shape;541;p67"/>
          <p:cNvSpPr txBox="1"/>
          <p:nvPr>
            <p:ph idx="4"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2" name="Google Shape;542;p6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spTree>
      <p:nvGrpSpPr>
        <p:cNvPr id="543" name="Shape 543"/>
        <p:cNvGrpSpPr/>
        <p:nvPr/>
      </p:nvGrpSpPr>
      <p:grpSpPr>
        <a:xfrm>
          <a:off x="0" y="0"/>
          <a:ext cx="0" cy="0"/>
          <a:chOff x="0" y="0"/>
          <a:chExt cx="0" cy="0"/>
        </a:xfrm>
      </p:grpSpPr>
      <p:sp>
        <p:nvSpPr>
          <p:cNvPr id="544" name="Google Shape;544;p68"/>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45" name="Google Shape;545;p68"/>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6" name="Google Shape;546;p68"/>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47" name="Google Shape;547;p68"/>
          <p:cNvSpPr txBox="1"/>
          <p:nvPr>
            <p:ph idx="3"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48" name="Google Shape;548;p68"/>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9" name="Google Shape;549;p68"/>
          <p:cNvSpPr txBox="1"/>
          <p:nvPr>
            <p:ph idx="5"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0" name="Google Shape;550;p68"/>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1" name="Google Shape;551;p6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spTree>
      <p:nvGrpSpPr>
        <p:cNvPr id="552" name="Shape 552"/>
        <p:cNvGrpSpPr/>
        <p:nvPr/>
      </p:nvGrpSpPr>
      <p:grpSpPr>
        <a:xfrm>
          <a:off x="0" y="0"/>
          <a:ext cx="0" cy="0"/>
          <a:chOff x="0" y="0"/>
          <a:chExt cx="0" cy="0"/>
        </a:xfrm>
      </p:grpSpPr>
      <p:sp>
        <p:nvSpPr>
          <p:cNvPr id="553" name="Google Shape;553;p69"/>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4" name="Google Shape;554;p69"/>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5" name="Google Shape;555;p69"/>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56" name="Google Shape;556;p69"/>
          <p:cNvSpPr txBox="1"/>
          <p:nvPr>
            <p:ph idx="3"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7" name="Google Shape;557;p69"/>
          <p:cNvSpPr txBox="1"/>
          <p:nvPr>
            <p:ph idx="4"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8" name="Google Shape;558;p69"/>
          <p:cNvSpPr txBox="1"/>
          <p:nvPr>
            <p:ph idx="5"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9" name="Google Shape;559;p69"/>
          <p:cNvSpPr txBox="1"/>
          <p:nvPr>
            <p:ph idx="6"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0" name="Google Shape;560;p69"/>
          <p:cNvSpPr txBox="1"/>
          <p:nvPr>
            <p:ph idx="7"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1" name="Google Shape;561;p69"/>
          <p:cNvSpPr txBox="1"/>
          <p:nvPr>
            <p:ph idx="8"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2" name="Google Shape;562;p6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spTree>
      <p:nvGrpSpPr>
        <p:cNvPr id="563" name="Shape 563"/>
        <p:cNvGrpSpPr/>
        <p:nvPr/>
      </p:nvGrpSpPr>
      <p:grpSpPr>
        <a:xfrm>
          <a:off x="0" y="0"/>
          <a:ext cx="0" cy="0"/>
          <a:chOff x="0" y="0"/>
          <a:chExt cx="0" cy="0"/>
        </a:xfrm>
      </p:grpSpPr>
      <p:sp>
        <p:nvSpPr>
          <p:cNvPr id="564" name="Google Shape;564;p70"/>
          <p:cNvSpPr txBox="1"/>
          <p:nvPr>
            <p:ph type="title"/>
          </p:nvPr>
        </p:nvSpPr>
        <p:spPr>
          <a:xfrm>
            <a:off x="1403600"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5" name="Google Shape;565;p70"/>
          <p:cNvSpPr txBox="1"/>
          <p:nvPr>
            <p:ph idx="1" type="body"/>
          </p:nvPr>
        </p:nvSpPr>
        <p:spPr>
          <a:xfrm>
            <a:off x="1403600" y="7895900"/>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6" name="Google Shape;566;p70"/>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67" name="Google Shape;567;p70"/>
          <p:cNvSpPr txBox="1"/>
          <p:nvPr>
            <p:ph idx="3" type="title"/>
          </p:nvPr>
        </p:nvSpPr>
        <p:spPr>
          <a:xfrm>
            <a:off x="10556725"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8" name="Google Shape;568;p70"/>
          <p:cNvSpPr txBox="1"/>
          <p:nvPr>
            <p:ph idx="4" type="body"/>
          </p:nvPr>
        </p:nvSpPr>
        <p:spPr>
          <a:xfrm>
            <a:off x="10556725" y="7895899"/>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9" name="Google Shape;569;p7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p:cSld name="SECTION_HEADER_2_2_4_1">
    <p:spTree>
      <p:nvGrpSpPr>
        <p:cNvPr id="68" name="Shape 68"/>
        <p:cNvGrpSpPr/>
        <p:nvPr/>
      </p:nvGrpSpPr>
      <p:grpSpPr>
        <a:xfrm>
          <a:off x="0" y="0"/>
          <a:ext cx="0" cy="0"/>
          <a:chOff x="0" y="0"/>
          <a:chExt cx="0" cy="0"/>
        </a:xfrm>
      </p:grpSpPr>
      <p:sp>
        <p:nvSpPr>
          <p:cNvPr id="69" name="Google Shape;69;p8"/>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8"/>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71" name="Google Shape;71;p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spTree>
      <p:nvGrpSpPr>
        <p:cNvPr id="570" name="Shape 570"/>
        <p:cNvGrpSpPr/>
        <p:nvPr/>
      </p:nvGrpSpPr>
      <p:grpSpPr>
        <a:xfrm>
          <a:off x="0" y="0"/>
          <a:ext cx="0" cy="0"/>
          <a:chOff x="0" y="0"/>
          <a:chExt cx="0" cy="0"/>
        </a:xfrm>
      </p:grpSpPr>
      <p:sp>
        <p:nvSpPr>
          <p:cNvPr id="571" name="Google Shape;571;p71"/>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2" name="Google Shape;572;p71"/>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3" name="Google Shape;573;p71"/>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74" name="Google Shape;574;p71"/>
          <p:cNvSpPr txBox="1"/>
          <p:nvPr>
            <p:ph idx="3"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5" name="Google Shape;575;p71"/>
          <p:cNvSpPr txBox="1"/>
          <p:nvPr>
            <p:ph idx="4"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6" name="Google Shape;576;p71"/>
          <p:cNvSpPr txBox="1"/>
          <p:nvPr>
            <p:ph idx="5"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7" name="Google Shape;577;p71"/>
          <p:cNvSpPr txBox="1"/>
          <p:nvPr>
            <p:ph idx="6"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8" name="Google Shape;578;p7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spTree>
      <p:nvGrpSpPr>
        <p:cNvPr id="579" name="Shape 579"/>
        <p:cNvGrpSpPr/>
        <p:nvPr/>
      </p:nvGrpSpPr>
      <p:grpSpPr>
        <a:xfrm>
          <a:off x="0" y="0"/>
          <a:ext cx="0" cy="0"/>
          <a:chOff x="0" y="0"/>
          <a:chExt cx="0" cy="0"/>
        </a:xfrm>
      </p:grpSpPr>
      <p:sp>
        <p:nvSpPr>
          <p:cNvPr id="580" name="Google Shape;580;p72"/>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1" name="Google Shape;581;p72"/>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2" name="Google Shape;582;p72"/>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83" name="Google Shape;583;p72"/>
          <p:cNvSpPr txBox="1"/>
          <p:nvPr>
            <p:ph idx="3"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4" name="Google Shape;584;p72"/>
          <p:cNvSpPr txBox="1"/>
          <p:nvPr>
            <p:ph idx="4"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5" name="Google Shape;585;p72"/>
          <p:cNvSpPr txBox="1"/>
          <p:nvPr>
            <p:ph idx="5"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6" name="Google Shape;586;p72"/>
          <p:cNvSpPr txBox="1"/>
          <p:nvPr>
            <p:ph idx="6"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7" name="Google Shape;587;p72"/>
          <p:cNvSpPr txBox="1"/>
          <p:nvPr>
            <p:ph idx="7"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8" name="Google Shape;588;p72"/>
          <p:cNvSpPr txBox="1"/>
          <p:nvPr>
            <p:ph idx="8"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9" name="Google Shape;589;p7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spTree>
      <p:nvGrpSpPr>
        <p:cNvPr id="590" name="Shape 590"/>
        <p:cNvGrpSpPr/>
        <p:nvPr/>
      </p:nvGrpSpPr>
      <p:grpSpPr>
        <a:xfrm>
          <a:off x="0" y="0"/>
          <a:ext cx="0" cy="0"/>
          <a:chOff x="0" y="0"/>
          <a:chExt cx="0" cy="0"/>
        </a:xfrm>
      </p:grpSpPr>
      <p:sp>
        <p:nvSpPr>
          <p:cNvPr id="591" name="Google Shape;591;p73"/>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2" name="Google Shape;592;p73"/>
          <p:cNvSpPr txBox="1"/>
          <p:nvPr>
            <p:ph type="ctrTitle"/>
          </p:nvPr>
        </p:nvSpPr>
        <p:spPr>
          <a:xfrm>
            <a:off x="1403600" y="3383280"/>
            <a:ext cx="140817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593" name="Google Shape;593;p73"/>
          <p:cNvSpPr txBox="1"/>
          <p:nvPr>
            <p:ph idx="2"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594" name="Google Shape;594;p7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595" name="Google Shape;595;p7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spTree>
      <p:nvGrpSpPr>
        <p:cNvPr id="596" name="Shape 596"/>
        <p:cNvGrpSpPr/>
        <p:nvPr/>
      </p:nvGrpSpPr>
      <p:grpSpPr>
        <a:xfrm>
          <a:off x="0" y="0"/>
          <a:ext cx="0" cy="0"/>
          <a:chOff x="0" y="0"/>
          <a:chExt cx="0" cy="0"/>
        </a:xfrm>
      </p:grpSpPr>
      <p:sp>
        <p:nvSpPr>
          <p:cNvPr id="597" name="Google Shape;597;p74"/>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8" name="Google Shape;598;p74"/>
          <p:cNvSpPr txBox="1"/>
          <p:nvPr>
            <p:ph type="ctrTitle"/>
          </p:nvPr>
        </p:nvSpPr>
        <p:spPr>
          <a:xfrm>
            <a:off x="140360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599" name="Google Shape;599;p74"/>
          <p:cNvSpPr txBox="1"/>
          <p:nvPr>
            <p:ph idx="2"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0" name="Google Shape;600;p7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01" name="Google Shape;601;p74"/>
          <p:cNvSpPr txBox="1"/>
          <p:nvPr>
            <p:ph idx="4" type="ctrTitle"/>
          </p:nvPr>
        </p:nvSpPr>
        <p:spPr>
          <a:xfrm>
            <a:off x="1055675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602" name="Google Shape;602;p74"/>
          <p:cNvSpPr txBox="1"/>
          <p:nvPr>
            <p:ph idx="5"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3" name="Google Shape;603;p7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spTree>
      <p:nvGrpSpPr>
        <p:cNvPr id="604" name="Shape 604"/>
        <p:cNvGrpSpPr/>
        <p:nvPr/>
      </p:nvGrpSpPr>
      <p:grpSpPr>
        <a:xfrm>
          <a:off x="0" y="0"/>
          <a:ext cx="0" cy="0"/>
          <a:chOff x="0" y="0"/>
          <a:chExt cx="0" cy="0"/>
        </a:xfrm>
      </p:grpSpPr>
      <p:sp>
        <p:nvSpPr>
          <p:cNvPr id="605" name="Google Shape;605;p75"/>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06" name="Google Shape;606;p75"/>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07" name="Google Shape;607;p75"/>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8" name="Google Shape;608;p7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09" name="Google Shape;609;p75"/>
          <p:cNvSpPr txBox="1"/>
          <p:nvPr>
            <p:ph idx="4"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10" name="Google Shape;610;p75"/>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1" name="Google Shape;611;p75"/>
          <p:cNvSpPr txBox="1"/>
          <p:nvPr>
            <p:ph idx="6"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12" name="Google Shape;612;p75"/>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3" name="Google Shape;613;p7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spTree>
      <p:nvGrpSpPr>
        <p:cNvPr id="614" name="Shape 614"/>
        <p:cNvGrpSpPr/>
        <p:nvPr/>
      </p:nvGrpSpPr>
      <p:grpSpPr>
        <a:xfrm>
          <a:off x="0" y="0"/>
          <a:ext cx="0" cy="0"/>
          <a:chOff x="0" y="0"/>
          <a:chExt cx="0" cy="0"/>
        </a:xfrm>
      </p:grpSpPr>
      <p:sp>
        <p:nvSpPr>
          <p:cNvPr id="615" name="Google Shape;615;p76"/>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16" name="Google Shape;616;p76"/>
          <p:cNvSpPr txBox="1"/>
          <p:nvPr>
            <p:ph type="ctrTitle"/>
          </p:nvPr>
        </p:nvSpPr>
        <p:spPr>
          <a:xfrm>
            <a:off x="1403600" y="3383280"/>
            <a:ext cx="77451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617" name="Google Shape;617;p76"/>
          <p:cNvSpPr txBox="1"/>
          <p:nvPr>
            <p:ph idx="2" type="subTitle"/>
          </p:nvPr>
        </p:nvSpPr>
        <p:spPr>
          <a:xfrm>
            <a:off x="1403655" y="5458968"/>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8" name="Google Shape;618;p76"/>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19" name="Google Shape;619;p7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spTree>
      <p:nvGrpSpPr>
        <p:cNvPr id="620" name="Shape 620"/>
        <p:cNvGrpSpPr/>
        <p:nvPr/>
      </p:nvGrpSpPr>
      <p:grpSpPr>
        <a:xfrm>
          <a:off x="0" y="0"/>
          <a:ext cx="0" cy="0"/>
          <a:chOff x="0" y="0"/>
          <a:chExt cx="0" cy="0"/>
        </a:xfrm>
      </p:grpSpPr>
      <p:sp>
        <p:nvSpPr>
          <p:cNvPr id="621" name="Google Shape;621;p77"/>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22" name="Google Shape;622;p77"/>
          <p:cNvSpPr txBox="1"/>
          <p:nvPr>
            <p:ph type="ctrTitle"/>
          </p:nvPr>
        </p:nvSpPr>
        <p:spPr>
          <a:xfrm>
            <a:off x="1403600" y="2468875"/>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23" name="Google Shape;623;p77"/>
          <p:cNvSpPr txBox="1"/>
          <p:nvPr>
            <p:ph idx="2" type="subTitle"/>
          </p:nvPr>
        </p:nvSpPr>
        <p:spPr>
          <a:xfrm>
            <a:off x="1403655" y="3970971"/>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24" name="Google Shape;624;p77"/>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25" name="Google Shape;625;p77"/>
          <p:cNvSpPr txBox="1"/>
          <p:nvPr>
            <p:ph idx="4" type="ctrTitle"/>
          </p:nvPr>
        </p:nvSpPr>
        <p:spPr>
          <a:xfrm>
            <a:off x="1403600" y="5361701"/>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26" name="Google Shape;626;p77"/>
          <p:cNvSpPr txBox="1"/>
          <p:nvPr>
            <p:ph idx="5" type="subTitle"/>
          </p:nvPr>
        </p:nvSpPr>
        <p:spPr>
          <a:xfrm>
            <a:off x="1403655" y="6864100"/>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27" name="Google Shape;627;p7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spTree>
      <p:nvGrpSpPr>
        <p:cNvPr id="628" name="Shape 628"/>
        <p:cNvGrpSpPr/>
        <p:nvPr/>
      </p:nvGrpSpPr>
      <p:grpSpPr>
        <a:xfrm>
          <a:off x="0" y="0"/>
          <a:ext cx="0" cy="0"/>
          <a:chOff x="0" y="0"/>
          <a:chExt cx="0" cy="0"/>
        </a:xfrm>
      </p:grpSpPr>
      <p:sp>
        <p:nvSpPr>
          <p:cNvPr id="629" name="Google Shape;629;p78"/>
          <p:cNvSpPr txBox="1"/>
          <p:nvPr>
            <p:ph idx="1"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30" name="Google Shape;630;p78"/>
          <p:cNvSpPr txBox="1"/>
          <p:nvPr>
            <p:ph type="ctrTitle"/>
          </p:nvPr>
        </p:nvSpPr>
        <p:spPr>
          <a:xfrm>
            <a:off x="699500" y="3383280"/>
            <a:ext cx="4928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31" name="Google Shape;631;p78"/>
          <p:cNvSpPr txBox="1"/>
          <p:nvPr>
            <p:ph idx="2"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32" name="Google Shape;632;p78"/>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33" name="Google Shape;633;p7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spTree>
      <p:nvGrpSpPr>
        <p:cNvPr id="634" name="Shape 634"/>
        <p:cNvGrpSpPr/>
        <p:nvPr/>
      </p:nvGrpSpPr>
      <p:grpSpPr>
        <a:xfrm>
          <a:off x="0" y="0"/>
          <a:ext cx="0" cy="0"/>
          <a:chOff x="0" y="0"/>
          <a:chExt cx="0" cy="0"/>
        </a:xfrm>
      </p:grpSpPr>
      <p:sp>
        <p:nvSpPr>
          <p:cNvPr id="635" name="Google Shape;635;p79"/>
          <p:cNvSpPr txBox="1"/>
          <p:nvPr>
            <p:ph idx="1" type="subTitle"/>
          </p:nvPr>
        </p:nvSpPr>
        <p:spPr>
          <a:xfrm>
            <a:off x="699516"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636" name="Google Shape;636;p79"/>
          <p:cNvSpPr txBox="1"/>
          <p:nvPr>
            <p:ph type="ctrTitle"/>
          </p:nvPr>
        </p:nvSpPr>
        <p:spPr>
          <a:xfrm>
            <a:off x="699500" y="2468875"/>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37" name="Google Shape;637;p79"/>
          <p:cNvSpPr txBox="1"/>
          <p:nvPr>
            <p:ph idx="2" type="subTitle"/>
          </p:nvPr>
        </p:nvSpPr>
        <p:spPr>
          <a:xfrm>
            <a:off x="699535" y="3970971"/>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38" name="Google Shape;638;p79"/>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39" name="Google Shape;639;p79"/>
          <p:cNvSpPr txBox="1"/>
          <p:nvPr>
            <p:ph idx="4" type="ctrTitle"/>
          </p:nvPr>
        </p:nvSpPr>
        <p:spPr>
          <a:xfrm>
            <a:off x="699500" y="5361701"/>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40" name="Google Shape;640;p79"/>
          <p:cNvSpPr txBox="1"/>
          <p:nvPr>
            <p:ph idx="5"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41" name="Google Shape;641;p7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spTree>
      <p:nvGrpSpPr>
        <p:cNvPr id="642" name="Shape 642"/>
        <p:cNvGrpSpPr/>
        <p:nvPr/>
      </p:nvGrpSpPr>
      <p:grpSpPr>
        <a:xfrm>
          <a:off x="0" y="0"/>
          <a:ext cx="0" cy="0"/>
          <a:chOff x="0" y="0"/>
          <a:chExt cx="0" cy="0"/>
        </a:xfrm>
      </p:grpSpPr>
      <p:grpSp>
        <p:nvGrpSpPr>
          <p:cNvPr id="643" name="Google Shape;643;p80"/>
          <p:cNvGrpSpPr/>
          <p:nvPr/>
        </p:nvGrpSpPr>
        <p:grpSpPr>
          <a:xfrm>
            <a:off x="6572066" y="4629153"/>
            <a:ext cx="5143867" cy="1028694"/>
            <a:chOff x="1751220" y="2553305"/>
            <a:chExt cx="8690433" cy="1751564"/>
          </a:xfrm>
        </p:grpSpPr>
        <p:grpSp>
          <p:nvGrpSpPr>
            <p:cNvPr id="644" name="Google Shape;644;p80"/>
            <p:cNvGrpSpPr/>
            <p:nvPr/>
          </p:nvGrpSpPr>
          <p:grpSpPr>
            <a:xfrm>
              <a:off x="4940894" y="2609525"/>
              <a:ext cx="5500759" cy="1694643"/>
              <a:chOff x="4940894" y="2609525"/>
              <a:chExt cx="5500759" cy="1694643"/>
            </a:xfrm>
          </p:grpSpPr>
          <p:sp>
            <p:nvSpPr>
              <p:cNvPr id="645" name="Google Shape;645;p8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6" name="Google Shape;646;p8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7" name="Google Shape;647;p8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8" name="Google Shape;648;p8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649" name="Google Shape;649;p80"/>
            <p:cNvGrpSpPr/>
            <p:nvPr/>
          </p:nvGrpSpPr>
          <p:grpSpPr>
            <a:xfrm>
              <a:off x="1751220" y="2553305"/>
              <a:ext cx="2635412" cy="1751564"/>
              <a:chOff x="1751220" y="2553305"/>
              <a:chExt cx="2635412" cy="1751564"/>
            </a:xfrm>
          </p:grpSpPr>
          <p:grpSp>
            <p:nvGrpSpPr>
              <p:cNvPr id="650" name="Google Shape;650;p80"/>
              <p:cNvGrpSpPr/>
              <p:nvPr/>
            </p:nvGrpSpPr>
            <p:grpSpPr>
              <a:xfrm>
                <a:off x="1751220" y="2553305"/>
                <a:ext cx="2635412" cy="1751564"/>
                <a:chOff x="1751220" y="2553305"/>
                <a:chExt cx="2635412" cy="1751564"/>
              </a:xfrm>
            </p:grpSpPr>
            <p:sp>
              <p:nvSpPr>
                <p:cNvPr id="651" name="Google Shape;651;p8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2" name="Google Shape;652;p8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3" name="Google Shape;653;p8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4" name="Google Shape;654;p8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655" name="Google Shape;655;p8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656" name="Google Shape;656;p8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2">
  <p:cSld name="SECTION_HEADER_2_2_4_1_2">
    <p:spTree>
      <p:nvGrpSpPr>
        <p:cNvPr id="72" name="Shape 72"/>
        <p:cNvGrpSpPr/>
        <p:nvPr/>
      </p:nvGrpSpPr>
      <p:grpSpPr>
        <a:xfrm>
          <a:off x="0" y="0"/>
          <a:ext cx="0" cy="0"/>
          <a:chOff x="0" y="0"/>
          <a:chExt cx="0" cy="0"/>
        </a:xfrm>
      </p:grpSpPr>
      <p:sp>
        <p:nvSpPr>
          <p:cNvPr id="73" name="Google Shape;73;p9"/>
          <p:cNvSpPr/>
          <p:nvPr/>
        </p:nvSpPr>
        <p:spPr>
          <a:xfrm>
            <a:off x="14079400" y="0"/>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9"/>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75" name="Google Shape;75;p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657" name="Shape 657"/>
        <p:cNvGrpSpPr/>
        <p:nvPr/>
      </p:nvGrpSpPr>
      <p:grpSpPr>
        <a:xfrm>
          <a:off x="0" y="0"/>
          <a:ext cx="0" cy="0"/>
          <a:chOff x="0" y="0"/>
          <a:chExt cx="0" cy="0"/>
        </a:xfrm>
      </p:grpSpPr>
      <p:sp>
        <p:nvSpPr>
          <p:cNvPr id="658" name="Google Shape;658;p8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spTree>
      <p:nvGrpSpPr>
        <p:cNvPr id="659" name="Shape 659"/>
        <p:cNvGrpSpPr/>
        <p:nvPr/>
      </p:nvGrpSpPr>
      <p:grpSpPr>
        <a:xfrm>
          <a:off x="0" y="0"/>
          <a:ext cx="0" cy="0"/>
          <a:chOff x="0" y="0"/>
          <a:chExt cx="0" cy="0"/>
        </a:xfrm>
      </p:grpSpPr>
      <p:sp>
        <p:nvSpPr>
          <p:cNvPr id="660" name="Google Shape;660;p8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spTree>
      <p:nvGrpSpPr>
        <p:cNvPr id="661" name="Shape 661"/>
        <p:cNvGrpSpPr/>
        <p:nvPr/>
      </p:nvGrpSpPr>
      <p:grpSpPr>
        <a:xfrm>
          <a:off x="0" y="0"/>
          <a:ext cx="0" cy="0"/>
          <a:chOff x="0" y="0"/>
          <a:chExt cx="0" cy="0"/>
        </a:xfrm>
      </p:grpSpPr>
      <p:sp>
        <p:nvSpPr>
          <p:cNvPr id="662" name="Google Shape;662;p83"/>
          <p:cNvSpPr/>
          <p:nvPr/>
        </p:nvSpPr>
        <p:spPr>
          <a:xfrm>
            <a:off x="1042072" y="3444113"/>
            <a:ext cx="1414800" cy="1101000"/>
          </a:xfrm>
          <a:prstGeom prst="rect">
            <a:avLst/>
          </a:prstGeom>
          <a:solidFill>
            <a:srgbClr val="4E439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83"/>
          <p:cNvSpPr/>
          <p:nvPr/>
        </p:nvSpPr>
        <p:spPr>
          <a:xfrm>
            <a:off x="3161112" y="3444113"/>
            <a:ext cx="1406400" cy="1101000"/>
          </a:xfrm>
          <a:prstGeom prst="rect">
            <a:avLst/>
          </a:prstGeom>
          <a:solidFill>
            <a:srgbClr val="00629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83"/>
          <p:cNvSpPr/>
          <p:nvPr/>
        </p:nvSpPr>
        <p:spPr>
          <a:xfrm>
            <a:off x="5292002" y="3444113"/>
            <a:ext cx="1414800" cy="1101000"/>
          </a:xfrm>
          <a:prstGeom prst="rect">
            <a:avLst/>
          </a:prstGeom>
          <a:solidFill>
            <a:srgbClr val="0071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83"/>
          <p:cNvSpPr/>
          <p:nvPr/>
        </p:nvSpPr>
        <p:spPr>
          <a:xfrm>
            <a:off x="7390807" y="3444113"/>
            <a:ext cx="1417200" cy="1101000"/>
          </a:xfrm>
          <a:prstGeom prst="rect">
            <a:avLst/>
          </a:prstGeom>
          <a:solidFill>
            <a:srgbClr val="007A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83"/>
          <p:cNvSpPr/>
          <p:nvPr/>
        </p:nvSpPr>
        <p:spPr>
          <a:xfrm>
            <a:off x="9492032" y="3444113"/>
            <a:ext cx="1417200" cy="1101000"/>
          </a:xfrm>
          <a:prstGeom prst="rect">
            <a:avLst/>
          </a:prstGeom>
          <a:solidFill>
            <a:srgbClr val="1A76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83"/>
          <p:cNvSpPr/>
          <p:nvPr/>
        </p:nvSpPr>
        <p:spPr>
          <a:xfrm>
            <a:off x="11607408" y="3444113"/>
            <a:ext cx="1417200" cy="1101000"/>
          </a:xfrm>
          <a:prstGeom prst="rect">
            <a:avLst/>
          </a:prstGeom>
          <a:solidFill>
            <a:srgbClr val="CA311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83"/>
          <p:cNvSpPr/>
          <p:nvPr/>
        </p:nvSpPr>
        <p:spPr>
          <a:xfrm>
            <a:off x="13702558" y="3444113"/>
            <a:ext cx="1417200" cy="1101000"/>
          </a:xfrm>
          <a:prstGeom prst="rect">
            <a:avLst/>
          </a:prstGeom>
          <a:solidFill>
            <a:srgbClr val="A330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83"/>
          <p:cNvSpPr/>
          <p:nvPr/>
        </p:nvSpPr>
        <p:spPr>
          <a:xfrm>
            <a:off x="15828728" y="3444113"/>
            <a:ext cx="1417200" cy="1101000"/>
          </a:xfrm>
          <a:prstGeom prst="rect">
            <a:avLst/>
          </a:prstGeom>
          <a:solidFill>
            <a:srgbClr val="633B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83"/>
          <p:cNvSpPr/>
          <p:nvPr/>
        </p:nvSpPr>
        <p:spPr>
          <a:xfrm>
            <a:off x="1042072" y="5741888"/>
            <a:ext cx="1414800" cy="1101000"/>
          </a:xfrm>
          <a:prstGeom prst="rect">
            <a:avLst/>
          </a:prstGeom>
          <a:solidFill>
            <a:srgbClr val="B5B5D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83"/>
          <p:cNvSpPr/>
          <p:nvPr/>
        </p:nvSpPr>
        <p:spPr>
          <a:xfrm>
            <a:off x="3161112" y="5741888"/>
            <a:ext cx="1406400" cy="1101000"/>
          </a:xfrm>
          <a:prstGeom prst="rect">
            <a:avLst/>
          </a:prstGeom>
          <a:solidFill>
            <a:srgbClr val="AFD3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83"/>
          <p:cNvSpPr/>
          <p:nvPr/>
        </p:nvSpPr>
        <p:spPr>
          <a:xfrm>
            <a:off x="5292002" y="5741888"/>
            <a:ext cx="1414800" cy="1101000"/>
          </a:xfrm>
          <a:prstGeom prst="rect">
            <a:avLst/>
          </a:prstGeom>
          <a:solidFill>
            <a:srgbClr val="C8E7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83"/>
          <p:cNvSpPr/>
          <p:nvPr/>
        </p:nvSpPr>
        <p:spPr>
          <a:xfrm>
            <a:off x="7390807" y="5741888"/>
            <a:ext cx="1417200" cy="1101000"/>
          </a:xfrm>
          <a:prstGeom prst="rect">
            <a:avLst/>
          </a:prstGeom>
          <a:solidFill>
            <a:srgbClr val="BFE0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83"/>
          <p:cNvSpPr/>
          <p:nvPr/>
        </p:nvSpPr>
        <p:spPr>
          <a:xfrm>
            <a:off x="9492032" y="5741888"/>
            <a:ext cx="1417200" cy="1101000"/>
          </a:xfrm>
          <a:prstGeom prst="rect">
            <a:avLst/>
          </a:prstGeom>
          <a:solidFill>
            <a:srgbClr val="B2CDB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83"/>
          <p:cNvSpPr/>
          <p:nvPr/>
        </p:nvSpPr>
        <p:spPr>
          <a:xfrm>
            <a:off x="11607408" y="5741888"/>
            <a:ext cx="1417200" cy="1101000"/>
          </a:xfrm>
          <a:prstGeom prst="rect">
            <a:avLst/>
          </a:prstGeom>
          <a:solidFill>
            <a:srgbClr val="FBD6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83"/>
          <p:cNvSpPr/>
          <p:nvPr/>
        </p:nvSpPr>
        <p:spPr>
          <a:xfrm>
            <a:off x="13702558" y="5741888"/>
            <a:ext cx="1417200" cy="1101000"/>
          </a:xfrm>
          <a:prstGeom prst="rect">
            <a:avLst/>
          </a:prstGeom>
          <a:solidFill>
            <a:srgbClr val="FBE3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83"/>
          <p:cNvSpPr/>
          <p:nvPr/>
        </p:nvSpPr>
        <p:spPr>
          <a:xfrm>
            <a:off x="15828728" y="5741888"/>
            <a:ext cx="1417200" cy="1101000"/>
          </a:xfrm>
          <a:prstGeom prst="rect">
            <a:avLst/>
          </a:prstGeom>
          <a:solidFill>
            <a:srgbClr val="D4CA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83"/>
          <p:cNvSpPr/>
          <p:nvPr/>
        </p:nvSpPr>
        <p:spPr>
          <a:xfrm>
            <a:off x="10050" y="0"/>
            <a:ext cx="182679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8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683" name="Shape 683"/>
        <p:cNvGrpSpPr/>
        <p:nvPr/>
      </p:nvGrpSpPr>
      <p:grpSpPr>
        <a:xfrm>
          <a:off x="0" y="0"/>
          <a:ext cx="0" cy="0"/>
          <a:chOff x="0" y="0"/>
          <a:chExt cx="0" cy="0"/>
        </a:xfrm>
      </p:grpSpPr>
      <p:sp>
        <p:nvSpPr>
          <p:cNvPr id="684" name="Google Shape;684;p85"/>
          <p:cNvSpPr txBox="1"/>
          <p:nvPr>
            <p:ph type="title"/>
          </p:nvPr>
        </p:nvSpPr>
        <p:spPr>
          <a:xfrm>
            <a:off x="757600" y="566950"/>
            <a:ext cx="16906800" cy="789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685" name="Google Shape;685;p85"/>
          <p:cNvSpPr txBox="1"/>
          <p:nvPr>
            <p:ph idx="1" type="body"/>
          </p:nvPr>
        </p:nvSpPr>
        <p:spPr>
          <a:xfrm>
            <a:off x="757600" y="2514600"/>
            <a:ext cx="12044400" cy="61200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000000"/>
              </a:buClr>
              <a:buSzPts val="2400"/>
              <a:buChar char="•"/>
              <a:defRPr sz="2400">
                <a:solidFill>
                  <a:srgbClr val="000000"/>
                </a:solidFill>
              </a:defRPr>
            </a:lvl1pPr>
            <a:lvl2pPr indent="-381000" lvl="1" marL="914400" algn="l">
              <a:lnSpc>
                <a:spcPct val="115000"/>
              </a:lnSpc>
              <a:spcBef>
                <a:spcPts val="2000"/>
              </a:spcBef>
              <a:spcAft>
                <a:spcPts val="0"/>
              </a:spcAft>
              <a:buClr>
                <a:srgbClr val="000000"/>
              </a:buClr>
              <a:buSzPts val="2400"/>
              <a:buChar char="•"/>
              <a:defRPr sz="2400">
                <a:solidFill>
                  <a:srgbClr val="000000"/>
                </a:solidFill>
              </a:defRPr>
            </a:lvl2pPr>
            <a:lvl3pPr indent="-381000" lvl="2" marL="1371600" algn="l">
              <a:lnSpc>
                <a:spcPct val="115000"/>
              </a:lnSpc>
              <a:spcBef>
                <a:spcPts val="2000"/>
              </a:spcBef>
              <a:spcAft>
                <a:spcPts val="0"/>
              </a:spcAft>
              <a:buClr>
                <a:srgbClr val="000000"/>
              </a:buClr>
              <a:buSzPts val="2400"/>
              <a:buChar char="•"/>
              <a:defRPr sz="2400">
                <a:solidFill>
                  <a:srgbClr val="000000"/>
                </a:solidFill>
              </a:defRPr>
            </a:lvl3pPr>
            <a:lvl4pPr indent="-381000" lvl="3" marL="1828800" algn="l">
              <a:lnSpc>
                <a:spcPct val="115000"/>
              </a:lnSpc>
              <a:spcBef>
                <a:spcPts val="2000"/>
              </a:spcBef>
              <a:spcAft>
                <a:spcPts val="0"/>
              </a:spcAft>
              <a:buClr>
                <a:srgbClr val="000000"/>
              </a:buClr>
              <a:buSzPts val="2400"/>
              <a:buChar char="•"/>
              <a:defRPr sz="2400">
                <a:solidFill>
                  <a:srgbClr val="000000"/>
                </a:solidFill>
              </a:defRPr>
            </a:lvl4pPr>
            <a:lvl5pPr indent="-381000" lvl="4" marL="2286000" algn="l">
              <a:lnSpc>
                <a:spcPct val="115000"/>
              </a:lnSpc>
              <a:spcBef>
                <a:spcPts val="2000"/>
              </a:spcBef>
              <a:spcAft>
                <a:spcPts val="0"/>
              </a:spcAft>
              <a:buClr>
                <a:srgbClr val="000000"/>
              </a:buClr>
              <a:buSzPts val="2400"/>
              <a:buChar char="•"/>
              <a:defRPr sz="2400">
                <a:solidFill>
                  <a:srgbClr val="000000"/>
                </a:solidFill>
              </a:defRPr>
            </a:lvl5pPr>
            <a:lvl6pPr indent="-381000" lvl="5" marL="2743200" algn="l">
              <a:lnSpc>
                <a:spcPct val="115000"/>
              </a:lnSpc>
              <a:spcBef>
                <a:spcPts val="2000"/>
              </a:spcBef>
              <a:spcAft>
                <a:spcPts val="0"/>
              </a:spcAft>
              <a:buClr>
                <a:srgbClr val="000000"/>
              </a:buClr>
              <a:buSzPts val="2400"/>
              <a:buChar char="•"/>
              <a:defRPr sz="2400">
                <a:solidFill>
                  <a:srgbClr val="000000"/>
                </a:solidFill>
              </a:defRPr>
            </a:lvl6pPr>
            <a:lvl7pPr indent="-381000" lvl="6" marL="3200400" algn="l">
              <a:lnSpc>
                <a:spcPct val="115000"/>
              </a:lnSpc>
              <a:spcBef>
                <a:spcPts val="2000"/>
              </a:spcBef>
              <a:spcAft>
                <a:spcPts val="0"/>
              </a:spcAft>
              <a:buClr>
                <a:srgbClr val="000000"/>
              </a:buClr>
              <a:buSzPts val="2400"/>
              <a:buChar char="•"/>
              <a:defRPr sz="2400">
                <a:solidFill>
                  <a:srgbClr val="000000"/>
                </a:solidFill>
              </a:defRPr>
            </a:lvl7pPr>
            <a:lvl8pPr indent="-381000" lvl="7" marL="3657600" algn="l">
              <a:lnSpc>
                <a:spcPct val="115000"/>
              </a:lnSpc>
              <a:spcBef>
                <a:spcPts val="2000"/>
              </a:spcBef>
              <a:spcAft>
                <a:spcPts val="0"/>
              </a:spcAft>
              <a:buClr>
                <a:srgbClr val="000000"/>
              </a:buClr>
              <a:buSzPts val="2400"/>
              <a:buChar char="•"/>
              <a:defRPr sz="2400">
                <a:solidFill>
                  <a:srgbClr val="000000"/>
                </a:solidFill>
              </a:defRPr>
            </a:lvl8pPr>
            <a:lvl9pPr indent="-381000" lvl="8" marL="4114800" algn="l">
              <a:lnSpc>
                <a:spcPct val="115000"/>
              </a:lnSpc>
              <a:spcBef>
                <a:spcPts val="2000"/>
              </a:spcBef>
              <a:spcAft>
                <a:spcPts val="2000"/>
              </a:spcAft>
              <a:buClr>
                <a:srgbClr val="000000"/>
              </a:buClr>
              <a:buSzPts val="2400"/>
              <a:buChar char="་"/>
              <a:defRPr sz="2400">
                <a:solidFill>
                  <a:srgbClr val="000000"/>
                </a:solidFill>
              </a:defRPr>
            </a:lvl9pPr>
          </a:lstStyle>
          <a:p/>
        </p:txBody>
      </p:sp>
      <p:grpSp>
        <p:nvGrpSpPr>
          <p:cNvPr id="686" name="Google Shape;686;p85"/>
          <p:cNvGrpSpPr/>
          <p:nvPr/>
        </p:nvGrpSpPr>
        <p:grpSpPr>
          <a:xfrm>
            <a:off x="16727568" y="9578870"/>
            <a:ext cx="860353" cy="172004"/>
            <a:chOff x="1751220" y="2553305"/>
            <a:chExt cx="8690433" cy="1751564"/>
          </a:xfrm>
        </p:grpSpPr>
        <p:grpSp>
          <p:nvGrpSpPr>
            <p:cNvPr id="687" name="Google Shape;687;p85"/>
            <p:cNvGrpSpPr/>
            <p:nvPr/>
          </p:nvGrpSpPr>
          <p:grpSpPr>
            <a:xfrm>
              <a:off x="4940894" y="2609525"/>
              <a:ext cx="5500759" cy="1694643"/>
              <a:chOff x="4940894" y="2609525"/>
              <a:chExt cx="5500759" cy="1694643"/>
            </a:xfrm>
          </p:grpSpPr>
          <p:sp>
            <p:nvSpPr>
              <p:cNvPr id="688" name="Google Shape;688;p8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89" name="Google Shape;689;p8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0" name="Google Shape;690;p8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1" name="Google Shape;691;p8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692" name="Google Shape;692;p85"/>
            <p:cNvGrpSpPr/>
            <p:nvPr/>
          </p:nvGrpSpPr>
          <p:grpSpPr>
            <a:xfrm>
              <a:off x="1751220" y="2553305"/>
              <a:ext cx="2635412" cy="1751564"/>
              <a:chOff x="1751220" y="2553305"/>
              <a:chExt cx="2635412" cy="1751564"/>
            </a:xfrm>
          </p:grpSpPr>
          <p:grpSp>
            <p:nvGrpSpPr>
              <p:cNvPr id="693" name="Google Shape;693;p85"/>
              <p:cNvGrpSpPr/>
              <p:nvPr/>
            </p:nvGrpSpPr>
            <p:grpSpPr>
              <a:xfrm>
                <a:off x="1751220" y="2553305"/>
                <a:ext cx="2635412" cy="1751564"/>
                <a:chOff x="1751220" y="2553305"/>
                <a:chExt cx="2635412" cy="1751564"/>
              </a:xfrm>
            </p:grpSpPr>
            <p:sp>
              <p:nvSpPr>
                <p:cNvPr id="694" name="Google Shape;694;p8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5" name="Google Shape;695;p8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6" name="Google Shape;696;p8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7" name="Google Shape;697;p8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698" name="Google Shape;698;p8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699" name="Google Shape;699;p85"/>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lvl1pPr indent="0" lvl="0"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l">
              <a:spcBef>
                <a:spcPts val="0"/>
              </a:spcBef>
              <a:spcAft>
                <a:spcPts val="0"/>
              </a:spcAft>
              <a:buNone/>
            </a:pPr>
            <a:fld id="{00000000-1234-1234-1234-123412341234}" type="slidenum">
              <a:rPr lang="ar-AE"/>
              <a:t>‹#›</a:t>
            </a:fld>
            <a:endParaRPr/>
          </a:p>
        </p:txBody>
      </p:sp>
      <p:sp>
        <p:nvSpPr>
          <p:cNvPr id="700" name="Google Shape;700;p85"/>
          <p:cNvSpPr txBox="1"/>
          <p:nvPr/>
        </p:nvSpPr>
        <p:spPr>
          <a:xfrm>
            <a:off x="10556875" y="9598075"/>
            <a:ext cx="5721900" cy="172200"/>
          </a:xfrm>
          <a:prstGeom prst="rect">
            <a:avLst/>
          </a:prstGeom>
          <a:noFill/>
          <a:ln>
            <a:noFill/>
          </a:ln>
        </p:spPr>
        <p:txBody>
          <a:bodyPr anchorCtr="0" anchor="ctr" bIns="0" lIns="0" spcFirstLastPara="1" rIns="0" wrap="square" tIns="0">
            <a:noAutofit/>
          </a:bodyPr>
          <a:lstStyle/>
          <a:p>
            <a:pPr indent="0" lvl="0" marL="0" rtl="1" algn="r">
              <a:spcBef>
                <a:spcPts val="0"/>
              </a:spcBef>
              <a:spcAft>
                <a:spcPts val="0"/>
              </a:spcAft>
              <a:buClr>
                <a:schemeClr val="accent5"/>
              </a:buClr>
              <a:buSzPts val="1400"/>
              <a:buFont typeface="Arial"/>
              <a:buNone/>
            </a:pPr>
            <a:r>
              <a:rPr lang="ar-AE">
                <a:solidFill>
                  <a:schemeClr val="dk1"/>
                </a:solidFill>
                <a:latin typeface="Noto Sans Arabic"/>
                <a:ea typeface="Noto Sans Arabic"/>
                <a:cs typeface="Noto Sans Arabic"/>
                <a:sym typeface="Noto Sans Arabic"/>
              </a:rPr>
              <a:t>حماية سلامة الشباب وصحتهم على الإنترنت</a:t>
            </a:r>
            <a:endParaRPr>
              <a:solidFill>
                <a:srgbClr val="1C2B33"/>
              </a:solidFill>
              <a:latin typeface="Optimistic Text"/>
              <a:ea typeface="Optimistic Text"/>
              <a:cs typeface="Optimistic Text"/>
              <a:sym typeface="Optimistic Text"/>
            </a:endParaRPr>
          </a:p>
        </p:txBody>
      </p:sp>
    </p:spTree>
  </p:cSld>
  <p:clrMapOvr>
    <a:masterClrMapping/>
  </p:clrMapOvr>
  <p:extLst>
    <p:ext uri="{DCECCB84-F9BA-43D5-87BE-67443E8EF086}">
      <p15:sldGuideLst>
        <p15:guide id="1" orient="horz" pos="6142">
          <p15:clr>
            <a:srgbClr val="E46962"/>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a">
  <p:cSld name="TITLE_AND_BODY_3_1_1">
    <p:spTree>
      <p:nvGrpSpPr>
        <p:cNvPr id="701" name="Shape 701"/>
        <p:cNvGrpSpPr/>
        <p:nvPr/>
      </p:nvGrpSpPr>
      <p:grpSpPr>
        <a:xfrm>
          <a:off x="0" y="0"/>
          <a:ext cx="0" cy="0"/>
          <a:chOff x="0" y="0"/>
          <a:chExt cx="0" cy="0"/>
        </a:xfrm>
      </p:grpSpPr>
      <p:grpSp>
        <p:nvGrpSpPr>
          <p:cNvPr id="702" name="Google Shape;702;p86"/>
          <p:cNvGrpSpPr/>
          <p:nvPr/>
        </p:nvGrpSpPr>
        <p:grpSpPr>
          <a:xfrm>
            <a:off x="16727568" y="9578870"/>
            <a:ext cx="860353" cy="172004"/>
            <a:chOff x="1751220" y="2553305"/>
            <a:chExt cx="8690433" cy="1751564"/>
          </a:xfrm>
        </p:grpSpPr>
        <p:grpSp>
          <p:nvGrpSpPr>
            <p:cNvPr id="703" name="Google Shape;703;p86"/>
            <p:cNvGrpSpPr/>
            <p:nvPr/>
          </p:nvGrpSpPr>
          <p:grpSpPr>
            <a:xfrm>
              <a:off x="4940894" y="2609525"/>
              <a:ext cx="5500759" cy="1694643"/>
              <a:chOff x="4940894" y="2609525"/>
              <a:chExt cx="5500759" cy="1694643"/>
            </a:xfrm>
          </p:grpSpPr>
          <p:sp>
            <p:nvSpPr>
              <p:cNvPr id="704" name="Google Shape;704;p8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5" name="Google Shape;705;p8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6" name="Google Shape;706;p8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7" name="Google Shape;707;p8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08" name="Google Shape;708;p86"/>
            <p:cNvGrpSpPr/>
            <p:nvPr/>
          </p:nvGrpSpPr>
          <p:grpSpPr>
            <a:xfrm>
              <a:off x="1751220" y="2553305"/>
              <a:ext cx="2635412" cy="1751564"/>
              <a:chOff x="1751220" y="2553305"/>
              <a:chExt cx="2635412" cy="1751564"/>
            </a:xfrm>
          </p:grpSpPr>
          <p:grpSp>
            <p:nvGrpSpPr>
              <p:cNvPr id="709" name="Google Shape;709;p86"/>
              <p:cNvGrpSpPr/>
              <p:nvPr/>
            </p:nvGrpSpPr>
            <p:grpSpPr>
              <a:xfrm>
                <a:off x="1751220" y="2553305"/>
                <a:ext cx="2635412" cy="1751564"/>
                <a:chOff x="1751220" y="2553305"/>
                <a:chExt cx="2635412" cy="1751564"/>
              </a:xfrm>
            </p:grpSpPr>
            <p:sp>
              <p:nvSpPr>
                <p:cNvPr id="710" name="Google Shape;710;p8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1" name="Google Shape;711;p8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2" name="Google Shape;712;p8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3" name="Google Shape;713;p8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14" name="Google Shape;714;p8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15" name="Google Shape;715;p86"/>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lvl1pPr indent="0" lvl="0"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l">
              <a:spcBef>
                <a:spcPts val="0"/>
              </a:spcBef>
              <a:spcAft>
                <a:spcPts val="0"/>
              </a:spcAft>
              <a:buNone/>
            </a:pPr>
            <a:fld id="{00000000-1234-1234-1234-123412341234}" type="slidenum">
              <a:rPr lang="ar-AE"/>
              <a:t>‹#›</a:t>
            </a:fld>
            <a:endParaRPr/>
          </a:p>
        </p:txBody>
      </p:sp>
      <p:sp>
        <p:nvSpPr>
          <p:cNvPr id="716" name="Google Shape;716;p86"/>
          <p:cNvSpPr txBox="1"/>
          <p:nvPr/>
        </p:nvSpPr>
        <p:spPr>
          <a:xfrm>
            <a:off x="10556875" y="9598075"/>
            <a:ext cx="5721900" cy="172200"/>
          </a:xfrm>
          <a:prstGeom prst="rect">
            <a:avLst/>
          </a:prstGeom>
          <a:noFill/>
          <a:ln>
            <a:noFill/>
          </a:ln>
        </p:spPr>
        <p:txBody>
          <a:bodyPr anchorCtr="0" anchor="ctr" bIns="0" lIns="0" spcFirstLastPara="1" rIns="0" wrap="square" tIns="0">
            <a:noAutofit/>
          </a:bodyPr>
          <a:lstStyle/>
          <a:p>
            <a:pPr indent="0" lvl="0" marL="0" rtl="1" algn="r">
              <a:spcBef>
                <a:spcPts val="0"/>
              </a:spcBef>
              <a:spcAft>
                <a:spcPts val="0"/>
              </a:spcAft>
              <a:buClr>
                <a:schemeClr val="accent5"/>
              </a:buClr>
              <a:buSzPts val="1400"/>
              <a:buFont typeface="Arial"/>
              <a:buNone/>
            </a:pPr>
            <a:r>
              <a:rPr lang="ar-AE">
                <a:solidFill>
                  <a:schemeClr val="dk1"/>
                </a:solidFill>
                <a:latin typeface="Noto Sans Arabic"/>
                <a:ea typeface="Noto Sans Arabic"/>
                <a:cs typeface="Noto Sans Arabic"/>
                <a:sym typeface="Noto Sans Arabic"/>
              </a:rPr>
              <a:t>حماية سلامة الشباب وصحتهم على الإنترنت</a:t>
            </a:r>
            <a:endParaRPr>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c">
  <p:cSld name="TITLE_AND_BODY_3_1_1_1_1_1">
    <p:bg>
      <p:bgPr>
        <a:solidFill>
          <a:srgbClr val="F1F4F7"/>
        </a:solidFill>
      </p:bgPr>
    </p:bg>
    <p:spTree>
      <p:nvGrpSpPr>
        <p:cNvPr id="717" name="Shape 717"/>
        <p:cNvGrpSpPr/>
        <p:nvPr/>
      </p:nvGrpSpPr>
      <p:grpSpPr>
        <a:xfrm>
          <a:off x="0" y="0"/>
          <a:ext cx="0" cy="0"/>
          <a:chOff x="0" y="0"/>
          <a:chExt cx="0" cy="0"/>
        </a:xfrm>
      </p:grpSpPr>
      <p:grpSp>
        <p:nvGrpSpPr>
          <p:cNvPr id="718" name="Google Shape;718;p87"/>
          <p:cNvGrpSpPr/>
          <p:nvPr/>
        </p:nvGrpSpPr>
        <p:grpSpPr>
          <a:xfrm>
            <a:off x="16727568" y="9578870"/>
            <a:ext cx="860353" cy="172004"/>
            <a:chOff x="1751220" y="2553305"/>
            <a:chExt cx="8690433" cy="1751564"/>
          </a:xfrm>
        </p:grpSpPr>
        <p:grpSp>
          <p:nvGrpSpPr>
            <p:cNvPr id="719" name="Google Shape;719;p87"/>
            <p:cNvGrpSpPr/>
            <p:nvPr/>
          </p:nvGrpSpPr>
          <p:grpSpPr>
            <a:xfrm>
              <a:off x="4940894" y="2609525"/>
              <a:ext cx="5500759" cy="1694643"/>
              <a:chOff x="4940894" y="2609525"/>
              <a:chExt cx="5500759" cy="1694643"/>
            </a:xfrm>
          </p:grpSpPr>
          <p:sp>
            <p:nvSpPr>
              <p:cNvPr id="720" name="Google Shape;720;p8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1" name="Google Shape;721;p8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2" name="Google Shape;722;p8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3" name="Google Shape;723;p8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24" name="Google Shape;724;p87"/>
            <p:cNvGrpSpPr/>
            <p:nvPr/>
          </p:nvGrpSpPr>
          <p:grpSpPr>
            <a:xfrm>
              <a:off x="1751220" y="2553305"/>
              <a:ext cx="2635412" cy="1751564"/>
              <a:chOff x="1751220" y="2553305"/>
              <a:chExt cx="2635412" cy="1751564"/>
            </a:xfrm>
          </p:grpSpPr>
          <p:grpSp>
            <p:nvGrpSpPr>
              <p:cNvPr id="725" name="Google Shape;725;p87"/>
              <p:cNvGrpSpPr/>
              <p:nvPr/>
            </p:nvGrpSpPr>
            <p:grpSpPr>
              <a:xfrm>
                <a:off x="1751220" y="2553305"/>
                <a:ext cx="2635412" cy="1751564"/>
                <a:chOff x="1751220" y="2553305"/>
                <a:chExt cx="2635412" cy="1751564"/>
              </a:xfrm>
            </p:grpSpPr>
            <p:sp>
              <p:nvSpPr>
                <p:cNvPr id="726" name="Google Shape;726;p8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7" name="Google Shape;727;p8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8" name="Google Shape;728;p8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9" name="Google Shape;729;p8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30" name="Google Shape;730;p8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31" name="Google Shape;731;p87"/>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lvl1pPr indent="0" lvl="0"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l">
              <a:spcBef>
                <a:spcPts val="0"/>
              </a:spcBef>
              <a:spcAft>
                <a:spcPts val="0"/>
              </a:spcAft>
              <a:buNone/>
            </a:pPr>
            <a:fld id="{00000000-1234-1234-1234-123412341234}" type="slidenum">
              <a:rPr lang="ar-AE"/>
              <a:t>‹#›</a:t>
            </a:fld>
            <a:endParaRPr/>
          </a:p>
        </p:txBody>
      </p:sp>
      <p:sp>
        <p:nvSpPr>
          <p:cNvPr id="732" name="Google Shape;732;p87"/>
          <p:cNvSpPr txBox="1"/>
          <p:nvPr/>
        </p:nvSpPr>
        <p:spPr>
          <a:xfrm>
            <a:off x="10556875" y="9598075"/>
            <a:ext cx="5721900" cy="172200"/>
          </a:xfrm>
          <a:prstGeom prst="rect">
            <a:avLst/>
          </a:prstGeom>
          <a:noFill/>
          <a:ln>
            <a:noFill/>
          </a:ln>
        </p:spPr>
        <p:txBody>
          <a:bodyPr anchorCtr="0" anchor="ctr" bIns="0" lIns="0" spcFirstLastPara="1" rIns="0" wrap="square" tIns="0">
            <a:noAutofit/>
          </a:bodyPr>
          <a:lstStyle/>
          <a:p>
            <a:pPr indent="0" lvl="0" marL="0" rtl="1" algn="r">
              <a:spcBef>
                <a:spcPts val="0"/>
              </a:spcBef>
              <a:spcAft>
                <a:spcPts val="0"/>
              </a:spcAft>
              <a:buClr>
                <a:schemeClr val="accent5"/>
              </a:buClr>
              <a:buSzPts val="1400"/>
              <a:buFont typeface="Arial"/>
              <a:buNone/>
            </a:pPr>
            <a:r>
              <a:rPr lang="ar-AE">
                <a:solidFill>
                  <a:schemeClr val="dk1"/>
                </a:solidFill>
                <a:latin typeface="Noto Sans Arabic"/>
                <a:ea typeface="Noto Sans Arabic"/>
                <a:cs typeface="Noto Sans Arabic"/>
                <a:sym typeface="Noto Sans Arabic"/>
              </a:rPr>
              <a:t>حماية سلامة الشباب وصحتهم على الإنترنت</a:t>
            </a:r>
            <a:endParaRPr>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c">
  <p:cSld name="TITLE_AND_BODY_3_1_2_1">
    <p:spTree>
      <p:nvGrpSpPr>
        <p:cNvPr id="733" name="Shape 733"/>
        <p:cNvGrpSpPr/>
        <p:nvPr/>
      </p:nvGrpSpPr>
      <p:grpSpPr>
        <a:xfrm>
          <a:off x="0" y="0"/>
          <a:ext cx="0" cy="0"/>
          <a:chOff x="0" y="0"/>
          <a:chExt cx="0" cy="0"/>
        </a:xfrm>
      </p:grpSpPr>
      <p:sp>
        <p:nvSpPr>
          <p:cNvPr id="734" name="Google Shape;734;p88"/>
          <p:cNvSpPr/>
          <p:nvPr/>
        </p:nvSpPr>
        <p:spPr>
          <a:xfrm>
            <a:off x="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35" name="Google Shape;735;p88"/>
          <p:cNvGrpSpPr/>
          <p:nvPr/>
        </p:nvGrpSpPr>
        <p:grpSpPr>
          <a:xfrm>
            <a:off x="16727568" y="9578870"/>
            <a:ext cx="860353" cy="172004"/>
            <a:chOff x="1751220" y="2553305"/>
            <a:chExt cx="8690433" cy="1751564"/>
          </a:xfrm>
        </p:grpSpPr>
        <p:grpSp>
          <p:nvGrpSpPr>
            <p:cNvPr id="736" name="Google Shape;736;p88"/>
            <p:cNvGrpSpPr/>
            <p:nvPr/>
          </p:nvGrpSpPr>
          <p:grpSpPr>
            <a:xfrm>
              <a:off x="4940894" y="2609525"/>
              <a:ext cx="5500759" cy="1694643"/>
              <a:chOff x="4940894" y="2609525"/>
              <a:chExt cx="5500759" cy="1694643"/>
            </a:xfrm>
          </p:grpSpPr>
          <p:sp>
            <p:nvSpPr>
              <p:cNvPr id="737" name="Google Shape;737;p8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38" name="Google Shape;738;p8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39" name="Google Shape;739;p8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0" name="Google Shape;740;p8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41" name="Google Shape;741;p88"/>
            <p:cNvGrpSpPr/>
            <p:nvPr/>
          </p:nvGrpSpPr>
          <p:grpSpPr>
            <a:xfrm>
              <a:off x="1751220" y="2553305"/>
              <a:ext cx="2635412" cy="1751564"/>
              <a:chOff x="1751220" y="2553305"/>
              <a:chExt cx="2635412" cy="1751564"/>
            </a:xfrm>
          </p:grpSpPr>
          <p:grpSp>
            <p:nvGrpSpPr>
              <p:cNvPr id="742" name="Google Shape;742;p88"/>
              <p:cNvGrpSpPr/>
              <p:nvPr/>
            </p:nvGrpSpPr>
            <p:grpSpPr>
              <a:xfrm>
                <a:off x="1751220" y="2553305"/>
                <a:ext cx="2635412" cy="1751564"/>
                <a:chOff x="1751220" y="2553305"/>
                <a:chExt cx="2635412" cy="1751564"/>
              </a:xfrm>
            </p:grpSpPr>
            <p:sp>
              <p:nvSpPr>
                <p:cNvPr id="743" name="Google Shape;743;p8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4" name="Google Shape;744;p8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5" name="Google Shape;745;p8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6" name="Google Shape;746;p8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47" name="Google Shape;747;p8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48" name="Google Shape;748;p88"/>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lvl1pPr indent="0" lvl="0"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l">
              <a:spcBef>
                <a:spcPts val="0"/>
              </a:spcBef>
              <a:spcAft>
                <a:spcPts val="0"/>
              </a:spcAft>
              <a:buNone/>
            </a:pPr>
            <a:fld id="{00000000-1234-1234-1234-123412341234}" type="slidenum">
              <a:rPr lang="ar-AE"/>
              <a:t>‹#›</a:t>
            </a:fld>
            <a:endParaRPr/>
          </a:p>
        </p:txBody>
      </p:sp>
      <p:sp>
        <p:nvSpPr>
          <p:cNvPr id="749" name="Google Shape;749;p88"/>
          <p:cNvSpPr txBox="1"/>
          <p:nvPr/>
        </p:nvSpPr>
        <p:spPr>
          <a:xfrm>
            <a:off x="10556875" y="9598075"/>
            <a:ext cx="5721900" cy="172200"/>
          </a:xfrm>
          <a:prstGeom prst="rect">
            <a:avLst/>
          </a:prstGeom>
          <a:noFill/>
          <a:ln>
            <a:noFill/>
          </a:ln>
        </p:spPr>
        <p:txBody>
          <a:bodyPr anchorCtr="0" anchor="ctr" bIns="0" lIns="0" spcFirstLastPara="1" rIns="0" wrap="square" tIns="0">
            <a:noAutofit/>
          </a:bodyPr>
          <a:lstStyle/>
          <a:p>
            <a:pPr indent="0" lvl="0" marL="0" rtl="1" algn="r">
              <a:spcBef>
                <a:spcPts val="0"/>
              </a:spcBef>
              <a:spcAft>
                <a:spcPts val="0"/>
              </a:spcAft>
              <a:buClr>
                <a:schemeClr val="accent5"/>
              </a:buClr>
              <a:buSzPts val="1400"/>
              <a:buFont typeface="Arial"/>
              <a:buNone/>
            </a:pPr>
            <a:r>
              <a:rPr lang="ar-AE">
                <a:solidFill>
                  <a:schemeClr val="dk1"/>
                </a:solidFill>
                <a:latin typeface="Noto Sans Arabic"/>
                <a:ea typeface="Noto Sans Arabic"/>
                <a:cs typeface="Noto Sans Arabic"/>
                <a:sym typeface="Noto Sans Arabic"/>
              </a:rPr>
              <a:t>حماية سلامة الشباب وصحتهم على الإنترنت</a:t>
            </a:r>
            <a:endParaRPr>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d">
  <p:cSld name="TITLE_AND_BODY_3_1_1_1_1_1_1">
    <p:spTree>
      <p:nvGrpSpPr>
        <p:cNvPr id="750" name="Shape 750"/>
        <p:cNvGrpSpPr/>
        <p:nvPr/>
      </p:nvGrpSpPr>
      <p:grpSpPr>
        <a:xfrm>
          <a:off x="0" y="0"/>
          <a:ext cx="0" cy="0"/>
          <a:chOff x="0" y="0"/>
          <a:chExt cx="0" cy="0"/>
        </a:xfrm>
      </p:grpSpPr>
      <p:sp>
        <p:nvSpPr>
          <p:cNvPr id="751" name="Google Shape;751;p89"/>
          <p:cNvSpPr/>
          <p:nvPr/>
        </p:nvSpPr>
        <p:spPr>
          <a:xfrm>
            <a:off x="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52" name="Google Shape;752;p89"/>
          <p:cNvGrpSpPr/>
          <p:nvPr/>
        </p:nvGrpSpPr>
        <p:grpSpPr>
          <a:xfrm>
            <a:off x="16727568" y="9578870"/>
            <a:ext cx="860353" cy="172004"/>
            <a:chOff x="1751220" y="2553305"/>
            <a:chExt cx="8690433" cy="1751564"/>
          </a:xfrm>
        </p:grpSpPr>
        <p:grpSp>
          <p:nvGrpSpPr>
            <p:cNvPr id="753" name="Google Shape;753;p89"/>
            <p:cNvGrpSpPr/>
            <p:nvPr/>
          </p:nvGrpSpPr>
          <p:grpSpPr>
            <a:xfrm>
              <a:off x="4940894" y="2609525"/>
              <a:ext cx="5500759" cy="1694643"/>
              <a:chOff x="4940894" y="2609525"/>
              <a:chExt cx="5500759" cy="1694643"/>
            </a:xfrm>
          </p:grpSpPr>
          <p:sp>
            <p:nvSpPr>
              <p:cNvPr id="754" name="Google Shape;754;p8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5" name="Google Shape;755;p8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6" name="Google Shape;756;p8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7" name="Google Shape;757;p8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58" name="Google Shape;758;p89"/>
            <p:cNvGrpSpPr/>
            <p:nvPr/>
          </p:nvGrpSpPr>
          <p:grpSpPr>
            <a:xfrm>
              <a:off x="1751220" y="2553305"/>
              <a:ext cx="2635412" cy="1751564"/>
              <a:chOff x="1751220" y="2553305"/>
              <a:chExt cx="2635412" cy="1751564"/>
            </a:xfrm>
          </p:grpSpPr>
          <p:grpSp>
            <p:nvGrpSpPr>
              <p:cNvPr id="759" name="Google Shape;759;p89"/>
              <p:cNvGrpSpPr/>
              <p:nvPr/>
            </p:nvGrpSpPr>
            <p:grpSpPr>
              <a:xfrm>
                <a:off x="1751220" y="2553305"/>
                <a:ext cx="2635412" cy="1751564"/>
                <a:chOff x="1751220" y="2553305"/>
                <a:chExt cx="2635412" cy="1751564"/>
              </a:xfrm>
            </p:grpSpPr>
            <p:sp>
              <p:nvSpPr>
                <p:cNvPr id="760" name="Google Shape;760;p8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1" name="Google Shape;761;p8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2" name="Google Shape;762;p8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3" name="Google Shape;763;p8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64" name="Google Shape;764;p8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65" name="Google Shape;765;p89"/>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lvl1pPr indent="0" lvl="0"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l">
              <a:spcBef>
                <a:spcPts val="0"/>
              </a:spcBef>
              <a:spcAft>
                <a:spcPts val="0"/>
              </a:spcAft>
              <a:buNone/>
            </a:pPr>
            <a:fld id="{00000000-1234-1234-1234-123412341234}" type="slidenum">
              <a:rPr lang="ar-AE"/>
              <a:t>‹#›</a:t>
            </a:fld>
            <a:endParaRPr/>
          </a:p>
        </p:txBody>
      </p:sp>
      <p:sp>
        <p:nvSpPr>
          <p:cNvPr id="766" name="Google Shape;766;p89"/>
          <p:cNvSpPr txBox="1"/>
          <p:nvPr/>
        </p:nvSpPr>
        <p:spPr>
          <a:xfrm>
            <a:off x="10556875" y="9598075"/>
            <a:ext cx="5721900" cy="172200"/>
          </a:xfrm>
          <a:prstGeom prst="rect">
            <a:avLst/>
          </a:prstGeom>
          <a:noFill/>
          <a:ln>
            <a:noFill/>
          </a:ln>
        </p:spPr>
        <p:txBody>
          <a:bodyPr anchorCtr="0" anchor="ctr" bIns="0" lIns="0" spcFirstLastPara="1" rIns="0" wrap="square" tIns="0">
            <a:noAutofit/>
          </a:bodyPr>
          <a:lstStyle/>
          <a:p>
            <a:pPr indent="0" lvl="0" marL="0" rtl="1" algn="r">
              <a:spcBef>
                <a:spcPts val="0"/>
              </a:spcBef>
              <a:spcAft>
                <a:spcPts val="0"/>
              </a:spcAft>
              <a:buClr>
                <a:schemeClr val="accent5"/>
              </a:buClr>
              <a:buSzPts val="1400"/>
              <a:buFont typeface="Arial"/>
              <a:buNone/>
            </a:pPr>
            <a:r>
              <a:rPr lang="ar-AE">
                <a:solidFill>
                  <a:schemeClr val="dk1"/>
                </a:solidFill>
                <a:latin typeface="Noto Sans Arabic"/>
                <a:ea typeface="Noto Sans Arabic"/>
                <a:cs typeface="Noto Sans Arabic"/>
                <a:sym typeface="Noto Sans Arabic"/>
              </a:rPr>
              <a:t>حماية سلامة الشباب وصحتهم على الإنترنت</a:t>
            </a:r>
            <a:endParaRPr>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767" name="Shape 767"/>
        <p:cNvGrpSpPr/>
        <p:nvPr/>
      </p:nvGrpSpPr>
      <p:grpSpPr>
        <a:xfrm>
          <a:off x="0" y="0"/>
          <a:ext cx="0" cy="0"/>
          <a:chOff x="0" y="0"/>
          <a:chExt cx="0" cy="0"/>
        </a:xfrm>
      </p:grpSpPr>
      <p:grpSp>
        <p:nvGrpSpPr>
          <p:cNvPr id="768" name="Google Shape;768;p90"/>
          <p:cNvGrpSpPr/>
          <p:nvPr/>
        </p:nvGrpSpPr>
        <p:grpSpPr>
          <a:xfrm>
            <a:off x="6572242" y="4629409"/>
            <a:ext cx="5144736" cy="1028869"/>
            <a:chOff x="1751220" y="2553305"/>
            <a:chExt cx="8690433" cy="1751564"/>
          </a:xfrm>
        </p:grpSpPr>
        <p:grpSp>
          <p:nvGrpSpPr>
            <p:cNvPr id="769" name="Google Shape;769;p90"/>
            <p:cNvGrpSpPr/>
            <p:nvPr/>
          </p:nvGrpSpPr>
          <p:grpSpPr>
            <a:xfrm>
              <a:off x="4940894" y="2609525"/>
              <a:ext cx="5500759" cy="1694643"/>
              <a:chOff x="4940894" y="2609525"/>
              <a:chExt cx="5500759" cy="1694643"/>
            </a:xfrm>
          </p:grpSpPr>
          <p:sp>
            <p:nvSpPr>
              <p:cNvPr id="770" name="Google Shape;770;p9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1" name="Google Shape;771;p9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2" name="Google Shape;772;p9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3" name="Google Shape;773;p9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774" name="Google Shape;774;p90"/>
            <p:cNvGrpSpPr/>
            <p:nvPr/>
          </p:nvGrpSpPr>
          <p:grpSpPr>
            <a:xfrm>
              <a:off x="1751220" y="2553305"/>
              <a:ext cx="2635412" cy="1751564"/>
              <a:chOff x="1751220" y="2553305"/>
              <a:chExt cx="2635412" cy="1751564"/>
            </a:xfrm>
          </p:grpSpPr>
          <p:grpSp>
            <p:nvGrpSpPr>
              <p:cNvPr id="775" name="Google Shape;775;p90"/>
              <p:cNvGrpSpPr/>
              <p:nvPr/>
            </p:nvGrpSpPr>
            <p:grpSpPr>
              <a:xfrm>
                <a:off x="1751220" y="2553305"/>
                <a:ext cx="2635412" cy="1751564"/>
                <a:chOff x="1751220" y="2553305"/>
                <a:chExt cx="2635412" cy="1751564"/>
              </a:xfrm>
            </p:grpSpPr>
            <p:sp>
              <p:nvSpPr>
                <p:cNvPr id="776" name="Google Shape;776;p9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7" name="Google Shape;777;p9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8" name="Google Shape;778;p9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9" name="Google Shape;779;p9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780" name="Google Shape;780;p9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781" name="Shape 781"/>
        <p:cNvGrpSpPr/>
        <p:nvPr/>
      </p:nvGrpSpPr>
      <p:grpSpPr>
        <a:xfrm>
          <a:off x="0" y="0"/>
          <a:ext cx="0" cy="0"/>
          <a:chOff x="0" y="0"/>
          <a:chExt cx="0" cy="0"/>
        </a:xfrm>
      </p:grpSpPr>
      <p:sp>
        <p:nvSpPr>
          <p:cNvPr id="782" name="Google Shape;782;p91"/>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3" name="Google Shape;783;p91"/>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4" name="Google Shape;784;p91"/>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5" name="Google Shape;785;p91"/>
          <p:cNvSpPr txBox="1"/>
          <p:nvPr>
            <p:ph type="ctrTitle"/>
          </p:nvPr>
        </p:nvSpPr>
        <p:spPr>
          <a:xfrm>
            <a:off x="704100" y="265176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786" name="Google Shape;786;p91"/>
          <p:cNvSpPr txBox="1"/>
          <p:nvPr>
            <p:ph idx="4" type="subTitle"/>
          </p:nvPr>
        </p:nvSpPr>
        <p:spPr>
          <a:xfrm>
            <a:off x="704100" y="484633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787" name="Google Shape;787;p91"/>
          <p:cNvGrpSpPr/>
          <p:nvPr/>
        </p:nvGrpSpPr>
        <p:grpSpPr>
          <a:xfrm>
            <a:off x="15867399" y="9251826"/>
            <a:ext cx="1725920" cy="347510"/>
            <a:chOff x="15867399" y="9251826"/>
            <a:chExt cx="1725920" cy="347510"/>
          </a:xfrm>
        </p:grpSpPr>
        <p:grpSp>
          <p:nvGrpSpPr>
            <p:cNvPr id="788" name="Google Shape;788;p91"/>
            <p:cNvGrpSpPr/>
            <p:nvPr/>
          </p:nvGrpSpPr>
          <p:grpSpPr>
            <a:xfrm>
              <a:off x="16500868" y="9262980"/>
              <a:ext cx="1092451" cy="336217"/>
              <a:chOff x="4940894" y="2609525"/>
              <a:chExt cx="5500759" cy="1694643"/>
            </a:xfrm>
          </p:grpSpPr>
          <p:sp>
            <p:nvSpPr>
              <p:cNvPr id="789" name="Google Shape;789;p9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0" name="Google Shape;790;p9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1" name="Google Shape;791;p9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2" name="Google Shape;792;p9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793" name="Google Shape;793;p91"/>
            <p:cNvGrpSpPr/>
            <p:nvPr/>
          </p:nvGrpSpPr>
          <p:grpSpPr>
            <a:xfrm>
              <a:off x="15867399" y="9251826"/>
              <a:ext cx="523393" cy="347510"/>
              <a:chOff x="1751220" y="2553305"/>
              <a:chExt cx="2635412" cy="1751564"/>
            </a:xfrm>
          </p:grpSpPr>
          <p:grpSp>
            <p:nvGrpSpPr>
              <p:cNvPr id="794" name="Google Shape;794;p91"/>
              <p:cNvGrpSpPr/>
              <p:nvPr/>
            </p:nvGrpSpPr>
            <p:grpSpPr>
              <a:xfrm>
                <a:off x="1751220" y="2553305"/>
                <a:ext cx="2635412" cy="1751564"/>
                <a:chOff x="1751220" y="2553305"/>
                <a:chExt cx="2635412" cy="1751564"/>
              </a:xfrm>
            </p:grpSpPr>
            <p:sp>
              <p:nvSpPr>
                <p:cNvPr id="795" name="Google Shape;795;p9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6" name="Google Shape;796;p9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7" name="Google Shape;797;p9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8" name="Google Shape;798;p9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799" name="Google Shape;799;p9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1">
  <p:cSld name="SECTION_HEADER_2_2_4_1_1">
    <p:spTree>
      <p:nvGrpSpPr>
        <p:cNvPr id="76" name="Shape 76"/>
        <p:cNvGrpSpPr/>
        <p:nvPr/>
      </p:nvGrpSpPr>
      <p:grpSpPr>
        <a:xfrm>
          <a:off x="0" y="0"/>
          <a:ext cx="0" cy="0"/>
          <a:chOff x="0" y="0"/>
          <a:chExt cx="0" cy="0"/>
        </a:xfrm>
      </p:grpSpPr>
      <p:sp>
        <p:nvSpPr>
          <p:cNvPr id="77" name="Google Shape;77;p10"/>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0"/>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79" name="Google Shape;79;p1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800" name="Shape 800"/>
        <p:cNvGrpSpPr/>
        <p:nvPr/>
      </p:nvGrpSpPr>
      <p:grpSpPr>
        <a:xfrm>
          <a:off x="0" y="0"/>
          <a:ext cx="0" cy="0"/>
          <a:chOff x="0" y="0"/>
          <a:chExt cx="0" cy="0"/>
        </a:xfrm>
      </p:grpSpPr>
      <p:sp>
        <p:nvSpPr>
          <p:cNvPr id="801" name="Google Shape;801;p92"/>
          <p:cNvSpPr txBox="1"/>
          <p:nvPr>
            <p:ph idx="1" type="body"/>
          </p:nvPr>
        </p:nvSpPr>
        <p:spPr>
          <a:xfrm>
            <a:off x="9852650" y="2743200"/>
            <a:ext cx="4929000" cy="68442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800"/>
              <a:buNone/>
              <a:defRPr sz="2800"/>
            </a:lvl1pPr>
            <a:lvl2pPr indent="-406400" lvl="1" marL="914400" algn="l">
              <a:lnSpc>
                <a:spcPct val="115000"/>
              </a:lnSpc>
              <a:spcBef>
                <a:spcPts val="1800"/>
              </a:spcBef>
              <a:spcAft>
                <a:spcPts val="0"/>
              </a:spcAft>
              <a:buSzPts val="2800"/>
              <a:buAutoNum type="alphaLcPeriod"/>
              <a:defRPr sz="2800"/>
            </a:lvl2pPr>
            <a:lvl3pPr indent="-406400" lvl="2" marL="1371600" algn="l">
              <a:lnSpc>
                <a:spcPct val="115000"/>
              </a:lnSpc>
              <a:spcBef>
                <a:spcPts val="1800"/>
              </a:spcBef>
              <a:spcAft>
                <a:spcPts val="0"/>
              </a:spcAft>
              <a:buSzPts val="2800"/>
              <a:buAutoNum type="romanLcPeriod"/>
              <a:defRPr sz="2800"/>
            </a:lvl3pPr>
            <a:lvl4pPr indent="-406400" lvl="3" marL="1828800" algn="l">
              <a:lnSpc>
                <a:spcPct val="115000"/>
              </a:lnSpc>
              <a:spcBef>
                <a:spcPts val="1800"/>
              </a:spcBef>
              <a:spcAft>
                <a:spcPts val="0"/>
              </a:spcAft>
              <a:buSzPts val="2800"/>
              <a:buAutoNum type="arabicPeriod"/>
              <a:defRPr sz="2800"/>
            </a:lvl4pPr>
            <a:lvl5pPr indent="-406400" lvl="4" marL="2286000" algn="l">
              <a:lnSpc>
                <a:spcPct val="115000"/>
              </a:lnSpc>
              <a:spcBef>
                <a:spcPts val="1800"/>
              </a:spcBef>
              <a:spcAft>
                <a:spcPts val="0"/>
              </a:spcAft>
              <a:buSzPts val="2800"/>
              <a:buAutoNum type="alphaLcPeriod"/>
              <a:defRPr sz="2800"/>
            </a:lvl5pPr>
            <a:lvl6pPr indent="-406400" lvl="5" marL="2743200" algn="l">
              <a:lnSpc>
                <a:spcPct val="115000"/>
              </a:lnSpc>
              <a:spcBef>
                <a:spcPts val="1800"/>
              </a:spcBef>
              <a:spcAft>
                <a:spcPts val="0"/>
              </a:spcAft>
              <a:buSzPts val="2800"/>
              <a:buAutoNum type="romanLcPeriod"/>
              <a:defRPr sz="2800"/>
            </a:lvl6pPr>
            <a:lvl7pPr indent="-406400" lvl="6" marL="3200400" algn="l">
              <a:lnSpc>
                <a:spcPct val="115000"/>
              </a:lnSpc>
              <a:spcBef>
                <a:spcPts val="1800"/>
              </a:spcBef>
              <a:spcAft>
                <a:spcPts val="0"/>
              </a:spcAft>
              <a:buSzPts val="2800"/>
              <a:buAutoNum type="arabicPeriod"/>
              <a:defRPr sz="2800"/>
            </a:lvl7pPr>
            <a:lvl8pPr indent="-406400" lvl="7" marL="3657600" algn="l">
              <a:lnSpc>
                <a:spcPct val="115000"/>
              </a:lnSpc>
              <a:spcBef>
                <a:spcPts val="1800"/>
              </a:spcBef>
              <a:spcAft>
                <a:spcPts val="0"/>
              </a:spcAft>
              <a:buSzPts val="2800"/>
              <a:buAutoNum type="alphaLcPeriod"/>
              <a:defRPr sz="2800"/>
            </a:lvl8pPr>
            <a:lvl9pPr indent="-406400" lvl="8" marL="4114800" algn="l">
              <a:lnSpc>
                <a:spcPct val="115000"/>
              </a:lnSpc>
              <a:spcBef>
                <a:spcPts val="1800"/>
              </a:spcBef>
              <a:spcAft>
                <a:spcPts val="1800"/>
              </a:spcAft>
              <a:buSzPts val="2800"/>
              <a:buAutoNum type="romanLcPeriod"/>
              <a:defRPr sz="2800"/>
            </a:lvl9pPr>
          </a:lstStyle>
          <a:p/>
        </p:txBody>
      </p:sp>
      <p:sp>
        <p:nvSpPr>
          <p:cNvPr id="802" name="Google Shape;802;p92"/>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803" name="Shape 803"/>
        <p:cNvGrpSpPr/>
        <p:nvPr/>
      </p:nvGrpSpPr>
      <p:grpSpPr>
        <a:xfrm>
          <a:off x="0" y="0"/>
          <a:ext cx="0" cy="0"/>
          <a:chOff x="0" y="0"/>
          <a:chExt cx="0" cy="0"/>
        </a:xfrm>
      </p:grpSpPr>
      <p:sp>
        <p:nvSpPr>
          <p:cNvPr id="804" name="Google Shape;804;p93"/>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805" name="Google Shape;805;p93"/>
          <p:cNvSpPr txBox="1"/>
          <p:nvPr>
            <p:ph idx="1" type="subTitle"/>
          </p:nvPr>
        </p:nvSpPr>
        <p:spPr>
          <a:xfrm>
            <a:off x="8444450" y="3108954"/>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06" name="Google Shape;806;p93"/>
          <p:cNvSpPr txBox="1"/>
          <p:nvPr>
            <p:ph idx="2" type="subTitle"/>
          </p:nvPr>
        </p:nvSpPr>
        <p:spPr>
          <a:xfrm>
            <a:off x="13373075" y="310895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07" name="Google Shape;807;p93"/>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08" name="Google Shape;808;p93"/>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09" name="Google Shape;809;p93"/>
          <p:cNvSpPr txBox="1"/>
          <p:nvPr>
            <p:ph idx="5" type="subTitle"/>
          </p:nvPr>
        </p:nvSpPr>
        <p:spPr>
          <a:xfrm>
            <a:off x="8444450" y="4846323"/>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0" name="Google Shape;810;p93"/>
          <p:cNvSpPr txBox="1"/>
          <p:nvPr>
            <p:ph idx="6" type="subTitle"/>
          </p:nvPr>
        </p:nvSpPr>
        <p:spPr>
          <a:xfrm>
            <a:off x="13373075" y="4846322"/>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1" name="Google Shape;811;p93"/>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2" name="Google Shape;812;p93"/>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3" name="Google Shape;813;p93"/>
          <p:cNvSpPr txBox="1"/>
          <p:nvPr>
            <p:ph idx="9" type="subTitle"/>
          </p:nvPr>
        </p:nvSpPr>
        <p:spPr>
          <a:xfrm>
            <a:off x="8444450"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4" name="Google Shape;814;p93"/>
          <p:cNvSpPr txBox="1"/>
          <p:nvPr>
            <p:ph idx="13" type="subTitle"/>
          </p:nvPr>
        </p:nvSpPr>
        <p:spPr>
          <a:xfrm>
            <a:off x="13373075"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5" name="Google Shape;815;p93"/>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6" name="Google Shape;816;p93"/>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7" name="Google Shape;817;p93"/>
          <p:cNvSpPr txBox="1"/>
          <p:nvPr>
            <p:ph idx="16" type="subTitle"/>
          </p:nvPr>
        </p:nvSpPr>
        <p:spPr>
          <a:xfrm>
            <a:off x="8444450"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8" name="Google Shape;818;p93"/>
          <p:cNvSpPr txBox="1"/>
          <p:nvPr>
            <p:ph idx="17" type="subTitle"/>
          </p:nvPr>
        </p:nvSpPr>
        <p:spPr>
          <a:xfrm>
            <a:off x="13373075"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9" name="Google Shape;819;p93"/>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0" name="Google Shape;820;p93"/>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1" name="Google Shape;821;p93"/>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2" name="Google Shape;822;p93"/>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3" name="Google Shape;823;p93"/>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4" name="Google Shape;824;p93"/>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5" name="Google Shape;825;p93"/>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6" name="Google Shape;826;p93"/>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7" name="Google Shape;827;p93"/>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8" name="Google Shape;828;p93"/>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829" name="Shape 829"/>
        <p:cNvGrpSpPr/>
        <p:nvPr/>
      </p:nvGrpSpPr>
      <p:grpSpPr>
        <a:xfrm>
          <a:off x="0" y="0"/>
          <a:ext cx="0" cy="0"/>
          <a:chOff x="0" y="0"/>
          <a:chExt cx="0" cy="0"/>
        </a:xfrm>
      </p:grpSpPr>
      <p:sp>
        <p:nvSpPr>
          <p:cNvPr id="830" name="Google Shape;830;p94"/>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831" name="Google Shape;831;p94"/>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832" name="Shape 832"/>
        <p:cNvGrpSpPr/>
        <p:nvPr/>
      </p:nvGrpSpPr>
      <p:grpSpPr>
        <a:xfrm>
          <a:off x="0" y="0"/>
          <a:ext cx="0" cy="0"/>
          <a:chOff x="0" y="0"/>
          <a:chExt cx="0" cy="0"/>
        </a:xfrm>
      </p:grpSpPr>
      <p:sp>
        <p:nvSpPr>
          <p:cNvPr id="833" name="Google Shape;833;p95"/>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834" name="Google Shape;834;p95"/>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835" name="Shape 835"/>
        <p:cNvGrpSpPr/>
        <p:nvPr/>
      </p:nvGrpSpPr>
      <p:grpSpPr>
        <a:xfrm>
          <a:off x="0" y="0"/>
          <a:ext cx="0" cy="0"/>
          <a:chOff x="0" y="0"/>
          <a:chExt cx="0" cy="0"/>
        </a:xfrm>
      </p:grpSpPr>
      <p:sp>
        <p:nvSpPr>
          <p:cNvPr id="836" name="Google Shape;836;p96"/>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837" name="Shape 837"/>
        <p:cNvGrpSpPr/>
        <p:nvPr/>
      </p:nvGrpSpPr>
      <p:grpSpPr>
        <a:xfrm>
          <a:off x="0" y="0"/>
          <a:ext cx="0" cy="0"/>
          <a:chOff x="0" y="0"/>
          <a:chExt cx="0" cy="0"/>
        </a:xfrm>
      </p:grpSpPr>
      <p:sp>
        <p:nvSpPr>
          <p:cNvPr id="838" name="Google Shape;838;p97"/>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39" name="Google Shape;839;p97"/>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40" name="Google Shape;840;p9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41" name="Google Shape;841;p97"/>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ar-AE" sz="1400" u="none" cap="none" strike="noStrike">
                <a:solidFill>
                  <a:srgbClr val="1C2B33"/>
                </a:solidFill>
                <a:latin typeface="Arial"/>
                <a:ea typeface="Arial"/>
                <a:cs typeface="Arial"/>
                <a:sym typeface="Arial"/>
              </a:rPr>
              <a:t>Building age-appropriate experiences for young people online</a:t>
            </a:r>
            <a:endParaRPr b="0" i="0" sz="1400" u="none" cap="none" strike="noStrike">
              <a:solidFill>
                <a:srgbClr val="1C2B33"/>
              </a:solidFill>
              <a:latin typeface="Arial"/>
              <a:ea typeface="Arial"/>
              <a:cs typeface="Arial"/>
              <a:sym typeface="Arial"/>
            </a:endParaRPr>
          </a:p>
        </p:txBody>
      </p:sp>
      <p:grpSp>
        <p:nvGrpSpPr>
          <p:cNvPr id="842" name="Google Shape;842;p97"/>
          <p:cNvGrpSpPr/>
          <p:nvPr/>
        </p:nvGrpSpPr>
        <p:grpSpPr>
          <a:xfrm>
            <a:off x="757593" y="9578871"/>
            <a:ext cx="860353" cy="172004"/>
            <a:chOff x="1751220" y="2553305"/>
            <a:chExt cx="8690433" cy="1751564"/>
          </a:xfrm>
        </p:grpSpPr>
        <p:grpSp>
          <p:nvGrpSpPr>
            <p:cNvPr id="843" name="Google Shape;843;p97"/>
            <p:cNvGrpSpPr/>
            <p:nvPr/>
          </p:nvGrpSpPr>
          <p:grpSpPr>
            <a:xfrm>
              <a:off x="4940894" y="2609525"/>
              <a:ext cx="5500759" cy="1694643"/>
              <a:chOff x="4940894" y="2609525"/>
              <a:chExt cx="5500759" cy="1694643"/>
            </a:xfrm>
          </p:grpSpPr>
          <p:sp>
            <p:nvSpPr>
              <p:cNvPr id="844" name="Google Shape;844;p9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5" name="Google Shape;845;p9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6" name="Google Shape;846;p9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7" name="Google Shape;847;p9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848" name="Google Shape;848;p97"/>
            <p:cNvGrpSpPr/>
            <p:nvPr/>
          </p:nvGrpSpPr>
          <p:grpSpPr>
            <a:xfrm>
              <a:off x="1751220" y="2553305"/>
              <a:ext cx="2635412" cy="1751564"/>
              <a:chOff x="1751220" y="2553305"/>
              <a:chExt cx="2635412" cy="1751564"/>
            </a:xfrm>
          </p:grpSpPr>
          <p:grpSp>
            <p:nvGrpSpPr>
              <p:cNvPr id="849" name="Google Shape;849;p97"/>
              <p:cNvGrpSpPr/>
              <p:nvPr/>
            </p:nvGrpSpPr>
            <p:grpSpPr>
              <a:xfrm>
                <a:off x="1751220" y="2553305"/>
                <a:ext cx="2635412" cy="1751564"/>
                <a:chOff x="1751220" y="2553305"/>
                <a:chExt cx="2635412" cy="1751564"/>
              </a:xfrm>
            </p:grpSpPr>
            <p:sp>
              <p:nvSpPr>
                <p:cNvPr id="850" name="Google Shape;850;p9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1" name="Google Shape;851;p9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2" name="Google Shape;852;p9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3" name="Google Shape;853;p9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854" name="Google Shape;854;p9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855" name="Google Shape;855;p97"/>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1">
  <p:cSld name="TITLE_AND_BODY_1_4">
    <p:spTree>
      <p:nvGrpSpPr>
        <p:cNvPr id="856" name="Shape 856"/>
        <p:cNvGrpSpPr/>
        <p:nvPr/>
      </p:nvGrpSpPr>
      <p:grpSpPr>
        <a:xfrm>
          <a:off x="0" y="0"/>
          <a:ext cx="0" cy="0"/>
          <a:chOff x="0" y="0"/>
          <a:chExt cx="0" cy="0"/>
        </a:xfrm>
      </p:grpSpPr>
      <p:sp>
        <p:nvSpPr>
          <p:cNvPr id="857" name="Google Shape;857;p98"/>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58" name="Google Shape;858;p98"/>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59" name="Google Shape;859;p9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60" name="Google Shape;860;p98"/>
          <p:cNvSpPr txBox="1"/>
          <p:nvPr/>
        </p:nvSpPr>
        <p:spPr>
          <a:xfrm>
            <a:off x="2107700" y="9415925"/>
            <a:ext cx="7745400" cy="17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ar-AE" sz="1400" u="none" cap="none" strike="noStrike">
                <a:solidFill>
                  <a:schemeClr val="dk1"/>
                </a:solidFill>
                <a:latin typeface="Arial"/>
                <a:ea typeface="Arial"/>
                <a:cs typeface="Arial"/>
                <a:sym typeface="Arial"/>
              </a:rPr>
              <a:t>Metaverse Fund Investments 2021 &amp; 2022</a:t>
            </a:r>
            <a:endParaRPr b="1" i="0" sz="1400" u="none" cap="none" strike="noStrike">
              <a:solidFill>
                <a:schemeClr val="dk1"/>
              </a:solidFill>
              <a:latin typeface="Arial"/>
              <a:ea typeface="Arial"/>
              <a:cs typeface="Arial"/>
              <a:sym typeface="Arial"/>
            </a:endParaRPr>
          </a:p>
        </p:txBody>
      </p:sp>
      <p:grpSp>
        <p:nvGrpSpPr>
          <p:cNvPr id="861" name="Google Shape;861;p98"/>
          <p:cNvGrpSpPr/>
          <p:nvPr/>
        </p:nvGrpSpPr>
        <p:grpSpPr>
          <a:xfrm>
            <a:off x="699217" y="9415916"/>
            <a:ext cx="852259" cy="171601"/>
            <a:chOff x="15867399" y="9251826"/>
            <a:chExt cx="1725920" cy="347510"/>
          </a:xfrm>
        </p:grpSpPr>
        <p:grpSp>
          <p:nvGrpSpPr>
            <p:cNvPr id="862" name="Google Shape;862;p98"/>
            <p:cNvGrpSpPr/>
            <p:nvPr/>
          </p:nvGrpSpPr>
          <p:grpSpPr>
            <a:xfrm>
              <a:off x="16500868" y="9262980"/>
              <a:ext cx="1092451" cy="336217"/>
              <a:chOff x="4940894" y="2609525"/>
              <a:chExt cx="5500759" cy="1694643"/>
            </a:xfrm>
          </p:grpSpPr>
          <p:sp>
            <p:nvSpPr>
              <p:cNvPr id="863" name="Google Shape;863;p9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4" name="Google Shape;864;p9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5" name="Google Shape;865;p9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6" name="Google Shape;866;p9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867" name="Google Shape;867;p98"/>
            <p:cNvGrpSpPr/>
            <p:nvPr/>
          </p:nvGrpSpPr>
          <p:grpSpPr>
            <a:xfrm>
              <a:off x="15867399" y="9251826"/>
              <a:ext cx="523393" cy="347510"/>
              <a:chOff x="1751220" y="2553305"/>
              <a:chExt cx="2635412" cy="1751564"/>
            </a:xfrm>
          </p:grpSpPr>
          <p:grpSp>
            <p:nvGrpSpPr>
              <p:cNvPr id="868" name="Google Shape;868;p98"/>
              <p:cNvGrpSpPr/>
              <p:nvPr/>
            </p:nvGrpSpPr>
            <p:grpSpPr>
              <a:xfrm>
                <a:off x="1751220" y="2553305"/>
                <a:ext cx="2635412" cy="1751564"/>
                <a:chOff x="1751220" y="2553305"/>
                <a:chExt cx="2635412" cy="1751564"/>
              </a:xfrm>
            </p:grpSpPr>
            <p:sp>
              <p:nvSpPr>
                <p:cNvPr id="869" name="Google Shape;869;p9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0" name="Google Shape;870;p9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1" name="Google Shape;871;p9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2" name="Google Shape;872;p9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73" name="Google Shape;873;p9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874" name="Google Shape;874;p98"/>
          <p:cNvSpPr txBox="1"/>
          <p:nvPr/>
        </p:nvSpPr>
        <p:spPr>
          <a:xfrm>
            <a:off x="16677966" y="9409325"/>
            <a:ext cx="910800" cy="2154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rgbClr val="67788A"/>
              </a:buClr>
              <a:buSzPts val="1000"/>
              <a:buFont typeface="Montserrat SemiBold"/>
              <a:buNone/>
            </a:pPr>
            <a:r>
              <a:rPr b="1" i="0" lang="ar-AE" sz="1400" u="none" cap="none" strike="noStrike">
                <a:solidFill>
                  <a:schemeClr val="lt1"/>
                </a:solidFill>
                <a:latin typeface="Arial"/>
                <a:ea typeface="Arial"/>
                <a:cs typeface="Arial"/>
                <a:sym typeface="Arial"/>
              </a:rPr>
              <a:t>0</a:t>
            </a:r>
            <a:fld id="{00000000-1234-1234-1234-123412341234}" type="slidenum">
              <a:rPr b="1" i="0" lang="ar-AE" sz="1400" u="none" cap="none" strike="noStrike">
                <a:solidFill>
                  <a:schemeClr val="lt1"/>
                </a:solidFill>
                <a:latin typeface="Arial"/>
                <a:ea typeface="Arial"/>
                <a:cs typeface="Arial"/>
                <a:sym typeface="Arial"/>
              </a:rPr>
              <a:t>‹#›</a:t>
            </a:fld>
            <a:endParaRPr b="1"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875" name="Shape 875"/>
        <p:cNvGrpSpPr/>
        <p:nvPr/>
      </p:nvGrpSpPr>
      <p:grpSpPr>
        <a:xfrm>
          <a:off x="0" y="0"/>
          <a:ext cx="0" cy="0"/>
          <a:chOff x="0" y="0"/>
          <a:chExt cx="0" cy="0"/>
        </a:xfrm>
      </p:grpSpPr>
      <p:sp>
        <p:nvSpPr>
          <p:cNvPr id="876" name="Google Shape;876;p99"/>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77" name="Google Shape;877;p99"/>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78" name="Google Shape;878;p99"/>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879" name="Shape 879"/>
        <p:cNvGrpSpPr/>
        <p:nvPr/>
      </p:nvGrpSpPr>
      <p:grpSpPr>
        <a:xfrm>
          <a:off x="0" y="0"/>
          <a:ext cx="0" cy="0"/>
          <a:chOff x="0" y="0"/>
          <a:chExt cx="0" cy="0"/>
        </a:xfrm>
      </p:grpSpPr>
      <p:sp>
        <p:nvSpPr>
          <p:cNvPr id="880" name="Google Shape;880;p100"/>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81" name="Google Shape;881;p100"/>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82" name="Google Shape;882;p10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883" name="Shape 883"/>
        <p:cNvGrpSpPr/>
        <p:nvPr/>
      </p:nvGrpSpPr>
      <p:grpSpPr>
        <a:xfrm>
          <a:off x="0" y="0"/>
          <a:ext cx="0" cy="0"/>
          <a:chOff x="0" y="0"/>
          <a:chExt cx="0" cy="0"/>
        </a:xfrm>
      </p:grpSpPr>
      <p:sp>
        <p:nvSpPr>
          <p:cNvPr id="884" name="Google Shape;884;p101"/>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85" name="Google Shape;885;p101"/>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86" name="Google Shape;886;p101"/>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83" Type="http://schemas.openxmlformats.org/officeDocument/2006/relationships/theme" Target="../theme/theme1.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slideLayout" Target="../slideLayouts/slideLayout75.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77" Type="http://schemas.openxmlformats.org/officeDocument/2006/relationships/slideLayout" Target="../slideLayouts/slideLayout77.xml"/><Relationship Id="rId32" Type="http://schemas.openxmlformats.org/officeDocument/2006/relationships/slideLayout" Target="../slideLayouts/slideLayout32.xml"/><Relationship Id="rId76" Type="http://schemas.openxmlformats.org/officeDocument/2006/relationships/slideLayout" Target="../slideLayouts/slideLayout76.xml"/><Relationship Id="rId35" Type="http://schemas.openxmlformats.org/officeDocument/2006/relationships/slideLayout" Target="../slideLayouts/slideLayout35.xml"/><Relationship Id="rId79" Type="http://schemas.openxmlformats.org/officeDocument/2006/relationships/slideLayout" Target="../slideLayouts/slideLayout79.xml"/><Relationship Id="rId34" Type="http://schemas.openxmlformats.org/officeDocument/2006/relationships/slideLayout" Target="../slideLayouts/slideLayout34.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22.xml"/><Relationship Id="rId84" Type="http://schemas.openxmlformats.org/officeDocument/2006/relationships/slideLayout" Target="../slideLayouts/slideLayout166.xml"/><Relationship Id="rId83" Type="http://schemas.openxmlformats.org/officeDocument/2006/relationships/slideLayout" Target="../slideLayouts/slideLayout165.xml"/><Relationship Id="rId42" Type="http://schemas.openxmlformats.org/officeDocument/2006/relationships/slideLayout" Target="../slideLayouts/slideLayout124.xml"/><Relationship Id="rId86" Type="http://schemas.openxmlformats.org/officeDocument/2006/relationships/theme" Target="../theme/theme3.xml"/><Relationship Id="rId41" Type="http://schemas.openxmlformats.org/officeDocument/2006/relationships/slideLayout" Target="../slideLayouts/slideLayout123.xml"/><Relationship Id="rId85" Type="http://schemas.openxmlformats.org/officeDocument/2006/relationships/slideLayout" Target="../slideLayouts/slideLayout167.xml"/><Relationship Id="rId44" Type="http://schemas.openxmlformats.org/officeDocument/2006/relationships/slideLayout" Target="../slideLayouts/slideLayout126.xml"/><Relationship Id="rId43" Type="http://schemas.openxmlformats.org/officeDocument/2006/relationships/slideLayout" Target="../slideLayouts/slideLayout125.xml"/><Relationship Id="rId46" Type="http://schemas.openxmlformats.org/officeDocument/2006/relationships/slideLayout" Target="../slideLayouts/slideLayout128.xml"/><Relationship Id="rId45" Type="http://schemas.openxmlformats.org/officeDocument/2006/relationships/slideLayout" Target="../slideLayouts/slideLayout127.xml"/><Relationship Id="rId80" Type="http://schemas.openxmlformats.org/officeDocument/2006/relationships/slideLayout" Target="../slideLayouts/slideLayout162.xml"/><Relationship Id="rId82" Type="http://schemas.openxmlformats.org/officeDocument/2006/relationships/slideLayout" Target="../slideLayouts/slideLayout164.xml"/><Relationship Id="rId81" Type="http://schemas.openxmlformats.org/officeDocument/2006/relationships/slideLayout" Target="../slideLayouts/slideLayout163.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48" Type="http://schemas.openxmlformats.org/officeDocument/2006/relationships/slideLayout" Target="../slideLayouts/slideLayout130.xml"/><Relationship Id="rId47" Type="http://schemas.openxmlformats.org/officeDocument/2006/relationships/slideLayout" Target="../slideLayouts/slideLayout129.xml"/><Relationship Id="rId49" Type="http://schemas.openxmlformats.org/officeDocument/2006/relationships/slideLayout" Target="../slideLayouts/slideLayout131.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73" Type="http://schemas.openxmlformats.org/officeDocument/2006/relationships/slideLayout" Target="../slideLayouts/slideLayout155.xml"/><Relationship Id="rId72" Type="http://schemas.openxmlformats.org/officeDocument/2006/relationships/slideLayout" Target="../slideLayouts/slideLayout154.xml"/><Relationship Id="rId31" Type="http://schemas.openxmlformats.org/officeDocument/2006/relationships/slideLayout" Target="../slideLayouts/slideLayout113.xml"/><Relationship Id="rId75" Type="http://schemas.openxmlformats.org/officeDocument/2006/relationships/slideLayout" Target="../slideLayouts/slideLayout157.xml"/><Relationship Id="rId30" Type="http://schemas.openxmlformats.org/officeDocument/2006/relationships/slideLayout" Target="../slideLayouts/slideLayout112.xml"/><Relationship Id="rId74" Type="http://schemas.openxmlformats.org/officeDocument/2006/relationships/slideLayout" Target="../slideLayouts/slideLayout156.xml"/><Relationship Id="rId33" Type="http://schemas.openxmlformats.org/officeDocument/2006/relationships/slideLayout" Target="../slideLayouts/slideLayout115.xml"/><Relationship Id="rId77" Type="http://schemas.openxmlformats.org/officeDocument/2006/relationships/slideLayout" Target="../slideLayouts/slideLayout159.xml"/><Relationship Id="rId32" Type="http://schemas.openxmlformats.org/officeDocument/2006/relationships/slideLayout" Target="../slideLayouts/slideLayout114.xml"/><Relationship Id="rId76" Type="http://schemas.openxmlformats.org/officeDocument/2006/relationships/slideLayout" Target="../slideLayouts/slideLayout158.xml"/><Relationship Id="rId35" Type="http://schemas.openxmlformats.org/officeDocument/2006/relationships/slideLayout" Target="../slideLayouts/slideLayout117.xml"/><Relationship Id="rId79" Type="http://schemas.openxmlformats.org/officeDocument/2006/relationships/slideLayout" Target="../slideLayouts/slideLayout161.xml"/><Relationship Id="rId34" Type="http://schemas.openxmlformats.org/officeDocument/2006/relationships/slideLayout" Target="../slideLayouts/slideLayout116.xml"/><Relationship Id="rId78" Type="http://schemas.openxmlformats.org/officeDocument/2006/relationships/slideLayout" Target="../slideLayouts/slideLayout160.xml"/><Relationship Id="rId71" Type="http://schemas.openxmlformats.org/officeDocument/2006/relationships/slideLayout" Target="../slideLayouts/slideLayout153.xml"/><Relationship Id="rId70" Type="http://schemas.openxmlformats.org/officeDocument/2006/relationships/slideLayout" Target="../slideLayouts/slideLayout152.xml"/><Relationship Id="rId37" Type="http://schemas.openxmlformats.org/officeDocument/2006/relationships/slideLayout" Target="../slideLayouts/slideLayout119.xml"/><Relationship Id="rId36" Type="http://schemas.openxmlformats.org/officeDocument/2006/relationships/slideLayout" Target="../slideLayouts/slideLayout118.xml"/><Relationship Id="rId39" Type="http://schemas.openxmlformats.org/officeDocument/2006/relationships/slideLayout" Target="../slideLayouts/slideLayout121.xml"/><Relationship Id="rId38" Type="http://schemas.openxmlformats.org/officeDocument/2006/relationships/slideLayout" Target="../slideLayouts/slideLayout120.xml"/><Relationship Id="rId62" Type="http://schemas.openxmlformats.org/officeDocument/2006/relationships/slideLayout" Target="../slideLayouts/slideLayout144.xml"/><Relationship Id="rId61" Type="http://schemas.openxmlformats.org/officeDocument/2006/relationships/slideLayout" Target="../slideLayouts/slideLayout143.xml"/><Relationship Id="rId20" Type="http://schemas.openxmlformats.org/officeDocument/2006/relationships/slideLayout" Target="../slideLayouts/slideLayout102.xml"/><Relationship Id="rId64" Type="http://schemas.openxmlformats.org/officeDocument/2006/relationships/slideLayout" Target="../slideLayouts/slideLayout146.xml"/><Relationship Id="rId63" Type="http://schemas.openxmlformats.org/officeDocument/2006/relationships/slideLayout" Target="../slideLayouts/slideLayout145.xml"/><Relationship Id="rId22" Type="http://schemas.openxmlformats.org/officeDocument/2006/relationships/slideLayout" Target="../slideLayouts/slideLayout104.xml"/><Relationship Id="rId66" Type="http://schemas.openxmlformats.org/officeDocument/2006/relationships/slideLayout" Target="../slideLayouts/slideLayout148.xml"/><Relationship Id="rId21" Type="http://schemas.openxmlformats.org/officeDocument/2006/relationships/slideLayout" Target="../slideLayouts/slideLayout103.xml"/><Relationship Id="rId65" Type="http://schemas.openxmlformats.org/officeDocument/2006/relationships/slideLayout" Target="../slideLayouts/slideLayout147.xml"/><Relationship Id="rId24" Type="http://schemas.openxmlformats.org/officeDocument/2006/relationships/slideLayout" Target="../slideLayouts/slideLayout106.xml"/><Relationship Id="rId68" Type="http://schemas.openxmlformats.org/officeDocument/2006/relationships/slideLayout" Target="../slideLayouts/slideLayout150.xml"/><Relationship Id="rId23" Type="http://schemas.openxmlformats.org/officeDocument/2006/relationships/slideLayout" Target="../slideLayouts/slideLayout105.xml"/><Relationship Id="rId67" Type="http://schemas.openxmlformats.org/officeDocument/2006/relationships/slideLayout" Target="../slideLayouts/slideLayout149.xml"/><Relationship Id="rId60" Type="http://schemas.openxmlformats.org/officeDocument/2006/relationships/slideLayout" Target="../slideLayouts/slideLayout142.xml"/><Relationship Id="rId26" Type="http://schemas.openxmlformats.org/officeDocument/2006/relationships/slideLayout" Target="../slideLayouts/slideLayout108.xml"/><Relationship Id="rId25" Type="http://schemas.openxmlformats.org/officeDocument/2006/relationships/slideLayout" Target="../slideLayouts/slideLayout107.xml"/><Relationship Id="rId69" Type="http://schemas.openxmlformats.org/officeDocument/2006/relationships/slideLayout" Target="../slideLayouts/slideLayout151.xml"/><Relationship Id="rId28" Type="http://schemas.openxmlformats.org/officeDocument/2006/relationships/slideLayout" Target="../slideLayouts/slideLayout110.xml"/><Relationship Id="rId27" Type="http://schemas.openxmlformats.org/officeDocument/2006/relationships/slideLayout" Target="../slideLayouts/slideLayout109.xml"/><Relationship Id="rId29" Type="http://schemas.openxmlformats.org/officeDocument/2006/relationships/slideLayout" Target="../slideLayouts/slideLayout111.xml"/><Relationship Id="rId51" Type="http://schemas.openxmlformats.org/officeDocument/2006/relationships/slideLayout" Target="../slideLayouts/slideLayout133.xml"/><Relationship Id="rId50" Type="http://schemas.openxmlformats.org/officeDocument/2006/relationships/slideLayout" Target="../slideLayouts/slideLayout132.xml"/><Relationship Id="rId53" Type="http://schemas.openxmlformats.org/officeDocument/2006/relationships/slideLayout" Target="../slideLayouts/slideLayout135.xml"/><Relationship Id="rId52" Type="http://schemas.openxmlformats.org/officeDocument/2006/relationships/slideLayout" Target="../slideLayouts/slideLayout134.xml"/><Relationship Id="rId11" Type="http://schemas.openxmlformats.org/officeDocument/2006/relationships/slideLayout" Target="../slideLayouts/slideLayout93.xml"/><Relationship Id="rId55" Type="http://schemas.openxmlformats.org/officeDocument/2006/relationships/slideLayout" Target="../slideLayouts/slideLayout137.xml"/><Relationship Id="rId10" Type="http://schemas.openxmlformats.org/officeDocument/2006/relationships/slideLayout" Target="../slideLayouts/slideLayout92.xml"/><Relationship Id="rId54" Type="http://schemas.openxmlformats.org/officeDocument/2006/relationships/slideLayout" Target="../slideLayouts/slideLayout136.xml"/><Relationship Id="rId13" Type="http://schemas.openxmlformats.org/officeDocument/2006/relationships/slideLayout" Target="../slideLayouts/slideLayout95.xml"/><Relationship Id="rId57" Type="http://schemas.openxmlformats.org/officeDocument/2006/relationships/slideLayout" Target="../slideLayouts/slideLayout139.xml"/><Relationship Id="rId12" Type="http://schemas.openxmlformats.org/officeDocument/2006/relationships/slideLayout" Target="../slideLayouts/slideLayout94.xml"/><Relationship Id="rId56" Type="http://schemas.openxmlformats.org/officeDocument/2006/relationships/slideLayout" Target="../slideLayouts/slideLayout138.xml"/><Relationship Id="rId15" Type="http://schemas.openxmlformats.org/officeDocument/2006/relationships/slideLayout" Target="../slideLayouts/slideLayout97.xml"/><Relationship Id="rId59" Type="http://schemas.openxmlformats.org/officeDocument/2006/relationships/slideLayout" Target="../slideLayouts/slideLayout141.xml"/><Relationship Id="rId14" Type="http://schemas.openxmlformats.org/officeDocument/2006/relationships/slideLayout" Target="../slideLayouts/slideLayout96.xml"/><Relationship Id="rId58" Type="http://schemas.openxmlformats.org/officeDocument/2006/relationships/slideLayout" Target="../slideLayouts/slideLayout140.xml"/><Relationship Id="rId17" Type="http://schemas.openxmlformats.org/officeDocument/2006/relationships/slideLayout" Target="../slideLayouts/slideLayout99.xml"/><Relationship Id="rId16" Type="http://schemas.openxmlformats.org/officeDocument/2006/relationships/slideLayout" Target="../slideLayouts/slideLayout98.xml"/><Relationship Id="rId19" Type="http://schemas.openxmlformats.org/officeDocument/2006/relationships/slideLayout" Target="../slideLayouts/slideLayout101.xml"/><Relationship Id="rId18"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699525" y="3877050"/>
            <a:ext cx="7724400" cy="5710500"/>
          </a:xfrm>
          <a:prstGeom prst="rect">
            <a:avLst/>
          </a:prstGeom>
          <a:noFill/>
          <a:ln>
            <a:noFill/>
          </a:ln>
        </p:spPr>
        <p:txBody>
          <a:bodyPr anchorCtr="0" anchor="t" bIns="0" lIns="0" spcFirstLastPara="1" rIns="0" wrap="square" tIns="0">
            <a:noAutofit/>
          </a:bodyPr>
          <a:lstStyle>
            <a:lvl1pPr indent="-342900" lvl="0" marL="457200" marR="0" rtl="0" algn="l">
              <a:lnSpc>
                <a:spcPct val="125000"/>
              </a:lnSpc>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42900" lvl="1" marL="9144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42900" lvl="2" marL="13716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42900" lvl="3" marL="18288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25000"/>
              </a:lnSpc>
              <a:spcBef>
                <a:spcPts val="1000"/>
              </a:spcBef>
              <a:spcAft>
                <a:spcPts val="10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p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680" name="Shape 680"/>
        <p:cNvGrpSpPr/>
        <p:nvPr/>
      </p:nvGrpSpPr>
      <p:grpSpPr>
        <a:xfrm>
          <a:off x="0" y="0"/>
          <a:ext cx="0" cy="0"/>
          <a:chOff x="0" y="0"/>
          <a:chExt cx="0" cy="0"/>
        </a:xfrm>
      </p:grpSpPr>
      <p:sp>
        <p:nvSpPr>
          <p:cNvPr id="681" name="Google Shape;681;p84"/>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9pPr>
          </a:lstStyle>
          <a:p/>
        </p:txBody>
      </p:sp>
      <p:sp>
        <p:nvSpPr>
          <p:cNvPr id="682" name="Google Shape;682;p84"/>
          <p:cNvSpPr txBox="1"/>
          <p:nvPr>
            <p:ph idx="1" type="body"/>
          </p:nvPr>
        </p:nvSpPr>
        <p:spPr>
          <a:xfrm>
            <a:off x="699525" y="3877050"/>
            <a:ext cx="7724400" cy="5710800"/>
          </a:xfrm>
          <a:prstGeom prst="rect">
            <a:avLst/>
          </a:prstGeom>
          <a:noFill/>
          <a:ln>
            <a:noFill/>
          </a:ln>
        </p:spPr>
        <p:txBody>
          <a:bodyPr anchorCtr="0" anchor="t" bIns="0" lIns="0" spcFirstLastPara="1" rIns="0" wrap="square" tIns="0">
            <a:noAutofit/>
          </a:bodyPr>
          <a:lstStyle>
            <a:lvl1pPr indent="-342900" lvl="0" marL="457200" marR="0" rtl="0" algn="l">
              <a:lnSpc>
                <a:spcPct val="125000"/>
              </a:lnSpc>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42900" lvl="1" marL="9144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42900" lvl="2" marL="13716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42900" lvl="3" marL="18288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25000"/>
              </a:lnSpc>
              <a:spcBef>
                <a:spcPts val="1000"/>
              </a:spcBef>
              <a:spcAft>
                <a:spcPts val="10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0" r:id="rId41"/>
    <p:sldLayoutId id="2147483771" r:id="rId42"/>
    <p:sldLayoutId id="2147483772" r:id="rId43"/>
    <p:sldLayoutId id="2147483773" r:id="rId44"/>
    <p:sldLayoutId id="2147483774" r:id="rId45"/>
    <p:sldLayoutId id="2147483775" r:id="rId46"/>
    <p:sldLayoutId id="2147483776" r:id="rId47"/>
    <p:sldLayoutId id="2147483777" r:id="rId48"/>
    <p:sldLayoutId id="2147483778" r:id="rId49"/>
    <p:sldLayoutId id="2147483779" r:id="rId50"/>
    <p:sldLayoutId id="2147483780" r:id="rId51"/>
    <p:sldLayoutId id="2147483781" r:id="rId52"/>
    <p:sldLayoutId id="2147483782" r:id="rId53"/>
    <p:sldLayoutId id="2147483783" r:id="rId54"/>
    <p:sldLayoutId id="2147483784" r:id="rId55"/>
    <p:sldLayoutId id="2147483785" r:id="rId56"/>
    <p:sldLayoutId id="2147483786" r:id="rId57"/>
    <p:sldLayoutId id="2147483787" r:id="rId58"/>
    <p:sldLayoutId id="2147483788" r:id="rId59"/>
    <p:sldLayoutId id="2147483789" r:id="rId60"/>
    <p:sldLayoutId id="2147483790" r:id="rId61"/>
    <p:sldLayoutId id="2147483791" r:id="rId62"/>
    <p:sldLayoutId id="2147483792" r:id="rId63"/>
    <p:sldLayoutId id="2147483793" r:id="rId64"/>
    <p:sldLayoutId id="2147483794" r:id="rId65"/>
    <p:sldLayoutId id="2147483795" r:id="rId66"/>
    <p:sldLayoutId id="2147483796" r:id="rId67"/>
    <p:sldLayoutId id="2147483797" r:id="rId68"/>
    <p:sldLayoutId id="2147483798" r:id="rId69"/>
    <p:sldLayoutId id="2147483799" r:id="rId70"/>
    <p:sldLayoutId id="2147483800" r:id="rId71"/>
    <p:sldLayoutId id="2147483801" r:id="rId72"/>
    <p:sldLayoutId id="2147483802" r:id="rId73"/>
    <p:sldLayoutId id="2147483803" r:id="rId74"/>
    <p:sldLayoutId id="2147483804" r:id="rId75"/>
    <p:sldLayoutId id="2147483805" r:id="rId76"/>
    <p:sldLayoutId id="2147483806" r:id="rId77"/>
    <p:sldLayoutId id="2147483807" r:id="rId78"/>
    <p:sldLayoutId id="2147483808" r:id="rId79"/>
    <p:sldLayoutId id="2147483809" r:id="rId80"/>
    <p:sldLayoutId id="2147483810" r:id="rId81"/>
    <p:sldLayoutId id="2147483811" r:id="rId82"/>
    <p:sldLayoutId id="2147483812" r:id="rId83"/>
    <p:sldLayoutId id="2147483813" r:id="rId84"/>
    <p:sldLayoutId id="2147483814" r:id="rId8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9.jp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24.png"/><Relationship Id="rId9" Type="http://schemas.openxmlformats.org/officeDocument/2006/relationships/image" Target="../media/image18.jpg"/><Relationship Id="rId5" Type="http://schemas.openxmlformats.org/officeDocument/2006/relationships/image" Target="../media/image20.png"/><Relationship Id="rId6" Type="http://schemas.openxmlformats.org/officeDocument/2006/relationships/image" Target="../media/image27.png"/><Relationship Id="rId7" Type="http://schemas.openxmlformats.org/officeDocument/2006/relationships/image" Target="../media/image29.jpg"/><Relationship Id="rId8" Type="http://schemas.openxmlformats.org/officeDocument/2006/relationships/image" Target="../media/image22.png"/><Relationship Id="rId20" Type="http://schemas.openxmlformats.org/officeDocument/2006/relationships/image" Target="../media/image36.png"/><Relationship Id="rId22" Type="http://schemas.openxmlformats.org/officeDocument/2006/relationships/image" Target="../media/image42.png"/><Relationship Id="rId21" Type="http://schemas.openxmlformats.org/officeDocument/2006/relationships/image" Target="../media/image50.png"/><Relationship Id="rId24" Type="http://schemas.openxmlformats.org/officeDocument/2006/relationships/image" Target="../media/image46.png"/><Relationship Id="rId23" Type="http://schemas.openxmlformats.org/officeDocument/2006/relationships/image" Target="../media/image63.png"/><Relationship Id="rId25" Type="http://schemas.openxmlformats.org/officeDocument/2006/relationships/image" Target="../media/image35.png"/><Relationship Id="rId11" Type="http://schemas.openxmlformats.org/officeDocument/2006/relationships/image" Target="../media/image19.png"/><Relationship Id="rId10" Type="http://schemas.openxmlformats.org/officeDocument/2006/relationships/image" Target="../media/image21.png"/><Relationship Id="rId13" Type="http://schemas.openxmlformats.org/officeDocument/2006/relationships/image" Target="../media/image26.png"/><Relationship Id="rId12" Type="http://schemas.openxmlformats.org/officeDocument/2006/relationships/image" Target="../media/image32.png"/><Relationship Id="rId15" Type="http://schemas.openxmlformats.org/officeDocument/2006/relationships/image" Target="../media/image43.jpg"/><Relationship Id="rId14" Type="http://schemas.openxmlformats.org/officeDocument/2006/relationships/image" Target="../media/image44.png"/><Relationship Id="rId17" Type="http://schemas.openxmlformats.org/officeDocument/2006/relationships/image" Target="../media/image72.png"/><Relationship Id="rId16" Type="http://schemas.openxmlformats.org/officeDocument/2006/relationships/image" Target="../media/image41.png"/><Relationship Id="rId19" Type="http://schemas.openxmlformats.org/officeDocument/2006/relationships/image" Target="../media/image31.png"/><Relationship Id="rId18"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51.png"/><Relationship Id="rId9" Type="http://schemas.openxmlformats.org/officeDocument/2006/relationships/image" Target="../media/image60.png"/><Relationship Id="rId5" Type="http://schemas.openxmlformats.org/officeDocument/2006/relationships/image" Target="../media/image39.png"/><Relationship Id="rId6" Type="http://schemas.openxmlformats.org/officeDocument/2006/relationships/image" Target="../media/image38.png"/><Relationship Id="rId7" Type="http://schemas.openxmlformats.org/officeDocument/2006/relationships/image" Target="../media/image47.png"/><Relationship Id="rId8"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2.xml"/><Relationship Id="rId3" Type="http://schemas.openxmlformats.org/officeDocument/2006/relationships/image" Target="../media/image54.png"/><Relationship Id="rId4" Type="http://schemas.openxmlformats.org/officeDocument/2006/relationships/image" Target="../media/image68.png"/><Relationship Id="rId5" Type="http://schemas.openxmlformats.org/officeDocument/2006/relationships/image" Target="../media/image57.png"/><Relationship Id="rId6"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3.xml"/><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70.png"/><Relationship Id="rId6" Type="http://schemas.openxmlformats.org/officeDocument/2006/relationships/image" Target="../media/image5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4.xml"/><Relationship Id="rId3" Type="http://schemas.openxmlformats.org/officeDocument/2006/relationships/image" Target="../media/image6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5.xml"/><Relationship Id="rId3" Type="http://schemas.openxmlformats.org/officeDocument/2006/relationships/image" Target="../media/image62.png"/><Relationship Id="rId4" Type="http://schemas.openxmlformats.org/officeDocument/2006/relationships/image" Target="../media/image58.png"/><Relationship Id="rId5" Type="http://schemas.openxmlformats.org/officeDocument/2006/relationships/image" Target="../media/image7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6.xml"/><Relationship Id="rId3" Type="http://schemas.openxmlformats.org/officeDocument/2006/relationships/image" Target="../media/image59.png"/><Relationship Id="rId4" Type="http://schemas.openxmlformats.org/officeDocument/2006/relationships/image" Target="../media/image66.png"/><Relationship Id="rId5"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7.xml"/><Relationship Id="rId3" Type="http://schemas.openxmlformats.org/officeDocument/2006/relationships/image" Target="../media/image64.png"/><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8.xml"/><Relationship Id="rId3" Type="http://schemas.openxmlformats.org/officeDocument/2006/relationships/image" Target="../media/image75.png"/><Relationship Id="rId4" Type="http://schemas.openxmlformats.org/officeDocument/2006/relationships/image" Target="../media/image73.png"/><Relationship Id="rId5" Type="http://schemas.openxmlformats.org/officeDocument/2006/relationships/image" Target="../media/image7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9.xml"/><Relationship Id="rId3" Type="http://schemas.openxmlformats.org/officeDocument/2006/relationships/image" Target="../media/image76.png"/><Relationship Id="rId4" Type="http://schemas.openxmlformats.org/officeDocument/2006/relationships/image" Target="../media/image80.png"/><Relationship Id="rId5" Type="http://schemas.openxmlformats.org/officeDocument/2006/relationships/image" Target="../media/image78.png"/><Relationship Id="rId6" Type="http://schemas.openxmlformats.org/officeDocument/2006/relationships/image" Target="../media/image10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xml"/><Relationship Id="rId3" Type="http://schemas.openxmlformats.org/officeDocument/2006/relationships/image" Target="../media/image14.jp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0.xml"/><Relationship Id="rId3" Type="http://schemas.openxmlformats.org/officeDocument/2006/relationships/image" Target="../media/image117.png"/><Relationship Id="rId4" Type="http://schemas.openxmlformats.org/officeDocument/2006/relationships/image" Target="../media/image1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2.xml"/><Relationship Id="rId3" Type="http://schemas.openxmlformats.org/officeDocument/2006/relationships/image" Target="../media/image98.png"/><Relationship Id="rId4" Type="http://schemas.openxmlformats.org/officeDocument/2006/relationships/image" Target="../media/image10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3.xml"/><Relationship Id="rId3" Type="http://schemas.openxmlformats.org/officeDocument/2006/relationships/image" Target="../media/image91.png"/><Relationship Id="rId4" Type="http://schemas.openxmlformats.org/officeDocument/2006/relationships/hyperlink" Target="http://about.instagram.com/community/parents" TargetMode="External"/><Relationship Id="rId5" Type="http://schemas.openxmlformats.org/officeDocument/2006/relationships/image" Target="../media/image104.png"/><Relationship Id="rId6" Type="http://schemas.openxmlformats.org/officeDocument/2006/relationships/hyperlink" Target="https://www.facebook.com/safety/parent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4.xml"/><Relationship Id="rId3" Type="http://schemas.openxmlformats.org/officeDocument/2006/relationships/hyperlink" Target="http://fb.com/safety" TargetMode="External"/><Relationship Id="rId4" Type="http://schemas.openxmlformats.org/officeDocument/2006/relationships/image" Target="../media/image94.png"/><Relationship Id="rId5" Type="http://schemas.openxmlformats.org/officeDocument/2006/relationships/image" Target="../media/image89.png"/><Relationship Id="rId6" Type="http://schemas.openxmlformats.org/officeDocument/2006/relationships/hyperlink" Target="http://fb.com/help" TargetMode="External"/><Relationship Id="rId7" Type="http://schemas.openxmlformats.org/officeDocument/2006/relationships/hyperlink" Target="http://fb.com/help/instagra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5.xml"/><Relationship Id="rId3" Type="http://schemas.openxmlformats.org/officeDocument/2006/relationships/image" Target="../media/image100.png"/><Relationship Id="rId4" Type="http://schemas.openxmlformats.org/officeDocument/2006/relationships/image" Target="../media/image81.png"/><Relationship Id="rId5" Type="http://schemas.openxmlformats.org/officeDocument/2006/relationships/image" Target="../media/image8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26.xml"/><Relationship Id="rId3" Type="http://schemas.openxmlformats.org/officeDocument/2006/relationships/image" Target="../media/image90.gif"/><Relationship Id="rId4" Type="http://schemas.openxmlformats.org/officeDocument/2006/relationships/image" Target="../media/image88.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7.xml"/><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103.png"/><Relationship Id="rId8" Type="http://schemas.openxmlformats.org/officeDocument/2006/relationships/image" Target="../media/image9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8.xml"/><Relationship Id="rId3" Type="http://schemas.openxmlformats.org/officeDocument/2006/relationships/image" Target="../media/image96.png"/><Relationship Id="rId4" Type="http://schemas.openxmlformats.org/officeDocument/2006/relationships/image" Target="../media/image95.png"/><Relationship Id="rId5" Type="http://schemas.openxmlformats.org/officeDocument/2006/relationships/image" Target="../media/image92.png"/><Relationship Id="rId6" Type="http://schemas.openxmlformats.org/officeDocument/2006/relationships/image" Target="../media/image10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9.xml"/><Relationship Id="rId3" Type="http://schemas.openxmlformats.org/officeDocument/2006/relationships/image" Target="../media/image118.png"/><Relationship Id="rId4" Type="http://schemas.openxmlformats.org/officeDocument/2006/relationships/image" Target="../media/image106.png"/><Relationship Id="rId5" Type="http://schemas.openxmlformats.org/officeDocument/2006/relationships/image" Target="../media/image9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xml"/><Relationship Id="rId3" Type="http://schemas.openxmlformats.org/officeDocument/2006/relationships/image" Target="../media/image3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0.xml"/><Relationship Id="rId3" Type="http://schemas.openxmlformats.org/officeDocument/2006/relationships/image" Target="../media/image62.png"/><Relationship Id="rId4" Type="http://schemas.openxmlformats.org/officeDocument/2006/relationships/image" Target="../media/image110.png"/><Relationship Id="rId5" Type="http://schemas.openxmlformats.org/officeDocument/2006/relationships/image" Target="../media/image10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1.xml"/><Relationship Id="rId3" Type="http://schemas.openxmlformats.org/officeDocument/2006/relationships/image" Target="../media/image109.png"/><Relationship Id="rId4" Type="http://schemas.openxmlformats.org/officeDocument/2006/relationships/image" Target="../media/image10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2.xml"/><Relationship Id="rId3" Type="http://schemas.openxmlformats.org/officeDocument/2006/relationships/image" Target="../media/image112.jpg"/><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3.xml"/><Relationship Id="rId3" Type="http://schemas.openxmlformats.org/officeDocument/2006/relationships/image" Target="../media/image1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5.xml"/><Relationship Id="rId3" Type="http://schemas.openxmlformats.org/officeDocument/2006/relationships/image" Target="../media/image131.png"/><Relationship Id="rId4" Type="http://schemas.openxmlformats.org/officeDocument/2006/relationships/image" Target="../media/image1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6.xml"/><Relationship Id="rId3" Type="http://schemas.openxmlformats.org/officeDocument/2006/relationships/image" Target="../media/image1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7.xml"/><Relationship Id="rId3" Type="http://schemas.openxmlformats.org/officeDocument/2006/relationships/image" Target="../media/image119.png"/><Relationship Id="rId4" Type="http://schemas.openxmlformats.org/officeDocument/2006/relationships/image" Target="../media/image132.png"/><Relationship Id="rId5" Type="http://schemas.openxmlformats.org/officeDocument/2006/relationships/image" Target="../media/image1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8.xml"/><Relationship Id="rId3" Type="http://schemas.openxmlformats.org/officeDocument/2006/relationships/image" Target="../media/image123.png"/><Relationship Id="rId4" Type="http://schemas.openxmlformats.org/officeDocument/2006/relationships/image" Target="../media/image114.png"/><Relationship Id="rId5" Type="http://schemas.openxmlformats.org/officeDocument/2006/relationships/image" Target="../media/image136.png"/><Relationship Id="rId6" Type="http://schemas.openxmlformats.org/officeDocument/2006/relationships/image" Target="../media/image128.png"/><Relationship Id="rId7" Type="http://schemas.openxmlformats.org/officeDocument/2006/relationships/image" Target="../media/image1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9.xml"/><Relationship Id="rId3" Type="http://schemas.openxmlformats.org/officeDocument/2006/relationships/image" Target="../media/image1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4.xml"/><Relationship Id="rId3" Type="http://schemas.openxmlformats.org/officeDocument/2006/relationships/image" Target="../media/image1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0.xml"/><Relationship Id="rId3" Type="http://schemas.openxmlformats.org/officeDocument/2006/relationships/image" Target="../media/image1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1.xml"/><Relationship Id="rId3" Type="http://schemas.openxmlformats.org/officeDocument/2006/relationships/image" Target="../media/image127.png"/><Relationship Id="rId4" Type="http://schemas.openxmlformats.org/officeDocument/2006/relationships/image" Target="../media/image139.png"/><Relationship Id="rId5" Type="http://schemas.openxmlformats.org/officeDocument/2006/relationships/image" Target="../media/image137.png"/><Relationship Id="rId6" Type="http://schemas.openxmlformats.org/officeDocument/2006/relationships/image" Target="../media/image138.png"/><Relationship Id="rId7" Type="http://schemas.openxmlformats.org/officeDocument/2006/relationships/image" Target="../media/image135.png"/><Relationship Id="rId8" Type="http://schemas.openxmlformats.org/officeDocument/2006/relationships/image" Target="../media/image1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6.xml"/><Relationship Id="rId3" Type="http://schemas.openxmlformats.org/officeDocument/2006/relationships/image" Target="../media/image25.jp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11.png"/><Relationship Id="rId7" Type="http://schemas.openxmlformats.org/officeDocument/2006/relationships/image" Target="../media/image6.png"/><Relationship Id="rId8"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10.png"/><Relationship Id="rId6"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9.xml"/><Relationship Id="rId3" Type="http://schemas.openxmlformats.org/officeDocument/2006/relationships/image" Target="../media/image17.jpg"/><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2" name="Shape 1452"/>
        <p:cNvGrpSpPr/>
        <p:nvPr/>
      </p:nvGrpSpPr>
      <p:grpSpPr>
        <a:xfrm>
          <a:off x="0" y="0"/>
          <a:ext cx="0" cy="0"/>
          <a:chOff x="0" y="0"/>
          <a:chExt cx="0" cy="0"/>
        </a:xfrm>
      </p:grpSpPr>
      <p:sp>
        <p:nvSpPr>
          <p:cNvPr id="1453" name="Google Shape;1453;p170"/>
          <p:cNvSpPr txBox="1"/>
          <p:nvPr/>
        </p:nvSpPr>
        <p:spPr>
          <a:xfrm>
            <a:off x="7902300" y="3988927"/>
            <a:ext cx="9676500" cy="1987800"/>
          </a:xfrm>
          <a:prstGeom prst="rect">
            <a:avLst/>
          </a:prstGeom>
          <a:noFill/>
          <a:ln>
            <a:noFill/>
          </a:ln>
        </p:spPr>
        <p:txBody>
          <a:bodyPr anchorCtr="0" anchor="ctr" bIns="0" lIns="0" spcFirstLastPara="1" rIns="0" wrap="square" tIns="0">
            <a:noAutofit/>
          </a:bodyPr>
          <a:lstStyle/>
          <a:p>
            <a:pPr indent="0" lvl="0" marL="0" marR="0" rtl="1" algn="r">
              <a:lnSpc>
                <a:spcPct val="100000"/>
              </a:lnSpc>
              <a:spcBef>
                <a:spcPts val="0"/>
              </a:spcBef>
              <a:spcAft>
                <a:spcPts val="0"/>
              </a:spcAft>
              <a:buClr>
                <a:srgbClr val="000000"/>
              </a:buClr>
              <a:buSzPts val="7400"/>
              <a:buFont typeface="Arial"/>
              <a:buNone/>
            </a:pPr>
            <a:r>
              <a:rPr lang="ar-AE" sz="7400">
                <a:solidFill>
                  <a:srgbClr val="1C2B33"/>
                </a:solidFill>
                <a:latin typeface="Noto Sans Arabic Medium"/>
                <a:ea typeface="Noto Sans Arabic Medium"/>
                <a:cs typeface="Noto Sans Arabic Medium"/>
                <a:sym typeface="Noto Sans Arabic Medium"/>
              </a:rPr>
              <a:t>حماية سلامة الشباب وصحتهم على الإنترنت </a:t>
            </a:r>
            <a:endParaRPr sz="7400">
              <a:solidFill>
                <a:srgbClr val="1C2B33"/>
              </a:solidFill>
              <a:latin typeface="Noto Sans Arabic Medium"/>
              <a:ea typeface="Noto Sans Arabic Medium"/>
              <a:cs typeface="Noto Sans Arabic Medium"/>
              <a:sym typeface="Noto Sans Arabic Medium"/>
            </a:endParaRPr>
          </a:p>
        </p:txBody>
      </p:sp>
      <p:sp>
        <p:nvSpPr>
          <p:cNvPr id="1454" name="Google Shape;1454;p170"/>
          <p:cNvSpPr txBox="1"/>
          <p:nvPr/>
        </p:nvSpPr>
        <p:spPr>
          <a:xfrm>
            <a:off x="12171731" y="3237201"/>
            <a:ext cx="5416200" cy="507900"/>
          </a:xfrm>
          <a:prstGeom prst="rect">
            <a:avLst/>
          </a:prstGeom>
          <a:noFill/>
          <a:ln>
            <a:noFill/>
          </a:ln>
        </p:spPr>
        <p:txBody>
          <a:bodyPr anchorCtr="0" anchor="t" bIns="91425" lIns="91425" spcFirstLastPara="1" rIns="91425" wrap="square" tIns="91425">
            <a:spAutoFit/>
          </a:bodyPr>
          <a:lstStyle/>
          <a:p>
            <a:pPr indent="0" lvl="0" marL="0" marR="0" rtl="1" algn="just">
              <a:lnSpc>
                <a:spcPct val="100000"/>
              </a:lnSpc>
              <a:spcBef>
                <a:spcPts val="0"/>
              </a:spcBef>
              <a:spcAft>
                <a:spcPts val="1000"/>
              </a:spcAft>
              <a:buClr>
                <a:srgbClr val="000000"/>
              </a:buClr>
              <a:buSzPts val="2100"/>
              <a:buFont typeface="Arial"/>
              <a:buNone/>
            </a:pPr>
            <a:r>
              <a:rPr b="1" lang="ar-AE" sz="2100">
                <a:solidFill>
                  <a:schemeClr val="lt1"/>
                </a:solidFill>
                <a:latin typeface="Noto Sans Arabic"/>
                <a:ea typeface="Noto Sans Arabic"/>
                <a:cs typeface="Noto Sans Arabic"/>
                <a:sym typeface="Noto Sans Arabic"/>
              </a:rPr>
              <a:t>عالمي الرقمي</a:t>
            </a:r>
            <a:endParaRPr b="1" sz="2100">
              <a:solidFill>
                <a:schemeClr val="lt1"/>
              </a:solidFill>
              <a:latin typeface="Noto Sans Arabic"/>
              <a:ea typeface="Noto Sans Arabic"/>
              <a:cs typeface="Noto Sans Arabic"/>
              <a:sym typeface="Noto Sans Arabic"/>
            </a:endParaRPr>
          </a:p>
        </p:txBody>
      </p:sp>
      <p:sp>
        <p:nvSpPr>
          <p:cNvPr id="1455" name="Google Shape;1455;p170"/>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lang="ar-AE">
                <a:solidFill>
                  <a:schemeClr val="dk1"/>
                </a:solidFill>
                <a:latin typeface="Noto Sans Arabic"/>
                <a:ea typeface="Noto Sans Arabic"/>
                <a:cs typeface="Noto Sans Arabic"/>
                <a:sym typeface="Noto Sans Arabic"/>
              </a:rPr>
              <a:t>الوحدة السابعة</a:t>
            </a:r>
            <a:endParaRPr b="1">
              <a:solidFill>
                <a:schemeClr val="dk1"/>
              </a:solidFill>
              <a:latin typeface="Noto Sans Arabic"/>
              <a:ea typeface="Noto Sans Arabic"/>
              <a:cs typeface="Noto Sans Arabic"/>
              <a:sym typeface="Noto Sans Arabic"/>
            </a:endParaRPr>
          </a:p>
        </p:txBody>
      </p:sp>
      <p:pic>
        <p:nvPicPr>
          <p:cNvPr id="1456" name="Google Shape;1456;p170"/>
          <p:cNvPicPr preferRelativeResize="0"/>
          <p:nvPr/>
        </p:nvPicPr>
        <p:blipFill rotWithShape="1">
          <a:blip r:embed="rId3">
            <a:alphaModFix/>
          </a:blip>
          <a:srcRect b="0" l="0" r="0" t="0"/>
          <a:stretch/>
        </p:blipFill>
        <p:spPr>
          <a:xfrm>
            <a:off x="14736400" y="8796873"/>
            <a:ext cx="3328927" cy="1433651"/>
          </a:xfrm>
          <a:prstGeom prst="rect">
            <a:avLst/>
          </a:prstGeom>
          <a:noFill/>
          <a:ln>
            <a:noFill/>
          </a:ln>
        </p:spPr>
      </p:pic>
      <p:pic>
        <p:nvPicPr>
          <p:cNvPr id="1457" name="Google Shape;1457;p170"/>
          <p:cNvPicPr preferRelativeResize="0"/>
          <p:nvPr/>
        </p:nvPicPr>
        <p:blipFill rotWithShape="1">
          <a:blip r:embed="rId4">
            <a:alphaModFix/>
          </a:blip>
          <a:srcRect b="7827" l="13766" r="25820" t="13426"/>
          <a:stretch/>
        </p:blipFill>
        <p:spPr>
          <a:xfrm flipH="1">
            <a:off x="839800" y="2180325"/>
            <a:ext cx="7058100" cy="6132300"/>
          </a:xfrm>
          <a:prstGeom prst="roundRect">
            <a:avLst>
              <a:gd fmla="val 7089" name="adj"/>
            </a:avLst>
          </a:prstGeom>
          <a:noFill/>
          <a:ln>
            <a:noFill/>
          </a:ln>
        </p:spPr>
      </p:pic>
      <p:pic>
        <p:nvPicPr>
          <p:cNvPr id="1458" name="Google Shape;1458;p170"/>
          <p:cNvPicPr preferRelativeResize="0"/>
          <p:nvPr/>
        </p:nvPicPr>
        <p:blipFill rotWithShape="1">
          <a:blip r:embed="rId5">
            <a:alphaModFix/>
          </a:blip>
          <a:srcRect b="0" l="0" r="0" t="0"/>
          <a:stretch/>
        </p:blipFill>
        <p:spPr>
          <a:xfrm>
            <a:off x="3394725" y="1588425"/>
            <a:ext cx="2159175" cy="2851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9" name="Shape 1599"/>
        <p:cNvGrpSpPr/>
        <p:nvPr/>
      </p:nvGrpSpPr>
      <p:grpSpPr>
        <a:xfrm>
          <a:off x="0" y="0"/>
          <a:ext cx="0" cy="0"/>
          <a:chOff x="0" y="0"/>
          <a:chExt cx="0" cy="0"/>
        </a:xfrm>
      </p:grpSpPr>
      <p:pic>
        <p:nvPicPr>
          <p:cNvPr id="1600" name="Google Shape;1600;p179"/>
          <p:cNvPicPr preferRelativeResize="0"/>
          <p:nvPr/>
        </p:nvPicPr>
        <p:blipFill rotWithShape="1">
          <a:blip r:embed="rId3">
            <a:alphaModFix/>
          </a:blip>
          <a:srcRect b="24591" l="6699" r="19823" t="1932"/>
          <a:stretch/>
        </p:blipFill>
        <p:spPr>
          <a:xfrm>
            <a:off x="11886723" y="1930707"/>
            <a:ext cx="825600" cy="825600"/>
          </a:xfrm>
          <a:prstGeom prst="ellipse">
            <a:avLst/>
          </a:prstGeom>
          <a:noFill/>
          <a:ln cap="flat" cmpd="sng" w="9525">
            <a:solidFill>
              <a:srgbClr val="67788A"/>
            </a:solidFill>
            <a:prstDash val="solid"/>
            <a:round/>
            <a:headEnd len="sm" w="sm" type="none"/>
            <a:tailEnd len="sm" w="sm" type="none"/>
          </a:ln>
        </p:spPr>
      </p:pic>
      <p:sp>
        <p:nvSpPr>
          <p:cNvPr id="1601" name="Google Shape;1601;p179"/>
          <p:cNvSpPr txBox="1"/>
          <p:nvPr/>
        </p:nvSpPr>
        <p:spPr>
          <a:xfrm>
            <a:off x="9593523" y="2889750"/>
            <a:ext cx="1135800" cy="397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الاشتراك في بيانات الأطراف الخارجية الخاصة بالإعلانات</a:t>
            </a:r>
            <a:endParaRPr i="0" sz="1000" u="none" cap="none" strike="noStrike">
              <a:solidFill>
                <a:schemeClr val="dk1"/>
              </a:solidFill>
              <a:latin typeface="Noto Sans Arabic"/>
              <a:ea typeface="Noto Sans Arabic"/>
              <a:cs typeface="Noto Sans Arabic"/>
              <a:sym typeface="Noto Sans Arabic"/>
            </a:endParaRPr>
          </a:p>
        </p:txBody>
      </p:sp>
      <p:sp>
        <p:nvSpPr>
          <p:cNvPr id="1602" name="Google Shape;1602;p179"/>
          <p:cNvSpPr txBox="1"/>
          <p:nvPr/>
        </p:nvSpPr>
        <p:spPr>
          <a:xfrm>
            <a:off x="810275" y="2889751"/>
            <a:ext cx="1597800" cy="397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منع الوصول إلى خدمة Dating</a:t>
            </a:r>
            <a:endParaRPr i="0" sz="1000" u="none" cap="none" strike="noStrike">
              <a:solidFill>
                <a:schemeClr val="dk1"/>
              </a:solidFill>
              <a:latin typeface="Noto Sans Arabic"/>
              <a:ea typeface="Noto Sans Arabic"/>
              <a:cs typeface="Noto Sans Arabic"/>
              <a:sym typeface="Noto Sans Arabic"/>
            </a:endParaRPr>
          </a:p>
        </p:txBody>
      </p:sp>
      <p:sp>
        <p:nvSpPr>
          <p:cNvPr id="1603" name="Google Shape;1603;p179"/>
          <p:cNvSpPr txBox="1"/>
          <p:nvPr/>
        </p:nvSpPr>
        <p:spPr>
          <a:xfrm>
            <a:off x="2931236" y="2889751"/>
            <a:ext cx="1632000" cy="397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منع الوصول إلى Marketplace</a:t>
            </a:r>
            <a:endParaRPr i="0" sz="1000" u="none" cap="none" strike="noStrike">
              <a:solidFill>
                <a:schemeClr val="dk1"/>
              </a:solidFill>
              <a:latin typeface="Noto Sans Arabic"/>
              <a:ea typeface="Noto Sans Arabic"/>
              <a:cs typeface="Noto Sans Arabic"/>
              <a:sym typeface="Noto Sans Arabic"/>
            </a:endParaRPr>
          </a:p>
        </p:txBody>
      </p:sp>
      <p:sp>
        <p:nvSpPr>
          <p:cNvPr id="1604" name="Google Shape;1604;p179"/>
          <p:cNvSpPr txBox="1"/>
          <p:nvPr/>
        </p:nvSpPr>
        <p:spPr>
          <a:xfrm>
            <a:off x="15826601" y="2889750"/>
            <a:ext cx="1506600" cy="397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الإبلاغ عن المستخدمين القاصرين (متاح للجميع)</a:t>
            </a:r>
            <a:endParaRPr i="0" sz="1000" u="none" cap="none" strike="noStrike">
              <a:solidFill>
                <a:schemeClr val="dk1"/>
              </a:solidFill>
              <a:latin typeface="Noto Sans Arabic"/>
              <a:ea typeface="Noto Sans Arabic"/>
              <a:cs typeface="Noto Sans Arabic"/>
              <a:sym typeface="Noto Sans Arabic"/>
            </a:endParaRPr>
          </a:p>
        </p:txBody>
      </p:sp>
      <p:sp>
        <p:nvSpPr>
          <p:cNvPr id="1605" name="Google Shape;1605;p179"/>
          <p:cNvSpPr txBox="1"/>
          <p:nvPr/>
        </p:nvSpPr>
        <p:spPr>
          <a:xfrm>
            <a:off x="5289525" y="2889750"/>
            <a:ext cx="1191600" cy="397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الإعلانات المحظورة للمستخدمِين دون 18 عاماً</a:t>
            </a:r>
            <a:endParaRPr i="0" sz="1000" u="none" cap="none" strike="noStrike">
              <a:solidFill>
                <a:schemeClr val="dk1"/>
              </a:solidFill>
              <a:latin typeface="Noto Sans Arabic"/>
              <a:ea typeface="Noto Sans Arabic"/>
              <a:cs typeface="Noto Sans Arabic"/>
              <a:sym typeface="Noto Sans Arabic"/>
            </a:endParaRPr>
          </a:p>
        </p:txBody>
      </p:sp>
      <p:sp>
        <p:nvSpPr>
          <p:cNvPr id="1606" name="Google Shape;1606;p179"/>
          <p:cNvSpPr txBox="1"/>
          <p:nvPr/>
        </p:nvSpPr>
        <p:spPr>
          <a:xfrm>
            <a:off x="13588957" y="2889751"/>
            <a:ext cx="1697400" cy="397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تأكيد العمر </a:t>
            </a:r>
            <a:endParaRPr i="0" sz="1000" u="none" cap="none" strike="noStrike">
              <a:solidFill>
                <a:schemeClr val="dk1"/>
              </a:solidFill>
              <a:latin typeface="Noto Sans Arabic"/>
              <a:ea typeface="Noto Sans Arabic"/>
              <a:cs typeface="Noto Sans Arabic"/>
              <a:sym typeface="Noto Sans Arabic"/>
            </a:endParaRPr>
          </a:p>
        </p:txBody>
      </p:sp>
      <p:sp>
        <p:nvSpPr>
          <p:cNvPr id="1607" name="Google Shape;1607;p179"/>
          <p:cNvSpPr txBox="1"/>
          <p:nvPr/>
        </p:nvSpPr>
        <p:spPr>
          <a:xfrm>
            <a:off x="7331427" y="2889751"/>
            <a:ext cx="1424400" cy="397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منع الاستهداف المبني على أساس الاهتمامات</a:t>
            </a:r>
            <a:endParaRPr i="0" sz="1000" u="none" cap="none" strike="noStrike">
              <a:solidFill>
                <a:schemeClr val="dk1"/>
              </a:solidFill>
              <a:latin typeface="Noto Sans Arabic"/>
              <a:ea typeface="Noto Sans Arabic"/>
              <a:cs typeface="Noto Sans Arabic"/>
              <a:sym typeface="Noto Sans Arabic"/>
            </a:endParaRPr>
          </a:p>
        </p:txBody>
      </p:sp>
      <p:sp>
        <p:nvSpPr>
          <p:cNvPr id="1608" name="Google Shape;1608;p179"/>
          <p:cNvSpPr txBox="1"/>
          <p:nvPr/>
        </p:nvSpPr>
        <p:spPr>
          <a:xfrm>
            <a:off x="11643125" y="2889750"/>
            <a:ext cx="1312800" cy="397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إخفاء بعض الإعلانات والإبلاغ عنها وتقليل رؤيتها</a:t>
            </a:r>
            <a:endParaRPr i="0" sz="1000" u="none" cap="none" strike="noStrike">
              <a:solidFill>
                <a:schemeClr val="dk1"/>
              </a:solidFill>
              <a:latin typeface="Noto Sans Arabic"/>
              <a:ea typeface="Noto Sans Arabic"/>
              <a:cs typeface="Noto Sans Arabic"/>
              <a:sym typeface="Noto Sans Arabic"/>
            </a:endParaRPr>
          </a:p>
        </p:txBody>
      </p:sp>
      <p:grpSp>
        <p:nvGrpSpPr>
          <p:cNvPr id="1609" name="Google Shape;1609;p179"/>
          <p:cNvGrpSpPr/>
          <p:nvPr/>
        </p:nvGrpSpPr>
        <p:grpSpPr>
          <a:xfrm>
            <a:off x="1196401" y="1930689"/>
            <a:ext cx="825548" cy="825548"/>
            <a:chOff x="598201" y="941044"/>
            <a:chExt cx="412774" cy="412774"/>
          </a:xfrm>
        </p:grpSpPr>
        <p:grpSp>
          <p:nvGrpSpPr>
            <p:cNvPr id="1610" name="Google Shape;1610;p179"/>
            <p:cNvGrpSpPr/>
            <p:nvPr/>
          </p:nvGrpSpPr>
          <p:grpSpPr>
            <a:xfrm>
              <a:off x="736496" y="1014726"/>
              <a:ext cx="136183" cy="263960"/>
              <a:chOff x="1010029" y="548218"/>
              <a:chExt cx="40335" cy="74810"/>
            </a:xfrm>
          </p:grpSpPr>
          <p:sp>
            <p:nvSpPr>
              <p:cNvPr id="1611" name="Google Shape;1611;p179"/>
              <p:cNvSpPr/>
              <p:nvPr/>
            </p:nvSpPr>
            <p:spPr>
              <a:xfrm>
                <a:off x="1019752" y="580858"/>
                <a:ext cx="20878" cy="20662"/>
              </a:xfrm>
              <a:custGeom>
                <a:rect b="b" l="l" r="r" t="t"/>
                <a:pathLst>
                  <a:path extrusionOk="0" h="20662" w="20878">
                    <a:moveTo>
                      <a:pt x="10629" y="20662"/>
                    </a:moveTo>
                    <a:lnTo>
                      <a:pt x="10261" y="20662"/>
                    </a:lnTo>
                    <a:cubicBezTo>
                      <a:pt x="7607" y="20662"/>
                      <a:pt x="5245" y="19850"/>
                      <a:pt x="3441" y="18313"/>
                    </a:cubicBezTo>
                    <a:cubicBezTo>
                      <a:pt x="1231" y="16433"/>
                      <a:pt x="0" y="13601"/>
                      <a:pt x="0" y="10337"/>
                    </a:cubicBezTo>
                    <a:cubicBezTo>
                      <a:pt x="0" y="4254"/>
                      <a:pt x="4216" y="0"/>
                      <a:pt x="10261" y="0"/>
                    </a:cubicBezTo>
                    <a:lnTo>
                      <a:pt x="10629" y="0"/>
                    </a:lnTo>
                    <a:cubicBezTo>
                      <a:pt x="16675" y="0"/>
                      <a:pt x="20878" y="4254"/>
                      <a:pt x="20878" y="10337"/>
                    </a:cubicBezTo>
                    <a:cubicBezTo>
                      <a:pt x="20878" y="13563"/>
                      <a:pt x="19685" y="16382"/>
                      <a:pt x="17513" y="18262"/>
                    </a:cubicBezTo>
                    <a:cubicBezTo>
                      <a:pt x="15709" y="19824"/>
                      <a:pt x="13322" y="20662"/>
                      <a:pt x="10629" y="20662"/>
                    </a:cubicBezTo>
                    <a:close/>
                    <a:moveTo>
                      <a:pt x="10261" y="2755"/>
                    </a:moveTo>
                    <a:cubicBezTo>
                      <a:pt x="5715" y="2755"/>
                      <a:pt x="2755" y="5727"/>
                      <a:pt x="2755" y="10337"/>
                    </a:cubicBezTo>
                    <a:cubicBezTo>
                      <a:pt x="2755" y="12776"/>
                      <a:pt x="3644" y="14871"/>
                      <a:pt x="5232" y="16217"/>
                    </a:cubicBezTo>
                    <a:cubicBezTo>
                      <a:pt x="6527" y="17322"/>
                      <a:pt x="8267" y="17906"/>
                      <a:pt x="10261" y="17906"/>
                    </a:cubicBezTo>
                    <a:lnTo>
                      <a:pt x="10629" y="17906"/>
                    </a:lnTo>
                    <a:cubicBezTo>
                      <a:pt x="12649" y="17906"/>
                      <a:pt x="14401" y="17310"/>
                      <a:pt x="15722" y="16179"/>
                    </a:cubicBezTo>
                    <a:cubicBezTo>
                      <a:pt x="17272" y="14833"/>
                      <a:pt x="18135" y="12750"/>
                      <a:pt x="18135" y="10337"/>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12" name="Google Shape;1612;p179"/>
              <p:cNvSpPr/>
              <p:nvPr/>
            </p:nvSpPr>
            <p:spPr>
              <a:xfrm>
                <a:off x="1010029" y="598759"/>
                <a:ext cx="40335" cy="24269"/>
              </a:xfrm>
              <a:custGeom>
                <a:rect b="b" l="l" r="r" t="t"/>
                <a:pathLst>
                  <a:path extrusionOk="0" h="24269" w="40335">
                    <a:moveTo>
                      <a:pt x="39878" y="24269"/>
                    </a:moveTo>
                    <a:lnTo>
                      <a:pt x="38036" y="24269"/>
                    </a:lnTo>
                    <a:cubicBezTo>
                      <a:pt x="37795" y="24269"/>
                      <a:pt x="37579" y="24066"/>
                      <a:pt x="37579" y="23812"/>
                    </a:cubicBezTo>
                    <a:lnTo>
                      <a:pt x="37579" y="20116"/>
                    </a:lnTo>
                    <a:cubicBezTo>
                      <a:pt x="37579" y="10540"/>
                      <a:pt x="29768" y="2755"/>
                      <a:pt x="20167" y="2755"/>
                    </a:cubicBezTo>
                    <a:cubicBezTo>
                      <a:pt x="10566" y="2755"/>
                      <a:pt x="2755" y="10540"/>
                      <a:pt x="2755" y="20116"/>
                    </a:cubicBezTo>
                    <a:lnTo>
                      <a:pt x="2755" y="23812"/>
                    </a:lnTo>
                    <a:cubicBezTo>
                      <a:pt x="2755" y="24066"/>
                      <a:pt x="2552" y="24269"/>
                      <a:pt x="2298" y="24269"/>
                    </a:cubicBezTo>
                    <a:lnTo>
                      <a:pt x="457" y="24269"/>
                    </a:lnTo>
                    <a:cubicBezTo>
                      <a:pt x="203" y="24269"/>
                      <a:pt x="0" y="24066"/>
                      <a:pt x="0" y="23812"/>
                    </a:cubicBezTo>
                    <a:lnTo>
                      <a:pt x="0" y="20116"/>
                    </a:lnTo>
                    <a:cubicBezTo>
                      <a:pt x="0" y="9029"/>
                      <a:pt x="9042" y="0"/>
                      <a:pt x="20167" y="0"/>
                    </a:cubicBezTo>
                    <a:cubicBezTo>
                      <a:pt x="31280" y="0"/>
                      <a:pt x="40335" y="9029"/>
                      <a:pt x="40335" y="20116"/>
                    </a:cubicBezTo>
                    <a:lnTo>
                      <a:pt x="40335" y="23812"/>
                    </a:lnTo>
                    <a:cubicBezTo>
                      <a:pt x="40335" y="24066"/>
                      <a:pt x="40131" y="24269"/>
                      <a:pt x="39878" y="24269"/>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13" name="Google Shape;1613;p179"/>
              <p:cNvSpPr/>
              <p:nvPr/>
            </p:nvSpPr>
            <p:spPr>
              <a:xfrm>
                <a:off x="1015983" y="548218"/>
                <a:ext cx="28435" cy="25285"/>
              </a:xfrm>
              <a:custGeom>
                <a:rect b="b" l="l" r="r" t="t"/>
                <a:pathLst>
                  <a:path extrusionOk="0" h="25285" w="28435">
                    <a:moveTo>
                      <a:pt x="14211" y="25285"/>
                    </a:moveTo>
                    <a:cubicBezTo>
                      <a:pt x="13957" y="25285"/>
                      <a:pt x="13703" y="25209"/>
                      <a:pt x="13487" y="25069"/>
                    </a:cubicBezTo>
                    <a:cubicBezTo>
                      <a:pt x="8826" y="22123"/>
                      <a:pt x="0" y="14846"/>
                      <a:pt x="0" y="8331"/>
                    </a:cubicBezTo>
                    <a:cubicBezTo>
                      <a:pt x="0" y="3187"/>
                      <a:pt x="2921" y="0"/>
                      <a:pt x="7594" y="0"/>
                    </a:cubicBezTo>
                    <a:cubicBezTo>
                      <a:pt x="10147" y="0"/>
                      <a:pt x="12827" y="1917"/>
                      <a:pt x="13893" y="2933"/>
                    </a:cubicBezTo>
                    <a:lnTo>
                      <a:pt x="14211" y="3251"/>
                    </a:lnTo>
                    <a:lnTo>
                      <a:pt x="14541" y="2946"/>
                    </a:lnTo>
                    <a:cubicBezTo>
                      <a:pt x="15595" y="1930"/>
                      <a:pt x="18275" y="0"/>
                      <a:pt x="20828" y="0"/>
                    </a:cubicBezTo>
                    <a:cubicBezTo>
                      <a:pt x="25514" y="0"/>
                      <a:pt x="28435" y="3187"/>
                      <a:pt x="28435" y="8331"/>
                    </a:cubicBezTo>
                    <a:cubicBezTo>
                      <a:pt x="28435" y="14846"/>
                      <a:pt x="19608" y="22123"/>
                      <a:pt x="14947" y="25069"/>
                    </a:cubicBezTo>
                    <a:cubicBezTo>
                      <a:pt x="14731" y="25209"/>
                      <a:pt x="14465" y="25285"/>
                      <a:pt x="14211" y="25285"/>
                    </a:cubicBezTo>
                    <a:close/>
                    <a:moveTo>
                      <a:pt x="7594" y="2743"/>
                    </a:moveTo>
                    <a:cubicBezTo>
                      <a:pt x="3390" y="2743"/>
                      <a:pt x="2755" y="6248"/>
                      <a:pt x="2755" y="8331"/>
                    </a:cubicBezTo>
                    <a:cubicBezTo>
                      <a:pt x="2755" y="12509"/>
                      <a:pt x="8534" y="18491"/>
                      <a:pt x="14211" y="22275"/>
                    </a:cubicBezTo>
                    <a:cubicBezTo>
                      <a:pt x="19900" y="18491"/>
                      <a:pt x="25679" y="12509"/>
                      <a:pt x="25679" y="8331"/>
                    </a:cubicBezTo>
                    <a:cubicBezTo>
                      <a:pt x="25679" y="6248"/>
                      <a:pt x="25044" y="2743"/>
                      <a:pt x="20828" y="2743"/>
                    </a:cubicBezTo>
                    <a:cubicBezTo>
                      <a:pt x="19227" y="2743"/>
                      <a:pt x="17183" y="4216"/>
                      <a:pt x="16446" y="4914"/>
                    </a:cubicBezTo>
                    <a:lnTo>
                      <a:pt x="15176" y="6159"/>
                    </a:lnTo>
                    <a:cubicBezTo>
                      <a:pt x="14643" y="6667"/>
                      <a:pt x="13792" y="6667"/>
                      <a:pt x="13258" y="6146"/>
                    </a:cubicBezTo>
                    <a:lnTo>
                      <a:pt x="11988" y="4914"/>
                    </a:lnTo>
                    <a:cubicBezTo>
                      <a:pt x="11252" y="4216"/>
                      <a:pt x="9207" y="2743"/>
                      <a:pt x="7594"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14" name="Google Shape;1614;p179"/>
            <p:cNvGrpSpPr/>
            <p:nvPr/>
          </p:nvGrpSpPr>
          <p:grpSpPr>
            <a:xfrm>
              <a:off x="598201" y="941044"/>
              <a:ext cx="412774" cy="412774"/>
              <a:chOff x="1093050" y="2106200"/>
              <a:chExt cx="930300" cy="930300"/>
            </a:xfrm>
          </p:grpSpPr>
          <p:sp>
            <p:nvSpPr>
              <p:cNvPr id="1615" name="Google Shape;1615;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16" name="Google Shape;1616;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17" name="Google Shape;1617;p179"/>
          <p:cNvGrpSpPr/>
          <p:nvPr/>
        </p:nvGrpSpPr>
        <p:grpSpPr>
          <a:xfrm>
            <a:off x="3334466" y="1930689"/>
            <a:ext cx="825548" cy="825548"/>
            <a:chOff x="1544143" y="941044"/>
            <a:chExt cx="412774" cy="412774"/>
          </a:xfrm>
        </p:grpSpPr>
        <p:sp>
          <p:nvSpPr>
            <p:cNvPr id="1618" name="Google Shape;1618;p179"/>
            <p:cNvSpPr/>
            <p:nvPr/>
          </p:nvSpPr>
          <p:spPr>
            <a:xfrm>
              <a:off x="1640251" y="1056530"/>
              <a:ext cx="220558" cy="200974"/>
            </a:xfrm>
            <a:custGeom>
              <a:rect b="b" l="l" r="r" t="t"/>
              <a:pathLst>
                <a:path extrusionOk="0" h="59372" w="68021">
                  <a:moveTo>
                    <a:pt x="66370" y="9677"/>
                  </a:moveTo>
                  <a:cubicBezTo>
                    <a:pt x="65811" y="9321"/>
                    <a:pt x="65163" y="9169"/>
                    <a:pt x="64515" y="9169"/>
                  </a:cubicBezTo>
                  <a:lnTo>
                    <a:pt x="16141" y="9169"/>
                  </a:lnTo>
                  <a:cubicBezTo>
                    <a:pt x="15786" y="7061"/>
                    <a:pt x="15455" y="4927"/>
                    <a:pt x="15138" y="2768"/>
                  </a:cubicBezTo>
                  <a:cubicBezTo>
                    <a:pt x="14922" y="1193"/>
                    <a:pt x="13563" y="0"/>
                    <a:pt x="11963" y="0"/>
                  </a:cubicBezTo>
                  <a:lnTo>
                    <a:pt x="457" y="0"/>
                  </a:lnTo>
                  <a:cubicBezTo>
                    <a:pt x="203" y="0"/>
                    <a:pt x="0" y="215"/>
                    <a:pt x="0" y="457"/>
                  </a:cubicBezTo>
                  <a:lnTo>
                    <a:pt x="0" y="2298"/>
                  </a:lnTo>
                  <a:cubicBezTo>
                    <a:pt x="0" y="2540"/>
                    <a:pt x="203" y="2755"/>
                    <a:pt x="457" y="2755"/>
                  </a:cubicBezTo>
                  <a:lnTo>
                    <a:pt x="11963" y="2755"/>
                  </a:lnTo>
                  <a:cubicBezTo>
                    <a:pt x="12191" y="2755"/>
                    <a:pt x="12382" y="2921"/>
                    <a:pt x="12407" y="3136"/>
                  </a:cubicBezTo>
                  <a:cubicBezTo>
                    <a:pt x="14693" y="18973"/>
                    <a:pt x="18135" y="33718"/>
                    <a:pt x="22948" y="48209"/>
                  </a:cubicBezTo>
                  <a:cubicBezTo>
                    <a:pt x="23393" y="49542"/>
                    <a:pt x="24612" y="50418"/>
                    <a:pt x="26009" y="50418"/>
                  </a:cubicBezTo>
                  <a:lnTo>
                    <a:pt x="28232" y="50418"/>
                  </a:lnTo>
                  <a:cubicBezTo>
                    <a:pt x="27559" y="51612"/>
                    <a:pt x="27279" y="53073"/>
                    <a:pt x="27686" y="54622"/>
                  </a:cubicBezTo>
                  <a:cubicBezTo>
                    <a:pt x="28193" y="56578"/>
                    <a:pt x="29832" y="58127"/>
                    <a:pt x="31826" y="58546"/>
                  </a:cubicBezTo>
                  <a:cubicBezTo>
                    <a:pt x="35369" y="59283"/>
                    <a:pt x="38493" y="56578"/>
                    <a:pt x="38493" y="53174"/>
                  </a:cubicBezTo>
                  <a:cubicBezTo>
                    <a:pt x="38493" y="52171"/>
                    <a:pt x="38227" y="51219"/>
                    <a:pt x="37744" y="50418"/>
                  </a:cubicBezTo>
                  <a:lnTo>
                    <a:pt x="48399" y="50418"/>
                  </a:lnTo>
                  <a:cubicBezTo>
                    <a:pt x="47726" y="51612"/>
                    <a:pt x="47447" y="53086"/>
                    <a:pt x="47853" y="54622"/>
                  </a:cubicBezTo>
                  <a:cubicBezTo>
                    <a:pt x="48348" y="56540"/>
                    <a:pt x="49910" y="58064"/>
                    <a:pt x="51854" y="58521"/>
                  </a:cubicBezTo>
                  <a:cubicBezTo>
                    <a:pt x="55537" y="59372"/>
                    <a:pt x="58813" y="56502"/>
                    <a:pt x="58661" y="52933"/>
                  </a:cubicBezTo>
                  <a:cubicBezTo>
                    <a:pt x="58534" y="49949"/>
                    <a:pt x="55918" y="47663"/>
                    <a:pt x="52946" y="47663"/>
                  </a:cubicBezTo>
                  <a:lnTo>
                    <a:pt x="26009" y="47663"/>
                  </a:lnTo>
                  <a:cubicBezTo>
                    <a:pt x="25806" y="47663"/>
                    <a:pt x="25628" y="47536"/>
                    <a:pt x="25552" y="47358"/>
                  </a:cubicBezTo>
                  <a:cubicBezTo>
                    <a:pt x="24891" y="45313"/>
                    <a:pt x="24256" y="43281"/>
                    <a:pt x="23634" y="41249"/>
                  </a:cubicBezTo>
                  <a:lnTo>
                    <a:pt x="58191" y="41249"/>
                  </a:lnTo>
                  <a:cubicBezTo>
                    <a:pt x="59601" y="41249"/>
                    <a:pt x="60845" y="40335"/>
                    <a:pt x="61252" y="38976"/>
                  </a:cubicBezTo>
                  <a:cubicBezTo>
                    <a:pt x="63614" y="31203"/>
                    <a:pt x="66243" y="22034"/>
                    <a:pt x="67805" y="12915"/>
                  </a:cubicBezTo>
                  <a:cubicBezTo>
                    <a:pt x="68021" y="11658"/>
                    <a:pt x="67487" y="10388"/>
                    <a:pt x="66370" y="9677"/>
                  </a:cubicBezTo>
                  <a:close/>
                  <a:moveTo>
                    <a:pt x="58623" y="38176"/>
                  </a:moveTo>
                  <a:cubicBezTo>
                    <a:pt x="58559" y="38366"/>
                    <a:pt x="58381" y="38493"/>
                    <a:pt x="58191" y="38493"/>
                  </a:cubicBezTo>
                  <a:lnTo>
                    <a:pt x="22821" y="38493"/>
                  </a:lnTo>
                  <a:cubicBezTo>
                    <a:pt x="20294" y="29857"/>
                    <a:pt x="18249" y="21043"/>
                    <a:pt x="16624" y="11925"/>
                  </a:cubicBezTo>
                  <a:lnTo>
                    <a:pt x="64655" y="11925"/>
                  </a:lnTo>
                  <a:cubicBezTo>
                    <a:pt x="64833" y="11925"/>
                    <a:pt x="64947" y="12014"/>
                    <a:pt x="64998" y="12077"/>
                  </a:cubicBezTo>
                  <a:cubicBezTo>
                    <a:pt x="65049" y="12141"/>
                    <a:pt x="65125" y="12268"/>
                    <a:pt x="65100" y="12446"/>
                  </a:cubicBezTo>
                  <a:cubicBezTo>
                    <a:pt x="63563" y="21437"/>
                    <a:pt x="60959" y="30505"/>
                    <a:pt x="58623" y="38176"/>
                  </a:cubicBezTo>
                  <a:close/>
                  <a:moveTo>
                    <a:pt x="55918" y="53174"/>
                  </a:moveTo>
                  <a:cubicBezTo>
                    <a:pt x="55918" y="54686"/>
                    <a:pt x="54673" y="55918"/>
                    <a:pt x="53162" y="55918"/>
                  </a:cubicBezTo>
                  <a:cubicBezTo>
                    <a:pt x="51650" y="55918"/>
                    <a:pt x="50418" y="54686"/>
                    <a:pt x="50418" y="53174"/>
                  </a:cubicBezTo>
                  <a:cubicBezTo>
                    <a:pt x="50418" y="51663"/>
                    <a:pt x="51650" y="50418"/>
                    <a:pt x="53162" y="50418"/>
                  </a:cubicBezTo>
                  <a:cubicBezTo>
                    <a:pt x="54673" y="50418"/>
                    <a:pt x="55918" y="51663"/>
                    <a:pt x="55918" y="53174"/>
                  </a:cubicBezTo>
                  <a:close/>
                  <a:moveTo>
                    <a:pt x="35750" y="53174"/>
                  </a:moveTo>
                  <a:cubicBezTo>
                    <a:pt x="35750" y="54686"/>
                    <a:pt x="34518" y="55918"/>
                    <a:pt x="32994" y="55918"/>
                  </a:cubicBezTo>
                  <a:cubicBezTo>
                    <a:pt x="31483" y="55918"/>
                    <a:pt x="30251" y="54686"/>
                    <a:pt x="30251" y="53174"/>
                  </a:cubicBezTo>
                  <a:cubicBezTo>
                    <a:pt x="30251" y="51663"/>
                    <a:pt x="31483" y="50418"/>
                    <a:pt x="32994" y="50418"/>
                  </a:cubicBezTo>
                  <a:cubicBezTo>
                    <a:pt x="34518" y="50418"/>
                    <a:pt x="35750" y="51663"/>
                    <a:pt x="35750" y="5317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nvGrpSpPr>
            <p:cNvPr id="1619" name="Google Shape;1619;p179"/>
            <p:cNvGrpSpPr/>
            <p:nvPr/>
          </p:nvGrpSpPr>
          <p:grpSpPr>
            <a:xfrm>
              <a:off x="1544143" y="941044"/>
              <a:ext cx="412774" cy="412774"/>
              <a:chOff x="1093050" y="2106200"/>
              <a:chExt cx="930300" cy="930300"/>
            </a:xfrm>
          </p:grpSpPr>
          <p:sp>
            <p:nvSpPr>
              <p:cNvPr id="1620" name="Google Shape;1620;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21" name="Google Shape;1621;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22" name="Google Shape;1622;p179"/>
          <p:cNvGrpSpPr/>
          <p:nvPr/>
        </p:nvGrpSpPr>
        <p:grpSpPr>
          <a:xfrm>
            <a:off x="5472530" y="1924239"/>
            <a:ext cx="825548" cy="825548"/>
            <a:chOff x="2493640" y="937819"/>
            <a:chExt cx="412774" cy="412774"/>
          </a:xfrm>
        </p:grpSpPr>
        <p:sp>
          <p:nvSpPr>
            <p:cNvPr id="1623" name="Google Shape;1623;p179"/>
            <p:cNvSpPr/>
            <p:nvPr/>
          </p:nvSpPr>
          <p:spPr>
            <a:xfrm>
              <a:off x="2579386" y="1024711"/>
              <a:ext cx="241282" cy="241282"/>
            </a:xfrm>
            <a:custGeom>
              <a:rect b="b" l="l" r="r" t="t"/>
              <a:pathLst>
                <a:path extrusionOk="0" h="554672" w="554672">
                  <a:moveTo>
                    <a:pt x="277336" y="0"/>
                  </a:moveTo>
                  <a:cubicBezTo>
                    <a:pt x="124426" y="0"/>
                    <a:pt x="0" y="124426"/>
                    <a:pt x="0" y="277336"/>
                  </a:cubicBezTo>
                  <a:cubicBezTo>
                    <a:pt x="0" y="430246"/>
                    <a:pt x="124426" y="554672"/>
                    <a:pt x="277336" y="554672"/>
                  </a:cubicBezTo>
                  <a:cubicBezTo>
                    <a:pt x="430246" y="554672"/>
                    <a:pt x="554672" y="430246"/>
                    <a:pt x="554672" y="277336"/>
                  </a:cubicBezTo>
                  <a:cubicBezTo>
                    <a:pt x="554672" y="124426"/>
                    <a:pt x="430246" y="0"/>
                    <a:pt x="277336" y="0"/>
                  </a:cubicBezTo>
                  <a:close/>
                  <a:moveTo>
                    <a:pt x="277336" y="22487"/>
                  </a:moveTo>
                  <a:cubicBezTo>
                    <a:pt x="343297" y="22487"/>
                    <a:pt x="404011" y="47972"/>
                    <a:pt x="448985" y="89197"/>
                  </a:cubicBezTo>
                  <a:lnTo>
                    <a:pt x="89197" y="448985"/>
                  </a:lnTo>
                  <a:cubicBezTo>
                    <a:pt x="47972" y="403262"/>
                    <a:pt x="22487" y="343297"/>
                    <a:pt x="22487" y="277336"/>
                  </a:cubicBezTo>
                  <a:cubicBezTo>
                    <a:pt x="22487" y="137169"/>
                    <a:pt x="137169" y="22487"/>
                    <a:pt x="277336" y="22487"/>
                  </a:cubicBezTo>
                  <a:close/>
                  <a:moveTo>
                    <a:pt x="277336" y="532186"/>
                  </a:moveTo>
                  <a:cubicBezTo>
                    <a:pt x="211375" y="532186"/>
                    <a:pt x="150661" y="506701"/>
                    <a:pt x="105688" y="465475"/>
                  </a:cubicBezTo>
                  <a:lnTo>
                    <a:pt x="465475" y="105688"/>
                  </a:lnTo>
                  <a:cubicBezTo>
                    <a:pt x="506701" y="151411"/>
                    <a:pt x="532186" y="211375"/>
                    <a:pt x="532186" y="277336"/>
                  </a:cubicBezTo>
                  <a:cubicBezTo>
                    <a:pt x="532186" y="417503"/>
                    <a:pt x="417503" y="532186"/>
                    <a:pt x="277336" y="532186"/>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nvGrpSpPr>
            <p:cNvPr id="1624" name="Google Shape;1624;p179"/>
            <p:cNvGrpSpPr/>
            <p:nvPr/>
          </p:nvGrpSpPr>
          <p:grpSpPr>
            <a:xfrm>
              <a:off x="2493640" y="937819"/>
              <a:ext cx="412774" cy="412774"/>
              <a:chOff x="1093050" y="2106200"/>
              <a:chExt cx="930300" cy="930300"/>
            </a:xfrm>
          </p:grpSpPr>
          <p:sp>
            <p:nvSpPr>
              <p:cNvPr id="1625" name="Google Shape;1625;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26" name="Google Shape;1626;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27" name="Google Shape;1627;p179"/>
          <p:cNvGrpSpPr/>
          <p:nvPr/>
        </p:nvGrpSpPr>
        <p:grpSpPr>
          <a:xfrm>
            <a:off x="7610594" y="1930689"/>
            <a:ext cx="825548" cy="825548"/>
            <a:chOff x="3442914" y="941044"/>
            <a:chExt cx="412774" cy="412774"/>
          </a:xfrm>
        </p:grpSpPr>
        <p:grpSp>
          <p:nvGrpSpPr>
            <p:cNvPr id="1628" name="Google Shape;1628;p179"/>
            <p:cNvGrpSpPr/>
            <p:nvPr/>
          </p:nvGrpSpPr>
          <p:grpSpPr>
            <a:xfrm>
              <a:off x="3528327" y="1027008"/>
              <a:ext cx="241948" cy="235519"/>
              <a:chOff x="996283" y="134776"/>
              <a:chExt cx="67843" cy="67830"/>
            </a:xfrm>
          </p:grpSpPr>
          <p:sp>
            <p:nvSpPr>
              <p:cNvPr id="1629" name="Google Shape;1629;p179"/>
              <p:cNvSpPr/>
              <p:nvPr/>
            </p:nvSpPr>
            <p:spPr>
              <a:xfrm>
                <a:off x="1007280" y="149426"/>
                <a:ext cx="33921" cy="30251"/>
              </a:xfrm>
              <a:custGeom>
                <a:rect b="b" l="l" r="r" t="t"/>
                <a:pathLst>
                  <a:path extrusionOk="0" h="30251" w="33921">
                    <a:moveTo>
                      <a:pt x="24993" y="0"/>
                    </a:moveTo>
                    <a:cubicBezTo>
                      <a:pt x="21983" y="0"/>
                      <a:pt x="18808" y="2298"/>
                      <a:pt x="17551" y="3517"/>
                    </a:cubicBezTo>
                    <a:lnTo>
                      <a:pt x="16954" y="4102"/>
                    </a:lnTo>
                    <a:lnTo>
                      <a:pt x="16370" y="3517"/>
                    </a:lnTo>
                    <a:cubicBezTo>
                      <a:pt x="16332" y="3479"/>
                      <a:pt x="12687" y="0"/>
                      <a:pt x="8915" y="0"/>
                    </a:cubicBezTo>
                    <a:cubicBezTo>
                      <a:pt x="3428" y="0"/>
                      <a:pt x="0" y="3784"/>
                      <a:pt x="0" y="9893"/>
                    </a:cubicBezTo>
                    <a:cubicBezTo>
                      <a:pt x="0" y="17691"/>
                      <a:pt x="10617" y="26479"/>
                      <a:pt x="16217" y="30048"/>
                    </a:cubicBezTo>
                    <a:cubicBezTo>
                      <a:pt x="16446" y="30175"/>
                      <a:pt x="16700" y="30251"/>
                      <a:pt x="16954" y="30251"/>
                    </a:cubicBezTo>
                    <a:cubicBezTo>
                      <a:pt x="17221" y="30251"/>
                      <a:pt x="17475" y="30175"/>
                      <a:pt x="17703" y="30048"/>
                    </a:cubicBezTo>
                    <a:cubicBezTo>
                      <a:pt x="23304" y="26479"/>
                      <a:pt x="33921" y="17691"/>
                      <a:pt x="33921" y="9893"/>
                    </a:cubicBezTo>
                    <a:cubicBezTo>
                      <a:pt x="33921" y="3784"/>
                      <a:pt x="30492" y="0"/>
                      <a:pt x="24993" y="0"/>
                    </a:cubicBezTo>
                    <a:close/>
                    <a:moveTo>
                      <a:pt x="16954" y="27241"/>
                    </a:moveTo>
                    <a:cubicBezTo>
                      <a:pt x="9931" y="22606"/>
                      <a:pt x="2755" y="15125"/>
                      <a:pt x="2755" y="9893"/>
                    </a:cubicBezTo>
                    <a:cubicBezTo>
                      <a:pt x="2755" y="7226"/>
                      <a:pt x="3555" y="2755"/>
                      <a:pt x="8915" y="2755"/>
                    </a:cubicBezTo>
                    <a:cubicBezTo>
                      <a:pt x="10947" y="2755"/>
                      <a:pt x="13525" y="4610"/>
                      <a:pt x="14452" y="5499"/>
                    </a:cubicBezTo>
                    <a:lnTo>
                      <a:pt x="16001" y="6997"/>
                    </a:lnTo>
                    <a:cubicBezTo>
                      <a:pt x="16535" y="7505"/>
                      <a:pt x="17373" y="7505"/>
                      <a:pt x="17906" y="6997"/>
                    </a:cubicBezTo>
                    <a:lnTo>
                      <a:pt x="19456" y="5499"/>
                    </a:lnTo>
                    <a:cubicBezTo>
                      <a:pt x="20396" y="4610"/>
                      <a:pt x="22961" y="2755"/>
                      <a:pt x="24993" y="2755"/>
                    </a:cubicBezTo>
                    <a:cubicBezTo>
                      <a:pt x="28968" y="2755"/>
                      <a:pt x="31165" y="5283"/>
                      <a:pt x="31165" y="9893"/>
                    </a:cubicBezTo>
                    <a:cubicBezTo>
                      <a:pt x="31165" y="15125"/>
                      <a:pt x="23990" y="22606"/>
                      <a:pt x="16954" y="272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30" name="Google Shape;1630;p179"/>
              <p:cNvSpPr/>
              <p:nvPr/>
            </p:nvSpPr>
            <p:spPr>
              <a:xfrm>
                <a:off x="996283" y="134776"/>
                <a:ext cx="67843" cy="67830"/>
              </a:xfrm>
              <a:custGeom>
                <a:rect b="b" l="l" r="r" t="t"/>
                <a:pathLst>
                  <a:path extrusionOk="0" h="67830" w="67843">
                    <a:moveTo>
                      <a:pt x="66878" y="59753"/>
                    </a:moveTo>
                    <a:lnTo>
                      <a:pt x="50939" y="43840"/>
                    </a:lnTo>
                    <a:cubicBezTo>
                      <a:pt x="54076" y="39331"/>
                      <a:pt x="55918" y="33845"/>
                      <a:pt x="55918" y="27952"/>
                    </a:cubicBezTo>
                    <a:cubicBezTo>
                      <a:pt x="55918" y="12534"/>
                      <a:pt x="43370" y="0"/>
                      <a:pt x="27952" y="0"/>
                    </a:cubicBezTo>
                    <a:cubicBezTo>
                      <a:pt x="12547" y="0"/>
                      <a:pt x="0" y="12534"/>
                      <a:pt x="0" y="27952"/>
                    </a:cubicBezTo>
                    <a:cubicBezTo>
                      <a:pt x="0" y="43370"/>
                      <a:pt x="12547" y="55905"/>
                      <a:pt x="27952" y="55905"/>
                    </a:cubicBezTo>
                    <a:cubicBezTo>
                      <a:pt x="33832" y="55905"/>
                      <a:pt x="39281" y="54089"/>
                      <a:pt x="43789" y="50977"/>
                    </a:cubicBezTo>
                    <a:lnTo>
                      <a:pt x="59728" y="66878"/>
                    </a:lnTo>
                    <a:cubicBezTo>
                      <a:pt x="60363" y="67513"/>
                      <a:pt x="61175" y="67830"/>
                      <a:pt x="62001" y="67830"/>
                    </a:cubicBezTo>
                    <a:cubicBezTo>
                      <a:pt x="62814" y="67830"/>
                      <a:pt x="63627" y="67513"/>
                      <a:pt x="64249" y="66890"/>
                    </a:cubicBezTo>
                    <a:lnTo>
                      <a:pt x="66878" y="64300"/>
                    </a:lnTo>
                    <a:cubicBezTo>
                      <a:pt x="67487" y="63690"/>
                      <a:pt x="67830" y="62890"/>
                      <a:pt x="67830" y="62039"/>
                    </a:cubicBezTo>
                    <a:cubicBezTo>
                      <a:pt x="67843" y="61163"/>
                      <a:pt x="67500" y="60363"/>
                      <a:pt x="66878" y="59753"/>
                    </a:cubicBezTo>
                    <a:close/>
                    <a:moveTo>
                      <a:pt x="2755" y="27952"/>
                    </a:moveTo>
                    <a:cubicBezTo>
                      <a:pt x="2755" y="14046"/>
                      <a:pt x="14058" y="2743"/>
                      <a:pt x="27952" y="2743"/>
                    </a:cubicBezTo>
                    <a:cubicBezTo>
                      <a:pt x="41859" y="2743"/>
                      <a:pt x="53162" y="14046"/>
                      <a:pt x="53162" y="27952"/>
                    </a:cubicBezTo>
                    <a:cubicBezTo>
                      <a:pt x="53162" y="41859"/>
                      <a:pt x="41859" y="53149"/>
                      <a:pt x="27952" y="53149"/>
                    </a:cubicBezTo>
                    <a:cubicBezTo>
                      <a:pt x="14058" y="53149"/>
                      <a:pt x="2755" y="41859"/>
                      <a:pt x="2755" y="27952"/>
                    </a:cubicBezTo>
                    <a:close/>
                    <a:moveTo>
                      <a:pt x="64947" y="62344"/>
                    </a:moveTo>
                    <a:lnTo>
                      <a:pt x="62318" y="64947"/>
                    </a:lnTo>
                    <a:cubicBezTo>
                      <a:pt x="62141" y="65125"/>
                      <a:pt x="61849" y="65125"/>
                      <a:pt x="61671" y="64947"/>
                    </a:cubicBezTo>
                    <a:lnTo>
                      <a:pt x="45986" y="49301"/>
                    </a:lnTo>
                    <a:cubicBezTo>
                      <a:pt x="47167" y="48298"/>
                      <a:pt x="48260" y="47218"/>
                      <a:pt x="49250" y="46037"/>
                    </a:cubicBezTo>
                    <a:lnTo>
                      <a:pt x="64947" y="61696"/>
                    </a:lnTo>
                    <a:cubicBezTo>
                      <a:pt x="65062" y="61810"/>
                      <a:pt x="65087" y="61950"/>
                      <a:pt x="65087" y="62026"/>
                    </a:cubicBezTo>
                    <a:cubicBezTo>
                      <a:pt x="65087" y="62090"/>
                      <a:pt x="65062" y="62230"/>
                      <a:pt x="64947" y="6234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31" name="Google Shape;1631;p179"/>
            <p:cNvGrpSpPr/>
            <p:nvPr/>
          </p:nvGrpSpPr>
          <p:grpSpPr>
            <a:xfrm>
              <a:off x="3442914" y="941044"/>
              <a:ext cx="412774" cy="412774"/>
              <a:chOff x="1093050" y="2106200"/>
              <a:chExt cx="930300" cy="930300"/>
            </a:xfrm>
          </p:grpSpPr>
          <p:sp>
            <p:nvSpPr>
              <p:cNvPr id="1632" name="Google Shape;1632;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33" name="Google Shape;1633;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34" name="Google Shape;1634;p179"/>
          <p:cNvGrpSpPr/>
          <p:nvPr/>
        </p:nvGrpSpPr>
        <p:grpSpPr>
          <a:xfrm>
            <a:off x="9748659" y="1930689"/>
            <a:ext cx="825548" cy="825548"/>
            <a:chOff x="4871012" y="941044"/>
            <a:chExt cx="412774" cy="412774"/>
          </a:xfrm>
        </p:grpSpPr>
        <p:grpSp>
          <p:nvGrpSpPr>
            <p:cNvPr id="1635" name="Google Shape;1635;p179"/>
            <p:cNvGrpSpPr/>
            <p:nvPr/>
          </p:nvGrpSpPr>
          <p:grpSpPr>
            <a:xfrm>
              <a:off x="4959395" y="1029730"/>
              <a:ext cx="268118" cy="235551"/>
              <a:chOff x="12000803" y="1384200"/>
              <a:chExt cx="805884" cy="678430"/>
            </a:xfrm>
          </p:grpSpPr>
          <p:grpSp>
            <p:nvGrpSpPr>
              <p:cNvPr id="1636" name="Google Shape;1636;p179"/>
              <p:cNvGrpSpPr/>
              <p:nvPr/>
            </p:nvGrpSpPr>
            <p:grpSpPr>
              <a:xfrm>
                <a:off x="12000803" y="1384200"/>
                <a:ext cx="687320" cy="678430"/>
                <a:chOff x="1205398" y="134764"/>
                <a:chExt cx="68732" cy="67843"/>
              </a:xfrm>
            </p:grpSpPr>
            <p:sp>
              <p:nvSpPr>
                <p:cNvPr id="1637" name="Google Shape;1637;p179"/>
                <p:cNvSpPr/>
                <p:nvPr/>
              </p:nvSpPr>
              <p:spPr>
                <a:xfrm>
                  <a:off x="1226933" y="143024"/>
                  <a:ext cx="19240" cy="2743"/>
                </a:xfrm>
                <a:custGeom>
                  <a:rect b="b" l="l" r="r" t="t"/>
                  <a:pathLst>
                    <a:path extrusionOk="0" h="2743" w="19240">
                      <a:moveTo>
                        <a:pt x="18783" y="2743"/>
                      </a:moveTo>
                      <a:lnTo>
                        <a:pt x="457" y="2743"/>
                      </a:lnTo>
                      <a:cubicBezTo>
                        <a:pt x="203" y="2743"/>
                        <a:pt x="0" y="2539"/>
                        <a:pt x="0" y="2285"/>
                      </a:cubicBezTo>
                      <a:lnTo>
                        <a:pt x="0" y="457"/>
                      </a:lnTo>
                      <a:cubicBezTo>
                        <a:pt x="0" y="203"/>
                        <a:pt x="203" y="0"/>
                        <a:pt x="457" y="0"/>
                      </a:cubicBezTo>
                      <a:lnTo>
                        <a:pt x="18783" y="0"/>
                      </a:lnTo>
                      <a:cubicBezTo>
                        <a:pt x="19050" y="0"/>
                        <a:pt x="19240" y="203"/>
                        <a:pt x="19240" y="457"/>
                      </a:cubicBezTo>
                      <a:lnTo>
                        <a:pt x="19240" y="2285"/>
                      </a:lnTo>
                      <a:cubicBezTo>
                        <a:pt x="19240" y="2539"/>
                        <a:pt x="19050" y="2743"/>
                        <a:pt x="18783"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38" name="Google Shape;1638;p179"/>
                <p:cNvSpPr/>
                <p:nvPr/>
              </p:nvSpPr>
              <p:spPr>
                <a:xfrm>
                  <a:off x="1207681" y="151268"/>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39" name="Google Shape;1639;p179"/>
                <p:cNvSpPr/>
                <p:nvPr/>
              </p:nvSpPr>
              <p:spPr>
                <a:xfrm>
                  <a:off x="1207681" y="184263"/>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0" name="Google Shape;1640;p179"/>
                <p:cNvSpPr/>
                <p:nvPr/>
              </p:nvSpPr>
              <p:spPr>
                <a:xfrm>
                  <a:off x="1205398" y="134764"/>
                  <a:ext cx="68732" cy="67843"/>
                </a:xfrm>
                <a:custGeom>
                  <a:rect b="b" l="l" r="r" t="t"/>
                  <a:pathLst>
                    <a:path extrusionOk="0" h="67843" w="68732">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57"/>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1" name="Google Shape;1641;p179"/>
                <p:cNvSpPr/>
                <p:nvPr/>
              </p:nvSpPr>
              <p:spPr>
                <a:xfrm>
                  <a:off x="1246174" y="188845"/>
                  <a:ext cx="20167" cy="9169"/>
                </a:xfrm>
                <a:custGeom>
                  <a:rect b="b" l="l" r="r" t="t"/>
                  <a:pathLst>
                    <a:path extrusionOk="0" h="9169" w="20167">
                      <a:moveTo>
                        <a:pt x="16954" y="9169"/>
                      </a:moveTo>
                      <a:lnTo>
                        <a:pt x="3213" y="9169"/>
                      </a:lnTo>
                      <a:cubicBezTo>
                        <a:pt x="1435" y="9169"/>
                        <a:pt x="0" y="7734"/>
                        <a:pt x="0" y="5956"/>
                      </a:cubicBezTo>
                      <a:lnTo>
                        <a:pt x="0" y="3213"/>
                      </a:lnTo>
                      <a:cubicBezTo>
                        <a:pt x="0" y="1447"/>
                        <a:pt x="1435" y="0"/>
                        <a:pt x="3213" y="0"/>
                      </a:cubicBezTo>
                      <a:lnTo>
                        <a:pt x="16954" y="0"/>
                      </a:lnTo>
                      <a:cubicBezTo>
                        <a:pt x="18732" y="0"/>
                        <a:pt x="20167" y="1447"/>
                        <a:pt x="20167" y="3213"/>
                      </a:cubicBezTo>
                      <a:lnTo>
                        <a:pt x="20167" y="5956"/>
                      </a:lnTo>
                      <a:cubicBezTo>
                        <a:pt x="20167" y="7734"/>
                        <a:pt x="18732" y="9169"/>
                        <a:pt x="16954" y="9169"/>
                      </a:cubicBezTo>
                      <a:close/>
                      <a:moveTo>
                        <a:pt x="3213" y="2755"/>
                      </a:moveTo>
                      <a:cubicBezTo>
                        <a:pt x="2946" y="2755"/>
                        <a:pt x="2755" y="2959"/>
                        <a:pt x="2755" y="3213"/>
                      </a:cubicBezTo>
                      <a:lnTo>
                        <a:pt x="2755" y="5956"/>
                      </a:lnTo>
                      <a:cubicBezTo>
                        <a:pt x="2755" y="6210"/>
                        <a:pt x="2946" y="6426"/>
                        <a:pt x="3213" y="6426"/>
                      </a:cubicBezTo>
                      <a:lnTo>
                        <a:pt x="16954" y="6426"/>
                      </a:lnTo>
                      <a:cubicBezTo>
                        <a:pt x="17221" y="6426"/>
                        <a:pt x="17411" y="6210"/>
                        <a:pt x="17411" y="5956"/>
                      </a:cubicBezTo>
                      <a:lnTo>
                        <a:pt x="17411" y="3213"/>
                      </a:lnTo>
                      <a:cubicBezTo>
                        <a:pt x="17411" y="2959"/>
                        <a:pt x="17221" y="2755"/>
                        <a:pt x="16954"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2" name="Google Shape;1642;p179"/>
                <p:cNvSpPr/>
                <p:nvPr/>
              </p:nvSpPr>
              <p:spPr>
                <a:xfrm>
                  <a:off x="1213178" y="139346"/>
                  <a:ext cx="10071" cy="10083"/>
                </a:xfrm>
                <a:custGeom>
                  <a:rect b="b" l="l" r="r" t="t"/>
                  <a:pathLst>
                    <a:path extrusionOk="0" h="10083" w="10071">
                      <a:moveTo>
                        <a:pt x="5041" y="10083"/>
                      </a:moveTo>
                      <a:cubicBezTo>
                        <a:pt x="2260" y="10083"/>
                        <a:pt x="0" y="7823"/>
                        <a:pt x="0" y="5041"/>
                      </a:cubicBezTo>
                      <a:cubicBezTo>
                        <a:pt x="0" y="2260"/>
                        <a:pt x="2260" y="0"/>
                        <a:pt x="5041" y="0"/>
                      </a:cubicBezTo>
                      <a:cubicBezTo>
                        <a:pt x="7823" y="0"/>
                        <a:pt x="10071" y="2260"/>
                        <a:pt x="10071" y="5041"/>
                      </a:cubicBezTo>
                      <a:cubicBezTo>
                        <a:pt x="10071" y="7823"/>
                        <a:pt x="7823" y="10083"/>
                        <a:pt x="5041" y="10083"/>
                      </a:cubicBezTo>
                      <a:close/>
                      <a:moveTo>
                        <a:pt x="5041" y="2755"/>
                      </a:moveTo>
                      <a:cubicBezTo>
                        <a:pt x="3771" y="2755"/>
                        <a:pt x="2743" y="3784"/>
                        <a:pt x="2743" y="5041"/>
                      </a:cubicBezTo>
                      <a:cubicBezTo>
                        <a:pt x="2743" y="6311"/>
                        <a:pt x="3771" y="7340"/>
                        <a:pt x="5041" y="7340"/>
                      </a:cubicBezTo>
                      <a:cubicBezTo>
                        <a:pt x="6311" y="7340"/>
                        <a:pt x="7340" y="6311"/>
                        <a:pt x="7340" y="5041"/>
                      </a:cubicBezTo>
                      <a:cubicBezTo>
                        <a:pt x="7340" y="3784"/>
                        <a:pt x="6311" y="2755"/>
                        <a:pt x="5041"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43" name="Google Shape;1643;p179"/>
              <p:cNvGrpSpPr/>
              <p:nvPr/>
            </p:nvGrpSpPr>
            <p:grpSpPr>
              <a:xfrm>
                <a:off x="12312352" y="1606931"/>
                <a:ext cx="494335" cy="226327"/>
                <a:chOff x="1205844" y="152833"/>
                <a:chExt cx="67824" cy="32626"/>
              </a:xfrm>
            </p:grpSpPr>
            <p:sp>
              <p:nvSpPr>
                <p:cNvPr id="1644" name="Google Shape;1644;p179"/>
                <p:cNvSpPr/>
                <p:nvPr/>
              </p:nvSpPr>
              <p:spPr>
                <a:xfrm>
                  <a:off x="1206765" y="167767"/>
                  <a:ext cx="66903" cy="2755"/>
                </a:xfrm>
                <a:custGeom>
                  <a:rect b="b" l="l" r="r" t="t"/>
                  <a:pathLst>
                    <a:path extrusionOk="0" h="2755" w="66903">
                      <a:moveTo>
                        <a:pt x="66446" y="2755"/>
                      </a:moveTo>
                      <a:lnTo>
                        <a:pt x="0" y="2755"/>
                      </a:lnTo>
                      <a:lnTo>
                        <a:pt x="0" y="0"/>
                      </a:lnTo>
                      <a:lnTo>
                        <a:pt x="66446" y="0"/>
                      </a:lnTo>
                      <a:cubicBezTo>
                        <a:pt x="66713" y="0"/>
                        <a:pt x="66903" y="203"/>
                        <a:pt x="66903" y="457"/>
                      </a:cubicBezTo>
                      <a:lnTo>
                        <a:pt x="66903" y="2298"/>
                      </a:lnTo>
                      <a:cubicBezTo>
                        <a:pt x="66903" y="2552"/>
                        <a:pt x="66713" y="2755"/>
                        <a:pt x="66446"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5" name="Google Shape;1645;p179"/>
                <p:cNvSpPr/>
                <p:nvPr/>
              </p:nvSpPr>
              <p:spPr>
                <a:xfrm>
                  <a:off x="1205844" y="152833"/>
                  <a:ext cx="16865" cy="32626"/>
                </a:xfrm>
                <a:custGeom>
                  <a:rect b="b" l="l" r="r" t="t"/>
                  <a:pathLst>
                    <a:path extrusionOk="0" h="32626" w="16865">
                      <a:moveTo>
                        <a:pt x="15240" y="32461"/>
                      </a:moveTo>
                      <a:cubicBezTo>
                        <a:pt x="15036" y="32626"/>
                        <a:pt x="14757" y="32600"/>
                        <a:pt x="14592" y="32410"/>
                      </a:cubicBezTo>
                      <a:cubicBezTo>
                        <a:pt x="10629" y="27685"/>
                        <a:pt x="6197" y="23202"/>
                        <a:pt x="1092" y="18732"/>
                      </a:cubicBezTo>
                      <a:cubicBezTo>
                        <a:pt x="393" y="18122"/>
                        <a:pt x="0" y="17246"/>
                        <a:pt x="0" y="16319"/>
                      </a:cubicBezTo>
                      <a:cubicBezTo>
                        <a:pt x="0" y="15392"/>
                        <a:pt x="406" y="14503"/>
                        <a:pt x="1130" y="13893"/>
                      </a:cubicBezTo>
                      <a:cubicBezTo>
                        <a:pt x="5740" y="9893"/>
                        <a:pt x="10159" y="5410"/>
                        <a:pt x="14592" y="215"/>
                      </a:cubicBezTo>
                      <a:cubicBezTo>
                        <a:pt x="14770" y="25"/>
                        <a:pt x="15049" y="0"/>
                        <a:pt x="15240" y="165"/>
                      </a:cubicBezTo>
                      <a:lnTo>
                        <a:pt x="16637" y="1346"/>
                      </a:lnTo>
                      <a:cubicBezTo>
                        <a:pt x="16840" y="1511"/>
                        <a:pt x="16852" y="1803"/>
                        <a:pt x="16687" y="2006"/>
                      </a:cubicBezTo>
                      <a:cubicBezTo>
                        <a:pt x="12153" y="7302"/>
                        <a:pt x="7632" y="11874"/>
                        <a:pt x="2921" y="15963"/>
                      </a:cubicBezTo>
                      <a:cubicBezTo>
                        <a:pt x="2781" y="16090"/>
                        <a:pt x="2755" y="16256"/>
                        <a:pt x="2755" y="16332"/>
                      </a:cubicBezTo>
                      <a:cubicBezTo>
                        <a:pt x="2755" y="16421"/>
                        <a:pt x="2781" y="16560"/>
                        <a:pt x="2895" y="16662"/>
                      </a:cubicBezTo>
                      <a:cubicBezTo>
                        <a:pt x="8115" y="21221"/>
                        <a:pt x="12649" y="25806"/>
                        <a:pt x="16700" y="30632"/>
                      </a:cubicBezTo>
                      <a:cubicBezTo>
                        <a:pt x="16865" y="30835"/>
                        <a:pt x="16840" y="31127"/>
                        <a:pt x="16637" y="3128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grpSp>
          <p:nvGrpSpPr>
            <p:cNvPr id="1646" name="Google Shape;1646;p179"/>
            <p:cNvGrpSpPr/>
            <p:nvPr/>
          </p:nvGrpSpPr>
          <p:grpSpPr>
            <a:xfrm>
              <a:off x="4871012" y="941044"/>
              <a:ext cx="412774" cy="412774"/>
              <a:chOff x="1093050" y="2106200"/>
              <a:chExt cx="930300" cy="930300"/>
            </a:xfrm>
          </p:grpSpPr>
          <p:sp>
            <p:nvSpPr>
              <p:cNvPr id="1647" name="Google Shape;1647;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48" name="Google Shape;1648;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1649" name="Google Shape;1649;p179"/>
          <p:cNvSpPr/>
          <p:nvPr/>
        </p:nvSpPr>
        <p:spPr>
          <a:xfrm>
            <a:off x="16162955" y="1924232"/>
            <a:ext cx="834000" cy="844200"/>
          </a:xfrm>
          <a:prstGeom prst="ellipse">
            <a:avLst/>
          </a:prstGeom>
          <a:blipFill rotWithShape="1">
            <a:blip r:embed="rId4">
              <a:alphaModFix/>
            </a:blip>
            <a:stretch>
              <a:fillRect b="0" l="0" r="0" t="0"/>
            </a:stretch>
          </a:blipFill>
          <a:ln cap="flat" cmpd="sng" w="9525">
            <a:solidFill>
              <a:srgbClr val="67788A"/>
            </a:solidFill>
            <a:prstDash val="solid"/>
            <a:round/>
            <a:headEnd len="sm" w="sm" type="none"/>
            <a:tailEnd len="sm" w="sm" type="none"/>
          </a:ln>
        </p:spPr>
        <p:txBody>
          <a:bodyPr anchorCtr="0" anchor="ctr"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ar-AE" sz="1400" u="none" cap="none" strike="noStrike">
                <a:solidFill>
                  <a:srgbClr val="F1F4F7"/>
                </a:solidFill>
                <a:latin typeface="Arial"/>
                <a:ea typeface="Arial"/>
                <a:cs typeface="Arial"/>
                <a:sym typeface="Arial"/>
              </a:rPr>
              <a:t> </a:t>
            </a:r>
            <a:endParaRPr b="0" i="0" sz="1400" u="none" cap="none" strike="noStrike">
              <a:solidFill>
                <a:srgbClr val="F1F4F7"/>
              </a:solidFill>
              <a:latin typeface="Arial"/>
              <a:ea typeface="Arial"/>
              <a:cs typeface="Arial"/>
              <a:sym typeface="Arial"/>
            </a:endParaRPr>
          </a:p>
        </p:txBody>
      </p:sp>
      <p:sp>
        <p:nvSpPr>
          <p:cNvPr id="1650" name="Google Shape;1650;p179"/>
          <p:cNvSpPr txBox="1"/>
          <p:nvPr/>
        </p:nvSpPr>
        <p:spPr>
          <a:xfrm rot="-874">
            <a:off x="14031750" y="1427416"/>
            <a:ext cx="3540300" cy="277200"/>
          </a:xfrm>
          <a:prstGeom prst="rect">
            <a:avLst/>
          </a:prstGeom>
          <a:noFill/>
          <a:ln>
            <a:noFill/>
          </a:ln>
        </p:spPr>
        <p:txBody>
          <a:bodyPr anchorCtr="0" anchor="t" bIns="0" lIns="0" spcFirstLastPara="1" rIns="0" wrap="square" tIns="0">
            <a:spAutoFit/>
          </a:bodyPr>
          <a:lstStyle/>
          <a:p>
            <a:pPr indent="0" lvl="0" marL="0" marR="0" rtl="1" algn="r">
              <a:lnSpc>
                <a:spcPct val="125000"/>
              </a:lnSpc>
              <a:spcBef>
                <a:spcPts val="0"/>
              </a:spcBef>
              <a:spcAft>
                <a:spcPts val="0"/>
              </a:spcAft>
              <a:buClr>
                <a:srgbClr val="000000"/>
              </a:buClr>
              <a:buSzPts val="1600"/>
              <a:buFont typeface="Arial"/>
              <a:buNone/>
            </a:pPr>
            <a:r>
              <a:rPr b="1" i="0" lang="ar-AE" sz="1800" u="none" cap="none" strike="noStrike">
                <a:solidFill>
                  <a:schemeClr val="dk1"/>
                </a:solidFill>
                <a:latin typeface="Noto Sans Arabic"/>
                <a:ea typeface="Noto Sans Arabic"/>
                <a:cs typeface="Noto Sans Arabic"/>
                <a:sym typeface="Noto Sans Arabic"/>
              </a:rPr>
              <a:t>قيود وضوابط الخدمات والإعلانات</a:t>
            </a:r>
            <a:endParaRPr b="1" i="0" sz="1800" u="none" cap="none" strike="noStrike">
              <a:solidFill>
                <a:schemeClr val="dk1"/>
              </a:solidFill>
              <a:latin typeface="Noto Sans Arabic"/>
              <a:ea typeface="Noto Sans Arabic"/>
              <a:cs typeface="Noto Sans Arabic"/>
              <a:sym typeface="Noto Sans Arabic"/>
            </a:endParaRPr>
          </a:p>
        </p:txBody>
      </p:sp>
      <p:cxnSp>
        <p:nvCxnSpPr>
          <p:cNvPr id="1651" name="Google Shape;1651;p179"/>
          <p:cNvCxnSpPr>
            <a:endCxn id="1650" idx="1"/>
          </p:cNvCxnSpPr>
          <p:nvPr/>
        </p:nvCxnSpPr>
        <p:spPr>
          <a:xfrm>
            <a:off x="792150" y="1566466"/>
            <a:ext cx="13239600" cy="0"/>
          </a:xfrm>
          <a:prstGeom prst="straightConnector1">
            <a:avLst/>
          </a:prstGeom>
          <a:noFill/>
          <a:ln cap="flat" cmpd="sng" w="9525">
            <a:solidFill>
              <a:schemeClr val="accent1"/>
            </a:solidFill>
            <a:prstDash val="solid"/>
            <a:round/>
            <a:headEnd len="sm" w="sm" type="none"/>
            <a:tailEnd len="sm" w="sm" type="none"/>
          </a:ln>
        </p:spPr>
      </p:cxnSp>
      <p:grpSp>
        <p:nvGrpSpPr>
          <p:cNvPr id="1652" name="Google Shape;1652;p179"/>
          <p:cNvGrpSpPr/>
          <p:nvPr/>
        </p:nvGrpSpPr>
        <p:grpSpPr>
          <a:xfrm>
            <a:off x="14024839" y="1930737"/>
            <a:ext cx="825600" cy="825600"/>
            <a:chOff x="6258682" y="941069"/>
            <a:chExt cx="412800" cy="412800"/>
          </a:xfrm>
        </p:grpSpPr>
        <p:grpSp>
          <p:nvGrpSpPr>
            <p:cNvPr id="1653" name="Google Shape;1653;p179"/>
            <p:cNvGrpSpPr/>
            <p:nvPr/>
          </p:nvGrpSpPr>
          <p:grpSpPr>
            <a:xfrm>
              <a:off x="6354820" y="1024478"/>
              <a:ext cx="220541" cy="249614"/>
              <a:chOff x="3702130" y="7619180"/>
              <a:chExt cx="625470" cy="678300"/>
            </a:xfrm>
          </p:grpSpPr>
          <p:sp>
            <p:nvSpPr>
              <p:cNvPr id="1654" name="Google Shape;1654;p179"/>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55" name="Google Shape;1655;p179"/>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sp>
          <p:nvSpPr>
            <p:cNvPr id="1656" name="Google Shape;1656;p179"/>
            <p:cNvSpPr/>
            <p:nvPr/>
          </p:nvSpPr>
          <p:spPr>
            <a:xfrm>
              <a:off x="6258682" y="941069"/>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57" name="Google Shape;1657;p179"/>
          <p:cNvPicPr preferRelativeResize="0"/>
          <p:nvPr/>
        </p:nvPicPr>
        <p:blipFill rotWithShape="1">
          <a:blip r:embed="rId5">
            <a:alphaModFix/>
          </a:blip>
          <a:srcRect b="0" l="0" r="0" t="0"/>
          <a:stretch/>
        </p:blipFill>
        <p:spPr>
          <a:xfrm>
            <a:off x="1192175" y="3990977"/>
            <a:ext cx="834000" cy="844200"/>
          </a:xfrm>
          <a:prstGeom prst="ellipse">
            <a:avLst/>
          </a:prstGeom>
          <a:noFill/>
          <a:ln cap="flat" cmpd="sng" w="9525">
            <a:solidFill>
              <a:srgbClr val="67788A"/>
            </a:solidFill>
            <a:prstDash val="solid"/>
            <a:round/>
            <a:headEnd len="sm" w="sm" type="none"/>
            <a:tailEnd len="sm" w="sm" type="none"/>
          </a:ln>
        </p:spPr>
      </p:pic>
      <p:sp>
        <p:nvSpPr>
          <p:cNvPr id="1658" name="Google Shape;1658;p179"/>
          <p:cNvSpPr txBox="1"/>
          <p:nvPr/>
        </p:nvSpPr>
        <p:spPr>
          <a:xfrm>
            <a:off x="10097311" y="4990669"/>
            <a:ext cx="1945800" cy="451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الحد من التفاعل والتواصُل مع الغرباء عبر </a:t>
            </a:r>
            <a:r>
              <a:rPr i="0" lang="ar-AE" sz="1000" u="none" cap="none" strike="noStrike">
                <a:solidFill>
                  <a:schemeClr val="dk1"/>
                </a:solidFill>
                <a:latin typeface="Optimistic Text"/>
                <a:ea typeface="Optimistic Text"/>
                <a:cs typeface="Optimistic Text"/>
                <a:sym typeface="Optimistic Text"/>
              </a:rPr>
              <a:t>Instagram</a:t>
            </a:r>
            <a:endParaRPr i="0" sz="1000" u="none" cap="none" strike="noStrike">
              <a:solidFill>
                <a:schemeClr val="dk1"/>
              </a:solidFill>
              <a:latin typeface="Optimistic Text"/>
              <a:ea typeface="Optimistic Text"/>
              <a:cs typeface="Optimistic Text"/>
              <a:sym typeface="Optimistic Text"/>
            </a:endParaRPr>
          </a:p>
        </p:txBody>
      </p:sp>
      <p:sp>
        <p:nvSpPr>
          <p:cNvPr id="1659" name="Google Shape;1659;p179"/>
          <p:cNvSpPr txBox="1"/>
          <p:nvPr/>
        </p:nvSpPr>
        <p:spPr>
          <a:xfrm>
            <a:off x="6482602" y="4990669"/>
            <a:ext cx="1632000" cy="4020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عدم تنشيط خاصية تحديد الموقع الجغرافي بشكل افتراضي</a:t>
            </a:r>
            <a:endParaRPr i="0" sz="1000" u="none" cap="none" strike="noStrike">
              <a:solidFill>
                <a:schemeClr val="dk1"/>
              </a:solidFill>
              <a:latin typeface="Noto Sans Arabic"/>
              <a:ea typeface="Noto Sans Arabic"/>
              <a:cs typeface="Noto Sans Arabic"/>
              <a:sym typeface="Noto Sans Arabic"/>
            </a:endParaRPr>
          </a:p>
        </p:txBody>
      </p:sp>
      <p:sp>
        <p:nvSpPr>
          <p:cNvPr id="1660" name="Google Shape;1660;p179"/>
          <p:cNvSpPr txBox="1"/>
          <p:nvPr/>
        </p:nvSpPr>
        <p:spPr>
          <a:xfrm>
            <a:off x="8280928" y="4990669"/>
            <a:ext cx="1858200" cy="451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الاشتراك في "مسافة الدردشة الآمنة" في الملف الشخصي (غير متاح في </a:t>
            </a:r>
            <a:r>
              <a:rPr i="0" lang="ar-AE" sz="1000" u="none" cap="none" strike="noStrike">
                <a:solidFill>
                  <a:schemeClr val="dk1"/>
                </a:solidFill>
                <a:latin typeface="Optimistic Text"/>
                <a:ea typeface="Optimistic Text"/>
                <a:cs typeface="Optimistic Text"/>
                <a:sym typeface="Optimistic Text"/>
              </a:rPr>
              <a:t>Instagram</a:t>
            </a:r>
            <a:r>
              <a:rPr i="0" lang="ar-AE" sz="1000" u="none" cap="none" strike="noStrike">
                <a:solidFill>
                  <a:schemeClr val="dk1"/>
                </a:solidFill>
                <a:latin typeface="Noto Sans Arabic"/>
                <a:ea typeface="Noto Sans Arabic"/>
                <a:cs typeface="Noto Sans Arabic"/>
                <a:sym typeface="Noto Sans Arabic"/>
              </a:rPr>
              <a:t>)</a:t>
            </a:r>
            <a:endParaRPr i="0" sz="1000" u="none" cap="none" strike="noStrike">
              <a:solidFill>
                <a:schemeClr val="dk1"/>
              </a:solidFill>
              <a:latin typeface="Noto Sans Arabic"/>
              <a:ea typeface="Noto Sans Arabic"/>
              <a:cs typeface="Noto Sans Arabic"/>
              <a:sym typeface="Noto Sans Arabic"/>
            </a:endParaRPr>
          </a:p>
        </p:txBody>
      </p:sp>
      <p:sp>
        <p:nvSpPr>
          <p:cNvPr id="1661" name="Google Shape;1661;p179"/>
          <p:cNvSpPr txBox="1"/>
          <p:nvPr/>
        </p:nvSpPr>
        <p:spPr>
          <a:xfrm>
            <a:off x="4743654" y="4984219"/>
            <a:ext cx="1312800" cy="397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الجمهور المشارك في التعليقات</a:t>
            </a:r>
            <a:endParaRPr i="0" sz="1000" u="none" cap="none" strike="noStrike">
              <a:solidFill>
                <a:schemeClr val="dk1"/>
              </a:solidFill>
              <a:latin typeface="Noto Sans Arabic"/>
              <a:ea typeface="Noto Sans Arabic"/>
              <a:cs typeface="Noto Sans Arabic"/>
              <a:sym typeface="Noto Sans Arabic"/>
            </a:endParaRPr>
          </a:p>
        </p:txBody>
      </p:sp>
      <p:sp>
        <p:nvSpPr>
          <p:cNvPr id="1662" name="Google Shape;1662;p179"/>
          <p:cNvSpPr txBox="1"/>
          <p:nvPr/>
        </p:nvSpPr>
        <p:spPr>
          <a:xfrm>
            <a:off x="636275" y="4990669"/>
            <a:ext cx="1945800" cy="4020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تحويل الحساب من العام إلى الخاص تلقائياً للمستخدمين المراهقين</a:t>
            </a:r>
            <a:endParaRPr i="0" sz="1000" u="none" cap="none" strike="noStrike">
              <a:solidFill>
                <a:schemeClr val="dk1"/>
              </a:solidFill>
              <a:latin typeface="Noto Sans Arabic"/>
              <a:ea typeface="Noto Sans Arabic"/>
              <a:cs typeface="Noto Sans Arabic"/>
              <a:sym typeface="Noto Sans Arabic"/>
            </a:endParaRPr>
          </a:p>
        </p:txBody>
      </p:sp>
      <p:sp>
        <p:nvSpPr>
          <p:cNvPr id="1663" name="Google Shape;1663;p179"/>
          <p:cNvSpPr txBox="1"/>
          <p:nvPr/>
        </p:nvSpPr>
        <p:spPr>
          <a:xfrm>
            <a:off x="12299319" y="4990669"/>
            <a:ext cx="1312800" cy="451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الكلمات المخفية في </a:t>
            </a:r>
            <a:r>
              <a:rPr i="0" lang="ar-AE" sz="1000" u="none" cap="none" strike="noStrike">
                <a:solidFill>
                  <a:schemeClr val="dk1"/>
                </a:solidFill>
                <a:latin typeface="Optimistic Text"/>
                <a:ea typeface="Optimistic Text"/>
                <a:cs typeface="Optimistic Text"/>
                <a:sym typeface="Optimistic Text"/>
              </a:rPr>
              <a:t>Instagram</a:t>
            </a:r>
            <a:endParaRPr i="0" sz="1000" u="none" cap="none" strike="noStrike">
              <a:solidFill>
                <a:schemeClr val="dk1"/>
              </a:solidFill>
              <a:latin typeface="Optimistic Text"/>
              <a:ea typeface="Optimistic Text"/>
              <a:cs typeface="Optimistic Text"/>
              <a:sym typeface="Optimistic Text"/>
            </a:endParaRPr>
          </a:p>
        </p:txBody>
      </p:sp>
      <p:sp>
        <p:nvSpPr>
          <p:cNvPr id="1664" name="Google Shape;1664;p179"/>
          <p:cNvSpPr txBox="1"/>
          <p:nvPr/>
        </p:nvSpPr>
        <p:spPr>
          <a:xfrm>
            <a:off x="13998823" y="4990669"/>
            <a:ext cx="1697400" cy="451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إشراف الوالدين في </a:t>
            </a:r>
            <a:r>
              <a:rPr i="0" lang="ar-AE" sz="1000" u="none" cap="none" strike="noStrike">
                <a:solidFill>
                  <a:schemeClr val="dk1"/>
                </a:solidFill>
                <a:latin typeface="Optimistic Text"/>
                <a:ea typeface="Optimistic Text"/>
                <a:cs typeface="Optimistic Text"/>
                <a:sym typeface="Optimistic Text"/>
              </a:rPr>
              <a:t>Instagram</a:t>
            </a:r>
            <a:endParaRPr i="0" sz="1000" u="none" cap="none" strike="noStrike">
              <a:solidFill>
                <a:schemeClr val="dk1"/>
              </a:solidFill>
              <a:latin typeface="Optimistic Text"/>
              <a:ea typeface="Optimistic Text"/>
              <a:cs typeface="Optimistic Text"/>
              <a:sym typeface="Optimistic Text"/>
            </a:endParaRPr>
          </a:p>
        </p:txBody>
      </p:sp>
      <p:grpSp>
        <p:nvGrpSpPr>
          <p:cNvPr id="1665" name="Google Shape;1665;p179"/>
          <p:cNvGrpSpPr/>
          <p:nvPr/>
        </p:nvGrpSpPr>
        <p:grpSpPr>
          <a:xfrm>
            <a:off x="6885828" y="3990977"/>
            <a:ext cx="825548" cy="825548"/>
            <a:chOff x="3442914" y="1948890"/>
            <a:chExt cx="412774" cy="412774"/>
          </a:xfrm>
        </p:grpSpPr>
        <p:grpSp>
          <p:nvGrpSpPr>
            <p:cNvPr id="1666" name="Google Shape;1666;p179"/>
            <p:cNvGrpSpPr/>
            <p:nvPr/>
          </p:nvGrpSpPr>
          <p:grpSpPr>
            <a:xfrm>
              <a:off x="3442914" y="1948890"/>
              <a:ext cx="412774" cy="412774"/>
              <a:chOff x="1093050" y="2106200"/>
              <a:chExt cx="930300" cy="930300"/>
            </a:xfrm>
          </p:grpSpPr>
          <p:sp>
            <p:nvSpPr>
              <p:cNvPr id="1667" name="Google Shape;1667;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68" name="Google Shape;1668;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nvGrpSpPr>
            <p:cNvPr id="1669" name="Google Shape;1669;p179"/>
            <p:cNvGrpSpPr/>
            <p:nvPr/>
          </p:nvGrpSpPr>
          <p:grpSpPr>
            <a:xfrm>
              <a:off x="3561469" y="2047583"/>
              <a:ext cx="175664" cy="215373"/>
              <a:chOff x="1726730" y="1459030"/>
              <a:chExt cx="385060" cy="452370"/>
            </a:xfrm>
          </p:grpSpPr>
          <p:sp>
            <p:nvSpPr>
              <p:cNvPr id="1670" name="Google Shape;1670;p179"/>
              <p:cNvSpPr/>
              <p:nvPr/>
            </p:nvSpPr>
            <p:spPr>
              <a:xfrm>
                <a:off x="1726730" y="1459030"/>
                <a:ext cx="385060" cy="452370"/>
              </a:xfrm>
              <a:custGeom>
                <a:rect b="b" l="l" r="r" t="t"/>
                <a:pathLst>
                  <a:path extrusionOk="0" h="45237" w="38506">
                    <a:moveTo>
                      <a:pt x="19253" y="45237"/>
                    </a:moveTo>
                    <a:cubicBezTo>
                      <a:pt x="18389" y="45237"/>
                      <a:pt x="17602" y="44843"/>
                      <a:pt x="17094" y="44145"/>
                    </a:cubicBezTo>
                    <a:lnTo>
                      <a:pt x="5511" y="28511"/>
                    </a:lnTo>
                    <a:cubicBezTo>
                      <a:pt x="0" y="21056"/>
                      <a:pt x="1371" y="10718"/>
                      <a:pt x="8635" y="4952"/>
                    </a:cubicBezTo>
                    <a:cubicBezTo>
                      <a:pt x="14884" y="0"/>
                      <a:pt x="23621" y="0"/>
                      <a:pt x="29870" y="4952"/>
                    </a:cubicBezTo>
                    <a:cubicBezTo>
                      <a:pt x="37134" y="10718"/>
                      <a:pt x="38506" y="21056"/>
                      <a:pt x="32994" y="28511"/>
                    </a:cubicBezTo>
                    <a:lnTo>
                      <a:pt x="21412" y="44145"/>
                    </a:lnTo>
                    <a:cubicBezTo>
                      <a:pt x="20904" y="44843"/>
                      <a:pt x="20116" y="45237"/>
                      <a:pt x="19253" y="45237"/>
                    </a:cubicBezTo>
                    <a:close/>
                    <a:moveTo>
                      <a:pt x="19253" y="3987"/>
                    </a:moveTo>
                    <a:cubicBezTo>
                      <a:pt x="16103" y="3987"/>
                      <a:pt x="12966" y="5029"/>
                      <a:pt x="10337" y="7111"/>
                    </a:cubicBezTo>
                    <a:cubicBezTo>
                      <a:pt x="4241" y="11937"/>
                      <a:pt x="3098" y="20624"/>
                      <a:pt x="7721" y="26873"/>
                    </a:cubicBezTo>
                    <a:lnTo>
                      <a:pt x="19265" y="42468"/>
                    </a:lnTo>
                    <a:lnTo>
                      <a:pt x="30772" y="26873"/>
                    </a:lnTo>
                    <a:cubicBezTo>
                      <a:pt x="35407" y="20624"/>
                      <a:pt x="34264" y="11937"/>
                      <a:pt x="28168" y="7111"/>
                    </a:cubicBezTo>
                    <a:cubicBezTo>
                      <a:pt x="25539" y="5029"/>
                      <a:pt x="22402" y="3987"/>
                      <a:pt x="19253" y="39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71" name="Google Shape;1671;p179"/>
              <p:cNvSpPr/>
              <p:nvPr/>
            </p:nvSpPr>
            <p:spPr>
              <a:xfrm>
                <a:off x="1836710" y="1558490"/>
                <a:ext cx="164970" cy="165090"/>
              </a:xfrm>
              <a:custGeom>
                <a:rect b="b" l="l" r="r" t="t"/>
                <a:pathLst>
                  <a:path extrusionOk="0" h="16509" w="16497">
                    <a:moveTo>
                      <a:pt x="8255" y="16509"/>
                    </a:moveTo>
                    <a:cubicBezTo>
                      <a:pt x="3708" y="16509"/>
                      <a:pt x="0" y="12801"/>
                      <a:pt x="0" y="8255"/>
                    </a:cubicBezTo>
                    <a:cubicBezTo>
                      <a:pt x="0" y="3708"/>
                      <a:pt x="3708" y="0"/>
                      <a:pt x="8255" y="0"/>
                    </a:cubicBezTo>
                    <a:cubicBezTo>
                      <a:pt x="12801" y="0"/>
                      <a:pt x="16497" y="3708"/>
                      <a:pt x="16497" y="8255"/>
                    </a:cubicBezTo>
                    <a:cubicBezTo>
                      <a:pt x="16497" y="12801"/>
                      <a:pt x="12801" y="16509"/>
                      <a:pt x="8255" y="16509"/>
                    </a:cubicBezTo>
                    <a:close/>
                    <a:moveTo>
                      <a:pt x="8255" y="2755"/>
                    </a:moveTo>
                    <a:cubicBezTo>
                      <a:pt x="5219" y="2755"/>
                      <a:pt x="2755" y="5219"/>
                      <a:pt x="2755" y="8255"/>
                    </a:cubicBezTo>
                    <a:cubicBezTo>
                      <a:pt x="2755" y="11290"/>
                      <a:pt x="5219" y="13754"/>
                      <a:pt x="8255" y="13754"/>
                    </a:cubicBezTo>
                    <a:cubicBezTo>
                      <a:pt x="11290" y="13754"/>
                      <a:pt x="13754" y="11290"/>
                      <a:pt x="13754" y="8255"/>
                    </a:cubicBezTo>
                    <a:cubicBezTo>
                      <a:pt x="13754" y="5219"/>
                      <a:pt x="11290" y="2755"/>
                      <a:pt x="8255"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cxnSp>
        <p:nvCxnSpPr>
          <p:cNvPr id="1672" name="Google Shape;1672;p179"/>
          <p:cNvCxnSpPr>
            <a:endCxn id="1673" idx="1"/>
          </p:cNvCxnSpPr>
          <p:nvPr/>
        </p:nvCxnSpPr>
        <p:spPr>
          <a:xfrm>
            <a:off x="811725" y="3677747"/>
            <a:ext cx="13026900" cy="0"/>
          </a:xfrm>
          <a:prstGeom prst="straightConnector1">
            <a:avLst/>
          </a:prstGeom>
          <a:noFill/>
          <a:ln cap="flat" cmpd="sng" w="9525">
            <a:solidFill>
              <a:schemeClr val="accent1"/>
            </a:solidFill>
            <a:prstDash val="solid"/>
            <a:round/>
            <a:headEnd len="sm" w="sm" type="none"/>
            <a:tailEnd len="sm" w="sm" type="none"/>
          </a:ln>
        </p:spPr>
      </p:cxnSp>
      <p:sp>
        <p:nvSpPr>
          <p:cNvPr id="1674" name="Google Shape;1674;p179"/>
          <p:cNvSpPr/>
          <p:nvPr/>
        </p:nvSpPr>
        <p:spPr>
          <a:xfrm>
            <a:off x="10648496" y="3990977"/>
            <a:ext cx="843000" cy="844200"/>
          </a:xfrm>
          <a:prstGeom prst="ellipse">
            <a:avLst/>
          </a:prstGeom>
          <a:blipFill rotWithShape="1">
            <a:blip r:embed="rId6">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ar-AE" sz="2800" u="none" cap="none" strike="noStrike">
                <a:solidFill>
                  <a:srgbClr val="1C2B33"/>
                </a:solidFill>
                <a:latin typeface="Arial"/>
                <a:ea typeface="Arial"/>
                <a:cs typeface="Arial"/>
                <a:sym typeface="Arial"/>
              </a:rPr>
              <a:t> </a:t>
            </a:r>
            <a:endParaRPr b="0" i="0" sz="2800" u="none" cap="none" strike="noStrike">
              <a:solidFill>
                <a:srgbClr val="1C2B33"/>
              </a:solidFill>
              <a:latin typeface="Arial"/>
              <a:ea typeface="Arial"/>
              <a:cs typeface="Arial"/>
              <a:sym typeface="Arial"/>
            </a:endParaRPr>
          </a:p>
        </p:txBody>
      </p:sp>
      <p:sp>
        <p:nvSpPr>
          <p:cNvPr id="1675" name="Google Shape;1675;p179"/>
          <p:cNvSpPr/>
          <p:nvPr/>
        </p:nvSpPr>
        <p:spPr>
          <a:xfrm>
            <a:off x="4978554" y="3990977"/>
            <a:ext cx="843000" cy="844200"/>
          </a:xfrm>
          <a:prstGeom prst="ellipse">
            <a:avLst/>
          </a:prstGeom>
          <a:blipFill rotWithShape="1">
            <a:blip r:embed="rId7">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ar-AE"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1676" name="Google Shape;1676;p179"/>
          <p:cNvSpPr/>
          <p:nvPr/>
        </p:nvSpPr>
        <p:spPr>
          <a:xfrm>
            <a:off x="3079561" y="3990977"/>
            <a:ext cx="843000" cy="825600"/>
          </a:xfrm>
          <a:prstGeom prst="ellipse">
            <a:avLst/>
          </a:prstGeom>
          <a:blipFill rotWithShape="1">
            <a:blip r:embed="rId8">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ar-AE"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1677" name="Google Shape;1677;p179"/>
          <p:cNvSpPr/>
          <p:nvPr/>
        </p:nvSpPr>
        <p:spPr>
          <a:xfrm>
            <a:off x="12534219" y="3990977"/>
            <a:ext cx="843000" cy="844200"/>
          </a:xfrm>
          <a:prstGeom prst="ellipse">
            <a:avLst/>
          </a:prstGeom>
          <a:blipFill rotWithShape="1">
            <a:blip r:embed="rId9">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ar-AE"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pic>
        <p:nvPicPr>
          <p:cNvPr id="1678" name="Google Shape;1678;p179"/>
          <p:cNvPicPr preferRelativeResize="0"/>
          <p:nvPr/>
        </p:nvPicPr>
        <p:blipFill rotWithShape="1">
          <a:blip r:embed="rId10">
            <a:alphaModFix/>
          </a:blip>
          <a:srcRect b="0" l="0" r="0" t="0"/>
          <a:stretch/>
        </p:blipFill>
        <p:spPr>
          <a:xfrm>
            <a:off x="14426023" y="3990977"/>
            <a:ext cx="843000" cy="844200"/>
          </a:xfrm>
          <a:prstGeom prst="ellipse">
            <a:avLst/>
          </a:prstGeom>
          <a:noFill/>
          <a:ln cap="flat" cmpd="sng" w="9525">
            <a:solidFill>
              <a:srgbClr val="67788A"/>
            </a:solidFill>
            <a:prstDash val="solid"/>
            <a:round/>
            <a:headEnd len="sm" w="sm" type="none"/>
            <a:tailEnd len="sm" w="sm" type="none"/>
          </a:ln>
        </p:spPr>
      </p:pic>
      <p:grpSp>
        <p:nvGrpSpPr>
          <p:cNvPr id="1679" name="Google Shape;1679;p179"/>
          <p:cNvGrpSpPr/>
          <p:nvPr/>
        </p:nvGrpSpPr>
        <p:grpSpPr>
          <a:xfrm>
            <a:off x="8797198" y="3990977"/>
            <a:ext cx="825548" cy="825548"/>
            <a:chOff x="4398599" y="1957564"/>
            <a:chExt cx="412774" cy="412774"/>
          </a:xfrm>
        </p:grpSpPr>
        <p:grpSp>
          <p:nvGrpSpPr>
            <p:cNvPr id="1680" name="Google Shape;1680;p179"/>
            <p:cNvGrpSpPr/>
            <p:nvPr/>
          </p:nvGrpSpPr>
          <p:grpSpPr>
            <a:xfrm>
              <a:off x="4461409" y="2011851"/>
              <a:ext cx="287204" cy="299754"/>
              <a:chOff x="366273" y="548784"/>
              <a:chExt cx="72791" cy="72793"/>
            </a:xfrm>
          </p:grpSpPr>
          <p:sp>
            <p:nvSpPr>
              <p:cNvPr id="1681" name="Google Shape;1681;p179"/>
              <p:cNvSpPr/>
              <p:nvPr/>
            </p:nvSpPr>
            <p:spPr>
              <a:xfrm>
                <a:off x="406984" y="548784"/>
                <a:ext cx="32080" cy="32080"/>
              </a:xfrm>
              <a:custGeom>
                <a:rect b="b" l="l" r="r" t="t"/>
                <a:pathLst>
                  <a:path extrusionOk="0" h="32080" w="32080">
                    <a:moveTo>
                      <a:pt x="0" y="16040"/>
                    </a:moveTo>
                    <a:cubicBezTo>
                      <a:pt x="0" y="7188"/>
                      <a:pt x="7200" y="0"/>
                      <a:pt x="16040" y="0"/>
                    </a:cubicBezTo>
                    <a:cubicBezTo>
                      <a:pt x="24879" y="0"/>
                      <a:pt x="32080" y="7188"/>
                      <a:pt x="32080" y="16040"/>
                    </a:cubicBezTo>
                    <a:cubicBezTo>
                      <a:pt x="32080" y="24879"/>
                      <a:pt x="24879" y="32080"/>
                      <a:pt x="16040" y="32080"/>
                    </a:cubicBezTo>
                    <a:cubicBezTo>
                      <a:pt x="7200" y="32080"/>
                      <a:pt x="0" y="24879"/>
                      <a:pt x="0" y="16040"/>
                    </a:cubicBezTo>
                    <a:close/>
                    <a:moveTo>
                      <a:pt x="29337" y="16040"/>
                    </a:moveTo>
                    <a:cubicBezTo>
                      <a:pt x="29337" y="8712"/>
                      <a:pt x="23368" y="2743"/>
                      <a:pt x="16040" y="2743"/>
                    </a:cubicBezTo>
                    <a:cubicBezTo>
                      <a:pt x="8712" y="2743"/>
                      <a:pt x="2755" y="8712"/>
                      <a:pt x="2755" y="16040"/>
                    </a:cubicBezTo>
                    <a:cubicBezTo>
                      <a:pt x="2755" y="23367"/>
                      <a:pt x="8712" y="29324"/>
                      <a:pt x="16040" y="29324"/>
                    </a:cubicBezTo>
                    <a:cubicBezTo>
                      <a:pt x="23368" y="29324"/>
                      <a:pt x="29337" y="23367"/>
                      <a:pt x="29337" y="1604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2" name="Google Shape;1682;p179"/>
              <p:cNvSpPr/>
              <p:nvPr/>
            </p:nvSpPr>
            <p:spPr>
              <a:xfrm>
                <a:off x="366273" y="552451"/>
                <a:ext cx="69126" cy="69126"/>
              </a:xfrm>
              <a:custGeom>
                <a:rect b="b" l="l" r="r" t="t"/>
                <a:pathLst>
                  <a:path extrusionOk="0" h="69126" w="69126">
                    <a:moveTo>
                      <a:pt x="66611" y="29438"/>
                    </a:moveTo>
                    <a:cubicBezTo>
                      <a:pt x="66294" y="29629"/>
                      <a:pt x="66116" y="29971"/>
                      <a:pt x="66167" y="30327"/>
                    </a:cubicBezTo>
                    <a:cubicBezTo>
                      <a:pt x="66306" y="31508"/>
                      <a:pt x="66370" y="32702"/>
                      <a:pt x="66370" y="33908"/>
                    </a:cubicBezTo>
                    <a:cubicBezTo>
                      <a:pt x="66370" y="51828"/>
                      <a:pt x="51180" y="66268"/>
                      <a:pt x="32994" y="64998"/>
                    </a:cubicBezTo>
                    <a:cubicBezTo>
                      <a:pt x="17640" y="63931"/>
                      <a:pt x="5194" y="51498"/>
                      <a:pt x="4127" y="36144"/>
                    </a:cubicBezTo>
                    <a:cubicBezTo>
                      <a:pt x="2844" y="17957"/>
                      <a:pt x="17284" y="2743"/>
                      <a:pt x="35217" y="2743"/>
                    </a:cubicBezTo>
                    <a:cubicBezTo>
                      <a:pt x="36449" y="2743"/>
                      <a:pt x="37655" y="2819"/>
                      <a:pt x="38836" y="2971"/>
                    </a:cubicBezTo>
                    <a:cubicBezTo>
                      <a:pt x="39192" y="3009"/>
                      <a:pt x="39522" y="2857"/>
                      <a:pt x="39712" y="2565"/>
                    </a:cubicBezTo>
                    <a:lnTo>
                      <a:pt x="40665" y="1104"/>
                    </a:lnTo>
                    <a:cubicBezTo>
                      <a:pt x="40843" y="825"/>
                      <a:pt x="40678" y="444"/>
                      <a:pt x="40347" y="393"/>
                    </a:cubicBezTo>
                    <a:cubicBezTo>
                      <a:pt x="38671" y="139"/>
                      <a:pt x="36957" y="0"/>
                      <a:pt x="35217" y="0"/>
                    </a:cubicBezTo>
                    <a:cubicBezTo>
                      <a:pt x="15709" y="0"/>
                      <a:pt x="0" y="16548"/>
                      <a:pt x="1384" y="36334"/>
                    </a:cubicBezTo>
                    <a:cubicBezTo>
                      <a:pt x="2552" y="53047"/>
                      <a:pt x="16078" y="66573"/>
                      <a:pt x="32791" y="67741"/>
                    </a:cubicBezTo>
                    <a:cubicBezTo>
                      <a:pt x="52590" y="69126"/>
                      <a:pt x="69126" y="53416"/>
                      <a:pt x="69126" y="33908"/>
                    </a:cubicBezTo>
                    <a:cubicBezTo>
                      <a:pt x="69126" y="32181"/>
                      <a:pt x="68986" y="30492"/>
                      <a:pt x="68732" y="28828"/>
                    </a:cubicBezTo>
                    <a:cubicBezTo>
                      <a:pt x="68681" y="28486"/>
                      <a:pt x="68287" y="28333"/>
                      <a:pt x="68008" y="28524"/>
                    </a:cubicBezTo>
                    <a:cubicBezTo>
                      <a:pt x="67551" y="28854"/>
                      <a:pt x="67094" y="29159"/>
                      <a:pt x="66611" y="29438"/>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3" name="Google Shape;1683;p179"/>
              <p:cNvSpPr/>
              <p:nvPr/>
            </p:nvSpPr>
            <p:spPr>
              <a:xfrm>
                <a:off x="417983" y="555197"/>
                <a:ext cx="10083" cy="9169"/>
              </a:xfrm>
              <a:custGeom>
                <a:rect b="b" l="l" r="r" t="t"/>
                <a:pathLst>
                  <a:path extrusionOk="0" h="9169" w="10083">
                    <a:moveTo>
                      <a:pt x="10083" y="9169"/>
                    </a:moveTo>
                    <a:lnTo>
                      <a:pt x="7340" y="9169"/>
                    </a:lnTo>
                    <a:lnTo>
                      <a:pt x="7340" y="5041"/>
                    </a:lnTo>
                    <a:cubicBezTo>
                      <a:pt x="7340" y="3784"/>
                      <a:pt x="6311" y="2755"/>
                      <a:pt x="5041" y="2755"/>
                    </a:cubicBezTo>
                    <a:cubicBezTo>
                      <a:pt x="3771" y="2755"/>
                      <a:pt x="2755" y="3784"/>
                      <a:pt x="2755" y="5041"/>
                    </a:cubicBezTo>
                    <a:lnTo>
                      <a:pt x="2755" y="9169"/>
                    </a:lnTo>
                    <a:lnTo>
                      <a:pt x="0" y="9169"/>
                    </a:lnTo>
                    <a:lnTo>
                      <a:pt x="0" y="5041"/>
                    </a:lnTo>
                    <a:cubicBezTo>
                      <a:pt x="0" y="2260"/>
                      <a:pt x="2260" y="0"/>
                      <a:pt x="5041" y="0"/>
                    </a:cubicBezTo>
                    <a:cubicBezTo>
                      <a:pt x="7823" y="0"/>
                      <a:pt x="10083" y="2260"/>
                      <a:pt x="10083" y="50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4" name="Google Shape;1684;p179"/>
              <p:cNvSpPr/>
              <p:nvPr/>
            </p:nvSpPr>
            <p:spPr>
              <a:xfrm>
                <a:off x="416159" y="562527"/>
                <a:ext cx="13741" cy="11925"/>
              </a:xfrm>
              <a:custGeom>
                <a:rect b="b" l="l" r="r" t="t"/>
                <a:pathLst>
                  <a:path extrusionOk="0" h="11925" w="13741">
                    <a:moveTo>
                      <a:pt x="10528" y="11925"/>
                    </a:moveTo>
                    <a:lnTo>
                      <a:pt x="3200" y="11925"/>
                    </a:lnTo>
                    <a:cubicBezTo>
                      <a:pt x="1435" y="11925"/>
                      <a:pt x="0" y="10477"/>
                      <a:pt x="0" y="8712"/>
                    </a:cubicBezTo>
                    <a:lnTo>
                      <a:pt x="0" y="3213"/>
                    </a:lnTo>
                    <a:cubicBezTo>
                      <a:pt x="0" y="1435"/>
                      <a:pt x="1435" y="0"/>
                      <a:pt x="3200" y="0"/>
                    </a:cubicBezTo>
                    <a:lnTo>
                      <a:pt x="10528" y="0"/>
                    </a:lnTo>
                    <a:cubicBezTo>
                      <a:pt x="12306" y="0"/>
                      <a:pt x="13741" y="1435"/>
                      <a:pt x="13741" y="3213"/>
                    </a:cubicBezTo>
                    <a:lnTo>
                      <a:pt x="13741" y="8712"/>
                    </a:lnTo>
                    <a:cubicBezTo>
                      <a:pt x="13741" y="10477"/>
                      <a:pt x="12306" y="11925"/>
                      <a:pt x="10528" y="11925"/>
                    </a:cubicBezTo>
                    <a:close/>
                    <a:moveTo>
                      <a:pt x="3200" y="2755"/>
                    </a:moveTo>
                    <a:cubicBezTo>
                      <a:pt x="2946" y="2755"/>
                      <a:pt x="2743" y="2959"/>
                      <a:pt x="2743" y="3213"/>
                    </a:cubicBezTo>
                    <a:lnTo>
                      <a:pt x="2743" y="8712"/>
                    </a:lnTo>
                    <a:cubicBezTo>
                      <a:pt x="2743" y="8966"/>
                      <a:pt x="2946" y="9169"/>
                      <a:pt x="3200" y="9169"/>
                    </a:cubicBezTo>
                    <a:lnTo>
                      <a:pt x="10528" y="9169"/>
                    </a:lnTo>
                    <a:cubicBezTo>
                      <a:pt x="10782" y="9169"/>
                      <a:pt x="10985" y="8966"/>
                      <a:pt x="10985" y="8712"/>
                    </a:cubicBezTo>
                    <a:lnTo>
                      <a:pt x="10985" y="3213"/>
                    </a:lnTo>
                    <a:cubicBezTo>
                      <a:pt x="10985" y="2959"/>
                      <a:pt x="10782" y="2755"/>
                      <a:pt x="1052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5" name="Google Shape;1685;p179"/>
              <p:cNvSpPr/>
              <p:nvPr/>
            </p:nvSpPr>
            <p:spPr>
              <a:xfrm>
                <a:off x="391538" y="574516"/>
                <a:ext cx="20878" cy="20650"/>
              </a:xfrm>
              <a:custGeom>
                <a:rect b="b" l="l" r="r" t="t"/>
                <a:pathLst>
                  <a:path extrusionOk="0" h="20650" w="20878">
                    <a:moveTo>
                      <a:pt x="10629" y="20650"/>
                    </a:moveTo>
                    <a:lnTo>
                      <a:pt x="10261" y="20650"/>
                    </a:lnTo>
                    <a:cubicBezTo>
                      <a:pt x="7607" y="20650"/>
                      <a:pt x="5245" y="19850"/>
                      <a:pt x="3441" y="18313"/>
                    </a:cubicBezTo>
                    <a:cubicBezTo>
                      <a:pt x="1231" y="16433"/>
                      <a:pt x="0" y="13601"/>
                      <a:pt x="0" y="10325"/>
                    </a:cubicBezTo>
                    <a:cubicBezTo>
                      <a:pt x="0" y="4254"/>
                      <a:pt x="4216" y="0"/>
                      <a:pt x="10261" y="0"/>
                    </a:cubicBezTo>
                    <a:lnTo>
                      <a:pt x="10629" y="0"/>
                    </a:lnTo>
                    <a:cubicBezTo>
                      <a:pt x="16662" y="0"/>
                      <a:pt x="20878" y="4254"/>
                      <a:pt x="20878" y="10325"/>
                    </a:cubicBezTo>
                    <a:cubicBezTo>
                      <a:pt x="20878" y="13563"/>
                      <a:pt x="19685" y="16382"/>
                      <a:pt x="17513" y="18262"/>
                    </a:cubicBezTo>
                    <a:cubicBezTo>
                      <a:pt x="15697" y="19824"/>
                      <a:pt x="13322" y="20650"/>
                      <a:pt x="10629" y="20650"/>
                    </a:cubicBezTo>
                    <a:close/>
                    <a:moveTo>
                      <a:pt x="10261" y="2755"/>
                    </a:moveTo>
                    <a:cubicBezTo>
                      <a:pt x="5702" y="2755"/>
                      <a:pt x="2755" y="5727"/>
                      <a:pt x="2755" y="10325"/>
                    </a:cubicBezTo>
                    <a:cubicBezTo>
                      <a:pt x="2755" y="12776"/>
                      <a:pt x="3632" y="14871"/>
                      <a:pt x="5219" y="16217"/>
                    </a:cubicBezTo>
                    <a:cubicBezTo>
                      <a:pt x="6527" y="17322"/>
                      <a:pt x="8267" y="17906"/>
                      <a:pt x="10261" y="17906"/>
                    </a:cubicBezTo>
                    <a:lnTo>
                      <a:pt x="10629" y="17906"/>
                    </a:lnTo>
                    <a:cubicBezTo>
                      <a:pt x="12649" y="17906"/>
                      <a:pt x="14401" y="17310"/>
                      <a:pt x="15709" y="16179"/>
                    </a:cubicBezTo>
                    <a:cubicBezTo>
                      <a:pt x="17271" y="14833"/>
                      <a:pt x="18135" y="12750"/>
                      <a:pt x="18135" y="10325"/>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6" name="Google Shape;1686;p179"/>
              <p:cNvSpPr/>
              <p:nvPr/>
            </p:nvSpPr>
            <p:spPr>
              <a:xfrm rot="806735">
                <a:off x="383306" y="596224"/>
                <a:ext cx="37384" cy="19835"/>
              </a:xfrm>
              <a:custGeom>
                <a:rect b="b" l="l" r="r" t="t"/>
                <a:pathLst>
                  <a:path extrusionOk="0" h="19837" w="37388">
                    <a:moveTo>
                      <a:pt x="34582" y="10731"/>
                    </a:moveTo>
                    <a:cubicBezTo>
                      <a:pt x="35483" y="10401"/>
                      <a:pt x="36410" y="10159"/>
                      <a:pt x="37388" y="10020"/>
                    </a:cubicBezTo>
                    <a:cubicBezTo>
                      <a:pt x="33883" y="4038"/>
                      <a:pt x="27381" y="0"/>
                      <a:pt x="19951" y="0"/>
                    </a:cubicBezTo>
                    <a:cubicBezTo>
                      <a:pt x="9817" y="0"/>
                      <a:pt x="1409" y="7492"/>
                      <a:pt x="0" y="17208"/>
                    </a:cubicBezTo>
                    <a:cubicBezTo>
                      <a:pt x="800" y="18135"/>
                      <a:pt x="1650" y="19011"/>
                      <a:pt x="2552" y="19837"/>
                    </a:cubicBezTo>
                    <a:cubicBezTo>
                      <a:pt x="2692" y="10401"/>
                      <a:pt x="10439" y="2755"/>
                      <a:pt x="19951" y="2755"/>
                    </a:cubicBezTo>
                    <a:cubicBezTo>
                      <a:pt x="26085" y="2755"/>
                      <a:pt x="31483" y="5943"/>
                      <a:pt x="34582" y="1073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87" name="Google Shape;1687;p179"/>
            <p:cNvGrpSpPr/>
            <p:nvPr/>
          </p:nvGrpSpPr>
          <p:grpSpPr>
            <a:xfrm>
              <a:off x="4398599" y="1957564"/>
              <a:ext cx="412774" cy="412774"/>
              <a:chOff x="1093050" y="2106200"/>
              <a:chExt cx="930300" cy="930300"/>
            </a:xfrm>
          </p:grpSpPr>
          <p:sp>
            <p:nvSpPr>
              <p:cNvPr id="1688" name="Google Shape;1688;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89" name="Google Shape;1689;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1690" name="Google Shape;1690;p179"/>
          <p:cNvSpPr txBox="1"/>
          <p:nvPr/>
        </p:nvSpPr>
        <p:spPr>
          <a:xfrm>
            <a:off x="2618161" y="4990669"/>
            <a:ext cx="1765800" cy="4020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أداة تحديد الجمهور: عام ومخصص</a:t>
            </a:r>
            <a:endParaRPr i="0" sz="1000" u="none" cap="none" strike="noStrike">
              <a:solidFill>
                <a:schemeClr val="dk1"/>
              </a:solidFill>
              <a:latin typeface="Noto Sans Arabic"/>
              <a:ea typeface="Noto Sans Arabic"/>
              <a:cs typeface="Noto Sans Arabic"/>
              <a:sym typeface="Noto Sans Arabic"/>
            </a:endParaRPr>
          </a:p>
        </p:txBody>
      </p:sp>
      <p:sp>
        <p:nvSpPr>
          <p:cNvPr id="1673" name="Google Shape;1673;p179"/>
          <p:cNvSpPr txBox="1"/>
          <p:nvPr/>
        </p:nvSpPr>
        <p:spPr>
          <a:xfrm rot="-1105">
            <a:off x="13838625" y="3538547"/>
            <a:ext cx="3733500" cy="277200"/>
          </a:xfrm>
          <a:prstGeom prst="rect">
            <a:avLst/>
          </a:prstGeom>
          <a:noFill/>
          <a:ln>
            <a:noFill/>
          </a:ln>
        </p:spPr>
        <p:txBody>
          <a:bodyPr anchorCtr="0" anchor="t" bIns="0" lIns="0" spcFirstLastPara="1" rIns="0" wrap="square" tIns="0">
            <a:spAutoFit/>
          </a:bodyPr>
          <a:lstStyle/>
          <a:p>
            <a:pPr indent="0" lvl="0" marL="0" marR="0" rtl="1" algn="r">
              <a:lnSpc>
                <a:spcPct val="125000"/>
              </a:lnSpc>
              <a:spcBef>
                <a:spcPts val="0"/>
              </a:spcBef>
              <a:spcAft>
                <a:spcPts val="0"/>
              </a:spcAft>
              <a:buClr>
                <a:srgbClr val="000000"/>
              </a:buClr>
              <a:buSzPts val="1600"/>
              <a:buFont typeface="Arial"/>
              <a:buNone/>
            </a:pPr>
            <a:r>
              <a:rPr b="1" i="0" lang="ar-AE" sz="1800" u="none" cap="none" strike="noStrike">
                <a:solidFill>
                  <a:schemeClr val="dk1"/>
                </a:solidFill>
                <a:latin typeface="Noto Sans Arabic"/>
                <a:ea typeface="Noto Sans Arabic"/>
                <a:cs typeface="Noto Sans Arabic"/>
                <a:sym typeface="Noto Sans Arabic"/>
              </a:rPr>
              <a:t>تدابير الحماية والإعدادات الافتراضية</a:t>
            </a:r>
            <a:endParaRPr b="1" i="0" sz="1800" u="none" cap="none" strike="noStrike">
              <a:solidFill>
                <a:schemeClr val="dk1"/>
              </a:solidFill>
              <a:latin typeface="Noto Sans Arabic"/>
              <a:ea typeface="Noto Sans Arabic"/>
              <a:cs typeface="Noto Sans Arabic"/>
              <a:sym typeface="Noto Sans Arabic"/>
            </a:endParaRPr>
          </a:p>
        </p:txBody>
      </p:sp>
      <p:sp>
        <p:nvSpPr>
          <p:cNvPr id="1691" name="Google Shape;1691;p179"/>
          <p:cNvSpPr/>
          <p:nvPr/>
        </p:nvSpPr>
        <p:spPr>
          <a:xfrm>
            <a:off x="4963254" y="6276272"/>
            <a:ext cx="873600" cy="873600"/>
          </a:xfrm>
          <a:prstGeom prst="ellipse">
            <a:avLst/>
          </a:prstGeom>
          <a:blipFill rotWithShape="1">
            <a:blip r:embed="rId11">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2" name="Google Shape;1692;p179"/>
          <p:cNvSpPr/>
          <p:nvPr/>
        </p:nvSpPr>
        <p:spPr>
          <a:xfrm>
            <a:off x="8754192" y="6276272"/>
            <a:ext cx="873600" cy="873600"/>
          </a:xfrm>
          <a:prstGeom prst="ellipse">
            <a:avLst/>
          </a:prstGeom>
          <a:blipFill rotWithShape="1">
            <a:blip r:embed="rId12">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3" name="Google Shape;1693;p179"/>
          <p:cNvSpPr/>
          <p:nvPr/>
        </p:nvSpPr>
        <p:spPr>
          <a:xfrm>
            <a:off x="10629374" y="6276272"/>
            <a:ext cx="873600" cy="873600"/>
          </a:xfrm>
          <a:prstGeom prst="ellipse">
            <a:avLst/>
          </a:prstGeom>
          <a:blipFill rotWithShape="1">
            <a:blip r:embed="rId13">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4" name="Google Shape;1694;p179"/>
          <p:cNvSpPr/>
          <p:nvPr/>
        </p:nvSpPr>
        <p:spPr>
          <a:xfrm>
            <a:off x="6861802" y="6276272"/>
            <a:ext cx="873600" cy="873600"/>
          </a:xfrm>
          <a:prstGeom prst="ellipse">
            <a:avLst/>
          </a:prstGeom>
          <a:blipFill rotWithShape="1">
            <a:blip r:embed="rId14">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descr="Product mock of the education hub in Family Center" id="1695" name="Google Shape;1695;p179"/>
          <p:cNvPicPr preferRelativeResize="0"/>
          <p:nvPr/>
        </p:nvPicPr>
        <p:blipFill rotWithShape="1">
          <a:blip r:embed="rId15">
            <a:alphaModFix/>
          </a:blip>
          <a:srcRect b="21835" l="16949" r="28375" t="7337"/>
          <a:stretch/>
        </p:blipFill>
        <p:spPr>
          <a:xfrm>
            <a:off x="16250837" y="7838341"/>
            <a:ext cx="873600" cy="873600"/>
          </a:xfrm>
          <a:prstGeom prst="ellipse">
            <a:avLst/>
          </a:prstGeom>
          <a:noFill/>
          <a:ln cap="flat" cmpd="sng" w="9525">
            <a:solidFill>
              <a:srgbClr val="67788A"/>
            </a:solidFill>
            <a:prstDash val="solid"/>
            <a:round/>
            <a:headEnd len="sm" w="sm" type="none"/>
            <a:tailEnd len="sm" w="sm" type="none"/>
          </a:ln>
        </p:spPr>
      </p:pic>
      <p:pic>
        <p:nvPicPr>
          <p:cNvPr id="1696" name="Google Shape;1696;p179"/>
          <p:cNvPicPr preferRelativeResize="0"/>
          <p:nvPr/>
        </p:nvPicPr>
        <p:blipFill rotWithShape="1">
          <a:blip r:embed="rId16">
            <a:alphaModFix/>
          </a:blip>
          <a:srcRect b="0" l="0" r="0" t="0"/>
          <a:stretch/>
        </p:blipFill>
        <p:spPr>
          <a:xfrm>
            <a:off x="12518927" y="7838341"/>
            <a:ext cx="873600" cy="873600"/>
          </a:xfrm>
          <a:prstGeom prst="ellipse">
            <a:avLst/>
          </a:prstGeom>
          <a:noFill/>
          <a:ln cap="flat" cmpd="sng" w="9525">
            <a:solidFill>
              <a:srgbClr val="67788A"/>
            </a:solidFill>
            <a:prstDash val="solid"/>
            <a:round/>
            <a:headEnd len="sm" w="sm" type="none"/>
            <a:tailEnd len="sm" w="sm" type="none"/>
          </a:ln>
        </p:spPr>
      </p:pic>
      <p:pic>
        <p:nvPicPr>
          <p:cNvPr id="1697" name="Google Shape;1697;p179"/>
          <p:cNvPicPr preferRelativeResize="0"/>
          <p:nvPr/>
        </p:nvPicPr>
        <p:blipFill rotWithShape="1">
          <a:blip r:embed="rId17">
            <a:alphaModFix/>
          </a:blip>
          <a:srcRect b="0" l="0" r="0" t="0"/>
          <a:stretch/>
        </p:blipFill>
        <p:spPr>
          <a:xfrm>
            <a:off x="14419952" y="7838341"/>
            <a:ext cx="873600" cy="873600"/>
          </a:xfrm>
          <a:prstGeom prst="ellipse">
            <a:avLst/>
          </a:prstGeom>
          <a:noFill/>
          <a:ln cap="flat" cmpd="sng" w="9525">
            <a:solidFill>
              <a:srgbClr val="67788A"/>
            </a:solidFill>
            <a:prstDash val="solid"/>
            <a:round/>
            <a:headEnd len="sm" w="sm" type="none"/>
            <a:tailEnd len="sm" w="sm" type="none"/>
          </a:ln>
        </p:spPr>
      </p:pic>
      <p:pic>
        <p:nvPicPr>
          <p:cNvPr id="1698" name="Google Shape;1698;p179"/>
          <p:cNvPicPr preferRelativeResize="0"/>
          <p:nvPr/>
        </p:nvPicPr>
        <p:blipFill rotWithShape="1">
          <a:blip r:embed="rId18">
            <a:alphaModFix/>
          </a:blip>
          <a:srcRect b="7125" l="19329" r="19342" t="31546"/>
          <a:stretch/>
        </p:blipFill>
        <p:spPr>
          <a:xfrm>
            <a:off x="8745599" y="7838341"/>
            <a:ext cx="873600" cy="873600"/>
          </a:xfrm>
          <a:prstGeom prst="ellipse">
            <a:avLst/>
          </a:prstGeom>
          <a:noFill/>
          <a:ln cap="flat" cmpd="sng" w="9525">
            <a:solidFill>
              <a:srgbClr val="67788A"/>
            </a:solidFill>
            <a:prstDash val="solid"/>
            <a:round/>
            <a:headEnd len="sm" w="sm" type="none"/>
            <a:tailEnd len="sm" w="sm" type="none"/>
          </a:ln>
        </p:spPr>
      </p:pic>
      <p:pic>
        <p:nvPicPr>
          <p:cNvPr id="1699" name="Google Shape;1699;p179"/>
          <p:cNvPicPr preferRelativeResize="0"/>
          <p:nvPr/>
        </p:nvPicPr>
        <p:blipFill rotWithShape="1">
          <a:blip r:embed="rId19">
            <a:alphaModFix/>
          </a:blip>
          <a:srcRect b="0" l="0" r="0" t="0"/>
          <a:stretch/>
        </p:blipFill>
        <p:spPr>
          <a:xfrm>
            <a:off x="3064261" y="6276272"/>
            <a:ext cx="873600" cy="873600"/>
          </a:xfrm>
          <a:prstGeom prst="ellipse">
            <a:avLst/>
          </a:prstGeom>
          <a:noFill/>
          <a:ln cap="flat" cmpd="sng" w="9525">
            <a:solidFill>
              <a:srgbClr val="67788A"/>
            </a:solidFill>
            <a:prstDash val="solid"/>
            <a:round/>
            <a:headEnd len="sm" w="sm" type="none"/>
            <a:tailEnd len="sm" w="sm" type="none"/>
          </a:ln>
        </p:spPr>
      </p:pic>
      <p:pic>
        <p:nvPicPr>
          <p:cNvPr id="1700" name="Google Shape;1700;p179"/>
          <p:cNvPicPr preferRelativeResize="0"/>
          <p:nvPr/>
        </p:nvPicPr>
        <p:blipFill rotWithShape="1">
          <a:blip r:embed="rId20">
            <a:alphaModFix/>
          </a:blip>
          <a:srcRect b="18900" l="22662" r="22662" t="12642"/>
          <a:stretch/>
        </p:blipFill>
        <p:spPr>
          <a:xfrm>
            <a:off x="16250958" y="6276272"/>
            <a:ext cx="873600" cy="873600"/>
          </a:xfrm>
          <a:prstGeom prst="ellipse">
            <a:avLst/>
          </a:prstGeom>
          <a:noFill/>
          <a:ln cap="flat" cmpd="sng" w="9525">
            <a:solidFill>
              <a:srgbClr val="67788A"/>
            </a:solidFill>
            <a:prstDash val="solid"/>
            <a:round/>
            <a:headEnd len="sm" w="sm" type="none"/>
            <a:tailEnd len="sm" w="sm" type="none"/>
          </a:ln>
        </p:spPr>
      </p:pic>
      <p:pic>
        <p:nvPicPr>
          <p:cNvPr id="1701" name="Google Shape;1701;p179"/>
          <p:cNvPicPr preferRelativeResize="0"/>
          <p:nvPr/>
        </p:nvPicPr>
        <p:blipFill rotWithShape="1">
          <a:blip r:embed="rId21">
            <a:alphaModFix/>
          </a:blip>
          <a:srcRect b="34649" l="11823" r="26849" t="4022"/>
          <a:stretch/>
        </p:blipFill>
        <p:spPr>
          <a:xfrm>
            <a:off x="6861800" y="7838341"/>
            <a:ext cx="873600" cy="873600"/>
          </a:xfrm>
          <a:prstGeom prst="ellipse">
            <a:avLst/>
          </a:prstGeom>
          <a:noFill/>
          <a:ln cap="flat" cmpd="sng" w="9525">
            <a:solidFill>
              <a:srgbClr val="67788A"/>
            </a:solidFill>
            <a:prstDash val="solid"/>
            <a:round/>
            <a:headEnd len="sm" w="sm" type="none"/>
            <a:tailEnd len="sm" w="sm" type="none"/>
          </a:ln>
        </p:spPr>
      </p:pic>
      <p:pic>
        <p:nvPicPr>
          <p:cNvPr id="1702" name="Google Shape;1702;p179"/>
          <p:cNvPicPr preferRelativeResize="0"/>
          <p:nvPr/>
        </p:nvPicPr>
        <p:blipFill rotWithShape="1">
          <a:blip r:embed="rId22">
            <a:alphaModFix/>
          </a:blip>
          <a:srcRect b="0" l="0" r="0" t="0"/>
          <a:stretch/>
        </p:blipFill>
        <p:spPr>
          <a:xfrm>
            <a:off x="1172375" y="6276272"/>
            <a:ext cx="873600" cy="873600"/>
          </a:xfrm>
          <a:prstGeom prst="ellipse">
            <a:avLst/>
          </a:prstGeom>
          <a:noFill/>
          <a:ln cap="flat" cmpd="sng" w="9525">
            <a:solidFill>
              <a:srgbClr val="67788A"/>
            </a:solidFill>
            <a:prstDash val="solid"/>
            <a:round/>
            <a:headEnd len="sm" w="sm" type="none"/>
            <a:tailEnd len="sm" w="sm" type="none"/>
          </a:ln>
        </p:spPr>
      </p:pic>
      <p:pic>
        <p:nvPicPr>
          <p:cNvPr id="1703" name="Google Shape;1703;p179"/>
          <p:cNvPicPr preferRelativeResize="0"/>
          <p:nvPr/>
        </p:nvPicPr>
        <p:blipFill rotWithShape="1">
          <a:blip r:embed="rId23">
            <a:alphaModFix/>
          </a:blip>
          <a:srcRect b="16333" l="1673" r="43652" t="11515"/>
          <a:stretch/>
        </p:blipFill>
        <p:spPr>
          <a:xfrm>
            <a:off x="14410723" y="6276272"/>
            <a:ext cx="873600" cy="873600"/>
          </a:xfrm>
          <a:prstGeom prst="ellipse">
            <a:avLst/>
          </a:prstGeom>
          <a:noFill/>
          <a:ln cap="flat" cmpd="sng" w="9525">
            <a:solidFill>
              <a:srgbClr val="67788A"/>
            </a:solidFill>
            <a:prstDash val="solid"/>
            <a:round/>
            <a:headEnd len="sm" w="sm" type="none"/>
            <a:tailEnd len="sm" w="sm" type="none"/>
          </a:ln>
        </p:spPr>
      </p:pic>
      <p:pic>
        <p:nvPicPr>
          <p:cNvPr id="1704" name="Google Shape;1704;p179"/>
          <p:cNvPicPr preferRelativeResize="0"/>
          <p:nvPr/>
        </p:nvPicPr>
        <p:blipFill rotWithShape="1">
          <a:blip r:embed="rId24">
            <a:alphaModFix/>
          </a:blip>
          <a:srcRect b="0" l="0" r="0" t="0"/>
          <a:stretch/>
        </p:blipFill>
        <p:spPr>
          <a:xfrm>
            <a:off x="12518919" y="6276272"/>
            <a:ext cx="873600" cy="873600"/>
          </a:xfrm>
          <a:prstGeom prst="ellipse">
            <a:avLst/>
          </a:prstGeom>
          <a:noFill/>
          <a:ln cap="flat" cmpd="sng" w="9525">
            <a:solidFill>
              <a:srgbClr val="67788A"/>
            </a:solidFill>
            <a:prstDash val="solid"/>
            <a:round/>
            <a:headEnd len="sm" w="sm" type="none"/>
            <a:tailEnd len="sm" w="sm" type="none"/>
          </a:ln>
        </p:spPr>
      </p:pic>
      <p:pic>
        <p:nvPicPr>
          <p:cNvPr id="1705" name="Google Shape;1705;p179"/>
          <p:cNvPicPr preferRelativeResize="0"/>
          <p:nvPr/>
        </p:nvPicPr>
        <p:blipFill rotWithShape="1">
          <a:blip r:embed="rId25">
            <a:alphaModFix/>
          </a:blip>
          <a:srcRect b="17197" l="0" r="50523" t="17190"/>
          <a:stretch/>
        </p:blipFill>
        <p:spPr>
          <a:xfrm>
            <a:off x="10629374" y="7838341"/>
            <a:ext cx="873600" cy="873600"/>
          </a:xfrm>
          <a:prstGeom prst="ellipse">
            <a:avLst/>
          </a:prstGeom>
          <a:noFill/>
          <a:ln cap="flat" cmpd="sng" w="9525">
            <a:solidFill>
              <a:srgbClr val="67788A"/>
            </a:solidFill>
            <a:prstDash val="solid"/>
            <a:round/>
            <a:headEnd len="sm" w="sm" type="none"/>
            <a:tailEnd len="sm" w="sm" type="none"/>
          </a:ln>
        </p:spPr>
      </p:pic>
      <p:sp>
        <p:nvSpPr>
          <p:cNvPr id="1706" name="Google Shape;1706;p179"/>
          <p:cNvSpPr txBox="1"/>
          <p:nvPr/>
        </p:nvSpPr>
        <p:spPr>
          <a:xfrm rot="-637">
            <a:off x="11097900" y="5676716"/>
            <a:ext cx="6474300" cy="277200"/>
          </a:xfrm>
          <a:prstGeom prst="rect">
            <a:avLst/>
          </a:prstGeom>
          <a:noFill/>
          <a:ln>
            <a:noFill/>
          </a:ln>
        </p:spPr>
        <p:txBody>
          <a:bodyPr anchorCtr="0" anchor="t" bIns="0" lIns="0" spcFirstLastPara="1" rIns="0" wrap="square" tIns="0">
            <a:spAutoFit/>
          </a:bodyPr>
          <a:lstStyle/>
          <a:p>
            <a:pPr indent="0" lvl="0" marL="0" marR="0" rtl="1" algn="r">
              <a:lnSpc>
                <a:spcPct val="125000"/>
              </a:lnSpc>
              <a:spcBef>
                <a:spcPts val="0"/>
              </a:spcBef>
              <a:spcAft>
                <a:spcPts val="0"/>
              </a:spcAft>
              <a:buClr>
                <a:srgbClr val="000000"/>
              </a:buClr>
              <a:buSzPts val="1600"/>
              <a:buFont typeface="Arial"/>
              <a:buNone/>
            </a:pPr>
            <a:r>
              <a:rPr b="1" lang="ar-AE" sz="1800">
                <a:solidFill>
                  <a:schemeClr val="dk1"/>
                </a:solidFill>
                <a:latin typeface="Noto Sans Arabic"/>
                <a:ea typeface="Noto Sans Arabic"/>
                <a:cs typeface="Noto Sans Arabic"/>
                <a:sym typeface="Noto Sans Arabic"/>
              </a:rPr>
              <a:t>معايير الشفافية والممارسات التعليمية للمراهقين وأولياء أمورهم</a:t>
            </a:r>
            <a:endParaRPr b="1" sz="1800">
              <a:solidFill>
                <a:schemeClr val="dk1"/>
              </a:solidFill>
              <a:latin typeface="Noto Sans Arabic"/>
              <a:ea typeface="Noto Sans Arabic"/>
              <a:cs typeface="Noto Sans Arabic"/>
              <a:sym typeface="Noto Sans Arabic"/>
            </a:endParaRPr>
          </a:p>
        </p:txBody>
      </p:sp>
      <p:cxnSp>
        <p:nvCxnSpPr>
          <p:cNvPr id="1707" name="Google Shape;1707;p179"/>
          <p:cNvCxnSpPr>
            <a:endCxn id="1706" idx="1"/>
          </p:cNvCxnSpPr>
          <p:nvPr/>
        </p:nvCxnSpPr>
        <p:spPr>
          <a:xfrm>
            <a:off x="678900" y="5815916"/>
            <a:ext cx="10419000" cy="0"/>
          </a:xfrm>
          <a:prstGeom prst="straightConnector1">
            <a:avLst/>
          </a:prstGeom>
          <a:noFill/>
          <a:ln cap="flat" cmpd="sng" w="9525">
            <a:solidFill>
              <a:schemeClr val="accent1"/>
            </a:solidFill>
            <a:prstDash val="solid"/>
            <a:round/>
            <a:headEnd len="sm" w="sm" type="none"/>
            <a:tailEnd len="sm" w="sm" type="none"/>
          </a:ln>
        </p:spPr>
      </p:cxnSp>
      <p:sp>
        <p:nvSpPr>
          <p:cNvPr id="1708" name="Google Shape;1708;p179"/>
          <p:cNvSpPr txBox="1"/>
          <p:nvPr/>
        </p:nvSpPr>
        <p:spPr>
          <a:xfrm>
            <a:off x="4687854" y="7309818"/>
            <a:ext cx="1424400" cy="259800"/>
          </a:xfrm>
          <a:prstGeom prst="rect">
            <a:avLst/>
          </a:prstGeom>
          <a:noFill/>
          <a:ln>
            <a:noFill/>
          </a:ln>
        </p:spPr>
        <p:txBody>
          <a:bodyPr anchorCtr="0" anchor="t" bIns="0" lIns="0" spcFirstLastPara="1" rIns="0" wrap="square" tIns="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بوابة الوالدين</a:t>
            </a:r>
            <a:endParaRPr i="0" sz="1000" u="none" cap="none" strike="noStrike">
              <a:solidFill>
                <a:schemeClr val="dk1"/>
              </a:solidFill>
              <a:latin typeface="Noto Sans Arabic"/>
              <a:ea typeface="Noto Sans Arabic"/>
              <a:cs typeface="Noto Sans Arabic"/>
              <a:sym typeface="Noto Sans Arabic"/>
            </a:endParaRPr>
          </a:p>
        </p:txBody>
      </p:sp>
      <p:sp>
        <p:nvSpPr>
          <p:cNvPr id="1709" name="Google Shape;1709;p179"/>
          <p:cNvSpPr txBox="1"/>
          <p:nvPr/>
        </p:nvSpPr>
        <p:spPr>
          <a:xfrm>
            <a:off x="8463506" y="7316268"/>
            <a:ext cx="1424400" cy="259800"/>
          </a:xfrm>
          <a:prstGeom prst="rect">
            <a:avLst/>
          </a:prstGeom>
          <a:noFill/>
          <a:ln>
            <a:noFill/>
          </a:ln>
        </p:spPr>
        <p:txBody>
          <a:bodyPr anchorCtr="0" anchor="t" bIns="0" lIns="0" spcFirstLastPara="1" rIns="0" wrap="square" tIns="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التحول الرقمي</a:t>
            </a:r>
            <a:endParaRPr i="0" sz="1000" u="none" cap="none" strike="noStrike">
              <a:solidFill>
                <a:schemeClr val="dk1"/>
              </a:solidFill>
              <a:latin typeface="Noto Sans Arabic"/>
              <a:ea typeface="Noto Sans Arabic"/>
              <a:cs typeface="Noto Sans Arabic"/>
              <a:sym typeface="Noto Sans Arabic"/>
            </a:endParaRPr>
          </a:p>
        </p:txBody>
      </p:sp>
      <p:sp>
        <p:nvSpPr>
          <p:cNvPr id="1710" name="Google Shape;1710;p179"/>
          <p:cNvSpPr txBox="1"/>
          <p:nvPr/>
        </p:nvSpPr>
        <p:spPr>
          <a:xfrm>
            <a:off x="10353974" y="7316268"/>
            <a:ext cx="1424400" cy="214200"/>
          </a:xfrm>
          <a:prstGeom prst="rect">
            <a:avLst/>
          </a:prstGeom>
          <a:noFill/>
          <a:ln>
            <a:noFill/>
          </a:ln>
        </p:spPr>
        <p:txBody>
          <a:bodyPr anchorCtr="0" anchor="t" bIns="0" lIns="0" spcFirstLastPara="1" rIns="0" wrap="square" tIns="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بوابة الشباب أقرانهم</a:t>
            </a:r>
            <a:endParaRPr i="0" sz="1000" u="none" cap="none" strike="noStrike">
              <a:solidFill>
                <a:schemeClr val="dk1"/>
              </a:solidFill>
              <a:latin typeface="Noto Sans Arabic"/>
              <a:ea typeface="Noto Sans Arabic"/>
              <a:cs typeface="Noto Sans Arabic"/>
              <a:sym typeface="Noto Sans Arabic"/>
            </a:endParaRPr>
          </a:p>
        </p:txBody>
      </p:sp>
      <p:sp>
        <p:nvSpPr>
          <p:cNvPr id="1711" name="Google Shape;1711;p179"/>
          <p:cNvSpPr txBox="1"/>
          <p:nvPr/>
        </p:nvSpPr>
        <p:spPr>
          <a:xfrm>
            <a:off x="6586402" y="7316268"/>
            <a:ext cx="1424400" cy="259800"/>
          </a:xfrm>
          <a:prstGeom prst="rect">
            <a:avLst/>
          </a:prstGeom>
          <a:noFill/>
          <a:ln>
            <a:noFill/>
          </a:ln>
        </p:spPr>
        <p:txBody>
          <a:bodyPr anchorCtr="0" anchor="t" bIns="0" lIns="0" spcFirstLastPara="1" rIns="0" wrap="square" tIns="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دليل الوالدين عبر </a:t>
            </a:r>
            <a:r>
              <a:rPr i="0" lang="ar-AE" sz="1000" u="none" cap="none" strike="noStrike">
                <a:solidFill>
                  <a:schemeClr val="dk1"/>
                </a:solidFill>
                <a:latin typeface="Optimistic Text"/>
                <a:ea typeface="Optimistic Text"/>
                <a:cs typeface="Optimistic Text"/>
                <a:sym typeface="Optimistic Text"/>
              </a:rPr>
              <a:t>Instagram</a:t>
            </a:r>
            <a:endParaRPr i="0" sz="1000" u="none" cap="none" strike="noStrike">
              <a:solidFill>
                <a:schemeClr val="dk1"/>
              </a:solidFill>
              <a:latin typeface="Optimistic Text"/>
              <a:ea typeface="Optimistic Text"/>
              <a:cs typeface="Optimistic Text"/>
              <a:sym typeface="Optimistic Text"/>
            </a:endParaRPr>
          </a:p>
        </p:txBody>
      </p:sp>
      <p:sp>
        <p:nvSpPr>
          <p:cNvPr id="1712" name="Google Shape;1712;p179"/>
          <p:cNvSpPr txBox="1"/>
          <p:nvPr/>
        </p:nvSpPr>
        <p:spPr>
          <a:xfrm>
            <a:off x="2788861" y="7316268"/>
            <a:ext cx="1424400" cy="259800"/>
          </a:xfrm>
          <a:prstGeom prst="rect">
            <a:avLst/>
          </a:prstGeom>
          <a:noFill/>
          <a:ln>
            <a:noFill/>
          </a:ln>
        </p:spPr>
        <p:txBody>
          <a:bodyPr anchorCtr="0" anchor="t" bIns="0" lIns="0" spcFirstLastPara="1" rIns="0" wrap="square" tIns="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نقاط التحقق من الخصوصية</a:t>
            </a:r>
            <a:endParaRPr i="0" sz="1000" u="none" cap="none" strike="noStrike">
              <a:solidFill>
                <a:schemeClr val="dk1"/>
              </a:solidFill>
              <a:latin typeface="Noto Sans Arabic"/>
              <a:ea typeface="Noto Sans Arabic"/>
              <a:cs typeface="Noto Sans Arabic"/>
              <a:sym typeface="Noto Sans Arabic"/>
            </a:endParaRPr>
          </a:p>
        </p:txBody>
      </p:sp>
      <p:sp>
        <p:nvSpPr>
          <p:cNvPr id="1713" name="Google Shape;1713;p179"/>
          <p:cNvSpPr txBox="1"/>
          <p:nvPr/>
        </p:nvSpPr>
        <p:spPr>
          <a:xfrm>
            <a:off x="896975" y="7316268"/>
            <a:ext cx="1424400" cy="259800"/>
          </a:xfrm>
          <a:prstGeom prst="rect">
            <a:avLst/>
          </a:prstGeom>
          <a:noFill/>
          <a:ln>
            <a:noFill/>
          </a:ln>
        </p:spPr>
        <p:txBody>
          <a:bodyPr anchorCtr="0" anchor="t" bIns="0" lIns="0" spcFirstLastPara="1" rIns="0" wrap="square" tIns="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مركز السلامة</a:t>
            </a:r>
            <a:endParaRPr i="0" sz="1000" u="none" cap="none" strike="noStrike">
              <a:solidFill>
                <a:schemeClr val="dk1"/>
              </a:solidFill>
              <a:latin typeface="Noto Sans Arabic"/>
              <a:ea typeface="Noto Sans Arabic"/>
              <a:cs typeface="Noto Sans Arabic"/>
              <a:sym typeface="Noto Sans Arabic"/>
            </a:endParaRPr>
          </a:p>
        </p:txBody>
      </p:sp>
      <p:sp>
        <p:nvSpPr>
          <p:cNvPr id="1714" name="Google Shape;1714;p179"/>
          <p:cNvSpPr txBox="1"/>
          <p:nvPr/>
        </p:nvSpPr>
        <p:spPr>
          <a:xfrm>
            <a:off x="15804854" y="8855897"/>
            <a:ext cx="1765800" cy="4020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المركز العائلي والتعليمي</a:t>
            </a:r>
            <a:endParaRPr i="0" sz="1000" u="none" cap="none" strike="noStrike">
              <a:solidFill>
                <a:schemeClr val="dk1"/>
              </a:solidFill>
              <a:latin typeface="Noto Sans Arabic"/>
              <a:ea typeface="Noto Sans Arabic"/>
              <a:cs typeface="Noto Sans Arabic"/>
              <a:sym typeface="Noto Sans Arabic"/>
            </a:endParaRPr>
          </a:p>
        </p:txBody>
      </p:sp>
      <p:sp>
        <p:nvSpPr>
          <p:cNvPr id="1715" name="Google Shape;1715;p179"/>
          <p:cNvSpPr txBox="1"/>
          <p:nvPr/>
        </p:nvSpPr>
        <p:spPr>
          <a:xfrm>
            <a:off x="12072827" y="8855897"/>
            <a:ext cx="1765800" cy="4020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أداة العرض المرئي لمختبرات الثقة والشفافية والتحكُّم</a:t>
            </a:r>
            <a:endParaRPr i="0" sz="1000" u="none" cap="none" strike="noStrike">
              <a:solidFill>
                <a:schemeClr val="dk1"/>
              </a:solidFill>
              <a:latin typeface="Noto Sans Arabic"/>
              <a:ea typeface="Noto Sans Arabic"/>
              <a:cs typeface="Noto Sans Arabic"/>
              <a:sym typeface="Noto Sans Arabic"/>
            </a:endParaRPr>
          </a:p>
        </p:txBody>
      </p:sp>
      <p:sp>
        <p:nvSpPr>
          <p:cNvPr id="1716" name="Google Shape;1716;p179"/>
          <p:cNvSpPr txBox="1"/>
          <p:nvPr/>
        </p:nvSpPr>
        <p:spPr>
          <a:xfrm>
            <a:off x="14135324" y="8855897"/>
            <a:ext cx="1424400" cy="4020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سلسلة "الشرح التوعوي"</a:t>
            </a:r>
            <a:endParaRPr i="0" sz="1000" u="none" cap="none" strike="noStrike">
              <a:solidFill>
                <a:schemeClr val="dk1"/>
              </a:solidFill>
              <a:latin typeface="Noto Sans Arabic"/>
              <a:ea typeface="Noto Sans Arabic"/>
              <a:cs typeface="Noto Sans Arabic"/>
              <a:sym typeface="Noto Sans Arabic"/>
            </a:endParaRPr>
          </a:p>
        </p:txBody>
      </p:sp>
      <p:sp>
        <p:nvSpPr>
          <p:cNvPr id="1717" name="Google Shape;1717;p179"/>
          <p:cNvSpPr txBox="1"/>
          <p:nvPr/>
        </p:nvSpPr>
        <p:spPr>
          <a:xfrm>
            <a:off x="8470199" y="8855897"/>
            <a:ext cx="1424400" cy="259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أسس الخصوصية</a:t>
            </a:r>
            <a:endParaRPr i="0" sz="1000" u="none" cap="none" strike="noStrike">
              <a:solidFill>
                <a:schemeClr val="dk1"/>
              </a:solidFill>
              <a:latin typeface="Noto Sans Arabic"/>
              <a:ea typeface="Noto Sans Arabic"/>
              <a:cs typeface="Noto Sans Arabic"/>
              <a:sym typeface="Noto Sans Arabic"/>
            </a:endParaRPr>
          </a:p>
        </p:txBody>
      </p:sp>
      <p:sp>
        <p:nvSpPr>
          <p:cNvPr id="1718" name="Google Shape;1718;p179"/>
          <p:cNvSpPr txBox="1"/>
          <p:nvPr/>
        </p:nvSpPr>
        <p:spPr>
          <a:xfrm>
            <a:off x="15975558" y="7316268"/>
            <a:ext cx="1424400" cy="259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مركز الخصوصية</a:t>
            </a:r>
            <a:endParaRPr i="0" sz="1000" u="none" cap="none" strike="noStrike">
              <a:solidFill>
                <a:schemeClr val="dk1"/>
              </a:solidFill>
              <a:latin typeface="Noto Sans Arabic"/>
              <a:ea typeface="Noto Sans Arabic"/>
              <a:cs typeface="Noto Sans Arabic"/>
              <a:sym typeface="Noto Sans Arabic"/>
            </a:endParaRPr>
          </a:p>
        </p:txBody>
      </p:sp>
      <p:sp>
        <p:nvSpPr>
          <p:cNvPr id="1719" name="Google Shape;1719;p179"/>
          <p:cNvSpPr txBox="1"/>
          <p:nvPr/>
        </p:nvSpPr>
        <p:spPr>
          <a:xfrm>
            <a:off x="6586400" y="8855897"/>
            <a:ext cx="1424400" cy="259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إعدادات الخصوصية</a:t>
            </a:r>
            <a:endParaRPr i="0" sz="1000" u="none" cap="none" strike="noStrike">
              <a:solidFill>
                <a:schemeClr val="dk1"/>
              </a:solidFill>
              <a:latin typeface="Noto Sans Arabic"/>
              <a:ea typeface="Noto Sans Arabic"/>
              <a:cs typeface="Noto Sans Arabic"/>
              <a:sym typeface="Noto Sans Arabic"/>
            </a:endParaRPr>
          </a:p>
        </p:txBody>
      </p:sp>
      <p:sp>
        <p:nvSpPr>
          <p:cNvPr id="1720" name="Google Shape;1720;p179"/>
          <p:cNvSpPr txBox="1"/>
          <p:nvPr/>
        </p:nvSpPr>
        <p:spPr>
          <a:xfrm>
            <a:off x="14135323" y="7316268"/>
            <a:ext cx="1424400" cy="259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معايير المجتمع</a:t>
            </a:r>
            <a:endParaRPr i="0" sz="1000" u="none" cap="none" strike="noStrike">
              <a:solidFill>
                <a:schemeClr val="dk1"/>
              </a:solidFill>
              <a:latin typeface="Noto Sans Arabic"/>
              <a:ea typeface="Noto Sans Arabic"/>
              <a:cs typeface="Noto Sans Arabic"/>
              <a:sym typeface="Noto Sans Arabic"/>
            </a:endParaRPr>
          </a:p>
        </p:txBody>
      </p:sp>
      <p:sp>
        <p:nvSpPr>
          <p:cNvPr id="1721" name="Google Shape;1721;p179"/>
          <p:cNvSpPr txBox="1"/>
          <p:nvPr/>
        </p:nvSpPr>
        <p:spPr>
          <a:xfrm>
            <a:off x="12243519" y="7316268"/>
            <a:ext cx="1424400" cy="259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سياسات البيانات</a:t>
            </a:r>
            <a:endParaRPr i="0" sz="1000" u="none" cap="none" strike="noStrike">
              <a:solidFill>
                <a:schemeClr val="dk1"/>
              </a:solidFill>
              <a:latin typeface="Noto Sans Arabic"/>
              <a:ea typeface="Noto Sans Arabic"/>
              <a:cs typeface="Noto Sans Arabic"/>
              <a:sym typeface="Noto Sans Arabic"/>
            </a:endParaRPr>
          </a:p>
        </p:txBody>
      </p:sp>
      <p:sp>
        <p:nvSpPr>
          <p:cNvPr id="1722" name="Google Shape;1722;p179"/>
          <p:cNvSpPr txBox="1"/>
          <p:nvPr/>
        </p:nvSpPr>
        <p:spPr>
          <a:xfrm>
            <a:off x="10353974" y="8855897"/>
            <a:ext cx="1424400" cy="259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التحقق من الخصوصية</a:t>
            </a:r>
            <a:endParaRPr i="0" sz="1000" u="none" cap="none" strike="noStrike">
              <a:solidFill>
                <a:schemeClr val="dk1"/>
              </a:solidFill>
              <a:latin typeface="Noto Sans Arabic"/>
              <a:ea typeface="Noto Sans Arabic"/>
              <a:cs typeface="Noto Sans Arabic"/>
              <a:sym typeface="Noto Sans Arabic"/>
            </a:endParaRPr>
          </a:p>
        </p:txBody>
      </p:sp>
      <p:sp>
        <p:nvSpPr>
          <p:cNvPr id="1723" name="Google Shape;1723;p179"/>
          <p:cNvSpPr txBox="1"/>
          <p:nvPr/>
        </p:nvSpPr>
        <p:spPr>
          <a:xfrm>
            <a:off x="15839058" y="4990669"/>
            <a:ext cx="1697400" cy="451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إرسال تنبيه حول موضوع بديل، وأخذ استراحة، وحدود النشاط اليومي</a:t>
            </a:r>
            <a:endParaRPr i="0" sz="1000" u="none" cap="none" strike="noStrike">
              <a:solidFill>
                <a:schemeClr val="dk1"/>
              </a:solidFill>
              <a:latin typeface="Noto Sans Arabic"/>
              <a:ea typeface="Noto Sans Arabic"/>
              <a:cs typeface="Noto Sans Arabic"/>
              <a:sym typeface="Noto Sans Arabic"/>
            </a:endParaRPr>
          </a:p>
        </p:txBody>
      </p:sp>
      <p:grpSp>
        <p:nvGrpSpPr>
          <p:cNvPr id="1724" name="Google Shape;1724;p179"/>
          <p:cNvGrpSpPr/>
          <p:nvPr/>
        </p:nvGrpSpPr>
        <p:grpSpPr>
          <a:xfrm>
            <a:off x="16274958" y="3990977"/>
            <a:ext cx="825600" cy="825600"/>
            <a:chOff x="8137479" y="1957564"/>
            <a:chExt cx="412800" cy="412800"/>
          </a:xfrm>
        </p:grpSpPr>
        <p:sp>
          <p:nvSpPr>
            <p:cNvPr id="1725" name="Google Shape;1725;p179"/>
            <p:cNvSpPr/>
            <p:nvPr/>
          </p:nvSpPr>
          <p:spPr>
            <a:xfrm>
              <a:off x="8137479" y="1957564"/>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26" name="Google Shape;1726;p179"/>
            <p:cNvGrpSpPr/>
            <p:nvPr/>
          </p:nvGrpSpPr>
          <p:grpSpPr>
            <a:xfrm>
              <a:off x="8223244" y="2040386"/>
              <a:ext cx="241270" cy="239767"/>
              <a:chOff x="7861790" y="3390210"/>
              <a:chExt cx="735130" cy="730550"/>
            </a:xfrm>
          </p:grpSpPr>
          <p:sp>
            <p:nvSpPr>
              <p:cNvPr id="1727" name="Google Shape;1727;p179"/>
              <p:cNvSpPr/>
              <p:nvPr/>
            </p:nvSpPr>
            <p:spPr>
              <a:xfrm>
                <a:off x="8054220" y="3442460"/>
                <a:ext cx="211830" cy="27430"/>
              </a:xfrm>
              <a:custGeom>
                <a:rect b="b" l="l" r="r" t="t"/>
                <a:pathLst>
                  <a:path extrusionOk="0" h="2743" w="21183">
                    <a:moveTo>
                      <a:pt x="19227" y="2743"/>
                    </a:moveTo>
                    <a:cubicBezTo>
                      <a:pt x="19392" y="2743"/>
                      <a:pt x="19532" y="2654"/>
                      <a:pt x="19621" y="2514"/>
                    </a:cubicBezTo>
                    <a:cubicBezTo>
                      <a:pt x="20053" y="1765"/>
                      <a:pt x="20535" y="1041"/>
                      <a:pt x="21069" y="368"/>
                    </a:cubicBezTo>
                    <a:cubicBezTo>
                      <a:pt x="21183" y="215"/>
                      <a:pt x="21082" y="0"/>
                      <a:pt x="20891" y="0"/>
                    </a:cubicBezTo>
                    <a:lnTo>
                      <a:pt x="0" y="0"/>
                    </a:lnTo>
                    <a:lnTo>
                      <a:pt x="0" y="2743"/>
                    </a:ln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28" name="Google Shape;1728;p179"/>
              <p:cNvSpPr/>
              <p:nvPr/>
            </p:nvSpPr>
            <p:spPr>
              <a:xfrm>
                <a:off x="7967250" y="3405750"/>
                <a:ext cx="100830" cy="155820"/>
              </a:xfrm>
              <a:custGeom>
                <a:rect b="b" l="l" r="r" t="t"/>
                <a:pathLst>
                  <a:path extrusionOk="0" h="15582" w="10083">
                    <a:moveTo>
                      <a:pt x="6870" y="15582"/>
                    </a:moveTo>
                    <a:lnTo>
                      <a:pt x="3200" y="15582"/>
                    </a:lnTo>
                    <a:cubicBezTo>
                      <a:pt x="1435" y="15582"/>
                      <a:pt x="0" y="14135"/>
                      <a:pt x="0" y="12382"/>
                    </a:cubicBezTo>
                    <a:lnTo>
                      <a:pt x="0" y="3213"/>
                    </a:lnTo>
                    <a:cubicBezTo>
                      <a:pt x="0" y="1435"/>
                      <a:pt x="1435" y="0"/>
                      <a:pt x="3200" y="0"/>
                    </a:cubicBezTo>
                    <a:lnTo>
                      <a:pt x="6870" y="0"/>
                    </a:lnTo>
                    <a:cubicBezTo>
                      <a:pt x="8635" y="0"/>
                      <a:pt x="10083" y="1435"/>
                      <a:pt x="10083" y="3213"/>
                    </a:cubicBezTo>
                    <a:lnTo>
                      <a:pt x="10083" y="12382"/>
                    </a:lnTo>
                    <a:cubicBezTo>
                      <a:pt x="10083" y="14135"/>
                      <a:pt x="8635" y="15582"/>
                      <a:pt x="6870" y="15582"/>
                    </a:cubicBezTo>
                    <a:close/>
                    <a:moveTo>
                      <a:pt x="3200" y="2755"/>
                    </a:moveTo>
                    <a:cubicBezTo>
                      <a:pt x="2946" y="2755"/>
                      <a:pt x="2743" y="2959"/>
                      <a:pt x="2743" y="3213"/>
                    </a:cubicBezTo>
                    <a:lnTo>
                      <a:pt x="2743" y="12382"/>
                    </a:lnTo>
                    <a:cubicBezTo>
                      <a:pt x="2743" y="12623"/>
                      <a:pt x="2946" y="12839"/>
                      <a:pt x="3200" y="12839"/>
                    </a:cubicBezTo>
                    <a:lnTo>
                      <a:pt x="6870" y="12839"/>
                    </a:lnTo>
                    <a:cubicBezTo>
                      <a:pt x="7124" y="12839"/>
                      <a:pt x="7327" y="12623"/>
                      <a:pt x="7327" y="12382"/>
                    </a:cubicBezTo>
                    <a:lnTo>
                      <a:pt x="7327" y="3213"/>
                    </a:lnTo>
                    <a:cubicBezTo>
                      <a:pt x="7327" y="2959"/>
                      <a:pt x="7124" y="2755"/>
                      <a:pt x="6870"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29" name="Google Shape;1729;p179"/>
              <p:cNvSpPr/>
              <p:nvPr/>
            </p:nvSpPr>
            <p:spPr>
              <a:xfrm>
                <a:off x="8245010" y="3390210"/>
                <a:ext cx="351910" cy="351910"/>
              </a:xfrm>
              <a:custGeom>
                <a:rect b="b" l="l" r="r" t="t"/>
                <a:pathLst>
                  <a:path extrusionOk="0" h="35191" w="35191">
                    <a:moveTo>
                      <a:pt x="6248" y="28943"/>
                    </a:moveTo>
                    <a:cubicBezTo>
                      <a:pt x="0" y="22694"/>
                      <a:pt x="0" y="12509"/>
                      <a:pt x="6248" y="6261"/>
                    </a:cubicBezTo>
                    <a:cubicBezTo>
                      <a:pt x="12496" y="0"/>
                      <a:pt x="22682" y="0"/>
                      <a:pt x="28930" y="6261"/>
                    </a:cubicBezTo>
                    <a:cubicBezTo>
                      <a:pt x="35191" y="12509"/>
                      <a:pt x="35191" y="22694"/>
                      <a:pt x="28930" y="28943"/>
                    </a:cubicBezTo>
                    <a:cubicBezTo>
                      <a:pt x="22682" y="35191"/>
                      <a:pt x="12496" y="35191"/>
                      <a:pt x="6248" y="28943"/>
                    </a:cubicBezTo>
                    <a:close/>
                    <a:moveTo>
                      <a:pt x="26987" y="8204"/>
                    </a:moveTo>
                    <a:cubicBezTo>
                      <a:pt x="21805" y="3022"/>
                      <a:pt x="13373" y="3022"/>
                      <a:pt x="8191" y="8204"/>
                    </a:cubicBezTo>
                    <a:cubicBezTo>
                      <a:pt x="3009" y="13373"/>
                      <a:pt x="3009" y="21805"/>
                      <a:pt x="8191" y="26987"/>
                    </a:cubicBezTo>
                    <a:cubicBezTo>
                      <a:pt x="13373" y="32181"/>
                      <a:pt x="21805" y="32181"/>
                      <a:pt x="26987" y="26987"/>
                    </a:cubicBezTo>
                    <a:cubicBezTo>
                      <a:pt x="32169" y="21805"/>
                      <a:pt x="32169" y="13373"/>
                      <a:pt x="26987" y="820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0" name="Google Shape;1730;p179"/>
              <p:cNvSpPr/>
              <p:nvPr/>
            </p:nvSpPr>
            <p:spPr>
              <a:xfrm>
                <a:off x="8407180" y="3469930"/>
                <a:ext cx="73288" cy="109980"/>
              </a:xfrm>
              <a:custGeom>
                <a:rect b="b" l="l" r="r" t="t"/>
                <a:pathLst>
                  <a:path extrusionOk="0" h="10998" w="7327">
                    <a:moveTo>
                      <a:pt x="6870" y="10998"/>
                    </a:moveTo>
                    <a:lnTo>
                      <a:pt x="3200" y="10998"/>
                    </a:lnTo>
                    <a:cubicBezTo>
                      <a:pt x="1435" y="10998"/>
                      <a:pt x="0" y="9563"/>
                      <a:pt x="0" y="7797"/>
                    </a:cubicBezTo>
                    <a:lnTo>
                      <a:pt x="0" y="457"/>
                    </a:lnTo>
                    <a:cubicBezTo>
                      <a:pt x="0" y="203"/>
                      <a:pt x="203" y="0"/>
                      <a:pt x="457" y="0"/>
                    </a:cubicBezTo>
                    <a:lnTo>
                      <a:pt x="2285" y="0"/>
                    </a:lnTo>
                    <a:cubicBezTo>
                      <a:pt x="2540" y="0"/>
                      <a:pt x="2743" y="203"/>
                      <a:pt x="2743" y="457"/>
                    </a:cubicBezTo>
                    <a:lnTo>
                      <a:pt x="2743" y="7797"/>
                    </a:lnTo>
                    <a:cubicBezTo>
                      <a:pt x="2743" y="8051"/>
                      <a:pt x="2946" y="8242"/>
                      <a:pt x="3200" y="8242"/>
                    </a:cubicBezTo>
                    <a:lnTo>
                      <a:pt x="6870" y="8242"/>
                    </a:lnTo>
                    <a:cubicBezTo>
                      <a:pt x="7124" y="8242"/>
                      <a:pt x="7327" y="8458"/>
                      <a:pt x="7327" y="8699"/>
                    </a:cubicBezTo>
                    <a:lnTo>
                      <a:pt x="7327" y="10540"/>
                    </a:lnTo>
                    <a:cubicBezTo>
                      <a:pt x="7327" y="10795"/>
                      <a:pt x="7124" y="10998"/>
                      <a:pt x="6870" y="10998"/>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1" name="Google Shape;1731;p179"/>
              <p:cNvSpPr/>
              <p:nvPr/>
            </p:nvSpPr>
            <p:spPr>
              <a:xfrm>
                <a:off x="7861790" y="3442460"/>
                <a:ext cx="684270" cy="678300"/>
              </a:xfrm>
              <a:custGeom>
                <a:rect b="b" l="l" r="r" t="t"/>
                <a:pathLst>
                  <a:path extrusionOk="0" h="67830" w="68427">
                    <a:moveTo>
                      <a:pt x="68224" y="28193"/>
                    </a:moveTo>
                    <a:cubicBezTo>
                      <a:pt x="68224" y="28003"/>
                      <a:pt x="68008" y="27914"/>
                      <a:pt x="67856" y="28016"/>
                    </a:cubicBezTo>
                    <a:cubicBezTo>
                      <a:pt x="67170" y="28536"/>
                      <a:pt x="66459" y="29019"/>
                      <a:pt x="65722" y="29451"/>
                    </a:cubicBezTo>
                    <a:cubicBezTo>
                      <a:pt x="65582" y="29527"/>
                      <a:pt x="65493" y="29679"/>
                      <a:pt x="65493" y="29845"/>
                    </a:cubicBezTo>
                    <a:cubicBezTo>
                      <a:pt x="65620" y="41414"/>
                      <a:pt x="65201" y="53009"/>
                      <a:pt x="64185" y="64503"/>
                    </a:cubicBezTo>
                    <a:cubicBezTo>
                      <a:pt x="64147" y="64820"/>
                      <a:pt x="63868" y="65074"/>
                      <a:pt x="63550" y="65074"/>
                    </a:cubicBezTo>
                    <a:lnTo>
                      <a:pt x="5194" y="65074"/>
                    </a:lnTo>
                    <a:cubicBezTo>
                      <a:pt x="4889" y="65074"/>
                      <a:pt x="4584" y="64808"/>
                      <a:pt x="4559" y="64503"/>
                    </a:cubicBezTo>
                    <a:cubicBezTo>
                      <a:pt x="2755" y="44208"/>
                      <a:pt x="2755" y="23621"/>
                      <a:pt x="4559" y="3327"/>
                    </a:cubicBezTo>
                    <a:cubicBezTo>
                      <a:pt x="4597" y="3009"/>
                      <a:pt x="4876" y="2743"/>
                      <a:pt x="5194" y="2743"/>
                    </a:cubicBezTo>
                    <a:lnTo>
                      <a:pt x="11912" y="2743"/>
                    </a:lnTo>
                    <a:lnTo>
                      <a:pt x="11912" y="0"/>
                    </a:lnTo>
                    <a:lnTo>
                      <a:pt x="5194" y="0"/>
                    </a:lnTo>
                    <a:cubicBezTo>
                      <a:pt x="3454" y="0"/>
                      <a:pt x="1981" y="1358"/>
                      <a:pt x="1816" y="3073"/>
                    </a:cubicBezTo>
                    <a:cubicBezTo>
                      <a:pt x="0" y="23545"/>
                      <a:pt x="0" y="44297"/>
                      <a:pt x="1816" y="64744"/>
                    </a:cubicBezTo>
                    <a:cubicBezTo>
                      <a:pt x="1981" y="66484"/>
                      <a:pt x="3454" y="67830"/>
                      <a:pt x="5194" y="67830"/>
                    </a:cubicBezTo>
                    <a:lnTo>
                      <a:pt x="63550" y="67830"/>
                    </a:lnTo>
                    <a:cubicBezTo>
                      <a:pt x="65290" y="67830"/>
                      <a:pt x="66763" y="66509"/>
                      <a:pt x="66916" y="64757"/>
                    </a:cubicBezTo>
                    <a:cubicBezTo>
                      <a:pt x="67995" y="52641"/>
                      <a:pt x="68427" y="40411"/>
                      <a:pt x="68224" y="2819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2" name="Google Shape;1732;p179"/>
              <p:cNvSpPr/>
              <p:nvPr/>
            </p:nvSpPr>
            <p:spPr>
              <a:xfrm>
                <a:off x="7884620" y="3607440"/>
                <a:ext cx="351280" cy="27557"/>
              </a:xfrm>
              <a:custGeom>
                <a:rect b="b" l="l" r="r" t="t"/>
                <a:pathLst>
                  <a:path extrusionOk="0" h="2755" w="35128">
                    <a:moveTo>
                      <a:pt x="34023" y="0"/>
                    </a:moveTo>
                    <a:lnTo>
                      <a:pt x="0" y="0"/>
                    </a:lnTo>
                    <a:lnTo>
                      <a:pt x="0" y="2755"/>
                    </a:lnTo>
                    <a:lnTo>
                      <a:pt x="34861" y="2755"/>
                    </a:lnTo>
                    <a:cubicBezTo>
                      <a:pt x="35026" y="2755"/>
                      <a:pt x="35128" y="2590"/>
                      <a:pt x="35077" y="2438"/>
                    </a:cubicBezTo>
                    <a:cubicBezTo>
                      <a:pt x="34823" y="1765"/>
                      <a:pt x="34620" y="1054"/>
                      <a:pt x="34455" y="342"/>
                    </a:cubicBezTo>
                    <a:cubicBezTo>
                      <a:pt x="34404" y="152"/>
                      <a:pt x="34239" y="0"/>
                      <a:pt x="34023"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sp>
        <p:nvSpPr>
          <p:cNvPr id="1733" name="Google Shape;1733;p179"/>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ar-AE"/>
              <a:t>‹#›</a:t>
            </a:fld>
            <a:endParaRPr/>
          </a:p>
        </p:txBody>
      </p:sp>
      <p:sp>
        <p:nvSpPr>
          <p:cNvPr id="1734" name="Google Shape;1734;p17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الثاني</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lang="ar-AE">
                <a:solidFill>
                  <a:schemeClr val="dk1"/>
                </a:solidFill>
                <a:latin typeface="Noto Sans Arabic"/>
                <a:ea typeface="Noto Sans Arabic"/>
                <a:cs typeface="Noto Sans Arabic"/>
                <a:sym typeface="Noto Sans Arabic"/>
              </a:rPr>
              <a:t>خيارات للمستخدمين المراهقين للتحكُّم في تجربتهم عبر</a:t>
            </a:r>
            <a:r>
              <a:rPr i="0" lang="ar-AE" sz="1400" u="none" cap="none" strike="noStrike">
                <a:solidFill>
                  <a:schemeClr val="dk1"/>
                </a:solidFill>
                <a:latin typeface="Noto Sans Arabic"/>
                <a:ea typeface="Noto Sans Arabic"/>
                <a:cs typeface="Noto Sans Arabic"/>
                <a:sym typeface="Noto Sans Arabic"/>
              </a:rPr>
              <a:t> </a:t>
            </a:r>
            <a:r>
              <a:rPr i="0" lang="ar-AE" sz="1400" u="none" cap="none" strike="noStrike">
                <a:solidFill>
                  <a:schemeClr val="dk1"/>
                </a:solidFill>
                <a:latin typeface="Optimistic Text"/>
                <a:ea typeface="Optimistic Text"/>
                <a:cs typeface="Optimistic Text"/>
                <a:sym typeface="Optimistic Text"/>
              </a:rPr>
              <a:t>Facebook</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Messenger</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Instagram</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WhatsApp</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8" name="Shape 1738"/>
        <p:cNvGrpSpPr/>
        <p:nvPr/>
      </p:nvGrpSpPr>
      <p:grpSpPr>
        <a:xfrm>
          <a:off x="0" y="0"/>
          <a:ext cx="0" cy="0"/>
          <a:chOff x="0" y="0"/>
          <a:chExt cx="0" cy="0"/>
        </a:xfrm>
      </p:grpSpPr>
      <p:sp>
        <p:nvSpPr>
          <p:cNvPr id="1739" name="Google Shape;1739;p180"/>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ar-AE"/>
              <a:t>‹#›</a:t>
            </a:fld>
            <a:endParaRPr/>
          </a:p>
        </p:txBody>
      </p:sp>
      <p:sp>
        <p:nvSpPr>
          <p:cNvPr id="1740" name="Google Shape;1740;p180"/>
          <p:cNvSpPr txBox="1"/>
          <p:nvPr>
            <p:ph idx="4294967295" type="ctrTitle"/>
          </p:nvPr>
        </p:nvSpPr>
        <p:spPr>
          <a:xfrm>
            <a:off x="741400" y="1472450"/>
            <a:ext cx="16830600" cy="554100"/>
          </a:xfrm>
          <a:prstGeom prst="rect">
            <a:avLst/>
          </a:prstGeom>
          <a:noFill/>
          <a:ln>
            <a:noFill/>
          </a:ln>
        </p:spPr>
        <p:txBody>
          <a:bodyPr anchorCtr="0" anchor="b" bIns="0" lIns="0" spcFirstLastPara="1" rIns="0" wrap="square" tIns="0">
            <a:spAutoFit/>
          </a:bodyPr>
          <a:lstStyle/>
          <a:p>
            <a:pPr indent="0" lvl="0" marL="0" marR="0" rtl="1" algn="r">
              <a:lnSpc>
                <a:spcPct val="115000"/>
              </a:lnSpc>
              <a:spcBef>
                <a:spcPts val="0"/>
              </a:spcBef>
              <a:spcAft>
                <a:spcPts val="2000"/>
              </a:spcAft>
              <a:buClr>
                <a:schemeClr val="dk1"/>
              </a:buClr>
              <a:buSzPts val="5600"/>
              <a:buFont typeface="Arial"/>
              <a:buNone/>
            </a:pPr>
            <a:r>
              <a:rPr lang="ar-AE" sz="3600">
                <a:latin typeface="Noto Sans Arabic Medium"/>
                <a:ea typeface="Noto Sans Arabic Medium"/>
                <a:cs typeface="Noto Sans Arabic Medium"/>
                <a:sym typeface="Noto Sans Arabic Medium"/>
              </a:rPr>
              <a:t>التحكُّم فيمن يمكنه إرسال رسائل خاصة إلى ابنك المراهق عبر تقنيات</a:t>
            </a:r>
            <a:r>
              <a:rPr i="0" lang="ar-AE" sz="3600" u="none" cap="none" strike="noStrike">
                <a:solidFill>
                  <a:schemeClr val="dk1"/>
                </a:solidFill>
                <a:latin typeface="Noto Sans Arabic Medium"/>
                <a:ea typeface="Noto Sans Arabic Medium"/>
                <a:cs typeface="Noto Sans Arabic Medium"/>
                <a:sym typeface="Noto Sans Arabic Medium"/>
              </a:rPr>
              <a:t> </a:t>
            </a:r>
            <a:r>
              <a:rPr i="0" lang="ar-AE" sz="3600" u="none" cap="none" strike="noStrike">
                <a:solidFill>
                  <a:schemeClr val="dk1"/>
                </a:solidFill>
                <a:latin typeface="Optimistic Display Medium"/>
                <a:ea typeface="Optimistic Display Medium"/>
                <a:cs typeface="Optimistic Display Medium"/>
                <a:sym typeface="Optimistic Display Medium"/>
              </a:rPr>
              <a:t>Meta</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1741" name="Google Shape;1741;p180"/>
          <p:cNvPicPr preferRelativeResize="0"/>
          <p:nvPr/>
        </p:nvPicPr>
        <p:blipFill rotWithShape="1">
          <a:blip r:embed="rId3">
            <a:alphaModFix/>
          </a:blip>
          <a:srcRect b="0" l="0" r="0" t="0"/>
          <a:stretch/>
        </p:blipFill>
        <p:spPr>
          <a:xfrm>
            <a:off x="14034525" y="2674367"/>
            <a:ext cx="613067" cy="613070"/>
          </a:xfrm>
          <a:prstGeom prst="rect">
            <a:avLst/>
          </a:prstGeom>
          <a:noFill/>
          <a:ln>
            <a:noFill/>
          </a:ln>
        </p:spPr>
      </p:pic>
      <p:pic>
        <p:nvPicPr>
          <p:cNvPr id="1742" name="Google Shape;1742;p180"/>
          <p:cNvPicPr preferRelativeResize="0"/>
          <p:nvPr/>
        </p:nvPicPr>
        <p:blipFill rotWithShape="1">
          <a:blip r:embed="rId4">
            <a:alphaModFix/>
          </a:blip>
          <a:srcRect b="0" l="0" r="0" t="0"/>
          <a:stretch/>
        </p:blipFill>
        <p:spPr>
          <a:xfrm>
            <a:off x="7504227" y="2609664"/>
            <a:ext cx="613064" cy="613074"/>
          </a:xfrm>
          <a:prstGeom prst="rect">
            <a:avLst/>
          </a:prstGeom>
          <a:noFill/>
          <a:ln>
            <a:noFill/>
          </a:ln>
        </p:spPr>
      </p:pic>
      <p:sp>
        <p:nvSpPr>
          <p:cNvPr id="1743" name="Google Shape;1743;p18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الثاني</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lang="ar-AE">
                <a:solidFill>
                  <a:schemeClr val="dk1"/>
                </a:solidFill>
                <a:latin typeface="Noto Sans Arabic"/>
                <a:ea typeface="Noto Sans Arabic"/>
                <a:cs typeface="Noto Sans Arabic"/>
                <a:sym typeface="Noto Sans Arabic"/>
              </a:rPr>
              <a:t>خيارات للمستخدمين المراهقين للتحكُّم في تجربتهم عبر</a:t>
            </a:r>
            <a:r>
              <a:rPr i="0" lang="ar-AE" sz="1400" u="none" cap="none" strike="noStrike">
                <a:solidFill>
                  <a:schemeClr val="dk1"/>
                </a:solidFill>
                <a:latin typeface="Noto Sans Arabic"/>
                <a:ea typeface="Noto Sans Arabic"/>
                <a:cs typeface="Noto Sans Arabic"/>
                <a:sym typeface="Noto Sans Arabic"/>
              </a:rPr>
              <a:t> </a:t>
            </a:r>
            <a:r>
              <a:rPr i="0" lang="ar-AE" sz="1400" u="none" cap="none" strike="noStrike">
                <a:solidFill>
                  <a:schemeClr val="dk1"/>
                </a:solidFill>
                <a:latin typeface="Optimistic Text"/>
                <a:ea typeface="Optimistic Text"/>
                <a:cs typeface="Optimistic Text"/>
                <a:sym typeface="Optimistic Text"/>
              </a:rPr>
              <a:t>Facebook</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Messenger</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Instagram</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WhatsApp</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1744" name="Google Shape;1744;p180"/>
          <p:cNvSpPr/>
          <p:nvPr/>
        </p:nvSpPr>
        <p:spPr>
          <a:xfrm>
            <a:off x="1310167"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45" name="Google Shape;1745;p180"/>
          <p:cNvPicPr preferRelativeResize="0"/>
          <p:nvPr/>
        </p:nvPicPr>
        <p:blipFill rotWithShape="1">
          <a:blip r:embed="rId5">
            <a:alphaModFix/>
          </a:blip>
          <a:srcRect b="12617" l="11883" r="23533" t="14234"/>
          <a:stretch/>
        </p:blipFill>
        <p:spPr>
          <a:xfrm>
            <a:off x="1408644" y="3987030"/>
            <a:ext cx="2304340" cy="4079604"/>
          </a:xfrm>
          <a:prstGeom prst="rect">
            <a:avLst/>
          </a:prstGeom>
          <a:noFill/>
          <a:ln>
            <a:noFill/>
          </a:ln>
        </p:spPr>
      </p:pic>
      <p:pic>
        <p:nvPicPr>
          <p:cNvPr id="1746" name="Google Shape;1746;p180"/>
          <p:cNvPicPr preferRelativeResize="0"/>
          <p:nvPr/>
        </p:nvPicPr>
        <p:blipFill rotWithShape="1">
          <a:blip r:embed="rId6">
            <a:alphaModFix/>
          </a:blip>
          <a:srcRect b="0" l="0" r="0" t="0"/>
          <a:stretch/>
        </p:blipFill>
        <p:spPr>
          <a:xfrm>
            <a:off x="2254280" y="2541000"/>
            <a:ext cx="613067" cy="616476"/>
          </a:xfrm>
          <a:prstGeom prst="rect">
            <a:avLst/>
          </a:prstGeom>
          <a:noFill/>
          <a:ln>
            <a:noFill/>
          </a:ln>
        </p:spPr>
      </p:pic>
      <p:sp>
        <p:nvSpPr>
          <p:cNvPr id="1747" name="Google Shape;1747;p180"/>
          <p:cNvSpPr/>
          <p:nvPr/>
        </p:nvSpPr>
        <p:spPr>
          <a:xfrm>
            <a:off x="7893305"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48" name="Google Shape;1748;p180"/>
          <p:cNvPicPr preferRelativeResize="0"/>
          <p:nvPr/>
        </p:nvPicPr>
        <p:blipFill rotWithShape="1">
          <a:blip r:embed="rId7">
            <a:alphaModFix/>
          </a:blip>
          <a:srcRect b="10417" l="8139" r="52987" t="13761"/>
          <a:stretch/>
        </p:blipFill>
        <p:spPr>
          <a:xfrm>
            <a:off x="8091796" y="3863271"/>
            <a:ext cx="2171193" cy="4327143"/>
          </a:xfrm>
          <a:prstGeom prst="rect">
            <a:avLst/>
          </a:prstGeom>
          <a:noFill/>
          <a:ln>
            <a:noFill/>
          </a:ln>
        </p:spPr>
      </p:pic>
      <p:sp>
        <p:nvSpPr>
          <p:cNvPr id="1749" name="Google Shape;1749;p180"/>
          <p:cNvSpPr/>
          <p:nvPr/>
        </p:nvSpPr>
        <p:spPr>
          <a:xfrm>
            <a:off x="5134539"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0" name="Google Shape;1750;p180"/>
          <p:cNvPicPr preferRelativeResize="0"/>
          <p:nvPr/>
        </p:nvPicPr>
        <p:blipFill rotWithShape="1">
          <a:blip r:embed="rId7">
            <a:alphaModFix/>
          </a:blip>
          <a:srcRect b="10417" l="53217" r="6711" t="13761"/>
          <a:stretch/>
        </p:blipFill>
        <p:spPr>
          <a:xfrm>
            <a:off x="5266160" y="3863260"/>
            <a:ext cx="2238053" cy="4327143"/>
          </a:xfrm>
          <a:prstGeom prst="rect">
            <a:avLst/>
          </a:prstGeom>
          <a:noFill/>
          <a:ln>
            <a:noFill/>
          </a:ln>
        </p:spPr>
      </p:pic>
      <p:sp>
        <p:nvSpPr>
          <p:cNvPr id="1751" name="Google Shape;1751;p180"/>
          <p:cNvSpPr/>
          <p:nvPr/>
        </p:nvSpPr>
        <p:spPr>
          <a:xfrm>
            <a:off x="14476425" y="3537777"/>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2" name="Google Shape;1752;p180"/>
          <p:cNvPicPr preferRelativeResize="0"/>
          <p:nvPr/>
        </p:nvPicPr>
        <p:blipFill rotWithShape="1">
          <a:blip r:embed="rId8">
            <a:alphaModFix/>
          </a:blip>
          <a:srcRect b="2335" l="0" r="3493" t="4232"/>
          <a:stretch/>
        </p:blipFill>
        <p:spPr>
          <a:xfrm>
            <a:off x="14574955" y="3836428"/>
            <a:ext cx="2304339" cy="4475799"/>
          </a:xfrm>
          <a:prstGeom prst="rect">
            <a:avLst/>
          </a:prstGeom>
          <a:noFill/>
          <a:ln>
            <a:noFill/>
          </a:ln>
        </p:spPr>
      </p:pic>
      <p:sp>
        <p:nvSpPr>
          <p:cNvPr id="1753" name="Google Shape;1753;p180"/>
          <p:cNvSpPr/>
          <p:nvPr/>
        </p:nvSpPr>
        <p:spPr>
          <a:xfrm>
            <a:off x="11710714" y="3537766"/>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4" name="Google Shape;1754;p180"/>
          <p:cNvPicPr preferRelativeResize="0"/>
          <p:nvPr/>
        </p:nvPicPr>
        <p:blipFill rotWithShape="1">
          <a:blip r:embed="rId9">
            <a:alphaModFix/>
          </a:blip>
          <a:srcRect b="3133" l="0" r="3493" t="5775"/>
          <a:stretch/>
        </p:blipFill>
        <p:spPr>
          <a:xfrm>
            <a:off x="11767458" y="3861005"/>
            <a:ext cx="2304340" cy="432714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8" name="Shape 1758"/>
        <p:cNvGrpSpPr/>
        <p:nvPr/>
      </p:nvGrpSpPr>
      <p:grpSpPr>
        <a:xfrm>
          <a:off x="0" y="0"/>
          <a:ext cx="0" cy="0"/>
          <a:chOff x="0" y="0"/>
          <a:chExt cx="0" cy="0"/>
        </a:xfrm>
      </p:grpSpPr>
      <p:sp>
        <p:nvSpPr>
          <p:cNvPr id="1759" name="Google Shape;1759;p181"/>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ar-AE"/>
              <a:t>‹#›</a:t>
            </a:fld>
            <a:endParaRPr/>
          </a:p>
        </p:txBody>
      </p:sp>
      <p:sp>
        <p:nvSpPr>
          <p:cNvPr id="1760" name="Google Shape;1760;p181"/>
          <p:cNvSpPr txBox="1"/>
          <p:nvPr>
            <p:ph idx="4294967295" type="ctrTitle"/>
          </p:nvPr>
        </p:nvSpPr>
        <p:spPr>
          <a:xfrm>
            <a:off x="741400" y="1472450"/>
            <a:ext cx="16830600" cy="554100"/>
          </a:xfrm>
          <a:prstGeom prst="rect">
            <a:avLst/>
          </a:prstGeom>
          <a:noFill/>
          <a:ln>
            <a:noFill/>
          </a:ln>
        </p:spPr>
        <p:txBody>
          <a:bodyPr anchorCtr="0" anchor="b" bIns="0" lIns="0" spcFirstLastPara="1" rIns="0" wrap="square" tIns="0">
            <a:spAutoFit/>
          </a:bodyPr>
          <a:lstStyle/>
          <a:p>
            <a:pPr indent="0" lvl="0" marL="0" marR="0" rtl="1" algn="r">
              <a:lnSpc>
                <a:spcPct val="115000"/>
              </a:lnSpc>
              <a:spcBef>
                <a:spcPts val="0"/>
              </a:spcBef>
              <a:spcAft>
                <a:spcPts val="2000"/>
              </a:spcAft>
              <a:buClr>
                <a:schemeClr val="dk1"/>
              </a:buClr>
              <a:buSzPts val="5600"/>
              <a:buFont typeface="Arial"/>
              <a:buNone/>
            </a:pPr>
            <a:r>
              <a:rPr lang="ar-AE" sz="3600">
                <a:latin typeface="Noto Sans Arabic Medium"/>
                <a:ea typeface="Noto Sans Arabic Medium"/>
                <a:cs typeface="Noto Sans Arabic Medium"/>
                <a:sym typeface="Noto Sans Arabic Medium"/>
              </a:rPr>
              <a:t>التحكُّم في تجربة ابنك المراهق عبر</a:t>
            </a:r>
            <a:r>
              <a:rPr i="0" lang="ar-AE" sz="3600" u="none" cap="none" strike="noStrike">
                <a:solidFill>
                  <a:schemeClr val="dk1"/>
                </a:solidFill>
                <a:latin typeface="Noto Sans Arabic Medium"/>
                <a:ea typeface="Noto Sans Arabic Medium"/>
                <a:cs typeface="Noto Sans Arabic Medium"/>
                <a:sym typeface="Noto Sans Arabic Medium"/>
              </a:rPr>
              <a:t> </a:t>
            </a:r>
            <a:r>
              <a:rPr i="0" lang="ar-AE" sz="3600" u="none" cap="none" strike="noStrike">
                <a:solidFill>
                  <a:schemeClr val="dk1"/>
                </a:solidFill>
                <a:latin typeface="Optimistic Display Medium"/>
                <a:ea typeface="Optimistic Display Medium"/>
                <a:cs typeface="Optimistic Display Medium"/>
                <a:sym typeface="Optimistic Display Medium"/>
              </a:rPr>
              <a:t>Instagram</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1761" name="Google Shape;1761;p181"/>
          <p:cNvSpPr/>
          <p:nvPr/>
        </p:nvSpPr>
        <p:spPr>
          <a:xfrm>
            <a:off x="9421663"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2" name="Google Shape;1762;p181"/>
          <p:cNvSpPr/>
          <p:nvPr/>
        </p:nvSpPr>
        <p:spPr>
          <a:xfrm>
            <a:off x="261707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p181"/>
          <p:cNvSpPr txBox="1"/>
          <p:nvPr/>
        </p:nvSpPr>
        <p:spPr>
          <a:xfrm>
            <a:off x="9851000" y="8438325"/>
            <a:ext cx="1988400" cy="319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4000"/>
              </a:spcAft>
              <a:buClr>
                <a:srgbClr val="000000"/>
              </a:buClr>
              <a:buSzPts val="2000"/>
              <a:buFont typeface="Arial"/>
              <a:buNone/>
            </a:pPr>
            <a:r>
              <a:rPr i="0" lang="ar-AE" sz="2000" u="none" cap="none" strike="noStrike">
                <a:solidFill>
                  <a:srgbClr val="1C2B33"/>
                </a:solidFill>
                <a:latin typeface="Noto Sans Arabic"/>
                <a:ea typeface="Noto Sans Arabic"/>
                <a:cs typeface="Noto Sans Arabic"/>
                <a:sym typeface="Noto Sans Arabic"/>
              </a:rPr>
              <a:t>الحجب</a:t>
            </a:r>
            <a:endParaRPr i="0" sz="2000" u="none" cap="none" strike="noStrike">
              <a:solidFill>
                <a:srgbClr val="1C2B33"/>
              </a:solidFill>
              <a:latin typeface="Noto Sans Arabic"/>
              <a:ea typeface="Noto Sans Arabic"/>
              <a:cs typeface="Noto Sans Arabic"/>
              <a:sym typeface="Noto Sans Arabic"/>
            </a:endParaRPr>
          </a:p>
        </p:txBody>
      </p:sp>
      <p:sp>
        <p:nvSpPr>
          <p:cNvPr id="1764" name="Google Shape;1764;p181"/>
          <p:cNvSpPr txBox="1"/>
          <p:nvPr/>
        </p:nvSpPr>
        <p:spPr>
          <a:xfrm>
            <a:off x="3046350" y="8438325"/>
            <a:ext cx="1988400" cy="319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4000"/>
              </a:spcAft>
              <a:buClr>
                <a:srgbClr val="000000"/>
              </a:buClr>
              <a:buSzPts val="2000"/>
              <a:buFont typeface="Arial"/>
              <a:buNone/>
            </a:pPr>
            <a:r>
              <a:rPr i="0" lang="ar-AE" sz="2000" u="none" cap="none" strike="noStrike">
                <a:solidFill>
                  <a:srgbClr val="1C2B33"/>
                </a:solidFill>
                <a:latin typeface="Noto Sans Arabic"/>
                <a:ea typeface="Noto Sans Arabic"/>
                <a:cs typeface="Noto Sans Arabic"/>
                <a:sym typeface="Noto Sans Arabic"/>
              </a:rPr>
              <a:t>التقييد</a:t>
            </a:r>
            <a:endParaRPr i="0" sz="2000" u="none" cap="none" strike="noStrike">
              <a:solidFill>
                <a:srgbClr val="1C2B33"/>
              </a:solidFill>
              <a:latin typeface="Noto Sans Arabic"/>
              <a:ea typeface="Noto Sans Arabic"/>
              <a:cs typeface="Noto Sans Arabic"/>
              <a:sym typeface="Noto Sans Arabic"/>
            </a:endParaRPr>
          </a:p>
        </p:txBody>
      </p:sp>
      <p:pic>
        <p:nvPicPr>
          <p:cNvPr id="1765" name="Google Shape;1765;p181"/>
          <p:cNvPicPr preferRelativeResize="0"/>
          <p:nvPr/>
        </p:nvPicPr>
        <p:blipFill rotWithShape="1">
          <a:blip r:embed="rId3">
            <a:alphaModFix/>
          </a:blip>
          <a:srcRect b="0" l="0" r="0" t="0"/>
          <a:stretch/>
        </p:blipFill>
        <p:spPr>
          <a:xfrm>
            <a:off x="9577966" y="3188164"/>
            <a:ext cx="2534466" cy="4506991"/>
          </a:xfrm>
          <a:prstGeom prst="rect">
            <a:avLst/>
          </a:prstGeom>
          <a:noFill/>
          <a:ln>
            <a:noFill/>
          </a:ln>
        </p:spPr>
      </p:pic>
      <p:pic>
        <p:nvPicPr>
          <p:cNvPr id="1766" name="Google Shape;1766;p181"/>
          <p:cNvPicPr preferRelativeResize="0"/>
          <p:nvPr/>
        </p:nvPicPr>
        <p:blipFill rotWithShape="1">
          <a:blip r:embed="rId4">
            <a:alphaModFix/>
          </a:blip>
          <a:srcRect b="1710" l="0" r="0" t="0"/>
          <a:stretch/>
        </p:blipFill>
        <p:spPr>
          <a:xfrm>
            <a:off x="2756350" y="3188175"/>
            <a:ext cx="2568449" cy="4430053"/>
          </a:xfrm>
          <a:prstGeom prst="rect">
            <a:avLst/>
          </a:prstGeom>
          <a:noFill/>
          <a:ln>
            <a:noFill/>
          </a:ln>
        </p:spPr>
      </p:pic>
      <p:sp>
        <p:nvSpPr>
          <p:cNvPr id="1767" name="Google Shape;1767;p181"/>
          <p:cNvSpPr/>
          <p:nvPr/>
        </p:nvSpPr>
        <p:spPr>
          <a:xfrm>
            <a:off x="1282397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8" name="Google Shape;1768;p181"/>
          <p:cNvSpPr txBox="1"/>
          <p:nvPr/>
        </p:nvSpPr>
        <p:spPr>
          <a:xfrm>
            <a:off x="13253350" y="8438325"/>
            <a:ext cx="1988400" cy="319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4000"/>
              </a:spcAft>
              <a:buClr>
                <a:srgbClr val="000000"/>
              </a:buClr>
              <a:buSzPts val="2000"/>
              <a:buFont typeface="Arial"/>
              <a:buNone/>
            </a:pPr>
            <a:r>
              <a:rPr i="0" lang="ar-AE" sz="2000" u="none" cap="none" strike="noStrike">
                <a:solidFill>
                  <a:srgbClr val="1C2B33"/>
                </a:solidFill>
                <a:latin typeface="Noto Sans Arabic"/>
                <a:ea typeface="Noto Sans Arabic"/>
                <a:cs typeface="Noto Sans Arabic"/>
                <a:sym typeface="Noto Sans Arabic"/>
              </a:rPr>
              <a:t>الإبلاغ</a:t>
            </a:r>
            <a:endParaRPr i="0" sz="2000" u="none" cap="none" strike="noStrike">
              <a:solidFill>
                <a:srgbClr val="1C2B33"/>
              </a:solidFill>
              <a:latin typeface="Noto Sans Arabic"/>
              <a:ea typeface="Noto Sans Arabic"/>
              <a:cs typeface="Noto Sans Arabic"/>
              <a:sym typeface="Noto Sans Arabic"/>
            </a:endParaRPr>
          </a:p>
        </p:txBody>
      </p:sp>
      <p:pic>
        <p:nvPicPr>
          <p:cNvPr id="1769" name="Google Shape;1769;p181"/>
          <p:cNvPicPr preferRelativeResize="0"/>
          <p:nvPr/>
        </p:nvPicPr>
        <p:blipFill rotWithShape="1">
          <a:blip r:embed="rId5">
            <a:alphaModFix/>
          </a:blip>
          <a:srcRect b="0" l="0" r="0" t="0"/>
          <a:stretch/>
        </p:blipFill>
        <p:spPr>
          <a:xfrm>
            <a:off x="12980225" y="3217987"/>
            <a:ext cx="2534450" cy="4447350"/>
          </a:xfrm>
          <a:prstGeom prst="rect">
            <a:avLst/>
          </a:prstGeom>
          <a:noFill/>
          <a:ln>
            <a:noFill/>
          </a:ln>
        </p:spPr>
      </p:pic>
      <p:sp>
        <p:nvSpPr>
          <p:cNvPr id="1770" name="Google Shape;1770;p181"/>
          <p:cNvSpPr/>
          <p:nvPr/>
        </p:nvSpPr>
        <p:spPr>
          <a:xfrm>
            <a:off x="6019375" y="2716438"/>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1" name="Google Shape;1771;p181"/>
          <p:cNvSpPr txBox="1"/>
          <p:nvPr/>
        </p:nvSpPr>
        <p:spPr>
          <a:xfrm>
            <a:off x="6448700" y="8438325"/>
            <a:ext cx="1988400" cy="319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4000"/>
              </a:spcAft>
              <a:buClr>
                <a:srgbClr val="000000"/>
              </a:buClr>
              <a:buSzPts val="2000"/>
              <a:buFont typeface="Arial"/>
              <a:buNone/>
            </a:pPr>
            <a:r>
              <a:rPr i="0" lang="ar-AE" sz="2000" u="none" cap="none" strike="noStrike">
                <a:solidFill>
                  <a:srgbClr val="1C2B33"/>
                </a:solidFill>
                <a:latin typeface="Noto Sans Arabic"/>
                <a:ea typeface="Noto Sans Arabic"/>
                <a:cs typeface="Noto Sans Arabic"/>
                <a:sym typeface="Noto Sans Arabic"/>
              </a:rPr>
              <a:t>الكتم</a:t>
            </a:r>
            <a:endParaRPr i="0" sz="2000" u="none" cap="none" strike="noStrike">
              <a:solidFill>
                <a:srgbClr val="1C2B33"/>
              </a:solidFill>
              <a:latin typeface="Noto Sans Arabic"/>
              <a:ea typeface="Noto Sans Arabic"/>
              <a:cs typeface="Noto Sans Arabic"/>
              <a:sym typeface="Noto Sans Arabic"/>
            </a:endParaRPr>
          </a:p>
        </p:txBody>
      </p:sp>
      <p:pic>
        <p:nvPicPr>
          <p:cNvPr id="1772" name="Google Shape;1772;p181"/>
          <p:cNvPicPr preferRelativeResize="0"/>
          <p:nvPr/>
        </p:nvPicPr>
        <p:blipFill rotWithShape="1">
          <a:blip r:embed="rId6">
            <a:alphaModFix/>
          </a:blip>
          <a:srcRect b="0" l="0" r="0" t="0"/>
          <a:stretch/>
        </p:blipFill>
        <p:spPr>
          <a:xfrm>
            <a:off x="6158710" y="3188164"/>
            <a:ext cx="2568447" cy="4506990"/>
          </a:xfrm>
          <a:prstGeom prst="rect">
            <a:avLst/>
          </a:prstGeom>
          <a:noFill/>
          <a:ln>
            <a:noFill/>
          </a:ln>
        </p:spPr>
      </p:pic>
      <p:sp>
        <p:nvSpPr>
          <p:cNvPr id="1773" name="Google Shape;1773;p18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الثاني</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lang="ar-AE">
                <a:solidFill>
                  <a:schemeClr val="dk1"/>
                </a:solidFill>
                <a:latin typeface="Noto Sans Arabic"/>
                <a:ea typeface="Noto Sans Arabic"/>
                <a:cs typeface="Noto Sans Arabic"/>
                <a:sym typeface="Noto Sans Arabic"/>
              </a:rPr>
              <a:t>خيارات للمستخدمين المراهقين للتحكُّم في تجربتهم عبر</a:t>
            </a:r>
            <a:r>
              <a:rPr i="0" lang="ar-AE" sz="1400" u="none" cap="none" strike="noStrike">
                <a:solidFill>
                  <a:schemeClr val="dk1"/>
                </a:solidFill>
                <a:latin typeface="Noto Sans Arabic"/>
                <a:ea typeface="Noto Sans Arabic"/>
                <a:cs typeface="Noto Sans Arabic"/>
                <a:sym typeface="Noto Sans Arabic"/>
              </a:rPr>
              <a:t> </a:t>
            </a:r>
            <a:r>
              <a:rPr i="0" lang="ar-AE" sz="1400" u="none" cap="none" strike="noStrike">
                <a:solidFill>
                  <a:schemeClr val="dk1"/>
                </a:solidFill>
                <a:latin typeface="Optimistic Text"/>
                <a:ea typeface="Optimistic Text"/>
                <a:cs typeface="Optimistic Text"/>
                <a:sym typeface="Optimistic Text"/>
              </a:rPr>
              <a:t>Facebook</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Messenger</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Instagram</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WhatsApp</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7" name="Shape 1777"/>
        <p:cNvGrpSpPr/>
        <p:nvPr/>
      </p:nvGrpSpPr>
      <p:grpSpPr>
        <a:xfrm>
          <a:off x="0" y="0"/>
          <a:ext cx="0" cy="0"/>
          <a:chOff x="0" y="0"/>
          <a:chExt cx="0" cy="0"/>
        </a:xfrm>
      </p:grpSpPr>
      <p:sp>
        <p:nvSpPr>
          <p:cNvPr id="1778" name="Google Shape;1778;p182"/>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ar-AE"/>
              <a:t>‹#›</a:t>
            </a:fld>
            <a:endParaRPr/>
          </a:p>
        </p:txBody>
      </p:sp>
      <p:sp>
        <p:nvSpPr>
          <p:cNvPr id="1779" name="Google Shape;1779;p182"/>
          <p:cNvSpPr/>
          <p:nvPr/>
        </p:nvSpPr>
        <p:spPr>
          <a:xfrm>
            <a:off x="9977688" y="2162252"/>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0" name="Google Shape;1780;p182"/>
          <p:cNvSpPr/>
          <p:nvPr/>
        </p:nvSpPr>
        <p:spPr>
          <a:xfrm>
            <a:off x="13321238" y="2162225"/>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1" name="Google Shape;1781;p182"/>
          <p:cNvSpPr txBox="1"/>
          <p:nvPr>
            <p:ph idx="4294967295" type="ctrTitle"/>
          </p:nvPr>
        </p:nvSpPr>
        <p:spPr>
          <a:xfrm>
            <a:off x="9977713" y="8079889"/>
            <a:ext cx="6077400" cy="661800"/>
          </a:xfrm>
          <a:prstGeom prst="rect">
            <a:avLst/>
          </a:prstGeom>
          <a:noFill/>
          <a:ln>
            <a:noFill/>
          </a:ln>
        </p:spPr>
        <p:txBody>
          <a:bodyPr anchorCtr="0" anchor="b" bIns="0" lIns="0" spcFirstLastPara="1" rIns="0" wrap="square" tIns="0">
            <a:spAutoFit/>
          </a:bodyPr>
          <a:lstStyle/>
          <a:p>
            <a:pPr indent="0" lvl="0" marL="0" marR="0" rtl="1" algn="ctr">
              <a:lnSpc>
                <a:spcPct val="115000"/>
              </a:lnSpc>
              <a:spcBef>
                <a:spcPts val="0"/>
              </a:spcBef>
              <a:spcAft>
                <a:spcPts val="0"/>
              </a:spcAft>
              <a:buClr>
                <a:schemeClr val="dk1"/>
              </a:buClr>
              <a:buSzPts val="5600"/>
              <a:buFont typeface="Arial"/>
              <a:buNone/>
            </a:pPr>
            <a:r>
              <a:rPr lang="ar-AE" sz="2000">
                <a:latin typeface="Noto Sans Arabic"/>
                <a:ea typeface="Noto Sans Arabic"/>
                <a:cs typeface="Noto Sans Arabic"/>
                <a:sym typeface="Noto Sans Arabic"/>
              </a:rPr>
              <a:t>تقييد إرسال رسائل </a:t>
            </a:r>
            <a:r>
              <a:rPr lang="ar-AE" sz="2000">
                <a:latin typeface="Optimistic Text"/>
                <a:ea typeface="Optimistic Text"/>
                <a:cs typeface="Optimistic Text"/>
                <a:sym typeface="Optimistic Text"/>
              </a:rPr>
              <a:t>Instagram Direct</a:t>
            </a:r>
            <a:r>
              <a:rPr lang="ar-AE" sz="2000">
                <a:latin typeface="Noto Sans Arabic"/>
                <a:ea typeface="Noto Sans Arabic"/>
                <a:cs typeface="Noto Sans Arabic"/>
                <a:sym typeface="Noto Sans Arabic"/>
              </a:rPr>
              <a:t> من المستخدمين البالغين إلى ابنك المراهق إذا لم يكن متابعاً لهم </a:t>
            </a:r>
            <a:endParaRPr sz="2000">
              <a:latin typeface="Noto Sans Arabic"/>
              <a:ea typeface="Noto Sans Arabic"/>
              <a:cs typeface="Noto Sans Arabic"/>
              <a:sym typeface="Noto Sans Arabic"/>
            </a:endParaRPr>
          </a:p>
        </p:txBody>
      </p:sp>
      <p:pic>
        <p:nvPicPr>
          <p:cNvPr id="1782" name="Google Shape;1782;p182"/>
          <p:cNvPicPr preferRelativeResize="0"/>
          <p:nvPr/>
        </p:nvPicPr>
        <p:blipFill rotWithShape="1">
          <a:blip r:embed="rId3">
            <a:alphaModFix/>
          </a:blip>
          <a:srcRect b="4589" l="719" r="729" t="0"/>
          <a:stretch/>
        </p:blipFill>
        <p:spPr>
          <a:xfrm>
            <a:off x="10156984" y="2469413"/>
            <a:ext cx="2375400" cy="4962600"/>
          </a:xfrm>
          <a:prstGeom prst="roundRect">
            <a:avLst>
              <a:gd fmla="val 11723" name="adj"/>
            </a:avLst>
          </a:prstGeom>
          <a:noFill/>
          <a:ln>
            <a:noFill/>
          </a:ln>
        </p:spPr>
      </p:pic>
      <p:pic>
        <p:nvPicPr>
          <p:cNvPr id="1783" name="Google Shape;1783;p182"/>
          <p:cNvPicPr preferRelativeResize="0"/>
          <p:nvPr/>
        </p:nvPicPr>
        <p:blipFill rotWithShape="1">
          <a:blip r:embed="rId4">
            <a:alphaModFix/>
          </a:blip>
          <a:srcRect b="4589" l="719" r="729" t="0"/>
          <a:stretch/>
        </p:blipFill>
        <p:spPr>
          <a:xfrm>
            <a:off x="13500580" y="2469520"/>
            <a:ext cx="2375400" cy="4962600"/>
          </a:xfrm>
          <a:prstGeom prst="roundRect">
            <a:avLst>
              <a:gd fmla="val 11723" name="adj"/>
            </a:avLst>
          </a:prstGeom>
          <a:noFill/>
          <a:ln>
            <a:noFill/>
          </a:ln>
        </p:spPr>
      </p:pic>
      <p:sp>
        <p:nvSpPr>
          <p:cNvPr id="1784" name="Google Shape;1784;p182"/>
          <p:cNvSpPr/>
          <p:nvPr/>
        </p:nvSpPr>
        <p:spPr>
          <a:xfrm>
            <a:off x="5573573" y="2140813"/>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p182"/>
          <p:cNvSpPr/>
          <p:nvPr/>
        </p:nvSpPr>
        <p:spPr>
          <a:xfrm>
            <a:off x="5754629" y="2712994"/>
            <a:ext cx="2359800" cy="435000"/>
          </a:xfrm>
          <a:prstGeom prst="rect">
            <a:avLst/>
          </a:prstGeom>
          <a:solidFill>
            <a:srgbClr val="9090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6" name="Google Shape;1786;p182"/>
          <p:cNvSpPr/>
          <p:nvPr/>
        </p:nvSpPr>
        <p:spPr>
          <a:xfrm>
            <a:off x="2248037" y="2162227"/>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7" name="Google Shape;1787;p182"/>
          <p:cNvSpPr txBox="1"/>
          <p:nvPr>
            <p:ph idx="4294967295" type="ctrTitle"/>
          </p:nvPr>
        </p:nvSpPr>
        <p:spPr>
          <a:xfrm>
            <a:off x="2762888" y="8079889"/>
            <a:ext cx="5163600" cy="661800"/>
          </a:xfrm>
          <a:prstGeom prst="rect">
            <a:avLst/>
          </a:prstGeom>
          <a:noFill/>
          <a:ln>
            <a:noFill/>
          </a:ln>
        </p:spPr>
        <p:txBody>
          <a:bodyPr anchorCtr="0" anchor="b" bIns="0" lIns="0" spcFirstLastPara="1" rIns="0" wrap="square" tIns="0">
            <a:spAutoFit/>
          </a:bodyPr>
          <a:lstStyle/>
          <a:p>
            <a:pPr indent="0" lvl="0" marL="0" marR="0" rtl="1" algn="ctr">
              <a:lnSpc>
                <a:spcPct val="115000"/>
              </a:lnSpc>
              <a:spcBef>
                <a:spcPts val="0"/>
              </a:spcBef>
              <a:spcAft>
                <a:spcPts val="0"/>
              </a:spcAft>
              <a:buClr>
                <a:schemeClr val="dk1"/>
              </a:buClr>
              <a:buSzPts val="5600"/>
              <a:buFont typeface="Arial"/>
              <a:buNone/>
            </a:pPr>
            <a:r>
              <a:rPr lang="ar-AE" sz="2000">
                <a:latin typeface="Noto Sans Arabic"/>
                <a:ea typeface="Noto Sans Arabic"/>
                <a:cs typeface="Noto Sans Arabic"/>
                <a:sym typeface="Noto Sans Arabic"/>
              </a:rPr>
              <a:t>تشجيع ابنك المراهق على توخّي المزيد من الحذر بخصوص التفاعل عبر رسائل</a:t>
            </a:r>
            <a:r>
              <a:rPr lang="ar-AE" sz="2000">
                <a:latin typeface="Optimistic Text"/>
                <a:ea typeface="Optimistic Text"/>
                <a:cs typeface="Optimistic Text"/>
                <a:sym typeface="Optimistic Text"/>
              </a:rPr>
              <a:t> Instagram Direct</a:t>
            </a:r>
            <a:endParaRPr sz="2000">
              <a:latin typeface="Optimistic Text"/>
              <a:ea typeface="Optimistic Text"/>
              <a:cs typeface="Optimistic Text"/>
              <a:sym typeface="Optimistic Text"/>
            </a:endParaRPr>
          </a:p>
        </p:txBody>
      </p:sp>
      <p:sp>
        <p:nvSpPr>
          <p:cNvPr id="1788" name="Google Shape;1788;p182"/>
          <p:cNvSpPr/>
          <p:nvPr/>
        </p:nvSpPr>
        <p:spPr>
          <a:xfrm>
            <a:off x="5749300" y="2439125"/>
            <a:ext cx="2364900" cy="661800"/>
          </a:xfrm>
          <a:prstGeom prst="rect">
            <a:avLst/>
          </a:prstGeom>
          <a:solidFill>
            <a:srgbClr val="9090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89" name="Google Shape;1789;p182"/>
          <p:cNvPicPr preferRelativeResize="0"/>
          <p:nvPr/>
        </p:nvPicPr>
        <p:blipFill rotWithShape="1">
          <a:blip r:embed="rId5">
            <a:alphaModFix/>
          </a:blip>
          <a:srcRect b="4093" l="719" r="729" t="496"/>
          <a:stretch/>
        </p:blipFill>
        <p:spPr>
          <a:xfrm>
            <a:off x="5752151" y="2446702"/>
            <a:ext cx="2364900" cy="4940701"/>
          </a:xfrm>
          <a:prstGeom prst="rect">
            <a:avLst/>
          </a:prstGeom>
          <a:noFill/>
          <a:ln>
            <a:noFill/>
          </a:ln>
        </p:spPr>
      </p:pic>
      <p:sp>
        <p:nvSpPr>
          <p:cNvPr id="1790" name="Google Shape;1790;p182"/>
          <p:cNvSpPr/>
          <p:nvPr/>
        </p:nvSpPr>
        <p:spPr>
          <a:xfrm>
            <a:off x="2426375" y="2439125"/>
            <a:ext cx="2364900" cy="6618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91" name="Google Shape;1791;p182"/>
          <p:cNvPicPr preferRelativeResize="0"/>
          <p:nvPr/>
        </p:nvPicPr>
        <p:blipFill rotWithShape="1">
          <a:blip r:embed="rId6">
            <a:alphaModFix/>
          </a:blip>
          <a:srcRect b="4093" l="719" r="729" t="496"/>
          <a:stretch/>
        </p:blipFill>
        <p:spPr>
          <a:xfrm>
            <a:off x="2423396" y="2446729"/>
            <a:ext cx="2364900" cy="4940701"/>
          </a:xfrm>
          <a:prstGeom prst="rect">
            <a:avLst/>
          </a:prstGeom>
          <a:noFill/>
          <a:ln>
            <a:noFill/>
          </a:ln>
        </p:spPr>
      </p:pic>
      <p:sp>
        <p:nvSpPr>
          <p:cNvPr id="1792" name="Google Shape;1792;p18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الثاني</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lang="ar-AE">
                <a:solidFill>
                  <a:schemeClr val="dk1"/>
                </a:solidFill>
                <a:latin typeface="Noto Sans Arabic"/>
                <a:ea typeface="Noto Sans Arabic"/>
                <a:cs typeface="Noto Sans Arabic"/>
                <a:sym typeface="Noto Sans Arabic"/>
              </a:rPr>
              <a:t>خيارات للمستخدمين المراهقين للتحكُّم في تجربتهم عبر</a:t>
            </a:r>
            <a:r>
              <a:rPr i="0" lang="ar-AE" sz="1400" u="none" cap="none" strike="noStrike">
                <a:solidFill>
                  <a:schemeClr val="dk1"/>
                </a:solidFill>
                <a:latin typeface="Noto Sans Arabic"/>
                <a:ea typeface="Noto Sans Arabic"/>
                <a:cs typeface="Noto Sans Arabic"/>
                <a:sym typeface="Noto Sans Arabic"/>
              </a:rPr>
              <a:t> </a:t>
            </a:r>
            <a:r>
              <a:rPr i="0" lang="ar-AE" sz="1400" u="none" cap="none" strike="noStrike">
                <a:solidFill>
                  <a:schemeClr val="dk1"/>
                </a:solidFill>
                <a:latin typeface="Optimistic Text"/>
                <a:ea typeface="Optimistic Text"/>
                <a:cs typeface="Optimistic Text"/>
                <a:sym typeface="Optimistic Text"/>
              </a:rPr>
              <a:t>Facebook</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Messenger</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Instagram</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WhatsApp</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6" name="Shape 1796"/>
        <p:cNvGrpSpPr/>
        <p:nvPr/>
      </p:nvGrpSpPr>
      <p:grpSpPr>
        <a:xfrm>
          <a:off x="0" y="0"/>
          <a:ext cx="0" cy="0"/>
          <a:chOff x="0" y="0"/>
          <a:chExt cx="0" cy="0"/>
        </a:xfrm>
      </p:grpSpPr>
      <p:sp>
        <p:nvSpPr>
          <p:cNvPr id="1797" name="Google Shape;1797;p183"/>
          <p:cNvSpPr/>
          <p:nvPr/>
        </p:nvSpPr>
        <p:spPr>
          <a:xfrm>
            <a:off x="70999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8" name="Google Shape;1798;p183"/>
          <p:cNvSpPr/>
          <p:nvPr/>
        </p:nvSpPr>
        <p:spPr>
          <a:xfrm>
            <a:off x="39000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p183"/>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ar-AE"/>
              <a:t>‹#›</a:t>
            </a:fld>
            <a:endParaRPr/>
          </a:p>
        </p:txBody>
      </p:sp>
      <p:pic>
        <p:nvPicPr>
          <p:cNvPr id="1800" name="Google Shape;1800;p183"/>
          <p:cNvPicPr preferRelativeResize="0"/>
          <p:nvPr/>
        </p:nvPicPr>
        <p:blipFill rotWithShape="1">
          <a:blip r:embed="rId3">
            <a:alphaModFix/>
          </a:blip>
          <a:srcRect b="10302" l="9076" r="69655" t="8508"/>
          <a:stretch/>
        </p:blipFill>
        <p:spPr>
          <a:xfrm>
            <a:off x="7264875" y="2420725"/>
            <a:ext cx="2495700" cy="5360100"/>
          </a:xfrm>
          <a:prstGeom prst="roundRect">
            <a:avLst>
              <a:gd fmla="val 11744" name="adj"/>
            </a:avLst>
          </a:prstGeom>
          <a:noFill/>
          <a:ln>
            <a:noFill/>
          </a:ln>
        </p:spPr>
      </p:pic>
      <p:pic>
        <p:nvPicPr>
          <p:cNvPr id="1801" name="Google Shape;1801;p183"/>
          <p:cNvPicPr preferRelativeResize="0"/>
          <p:nvPr/>
        </p:nvPicPr>
        <p:blipFill rotWithShape="1">
          <a:blip r:embed="rId3">
            <a:alphaModFix/>
          </a:blip>
          <a:srcRect b="10100" l="39332" r="39330" t="8439"/>
          <a:stretch/>
        </p:blipFill>
        <p:spPr>
          <a:xfrm>
            <a:off x="4060650" y="2429550"/>
            <a:ext cx="2495700" cy="5360100"/>
          </a:xfrm>
          <a:prstGeom prst="roundRect">
            <a:avLst>
              <a:gd fmla="val 11744" name="adj"/>
            </a:avLst>
          </a:prstGeom>
          <a:noFill/>
          <a:ln>
            <a:noFill/>
          </a:ln>
        </p:spPr>
      </p:pic>
      <p:sp>
        <p:nvSpPr>
          <p:cNvPr id="1802" name="Google Shape;1802;p183"/>
          <p:cNvSpPr txBox="1"/>
          <p:nvPr/>
        </p:nvSpPr>
        <p:spPr>
          <a:xfrm>
            <a:off x="10978000" y="3442950"/>
            <a:ext cx="6594000" cy="3401100"/>
          </a:xfrm>
          <a:prstGeom prst="rect">
            <a:avLst/>
          </a:prstGeom>
          <a:noFill/>
          <a:ln>
            <a:noFill/>
          </a:ln>
        </p:spPr>
        <p:txBody>
          <a:bodyPr anchorCtr="0" anchor="ctr" bIns="0" lIns="0" spcFirstLastPara="1" rIns="0" wrap="square" tIns="0">
            <a:noAutofit/>
          </a:bodyPr>
          <a:lstStyle/>
          <a:p>
            <a:pPr indent="0" lvl="0" marL="0" marR="0" rtl="1" algn="r">
              <a:lnSpc>
                <a:spcPct val="115000"/>
              </a:lnSpc>
              <a:spcBef>
                <a:spcPts val="0"/>
              </a:spcBef>
              <a:spcAft>
                <a:spcPts val="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تحديثات بخصوص التحكُّم في المحتوى الحساس</a:t>
            </a:r>
            <a:r>
              <a:rPr i="0" lang="ar-AE" sz="3600" u="none" cap="none" strike="noStrike">
                <a:solidFill>
                  <a:schemeClr val="dk1"/>
                </a:solidFill>
                <a:latin typeface="Noto Sans Arabic"/>
                <a:ea typeface="Noto Sans Arabic"/>
                <a:cs typeface="Noto Sans Arabic"/>
                <a:sym typeface="Noto Sans Arabic"/>
              </a:rPr>
              <a:t> </a:t>
            </a:r>
            <a:endParaRPr i="0" sz="3600" u="none" cap="none" strike="noStrike">
              <a:solidFill>
                <a:schemeClr val="dk1"/>
              </a:solidFill>
              <a:latin typeface="Noto Sans Arabic"/>
              <a:ea typeface="Noto Sans Arabic"/>
              <a:cs typeface="Noto Sans Arabic"/>
              <a:sym typeface="Noto Sans Arabic"/>
            </a:endParaRPr>
          </a:p>
          <a:p>
            <a:pPr indent="0" lvl="0" marL="0" marR="0" rtl="1" algn="r">
              <a:lnSpc>
                <a:spcPct val="115000"/>
              </a:lnSpc>
              <a:spcBef>
                <a:spcPts val="2000"/>
              </a:spcBef>
              <a:spcAft>
                <a:spcPts val="2000"/>
              </a:spcAft>
              <a:buClr>
                <a:srgbClr val="000000"/>
              </a:buClr>
              <a:buSzPts val="1800"/>
              <a:buFont typeface="Arial"/>
              <a:buNone/>
            </a:pPr>
            <a:r>
              <a:rPr b="1" i="0" lang="ar-AE" sz="1800" u="none" cap="none" strike="noStrike">
                <a:solidFill>
                  <a:schemeClr val="dk1"/>
                </a:solidFill>
                <a:latin typeface="Noto Sans Arabic"/>
                <a:ea typeface="Noto Sans Arabic"/>
                <a:cs typeface="Noto Sans Arabic"/>
                <a:sym typeface="Noto Sans Arabic"/>
              </a:rPr>
              <a:t>خياران للمراهقين: تجربة قياسية ومقيّدة</a:t>
            </a:r>
            <a:r>
              <a:rPr i="0" lang="ar-AE" sz="1800" u="none" cap="none" strike="noStrike">
                <a:solidFill>
                  <a:schemeClr val="dk1"/>
                </a:solidFill>
                <a:latin typeface="Noto Sans Arabic"/>
                <a:ea typeface="Noto Sans Arabic"/>
                <a:cs typeface="Noto Sans Arabic"/>
                <a:sym typeface="Noto Sans Arabic"/>
              </a:rPr>
              <a:t> </a:t>
            </a:r>
            <a:br>
              <a:rPr i="0" lang="ar-AE" sz="1800" u="none" cap="none" strike="noStrike">
                <a:solidFill>
                  <a:schemeClr val="dk1"/>
                </a:solidFill>
                <a:latin typeface="Noto Sans Arabic"/>
                <a:ea typeface="Noto Sans Arabic"/>
                <a:cs typeface="Noto Sans Arabic"/>
                <a:sym typeface="Noto Sans Arabic"/>
              </a:rPr>
            </a:br>
            <a:br>
              <a:rPr i="0" lang="ar-AE" sz="1800" u="none" cap="none" strike="noStrike">
                <a:solidFill>
                  <a:schemeClr val="dk1"/>
                </a:solidFill>
                <a:latin typeface="Noto Sans Arabic"/>
                <a:ea typeface="Noto Sans Arabic"/>
                <a:cs typeface="Noto Sans Arabic"/>
                <a:sym typeface="Noto Sans Arabic"/>
              </a:rPr>
            </a:br>
            <a:r>
              <a:rPr lang="ar-AE" sz="1800">
                <a:solidFill>
                  <a:schemeClr val="dk1"/>
                </a:solidFill>
                <a:latin typeface="Noto Sans Arabic"/>
                <a:ea typeface="Noto Sans Arabic"/>
                <a:cs typeface="Noto Sans Arabic"/>
                <a:sym typeface="Noto Sans Arabic"/>
              </a:rPr>
              <a:t>ذا كان عمر ابنك المراهق أقل من </a:t>
            </a:r>
            <a:r>
              <a:rPr lang="ar-AE" sz="1800">
                <a:solidFill>
                  <a:schemeClr val="dk1"/>
                </a:solidFill>
                <a:latin typeface="Optimistic Text"/>
                <a:ea typeface="Optimistic Text"/>
                <a:cs typeface="Optimistic Text"/>
                <a:sym typeface="Optimistic Text"/>
              </a:rPr>
              <a:t>16</a:t>
            </a:r>
            <a:r>
              <a:rPr lang="ar-AE" sz="1800">
                <a:solidFill>
                  <a:schemeClr val="dk1"/>
                </a:solidFill>
                <a:latin typeface="Noto Sans Arabic"/>
                <a:ea typeface="Noto Sans Arabic"/>
                <a:cs typeface="Noto Sans Arabic"/>
                <a:sym typeface="Noto Sans Arabic"/>
              </a:rPr>
              <a:t> عاماً وكان مستخدماً جديداً في </a:t>
            </a:r>
            <a:r>
              <a:rPr lang="ar-AE" sz="1800">
                <a:solidFill>
                  <a:schemeClr val="dk1"/>
                </a:solidFill>
                <a:latin typeface="Optimistic Text"/>
                <a:ea typeface="Optimistic Text"/>
                <a:cs typeface="Optimistic Text"/>
                <a:sym typeface="Optimistic Text"/>
              </a:rPr>
              <a:t>Instagram</a:t>
            </a:r>
            <a:r>
              <a:rPr lang="ar-AE" sz="1800">
                <a:solidFill>
                  <a:schemeClr val="dk1"/>
                </a:solidFill>
                <a:latin typeface="Noto Sans Arabic"/>
                <a:ea typeface="Noto Sans Arabic"/>
                <a:cs typeface="Noto Sans Arabic"/>
                <a:sym typeface="Noto Sans Arabic"/>
              </a:rPr>
              <a:t>، فسيتم إعداد حسابه افتراضيا على الخيار "تجربة مقيَّدة". وإذا كان عمره أقل من 16 عاما ويستخدم </a:t>
            </a:r>
            <a:r>
              <a:rPr lang="ar-AE" sz="1800">
                <a:solidFill>
                  <a:schemeClr val="dk1"/>
                </a:solidFill>
                <a:latin typeface="Optimistic Text"/>
                <a:ea typeface="Optimistic Text"/>
                <a:cs typeface="Optimistic Text"/>
                <a:sym typeface="Optimistic Text"/>
              </a:rPr>
              <a:t>Instagram</a:t>
            </a:r>
            <a:r>
              <a:rPr lang="ar-AE" sz="1800">
                <a:solidFill>
                  <a:schemeClr val="dk1"/>
                </a:solidFill>
                <a:latin typeface="Noto Sans Arabic"/>
                <a:ea typeface="Noto Sans Arabic"/>
                <a:cs typeface="Noto Sans Arabic"/>
                <a:sym typeface="Noto Sans Arabic"/>
              </a:rPr>
              <a:t>، فسنرسل إليه رسالة تشج عه على تحديد الخيار "تجربة مقيَّدة".</a:t>
            </a:r>
            <a:endParaRPr sz="1800">
              <a:solidFill>
                <a:schemeClr val="dk1"/>
              </a:solidFill>
              <a:latin typeface="Noto Sans Arabic"/>
              <a:ea typeface="Noto Sans Arabic"/>
              <a:cs typeface="Noto Sans Arabic"/>
              <a:sym typeface="Noto Sans Arabic"/>
            </a:endParaRPr>
          </a:p>
        </p:txBody>
      </p:sp>
      <p:sp>
        <p:nvSpPr>
          <p:cNvPr id="1803" name="Google Shape;1803;p183"/>
          <p:cNvSpPr/>
          <p:nvPr/>
        </p:nvSpPr>
        <p:spPr>
          <a:xfrm>
            <a:off x="7001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04" name="Google Shape;1804;p183"/>
          <p:cNvPicPr preferRelativeResize="0"/>
          <p:nvPr/>
        </p:nvPicPr>
        <p:blipFill rotWithShape="1">
          <a:blip r:embed="rId3">
            <a:alphaModFix/>
          </a:blip>
          <a:srcRect b="10101" l="69483" r="9179" t="8439"/>
          <a:stretch/>
        </p:blipFill>
        <p:spPr>
          <a:xfrm>
            <a:off x="860750" y="2429550"/>
            <a:ext cx="2495700" cy="5360100"/>
          </a:xfrm>
          <a:prstGeom prst="roundRect">
            <a:avLst>
              <a:gd fmla="val 11744" name="adj"/>
            </a:avLst>
          </a:prstGeom>
          <a:noFill/>
          <a:ln>
            <a:noFill/>
          </a:ln>
        </p:spPr>
      </p:pic>
      <p:sp>
        <p:nvSpPr>
          <p:cNvPr id="1805" name="Google Shape;1805;p18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الثاني</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lang="ar-AE">
                <a:solidFill>
                  <a:schemeClr val="dk1"/>
                </a:solidFill>
                <a:latin typeface="Noto Sans Arabic"/>
                <a:ea typeface="Noto Sans Arabic"/>
                <a:cs typeface="Noto Sans Arabic"/>
                <a:sym typeface="Noto Sans Arabic"/>
              </a:rPr>
              <a:t>خيارات للمستخدمين المراهقين للتحكُّم في تجربتهم عبر</a:t>
            </a:r>
            <a:r>
              <a:rPr i="0" lang="ar-AE" sz="1400" u="none" cap="none" strike="noStrike">
                <a:solidFill>
                  <a:schemeClr val="dk1"/>
                </a:solidFill>
                <a:latin typeface="Noto Sans Arabic"/>
                <a:ea typeface="Noto Sans Arabic"/>
                <a:cs typeface="Noto Sans Arabic"/>
                <a:sym typeface="Noto Sans Arabic"/>
              </a:rPr>
              <a:t> </a:t>
            </a:r>
            <a:r>
              <a:rPr i="0" lang="ar-AE" sz="1400" u="none" cap="none" strike="noStrike">
                <a:solidFill>
                  <a:schemeClr val="dk1"/>
                </a:solidFill>
                <a:latin typeface="Optimistic Text"/>
                <a:ea typeface="Optimistic Text"/>
                <a:cs typeface="Optimistic Text"/>
                <a:sym typeface="Optimistic Text"/>
              </a:rPr>
              <a:t>Facebook</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Messenger</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Instagram</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WhatsApp</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9" name="Shape 1809"/>
        <p:cNvGrpSpPr/>
        <p:nvPr/>
      </p:nvGrpSpPr>
      <p:grpSpPr>
        <a:xfrm>
          <a:off x="0" y="0"/>
          <a:ext cx="0" cy="0"/>
          <a:chOff x="0" y="0"/>
          <a:chExt cx="0" cy="0"/>
        </a:xfrm>
      </p:grpSpPr>
      <p:sp>
        <p:nvSpPr>
          <p:cNvPr id="1810" name="Google Shape;1810;p184"/>
          <p:cNvSpPr/>
          <p:nvPr/>
        </p:nvSpPr>
        <p:spPr>
          <a:xfrm>
            <a:off x="3945625"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1" name="Google Shape;1811;p184"/>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ar-AE"/>
              <a:t>‹#›</a:t>
            </a:fld>
            <a:endParaRPr/>
          </a:p>
        </p:txBody>
      </p:sp>
      <p:sp>
        <p:nvSpPr>
          <p:cNvPr id="1812" name="Google Shape;1812;p184"/>
          <p:cNvSpPr txBox="1"/>
          <p:nvPr/>
        </p:nvSpPr>
        <p:spPr>
          <a:xfrm>
            <a:off x="11842000" y="4075800"/>
            <a:ext cx="5730000" cy="2135400"/>
          </a:xfrm>
          <a:prstGeom prst="rect">
            <a:avLst/>
          </a:prstGeom>
          <a:noFill/>
          <a:ln>
            <a:noFill/>
          </a:ln>
        </p:spPr>
        <p:txBody>
          <a:bodyPr anchorCtr="0" anchor="ctr" bIns="0" lIns="0" spcFirstLastPara="1" rIns="0" wrap="square" tIns="0">
            <a:noAutofit/>
          </a:bodyPr>
          <a:lstStyle/>
          <a:p>
            <a:pPr indent="0" lvl="0" marL="0" marR="0" rtl="1" algn="r">
              <a:lnSpc>
                <a:spcPct val="115000"/>
              </a:lnSpc>
              <a:spcBef>
                <a:spcPts val="0"/>
              </a:spcBef>
              <a:spcAft>
                <a:spcPts val="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الأوسمة والإشارات</a:t>
            </a:r>
            <a:endParaRPr i="0" sz="3600" u="none" cap="none" strike="noStrike">
              <a:solidFill>
                <a:schemeClr val="dk1"/>
              </a:solidFill>
              <a:latin typeface="Noto Sans Arabic Medium"/>
              <a:ea typeface="Noto Sans Arabic Medium"/>
              <a:cs typeface="Noto Sans Arabic Medium"/>
              <a:sym typeface="Noto Sans Arabic Medium"/>
            </a:endParaRPr>
          </a:p>
          <a:p>
            <a:pPr indent="0" lvl="0" marL="0" marR="0" rtl="1" algn="r">
              <a:lnSpc>
                <a:spcPct val="115000"/>
              </a:lnSpc>
              <a:spcBef>
                <a:spcPts val="2000"/>
              </a:spcBef>
              <a:spcAft>
                <a:spcPts val="2000"/>
              </a:spcAft>
              <a:buClr>
                <a:schemeClr val="accent5"/>
              </a:buClr>
              <a:buSzPts val="2200"/>
              <a:buFont typeface="Arial"/>
              <a:buNone/>
            </a:pPr>
            <a:r>
              <a:rPr lang="ar-AE" sz="2000">
                <a:solidFill>
                  <a:schemeClr val="dk1"/>
                </a:solidFill>
                <a:latin typeface="Noto Sans Arabic"/>
                <a:ea typeface="Noto Sans Arabic"/>
                <a:cs typeface="Noto Sans Arabic"/>
                <a:sym typeface="Noto Sans Arabic"/>
              </a:rPr>
              <a:t>تعطيل خاصية تمكين الأشخاص من وضع وسم لابنك المراهق أو الإشارة إليه إذا لم يكن متابعاً لهم</a:t>
            </a:r>
            <a:endParaRPr sz="2000">
              <a:solidFill>
                <a:schemeClr val="dk1"/>
              </a:solidFill>
              <a:latin typeface="Noto Sans Arabic"/>
              <a:ea typeface="Noto Sans Arabic"/>
              <a:cs typeface="Noto Sans Arabic"/>
              <a:sym typeface="Noto Sans Arabic"/>
            </a:endParaRPr>
          </a:p>
        </p:txBody>
      </p:sp>
      <p:pic>
        <p:nvPicPr>
          <p:cNvPr id="1813" name="Google Shape;1813;p184"/>
          <p:cNvPicPr preferRelativeResize="0"/>
          <p:nvPr/>
        </p:nvPicPr>
        <p:blipFill rotWithShape="1">
          <a:blip r:embed="rId3">
            <a:alphaModFix/>
          </a:blip>
          <a:srcRect b="2629" l="767" r="776" t="0"/>
          <a:stretch/>
        </p:blipFill>
        <p:spPr>
          <a:xfrm>
            <a:off x="4095325" y="2402444"/>
            <a:ext cx="2517600" cy="5373000"/>
          </a:xfrm>
          <a:prstGeom prst="roundRect">
            <a:avLst>
              <a:gd fmla="val 11744" name="adj"/>
            </a:avLst>
          </a:prstGeom>
          <a:noFill/>
          <a:ln>
            <a:noFill/>
          </a:ln>
        </p:spPr>
      </p:pic>
      <p:sp>
        <p:nvSpPr>
          <p:cNvPr id="1814" name="Google Shape;1814;p184"/>
          <p:cNvSpPr/>
          <p:nvPr/>
        </p:nvSpPr>
        <p:spPr>
          <a:xfrm>
            <a:off x="7414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15" name="Google Shape;1815;p184"/>
          <p:cNvPicPr preferRelativeResize="0"/>
          <p:nvPr/>
        </p:nvPicPr>
        <p:blipFill rotWithShape="1">
          <a:blip r:embed="rId4">
            <a:alphaModFix/>
          </a:blip>
          <a:srcRect b="2629" l="738" r="748" t="0"/>
          <a:stretch/>
        </p:blipFill>
        <p:spPr>
          <a:xfrm>
            <a:off x="891100" y="2402444"/>
            <a:ext cx="2517600" cy="5373000"/>
          </a:xfrm>
          <a:prstGeom prst="roundRect">
            <a:avLst>
              <a:gd fmla="val 11744" name="adj"/>
            </a:avLst>
          </a:prstGeom>
          <a:noFill/>
          <a:ln>
            <a:noFill/>
          </a:ln>
        </p:spPr>
      </p:pic>
      <p:sp>
        <p:nvSpPr>
          <p:cNvPr id="1816" name="Google Shape;1816;p184"/>
          <p:cNvSpPr/>
          <p:nvPr/>
        </p:nvSpPr>
        <p:spPr>
          <a:xfrm>
            <a:off x="714985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17" name="Google Shape;1817;p184"/>
          <p:cNvPicPr preferRelativeResize="0"/>
          <p:nvPr/>
        </p:nvPicPr>
        <p:blipFill rotWithShape="1">
          <a:blip r:embed="rId5">
            <a:alphaModFix/>
          </a:blip>
          <a:srcRect b="2629" l="719" r="719" t="0"/>
          <a:stretch/>
        </p:blipFill>
        <p:spPr>
          <a:xfrm>
            <a:off x="7303950" y="2393925"/>
            <a:ext cx="2517600" cy="5390100"/>
          </a:xfrm>
          <a:prstGeom prst="roundRect">
            <a:avLst>
              <a:gd fmla="val 11744" name="adj"/>
            </a:avLst>
          </a:prstGeom>
          <a:noFill/>
          <a:ln>
            <a:noFill/>
          </a:ln>
        </p:spPr>
      </p:pic>
      <p:sp>
        <p:nvSpPr>
          <p:cNvPr id="1818" name="Google Shape;1818;p18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الثاني</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lang="ar-AE">
                <a:solidFill>
                  <a:schemeClr val="dk1"/>
                </a:solidFill>
                <a:latin typeface="Noto Sans Arabic"/>
                <a:ea typeface="Noto Sans Arabic"/>
                <a:cs typeface="Noto Sans Arabic"/>
                <a:sym typeface="Noto Sans Arabic"/>
              </a:rPr>
              <a:t>خيارات للمستخدمين المراهقين للتحكُّم في تجربتهم عبر</a:t>
            </a:r>
            <a:r>
              <a:rPr i="0" lang="ar-AE" sz="1400" u="none" cap="none" strike="noStrike">
                <a:solidFill>
                  <a:schemeClr val="dk1"/>
                </a:solidFill>
                <a:latin typeface="Noto Sans Arabic"/>
                <a:ea typeface="Noto Sans Arabic"/>
                <a:cs typeface="Noto Sans Arabic"/>
                <a:sym typeface="Noto Sans Arabic"/>
              </a:rPr>
              <a:t> </a:t>
            </a:r>
            <a:r>
              <a:rPr i="0" lang="ar-AE" sz="1400" u="none" cap="none" strike="noStrike">
                <a:solidFill>
                  <a:schemeClr val="dk1"/>
                </a:solidFill>
                <a:latin typeface="Optimistic Text"/>
                <a:ea typeface="Optimistic Text"/>
                <a:cs typeface="Optimistic Text"/>
                <a:sym typeface="Optimistic Text"/>
              </a:rPr>
              <a:t>Facebook</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Messenger</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Instagram</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WhatsApp</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2" name="Shape 1822"/>
        <p:cNvGrpSpPr/>
        <p:nvPr/>
      </p:nvGrpSpPr>
      <p:grpSpPr>
        <a:xfrm>
          <a:off x="0" y="0"/>
          <a:ext cx="0" cy="0"/>
          <a:chOff x="0" y="0"/>
          <a:chExt cx="0" cy="0"/>
        </a:xfrm>
      </p:grpSpPr>
      <p:sp>
        <p:nvSpPr>
          <p:cNvPr id="1823" name="Google Shape;1823;p185"/>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ar-AE"/>
              <a:t>‹#›</a:t>
            </a:fld>
            <a:endParaRPr/>
          </a:p>
        </p:txBody>
      </p:sp>
      <p:sp>
        <p:nvSpPr>
          <p:cNvPr id="1824" name="Google Shape;1824;p185"/>
          <p:cNvSpPr txBox="1"/>
          <p:nvPr>
            <p:ph idx="4294967295" type="ctrTitle"/>
          </p:nvPr>
        </p:nvSpPr>
        <p:spPr>
          <a:xfrm>
            <a:off x="7580463" y="8173764"/>
            <a:ext cx="2816400" cy="307800"/>
          </a:xfrm>
          <a:prstGeom prst="rect">
            <a:avLst/>
          </a:prstGeom>
          <a:noFill/>
          <a:ln>
            <a:noFill/>
          </a:ln>
        </p:spPr>
        <p:txBody>
          <a:bodyPr anchorCtr="0" anchor="b" bIns="0" lIns="0" spcFirstLastPara="1" rIns="0" wrap="square" tIns="0">
            <a:spAutoFit/>
          </a:bodyPr>
          <a:lstStyle/>
          <a:p>
            <a:pPr indent="0" lvl="0" marL="0" marR="0" rtl="1" algn="ctr">
              <a:lnSpc>
                <a:spcPct val="115000"/>
              </a:lnSpc>
              <a:spcBef>
                <a:spcPts val="0"/>
              </a:spcBef>
              <a:spcAft>
                <a:spcPts val="0"/>
              </a:spcAft>
              <a:buClr>
                <a:schemeClr val="dk1"/>
              </a:buClr>
              <a:buSzPts val="5600"/>
              <a:buFont typeface="Arial"/>
              <a:buNone/>
            </a:pPr>
            <a:r>
              <a:rPr i="0" lang="ar-AE" sz="2000" u="none" cap="none" strike="noStrike">
                <a:solidFill>
                  <a:schemeClr val="dk1"/>
                </a:solidFill>
                <a:latin typeface="Noto Sans Arabic"/>
                <a:ea typeface="Noto Sans Arabic"/>
                <a:cs typeface="Noto Sans Arabic"/>
                <a:sym typeface="Noto Sans Arabic"/>
              </a:rPr>
              <a:t>أدوات للحجب والإبلاغ</a:t>
            </a:r>
            <a:endParaRPr i="0" sz="2000" u="none" cap="none" strike="noStrike">
              <a:solidFill>
                <a:schemeClr val="dk1"/>
              </a:solidFill>
              <a:latin typeface="Noto Sans Arabic"/>
              <a:ea typeface="Noto Sans Arabic"/>
              <a:cs typeface="Noto Sans Arabic"/>
              <a:sym typeface="Noto Sans Arabic"/>
            </a:endParaRPr>
          </a:p>
        </p:txBody>
      </p:sp>
      <p:grpSp>
        <p:nvGrpSpPr>
          <p:cNvPr id="1825" name="Google Shape;1825;p185"/>
          <p:cNvGrpSpPr/>
          <p:nvPr/>
        </p:nvGrpSpPr>
        <p:grpSpPr>
          <a:xfrm>
            <a:off x="7727597" y="2162249"/>
            <a:ext cx="2646665" cy="5603249"/>
            <a:chOff x="7735875" y="2904175"/>
            <a:chExt cx="2505600" cy="5304600"/>
          </a:xfrm>
        </p:grpSpPr>
        <p:sp>
          <p:nvSpPr>
            <p:cNvPr id="1826" name="Google Shape;1826;p185"/>
            <p:cNvSpPr/>
            <p:nvPr/>
          </p:nvSpPr>
          <p:spPr>
            <a:xfrm>
              <a:off x="7735875"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p185"/>
            <p:cNvSpPr/>
            <p:nvPr/>
          </p:nvSpPr>
          <p:spPr>
            <a:xfrm>
              <a:off x="7872875" y="3201175"/>
              <a:ext cx="2217600" cy="408900"/>
            </a:xfrm>
            <a:prstGeom prst="rect">
              <a:avLst/>
            </a:prstGeom>
            <a:solidFill>
              <a:srgbClr val="201F1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28" name="Google Shape;1828;p185"/>
            <p:cNvPicPr preferRelativeResize="0"/>
            <p:nvPr/>
          </p:nvPicPr>
          <p:blipFill rotWithShape="1">
            <a:blip r:embed="rId3">
              <a:alphaModFix/>
            </a:blip>
            <a:srcRect b="3447" l="728" r="729" t="480"/>
            <a:stretch/>
          </p:blipFill>
          <p:spPr>
            <a:xfrm>
              <a:off x="7872875" y="3201165"/>
              <a:ext cx="2231700" cy="4695000"/>
            </a:xfrm>
            <a:prstGeom prst="roundRect">
              <a:avLst>
                <a:gd fmla="val 11723" name="adj"/>
              </a:avLst>
            </a:prstGeom>
            <a:noFill/>
            <a:ln>
              <a:noFill/>
            </a:ln>
          </p:spPr>
        </p:pic>
      </p:grpSp>
      <p:sp>
        <p:nvSpPr>
          <p:cNvPr id="1829" name="Google Shape;1829;p185"/>
          <p:cNvSpPr txBox="1"/>
          <p:nvPr>
            <p:ph idx="4294967295" type="ctrTitle"/>
          </p:nvPr>
        </p:nvSpPr>
        <p:spPr>
          <a:xfrm>
            <a:off x="11498988" y="8173764"/>
            <a:ext cx="4053000" cy="661800"/>
          </a:xfrm>
          <a:prstGeom prst="rect">
            <a:avLst/>
          </a:prstGeom>
          <a:noFill/>
          <a:ln>
            <a:noFill/>
          </a:ln>
        </p:spPr>
        <p:txBody>
          <a:bodyPr anchorCtr="0" anchor="b" bIns="0" lIns="0" spcFirstLastPara="1" rIns="0" wrap="square" tIns="0">
            <a:spAutoFit/>
          </a:bodyPr>
          <a:lstStyle/>
          <a:p>
            <a:pPr indent="0" lvl="0" marL="0" marR="0" rtl="1" algn="ctr">
              <a:lnSpc>
                <a:spcPct val="115000"/>
              </a:lnSpc>
              <a:spcBef>
                <a:spcPts val="0"/>
              </a:spcBef>
              <a:spcAft>
                <a:spcPts val="0"/>
              </a:spcAft>
              <a:buClr>
                <a:schemeClr val="dk1"/>
              </a:buClr>
              <a:buSzPts val="5600"/>
              <a:buFont typeface="Arial"/>
              <a:buNone/>
            </a:pPr>
            <a:r>
              <a:rPr i="0" lang="ar-AE" sz="2000" u="none" cap="none" strike="noStrike">
                <a:solidFill>
                  <a:schemeClr val="dk1"/>
                </a:solidFill>
                <a:latin typeface="Noto Sans Arabic"/>
                <a:ea typeface="Noto Sans Arabic"/>
                <a:cs typeface="Noto Sans Arabic"/>
                <a:sym typeface="Noto Sans Arabic"/>
              </a:rPr>
              <a:t>تقييد تواصُل المستخدمين البالغين غير المعروفين مع المستخدمين القاصرين</a:t>
            </a:r>
            <a:endParaRPr i="0" sz="2000" u="none" cap="none" strike="noStrike">
              <a:solidFill>
                <a:schemeClr val="dk1"/>
              </a:solidFill>
              <a:latin typeface="Noto Sans Arabic"/>
              <a:ea typeface="Noto Sans Arabic"/>
              <a:cs typeface="Noto Sans Arabic"/>
              <a:sym typeface="Noto Sans Arabic"/>
            </a:endParaRPr>
          </a:p>
        </p:txBody>
      </p:sp>
      <p:grpSp>
        <p:nvGrpSpPr>
          <p:cNvPr id="1830" name="Google Shape;1830;p185"/>
          <p:cNvGrpSpPr/>
          <p:nvPr/>
        </p:nvGrpSpPr>
        <p:grpSpPr>
          <a:xfrm>
            <a:off x="12202163" y="2162328"/>
            <a:ext cx="2646665" cy="5603249"/>
            <a:chOff x="3388900" y="2904250"/>
            <a:chExt cx="2505600" cy="5304600"/>
          </a:xfrm>
        </p:grpSpPr>
        <p:sp>
          <p:nvSpPr>
            <p:cNvPr id="1831" name="Google Shape;1831;p185"/>
            <p:cNvSpPr/>
            <p:nvPr/>
          </p:nvSpPr>
          <p:spPr>
            <a:xfrm>
              <a:off x="3388900" y="2904250"/>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2" name="Google Shape;1832;p185"/>
            <p:cNvPicPr preferRelativeResize="0"/>
            <p:nvPr/>
          </p:nvPicPr>
          <p:blipFill rotWithShape="1">
            <a:blip r:embed="rId4">
              <a:alphaModFix/>
            </a:blip>
            <a:srcRect b="1927" l="216" r="1241" t="244"/>
            <a:stretch/>
          </p:blipFill>
          <p:spPr>
            <a:xfrm>
              <a:off x="3525975" y="3203075"/>
              <a:ext cx="2231700" cy="4780800"/>
            </a:xfrm>
            <a:prstGeom prst="roundRect">
              <a:avLst>
                <a:gd fmla="val 11723" name="adj"/>
              </a:avLst>
            </a:prstGeom>
            <a:noFill/>
            <a:ln>
              <a:noFill/>
            </a:ln>
          </p:spPr>
        </p:pic>
      </p:grpSp>
      <p:sp>
        <p:nvSpPr>
          <p:cNvPr id="1833" name="Google Shape;1833;p185"/>
          <p:cNvSpPr txBox="1"/>
          <p:nvPr>
            <p:ph idx="4294967295" type="ctrTitle"/>
          </p:nvPr>
        </p:nvSpPr>
        <p:spPr>
          <a:xfrm>
            <a:off x="2987263" y="8173764"/>
            <a:ext cx="3178200" cy="661800"/>
          </a:xfrm>
          <a:prstGeom prst="rect">
            <a:avLst/>
          </a:prstGeom>
          <a:noFill/>
          <a:ln>
            <a:noFill/>
          </a:ln>
        </p:spPr>
        <p:txBody>
          <a:bodyPr anchorCtr="0" anchor="b" bIns="0" lIns="0" spcFirstLastPara="1" rIns="0" wrap="square" tIns="0">
            <a:spAutoFit/>
          </a:bodyPr>
          <a:lstStyle/>
          <a:p>
            <a:pPr indent="0" lvl="0" marL="0" marR="0" rtl="1" algn="ctr">
              <a:lnSpc>
                <a:spcPct val="115000"/>
              </a:lnSpc>
              <a:spcBef>
                <a:spcPts val="0"/>
              </a:spcBef>
              <a:spcAft>
                <a:spcPts val="0"/>
              </a:spcAft>
              <a:buClr>
                <a:schemeClr val="dk1"/>
              </a:buClr>
              <a:buSzPts val="5600"/>
              <a:buFont typeface="Arial"/>
              <a:buNone/>
            </a:pPr>
            <a:r>
              <a:rPr i="0" lang="ar-AE" sz="2000" u="none" cap="none" strike="noStrike">
                <a:solidFill>
                  <a:schemeClr val="dk1"/>
                </a:solidFill>
                <a:latin typeface="Noto Sans Arabic"/>
                <a:ea typeface="Noto Sans Arabic"/>
                <a:cs typeface="Noto Sans Arabic"/>
                <a:sym typeface="Noto Sans Arabic"/>
              </a:rPr>
              <a:t>اتخاذ إجراءات بناءً على تقارير المستخدم وسلوك المراسلة</a:t>
            </a:r>
            <a:endParaRPr i="0" sz="2000" u="none" cap="none" strike="noStrike">
              <a:solidFill>
                <a:schemeClr val="dk1"/>
              </a:solidFill>
              <a:latin typeface="Noto Sans Arabic"/>
              <a:ea typeface="Noto Sans Arabic"/>
              <a:cs typeface="Noto Sans Arabic"/>
              <a:sym typeface="Noto Sans Arabic"/>
            </a:endParaRPr>
          </a:p>
        </p:txBody>
      </p:sp>
      <p:grpSp>
        <p:nvGrpSpPr>
          <p:cNvPr id="1834" name="Google Shape;1834;p185"/>
          <p:cNvGrpSpPr/>
          <p:nvPr/>
        </p:nvGrpSpPr>
        <p:grpSpPr>
          <a:xfrm>
            <a:off x="3253035" y="2162249"/>
            <a:ext cx="2646665" cy="5603249"/>
            <a:chOff x="11964988" y="2904175"/>
            <a:chExt cx="2505600" cy="5304600"/>
          </a:xfrm>
        </p:grpSpPr>
        <p:sp>
          <p:nvSpPr>
            <p:cNvPr id="1835" name="Google Shape;1835;p185"/>
            <p:cNvSpPr/>
            <p:nvPr/>
          </p:nvSpPr>
          <p:spPr>
            <a:xfrm>
              <a:off x="11964988"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6" name="Google Shape;1836;p185"/>
            <p:cNvPicPr preferRelativeResize="0"/>
            <p:nvPr/>
          </p:nvPicPr>
          <p:blipFill rotWithShape="1">
            <a:blip r:embed="rId5">
              <a:alphaModFix/>
            </a:blip>
            <a:srcRect b="3689" l="729" r="729" t="240"/>
            <a:stretch/>
          </p:blipFill>
          <p:spPr>
            <a:xfrm>
              <a:off x="12101975" y="3201165"/>
              <a:ext cx="2231700" cy="4695000"/>
            </a:xfrm>
            <a:prstGeom prst="roundRect">
              <a:avLst>
                <a:gd fmla="val 11723" name="adj"/>
              </a:avLst>
            </a:prstGeom>
            <a:noFill/>
            <a:ln>
              <a:noFill/>
            </a:ln>
          </p:spPr>
        </p:pic>
      </p:grpSp>
      <p:sp>
        <p:nvSpPr>
          <p:cNvPr id="1837" name="Google Shape;1837;p18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الثاني</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lang="ar-AE">
                <a:solidFill>
                  <a:schemeClr val="dk1"/>
                </a:solidFill>
                <a:latin typeface="Noto Sans Arabic"/>
                <a:ea typeface="Noto Sans Arabic"/>
                <a:cs typeface="Noto Sans Arabic"/>
                <a:sym typeface="Noto Sans Arabic"/>
              </a:rPr>
              <a:t>خيارات للمستخدمين المراهقين للتحكُّم في تجربتهم عبر</a:t>
            </a:r>
            <a:r>
              <a:rPr i="0" lang="ar-AE" sz="1400" u="none" cap="none" strike="noStrike">
                <a:solidFill>
                  <a:schemeClr val="dk1"/>
                </a:solidFill>
                <a:latin typeface="Noto Sans Arabic"/>
                <a:ea typeface="Noto Sans Arabic"/>
                <a:cs typeface="Noto Sans Arabic"/>
                <a:sym typeface="Noto Sans Arabic"/>
              </a:rPr>
              <a:t> </a:t>
            </a:r>
            <a:r>
              <a:rPr i="0" lang="ar-AE" sz="1400" u="none" cap="none" strike="noStrike">
                <a:solidFill>
                  <a:schemeClr val="dk1"/>
                </a:solidFill>
                <a:latin typeface="Optimistic Text"/>
                <a:ea typeface="Optimistic Text"/>
                <a:cs typeface="Optimistic Text"/>
                <a:sym typeface="Optimistic Text"/>
              </a:rPr>
              <a:t>Facebook</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Messenger</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Instagram</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WhatsApp</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1" name="Shape 1841"/>
        <p:cNvGrpSpPr/>
        <p:nvPr/>
      </p:nvGrpSpPr>
      <p:grpSpPr>
        <a:xfrm>
          <a:off x="0" y="0"/>
          <a:ext cx="0" cy="0"/>
          <a:chOff x="0" y="0"/>
          <a:chExt cx="0" cy="0"/>
        </a:xfrm>
      </p:grpSpPr>
      <p:sp>
        <p:nvSpPr>
          <p:cNvPr id="1842" name="Google Shape;1842;p186"/>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ar-AE"/>
              <a:t>‹#›</a:t>
            </a:fld>
            <a:endParaRPr/>
          </a:p>
        </p:txBody>
      </p:sp>
      <p:sp>
        <p:nvSpPr>
          <p:cNvPr id="1843" name="Google Shape;1843;p186"/>
          <p:cNvSpPr txBox="1"/>
          <p:nvPr/>
        </p:nvSpPr>
        <p:spPr>
          <a:xfrm>
            <a:off x="11841999" y="3610999"/>
            <a:ext cx="5730000" cy="1246800"/>
          </a:xfrm>
          <a:prstGeom prst="rect">
            <a:avLst/>
          </a:prstGeom>
          <a:noFill/>
          <a:ln>
            <a:noFill/>
          </a:ln>
        </p:spPr>
        <p:txBody>
          <a:bodyPr anchorCtr="0" anchor="t" bIns="0" lIns="0" spcFirstLastPara="1" rIns="0" wrap="square" tIns="0">
            <a:spAutoFit/>
          </a:bodyPr>
          <a:lstStyle/>
          <a:p>
            <a:pPr indent="0" lvl="0" marL="0" marR="0" rtl="1" algn="r">
              <a:lnSpc>
                <a:spcPct val="12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الحد من التأثيرات السلبية عبر حملات توعوية داخل التطبيق</a:t>
            </a:r>
            <a:endParaRPr i="0" sz="1800" u="none" cap="none" strike="noStrike">
              <a:solidFill>
                <a:schemeClr val="dk1"/>
              </a:solidFill>
              <a:latin typeface="Noto Sans Arabic Medium"/>
              <a:ea typeface="Noto Sans Arabic Medium"/>
              <a:cs typeface="Noto Sans Arabic Medium"/>
              <a:sym typeface="Noto Sans Arabic Medium"/>
            </a:endParaRPr>
          </a:p>
        </p:txBody>
      </p:sp>
      <p:sp>
        <p:nvSpPr>
          <p:cNvPr id="1844" name="Google Shape;1844;p186"/>
          <p:cNvSpPr txBox="1"/>
          <p:nvPr/>
        </p:nvSpPr>
        <p:spPr>
          <a:xfrm>
            <a:off x="10739453" y="5269282"/>
            <a:ext cx="5730000" cy="1554600"/>
          </a:xfrm>
          <a:prstGeom prst="rect">
            <a:avLst/>
          </a:prstGeom>
          <a:noFill/>
          <a:ln>
            <a:noFill/>
          </a:ln>
        </p:spPr>
        <p:txBody>
          <a:bodyPr anchorCtr="0" anchor="t" bIns="91425" lIns="91425" spcFirstLastPara="1" rIns="91425" wrap="square" tIns="91425">
            <a:spAutoFit/>
          </a:bodyPr>
          <a:lstStyle/>
          <a:p>
            <a:pPr indent="0" lvl="0" marL="0" marR="0" rtl="1" algn="r">
              <a:lnSpc>
                <a:spcPct val="115000"/>
              </a:lnSpc>
              <a:spcBef>
                <a:spcPts val="0"/>
              </a:spcBef>
              <a:spcAft>
                <a:spcPts val="2000"/>
              </a:spcAft>
              <a:buClr>
                <a:schemeClr val="accent5"/>
              </a:buClr>
              <a:buSzPts val="2200"/>
              <a:buFont typeface="Arial"/>
              <a:buNone/>
            </a:pPr>
            <a:r>
              <a:rPr lang="ar-AE" sz="2000">
                <a:solidFill>
                  <a:schemeClr val="dk1"/>
                </a:solidFill>
                <a:latin typeface="Noto Sans Arabic"/>
                <a:ea typeface="Noto Sans Arabic"/>
                <a:cs typeface="Noto Sans Arabic"/>
                <a:sym typeface="Noto Sans Arabic"/>
              </a:rPr>
              <a:t>تعمل إشعارات السلامة على تنبيه المستخدمين المراهقين حول أي نشاط مشبوه وتشجيعهم على استخدام خاصية الحجب أو الإبلاغ أو التجاهل أو التقييد عندما لا يبدو الأمر على ما يرام.</a:t>
            </a:r>
            <a:endParaRPr sz="2000">
              <a:solidFill>
                <a:schemeClr val="dk1"/>
              </a:solidFill>
              <a:latin typeface="Noto Sans Arabic"/>
              <a:ea typeface="Noto Sans Arabic"/>
              <a:cs typeface="Noto Sans Arabic"/>
              <a:sym typeface="Noto Sans Arabic"/>
            </a:endParaRPr>
          </a:p>
        </p:txBody>
      </p:sp>
      <p:grpSp>
        <p:nvGrpSpPr>
          <p:cNvPr id="1845" name="Google Shape;1845;p186"/>
          <p:cNvGrpSpPr/>
          <p:nvPr/>
        </p:nvGrpSpPr>
        <p:grpSpPr>
          <a:xfrm>
            <a:off x="16867316" y="5475405"/>
            <a:ext cx="704692" cy="565137"/>
            <a:chOff x="14105566" y="7674250"/>
            <a:chExt cx="708660" cy="568320"/>
          </a:xfrm>
        </p:grpSpPr>
        <p:sp>
          <p:nvSpPr>
            <p:cNvPr id="1846" name="Google Shape;1846;p186"/>
            <p:cNvSpPr/>
            <p:nvPr/>
          </p:nvSpPr>
          <p:spPr>
            <a:xfrm>
              <a:off x="14105566" y="7674250"/>
              <a:ext cx="708660" cy="568320"/>
            </a:xfrm>
            <a:custGeom>
              <a:rect b="b" l="l" r="r" t="t"/>
              <a:pathLst>
                <a:path extrusionOk="0" h="56832" w="70866">
                  <a:moveTo>
                    <a:pt x="65849" y="56832"/>
                  </a:moveTo>
                  <a:lnTo>
                    <a:pt x="5029" y="56832"/>
                  </a:lnTo>
                  <a:cubicBezTo>
                    <a:pt x="3251" y="56832"/>
                    <a:pt x="1701" y="55905"/>
                    <a:pt x="850" y="54356"/>
                  </a:cubicBezTo>
                  <a:cubicBezTo>
                    <a:pt x="0" y="52806"/>
                    <a:pt x="63" y="50990"/>
                    <a:pt x="1015" y="49504"/>
                  </a:cubicBezTo>
                  <a:lnTo>
                    <a:pt x="31445" y="2184"/>
                  </a:lnTo>
                  <a:cubicBezTo>
                    <a:pt x="32321" y="812"/>
                    <a:pt x="33807" y="0"/>
                    <a:pt x="35433" y="0"/>
                  </a:cubicBezTo>
                  <a:cubicBezTo>
                    <a:pt x="37058" y="0"/>
                    <a:pt x="38557" y="812"/>
                    <a:pt x="39446" y="2184"/>
                  </a:cubicBezTo>
                  <a:lnTo>
                    <a:pt x="69850" y="49504"/>
                  </a:lnTo>
                  <a:cubicBezTo>
                    <a:pt x="70802" y="50990"/>
                    <a:pt x="70866" y="52806"/>
                    <a:pt x="70027" y="54356"/>
                  </a:cubicBezTo>
                  <a:cubicBezTo>
                    <a:pt x="69176" y="55905"/>
                    <a:pt x="67627" y="56832"/>
                    <a:pt x="65849" y="56832"/>
                  </a:cubicBezTo>
                  <a:close/>
                  <a:moveTo>
                    <a:pt x="3340" y="50990"/>
                  </a:moveTo>
                  <a:cubicBezTo>
                    <a:pt x="2933" y="51612"/>
                    <a:pt x="2908" y="52374"/>
                    <a:pt x="3263" y="53035"/>
                  </a:cubicBezTo>
                  <a:cubicBezTo>
                    <a:pt x="3619" y="53682"/>
                    <a:pt x="4279" y="54076"/>
                    <a:pt x="5029" y="54076"/>
                  </a:cubicBezTo>
                  <a:lnTo>
                    <a:pt x="65849" y="54076"/>
                  </a:lnTo>
                  <a:cubicBezTo>
                    <a:pt x="66586" y="54076"/>
                    <a:pt x="67246" y="53682"/>
                    <a:pt x="67614" y="53035"/>
                  </a:cubicBezTo>
                  <a:cubicBezTo>
                    <a:pt x="67970" y="52374"/>
                    <a:pt x="67945" y="51612"/>
                    <a:pt x="67538" y="50990"/>
                  </a:cubicBezTo>
                  <a:lnTo>
                    <a:pt x="37122" y="3670"/>
                  </a:lnTo>
                  <a:cubicBezTo>
                    <a:pt x="36753" y="3086"/>
                    <a:pt x="36131" y="2743"/>
                    <a:pt x="35433" y="2743"/>
                  </a:cubicBezTo>
                  <a:cubicBezTo>
                    <a:pt x="34747" y="2743"/>
                    <a:pt x="34137" y="3086"/>
                    <a:pt x="33756"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47" name="Google Shape;1847;p186"/>
            <p:cNvSpPr/>
            <p:nvPr/>
          </p:nvSpPr>
          <p:spPr>
            <a:xfrm>
              <a:off x="14446121" y="7811650"/>
              <a:ext cx="27550" cy="293370"/>
            </a:xfrm>
            <a:custGeom>
              <a:rect b="b" l="l" r="r" t="t"/>
              <a:pathLst>
                <a:path extrusionOk="0" h="29337" w="2755">
                  <a:moveTo>
                    <a:pt x="2298" y="29337"/>
                  </a:moveTo>
                  <a:lnTo>
                    <a:pt x="457" y="29337"/>
                  </a:lnTo>
                  <a:cubicBezTo>
                    <a:pt x="215" y="29337"/>
                    <a:pt x="0" y="29133"/>
                    <a:pt x="0" y="28879"/>
                  </a:cubicBezTo>
                  <a:lnTo>
                    <a:pt x="0" y="469"/>
                  </a:lnTo>
                  <a:cubicBezTo>
                    <a:pt x="0" y="215"/>
                    <a:pt x="215" y="0"/>
                    <a:pt x="457" y="0"/>
                  </a:cubicBezTo>
                  <a:lnTo>
                    <a:pt x="2298" y="0"/>
                  </a:lnTo>
                  <a:cubicBezTo>
                    <a:pt x="2552" y="0"/>
                    <a:pt x="2755" y="215"/>
                    <a:pt x="2755" y="469"/>
                  </a:cubicBezTo>
                  <a:lnTo>
                    <a:pt x="2755" y="28879"/>
                  </a:lnTo>
                  <a:cubicBezTo>
                    <a:pt x="2755" y="29133"/>
                    <a:pt x="2552" y="29337"/>
                    <a:pt x="2298" y="2933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48" name="Google Shape;1848;p186"/>
            <p:cNvSpPr/>
            <p:nvPr/>
          </p:nvSpPr>
          <p:spPr>
            <a:xfrm>
              <a:off x="14446121" y="8132500"/>
              <a:ext cx="27550" cy="36709"/>
            </a:xfrm>
            <a:custGeom>
              <a:rect b="b" l="l" r="r" t="t"/>
              <a:pathLst>
                <a:path extrusionOk="0" h="3670" w="2755">
                  <a:moveTo>
                    <a:pt x="2298" y="3670"/>
                  </a:moveTo>
                  <a:lnTo>
                    <a:pt x="457" y="3670"/>
                  </a:lnTo>
                  <a:cubicBezTo>
                    <a:pt x="215" y="3670"/>
                    <a:pt x="0" y="3467"/>
                    <a:pt x="0" y="3213"/>
                  </a:cubicBezTo>
                  <a:lnTo>
                    <a:pt x="0" y="469"/>
                  </a:lnTo>
                  <a:cubicBezTo>
                    <a:pt x="0" y="215"/>
                    <a:pt x="215" y="0"/>
                    <a:pt x="457" y="0"/>
                  </a:cubicBezTo>
                  <a:lnTo>
                    <a:pt x="2298" y="0"/>
                  </a:lnTo>
                  <a:cubicBezTo>
                    <a:pt x="2552" y="0"/>
                    <a:pt x="2755" y="215"/>
                    <a:pt x="2755" y="469"/>
                  </a:cubicBezTo>
                  <a:lnTo>
                    <a:pt x="2755" y="3213"/>
                  </a:lnTo>
                  <a:cubicBezTo>
                    <a:pt x="2755" y="3467"/>
                    <a:pt x="2552" y="3670"/>
                    <a:pt x="2298"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1849" name="Google Shape;1849;p186"/>
          <p:cNvSpPr/>
          <p:nvPr/>
        </p:nvSpPr>
        <p:spPr>
          <a:xfrm>
            <a:off x="2108201"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0" name="Google Shape;1850;p186"/>
          <p:cNvSpPr/>
          <p:nvPr/>
        </p:nvSpPr>
        <p:spPr>
          <a:xfrm>
            <a:off x="2289100" y="2449050"/>
            <a:ext cx="2567400" cy="4941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1" name="Google Shape;1851;p186"/>
          <p:cNvPicPr preferRelativeResize="0"/>
          <p:nvPr/>
        </p:nvPicPr>
        <p:blipFill rotWithShape="1">
          <a:blip r:embed="rId3">
            <a:alphaModFix/>
          </a:blip>
          <a:srcRect b="3661" l="216" r="1241" t="479"/>
          <a:stretch/>
        </p:blipFill>
        <p:spPr>
          <a:xfrm>
            <a:off x="2289100" y="2449058"/>
            <a:ext cx="2567400" cy="5388900"/>
          </a:xfrm>
          <a:prstGeom prst="roundRect">
            <a:avLst>
              <a:gd fmla="val 11723" name="adj"/>
            </a:avLst>
          </a:prstGeom>
          <a:noFill/>
          <a:ln>
            <a:noFill/>
          </a:ln>
        </p:spPr>
      </p:pic>
      <p:sp>
        <p:nvSpPr>
          <p:cNvPr id="1852" name="Google Shape;1852;p186"/>
          <p:cNvSpPr/>
          <p:nvPr/>
        </p:nvSpPr>
        <p:spPr>
          <a:xfrm>
            <a:off x="5825126"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3" name="Google Shape;1853;p186"/>
          <p:cNvSpPr/>
          <p:nvPr/>
        </p:nvSpPr>
        <p:spPr>
          <a:xfrm>
            <a:off x="6006025" y="2493750"/>
            <a:ext cx="2567400" cy="877500"/>
          </a:xfrm>
          <a:prstGeom prst="rect">
            <a:avLst/>
          </a:prstGeom>
          <a:solidFill>
            <a:srgbClr val="CCCCC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4" name="Google Shape;1854;p186"/>
          <p:cNvPicPr preferRelativeResize="0"/>
          <p:nvPr/>
        </p:nvPicPr>
        <p:blipFill rotWithShape="1">
          <a:blip r:embed="rId4">
            <a:alphaModFix/>
          </a:blip>
          <a:srcRect b="2068" l="-147" r="1596" t="341"/>
          <a:stretch/>
        </p:blipFill>
        <p:spPr>
          <a:xfrm>
            <a:off x="6006023" y="2493750"/>
            <a:ext cx="2567400" cy="5486400"/>
          </a:xfrm>
          <a:prstGeom prst="roundRect">
            <a:avLst>
              <a:gd fmla="val 11723" name="adj"/>
            </a:avLst>
          </a:prstGeom>
          <a:noFill/>
          <a:ln>
            <a:noFill/>
          </a:ln>
        </p:spPr>
      </p:pic>
      <p:sp>
        <p:nvSpPr>
          <p:cNvPr id="1855" name="Google Shape;1855;p18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الثاني</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lang="ar-AE">
                <a:solidFill>
                  <a:schemeClr val="dk1"/>
                </a:solidFill>
                <a:latin typeface="Noto Sans Arabic"/>
                <a:ea typeface="Noto Sans Arabic"/>
                <a:cs typeface="Noto Sans Arabic"/>
                <a:sym typeface="Noto Sans Arabic"/>
              </a:rPr>
              <a:t>خيارات للمستخدمين المراهقين للتحكُّم في تجربتهم عبر</a:t>
            </a:r>
            <a:r>
              <a:rPr i="0" lang="ar-AE" sz="1400" u="none" cap="none" strike="noStrike">
                <a:solidFill>
                  <a:schemeClr val="dk1"/>
                </a:solidFill>
                <a:latin typeface="Noto Sans Arabic"/>
                <a:ea typeface="Noto Sans Arabic"/>
                <a:cs typeface="Noto Sans Arabic"/>
                <a:sym typeface="Noto Sans Arabic"/>
              </a:rPr>
              <a:t> </a:t>
            </a:r>
            <a:r>
              <a:rPr i="0" lang="ar-AE" sz="1400" u="none" cap="none" strike="noStrike">
                <a:solidFill>
                  <a:schemeClr val="dk1"/>
                </a:solidFill>
                <a:latin typeface="Optimistic Text"/>
                <a:ea typeface="Optimistic Text"/>
                <a:cs typeface="Optimistic Text"/>
                <a:sym typeface="Optimistic Text"/>
              </a:rPr>
              <a:t>Facebook</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Messenger</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Instagram</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WhatsApp</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9" name="Shape 1859"/>
        <p:cNvGrpSpPr/>
        <p:nvPr/>
      </p:nvGrpSpPr>
      <p:grpSpPr>
        <a:xfrm>
          <a:off x="0" y="0"/>
          <a:ext cx="0" cy="0"/>
          <a:chOff x="0" y="0"/>
          <a:chExt cx="0" cy="0"/>
        </a:xfrm>
      </p:grpSpPr>
      <p:sp>
        <p:nvSpPr>
          <p:cNvPr id="1860" name="Google Shape;1860;p187"/>
          <p:cNvSpPr/>
          <p:nvPr/>
        </p:nvSpPr>
        <p:spPr>
          <a:xfrm>
            <a:off x="8280688"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1" name="Google Shape;1861;p187"/>
          <p:cNvSpPr/>
          <p:nvPr/>
        </p:nvSpPr>
        <p:spPr>
          <a:xfrm>
            <a:off x="4497575"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2" name="Google Shape;1862;p187"/>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ar-AE"/>
              <a:t>‹#›</a:t>
            </a:fld>
            <a:endParaRPr/>
          </a:p>
        </p:txBody>
      </p:sp>
      <p:pic>
        <p:nvPicPr>
          <p:cNvPr id="1863" name="Google Shape;1863;p187"/>
          <p:cNvPicPr preferRelativeResize="0"/>
          <p:nvPr/>
        </p:nvPicPr>
        <p:blipFill rotWithShape="1">
          <a:blip r:embed="rId3">
            <a:alphaModFix/>
          </a:blip>
          <a:srcRect b="3651" l="1596" r="1596" t="0"/>
          <a:stretch/>
        </p:blipFill>
        <p:spPr>
          <a:xfrm>
            <a:off x="4628425" y="2356211"/>
            <a:ext cx="2804100" cy="5574600"/>
          </a:xfrm>
          <a:prstGeom prst="roundRect">
            <a:avLst>
              <a:gd fmla="val 11723" name="adj"/>
            </a:avLst>
          </a:prstGeom>
          <a:noFill/>
          <a:ln>
            <a:noFill/>
          </a:ln>
        </p:spPr>
      </p:pic>
      <p:pic>
        <p:nvPicPr>
          <p:cNvPr id="1864" name="Google Shape;1864;p187"/>
          <p:cNvPicPr preferRelativeResize="0"/>
          <p:nvPr/>
        </p:nvPicPr>
        <p:blipFill rotWithShape="1">
          <a:blip r:embed="rId4">
            <a:alphaModFix/>
          </a:blip>
          <a:srcRect b="3651" l="1596" r="1596" t="0"/>
          <a:stretch/>
        </p:blipFill>
        <p:spPr>
          <a:xfrm>
            <a:off x="8425976" y="2356359"/>
            <a:ext cx="2804100" cy="5574300"/>
          </a:xfrm>
          <a:prstGeom prst="roundRect">
            <a:avLst>
              <a:gd fmla="val 11723" name="adj"/>
            </a:avLst>
          </a:prstGeom>
          <a:noFill/>
          <a:ln>
            <a:noFill/>
          </a:ln>
        </p:spPr>
      </p:pic>
      <p:sp>
        <p:nvSpPr>
          <p:cNvPr id="1865" name="Google Shape;1865;p187"/>
          <p:cNvSpPr txBox="1"/>
          <p:nvPr/>
        </p:nvSpPr>
        <p:spPr>
          <a:xfrm>
            <a:off x="13340800" y="4192400"/>
            <a:ext cx="4231200" cy="554100"/>
          </a:xfrm>
          <a:prstGeom prst="rect">
            <a:avLst/>
          </a:prstGeom>
          <a:noFill/>
          <a:ln>
            <a:noFill/>
          </a:ln>
        </p:spPr>
        <p:txBody>
          <a:bodyPr anchorCtr="0" anchor="t" bIns="0" lIns="0" spcFirstLastPara="1" rIns="0" wrap="square" tIns="0">
            <a:spAutoFit/>
          </a:bodyPr>
          <a:lstStyle/>
          <a:p>
            <a:pPr indent="0" lvl="0" marL="0" marR="0" rtl="1" algn="r">
              <a:lnSpc>
                <a:spcPct val="12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الكلمات المخفية</a:t>
            </a:r>
            <a:endParaRPr i="0" sz="1800" u="none" cap="none" strike="noStrike">
              <a:solidFill>
                <a:schemeClr val="dk1"/>
              </a:solidFill>
              <a:latin typeface="Noto Sans Arabic Medium"/>
              <a:ea typeface="Noto Sans Arabic Medium"/>
              <a:cs typeface="Noto Sans Arabic Medium"/>
              <a:sym typeface="Noto Sans Arabic Medium"/>
            </a:endParaRPr>
          </a:p>
        </p:txBody>
      </p:sp>
      <p:sp>
        <p:nvSpPr>
          <p:cNvPr id="1866" name="Google Shape;1866;p187"/>
          <p:cNvSpPr txBox="1"/>
          <p:nvPr/>
        </p:nvSpPr>
        <p:spPr>
          <a:xfrm>
            <a:off x="12523300" y="5090325"/>
            <a:ext cx="4158600" cy="846600"/>
          </a:xfrm>
          <a:prstGeom prst="rect">
            <a:avLst/>
          </a:prstGeom>
          <a:noFill/>
          <a:ln>
            <a:noFill/>
          </a:ln>
        </p:spPr>
        <p:txBody>
          <a:bodyPr anchorCtr="0" anchor="t" bIns="91425" lIns="91425" spcFirstLastPara="1" rIns="91425" wrap="square" tIns="91425">
            <a:spAutoFit/>
          </a:bodyPr>
          <a:lstStyle/>
          <a:p>
            <a:pPr indent="0" lvl="0" marL="0" marR="0" rtl="1" algn="r">
              <a:lnSpc>
                <a:spcPct val="115000"/>
              </a:lnSpc>
              <a:spcBef>
                <a:spcPts val="0"/>
              </a:spcBef>
              <a:spcAft>
                <a:spcPts val="2000"/>
              </a:spcAft>
              <a:buClr>
                <a:srgbClr val="000000"/>
              </a:buClr>
              <a:buSzPts val="2000"/>
              <a:buFont typeface="Arial"/>
              <a:buNone/>
            </a:pPr>
            <a:r>
              <a:rPr lang="ar-AE" sz="2000">
                <a:solidFill>
                  <a:schemeClr val="dk1"/>
                </a:solidFill>
                <a:latin typeface="Noto Sans Arabic"/>
                <a:ea typeface="Noto Sans Arabic"/>
                <a:cs typeface="Noto Sans Arabic"/>
                <a:sym typeface="Noto Sans Arabic"/>
              </a:rPr>
              <a:t>حماية المراهقين من رؤية الرسائل المباشرة ومشاهدة التعليقات المسيئة</a:t>
            </a:r>
            <a:endParaRPr sz="2000">
              <a:solidFill>
                <a:schemeClr val="dk1"/>
              </a:solidFill>
              <a:latin typeface="Noto Sans Arabic"/>
              <a:ea typeface="Noto Sans Arabic"/>
              <a:cs typeface="Noto Sans Arabic"/>
              <a:sym typeface="Noto Sans Arabic"/>
            </a:endParaRPr>
          </a:p>
        </p:txBody>
      </p:sp>
      <p:grpSp>
        <p:nvGrpSpPr>
          <p:cNvPr id="1867" name="Google Shape;1867;p187"/>
          <p:cNvGrpSpPr/>
          <p:nvPr/>
        </p:nvGrpSpPr>
        <p:grpSpPr>
          <a:xfrm>
            <a:off x="16956973" y="5180048"/>
            <a:ext cx="615025" cy="667176"/>
            <a:chOff x="3702130" y="7619180"/>
            <a:chExt cx="625470" cy="678300"/>
          </a:xfrm>
        </p:grpSpPr>
        <p:sp>
          <p:nvSpPr>
            <p:cNvPr id="1868" name="Google Shape;1868;p187"/>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69" name="Google Shape;1869;p187"/>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1870" name="Google Shape;1870;p187"/>
          <p:cNvSpPr/>
          <p:nvPr/>
        </p:nvSpPr>
        <p:spPr>
          <a:xfrm>
            <a:off x="714450"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71" name="Google Shape;1871;p187"/>
          <p:cNvPicPr preferRelativeResize="0"/>
          <p:nvPr/>
        </p:nvPicPr>
        <p:blipFill rotWithShape="1">
          <a:blip r:embed="rId5">
            <a:alphaModFix/>
          </a:blip>
          <a:srcRect b="3651" l="1597" r="1597" t="0"/>
          <a:stretch/>
        </p:blipFill>
        <p:spPr>
          <a:xfrm>
            <a:off x="831250" y="2259736"/>
            <a:ext cx="2804100" cy="5574600"/>
          </a:xfrm>
          <a:prstGeom prst="roundRect">
            <a:avLst>
              <a:gd fmla="val 11723" name="adj"/>
            </a:avLst>
          </a:prstGeom>
          <a:noFill/>
          <a:ln>
            <a:noFill/>
          </a:ln>
        </p:spPr>
      </p:pic>
      <p:sp>
        <p:nvSpPr>
          <p:cNvPr id="1872" name="Google Shape;1872;p18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الثاني</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lang="ar-AE">
                <a:solidFill>
                  <a:schemeClr val="dk1"/>
                </a:solidFill>
                <a:latin typeface="Noto Sans Arabic"/>
                <a:ea typeface="Noto Sans Arabic"/>
                <a:cs typeface="Noto Sans Arabic"/>
                <a:sym typeface="Noto Sans Arabic"/>
              </a:rPr>
              <a:t>خيارات للمستخدمين المراهقين للتحكُّم في تجربتهم عبر</a:t>
            </a:r>
            <a:r>
              <a:rPr i="0" lang="ar-AE" sz="1400" u="none" cap="none" strike="noStrike">
                <a:solidFill>
                  <a:schemeClr val="dk1"/>
                </a:solidFill>
                <a:latin typeface="Noto Sans Arabic"/>
                <a:ea typeface="Noto Sans Arabic"/>
                <a:cs typeface="Noto Sans Arabic"/>
                <a:sym typeface="Noto Sans Arabic"/>
              </a:rPr>
              <a:t> </a:t>
            </a:r>
            <a:r>
              <a:rPr i="0" lang="ar-AE" sz="1400" u="none" cap="none" strike="noStrike">
                <a:solidFill>
                  <a:schemeClr val="dk1"/>
                </a:solidFill>
                <a:latin typeface="Optimistic Text"/>
                <a:ea typeface="Optimistic Text"/>
                <a:cs typeface="Optimistic Text"/>
                <a:sym typeface="Optimistic Text"/>
              </a:rPr>
              <a:t>Facebook</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Messenger</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Instagram</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WhatsApp</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6" name="Shape 1876"/>
        <p:cNvGrpSpPr/>
        <p:nvPr/>
      </p:nvGrpSpPr>
      <p:grpSpPr>
        <a:xfrm>
          <a:off x="0" y="0"/>
          <a:ext cx="0" cy="0"/>
          <a:chOff x="0" y="0"/>
          <a:chExt cx="0" cy="0"/>
        </a:xfrm>
      </p:grpSpPr>
      <p:sp>
        <p:nvSpPr>
          <p:cNvPr id="1877" name="Google Shape;1877;p188"/>
          <p:cNvSpPr/>
          <p:nvPr/>
        </p:nvSpPr>
        <p:spPr>
          <a:xfrm>
            <a:off x="9569375" y="270057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8" name="Google Shape;1878;p188"/>
          <p:cNvSpPr/>
          <p:nvPr/>
        </p:nvSpPr>
        <p:spPr>
          <a:xfrm>
            <a:off x="3684125"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9" name="Google Shape;1879;p188"/>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ar-AE"/>
              <a:t>‹#›</a:t>
            </a:fld>
            <a:endParaRPr/>
          </a:p>
        </p:txBody>
      </p:sp>
      <p:sp>
        <p:nvSpPr>
          <p:cNvPr id="1880" name="Google Shape;1880;p188"/>
          <p:cNvSpPr/>
          <p:nvPr/>
        </p:nvSpPr>
        <p:spPr>
          <a:xfrm>
            <a:off x="3837525" y="2997225"/>
            <a:ext cx="2121900" cy="1036500"/>
          </a:xfrm>
          <a:prstGeom prst="rect">
            <a:avLst/>
          </a:prstGeom>
          <a:solidFill>
            <a:srgbClr val="9090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81" name="Google Shape;1881;p188"/>
          <p:cNvPicPr preferRelativeResize="0"/>
          <p:nvPr/>
        </p:nvPicPr>
        <p:blipFill rotWithShape="1">
          <a:blip r:embed="rId3">
            <a:alphaModFix/>
          </a:blip>
          <a:srcRect b="2574" l="1606" r="1597" t="658"/>
          <a:stretch/>
        </p:blipFill>
        <p:spPr>
          <a:xfrm>
            <a:off x="3837500" y="2996350"/>
            <a:ext cx="2121900" cy="4236900"/>
          </a:xfrm>
          <a:prstGeom prst="roundRect">
            <a:avLst>
              <a:gd fmla="val 11723" name="adj"/>
            </a:avLst>
          </a:prstGeom>
          <a:noFill/>
          <a:ln>
            <a:noFill/>
          </a:ln>
        </p:spPr>
      </p:pic>
      <p:sp>
        <p:nvSpPr>
          <p:cNvPr id="1882" name="Google Shape;1882;p188"/>
          <p:cNvSpPr/>
          <p:nvPr/>
        </p:nvSpPr>
        <p:spPr>
          <a:xfrm>
            <a:off x="9722613"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83" name="Google Shape;1883;p188"/>
          <p:cNvPicPr preferRelativeResize="0"/>
          <p:nvPr/>
        </p:nvPicPr>
        <p:blipFill rotWithShape="1">
          <a:blip r:embed="rId4">
            <a:alphaModFix/>
          </a:blip>
          <a:srcRect b="3232" l="1606" r="1597" t="0"/>
          <a:stretch/>
        </p:blipFill>
        <p:spPr>
          <a:xfrm>
            <a:off x="9722775" y="2996425"/>
            <a:ext cx="2121900" cy="4236900"/>
          </a:xfrm>
          <a:prstGeom prst="roundRect">
            <a:avLst>
              <a:gd fmla="val 11723" name="adj"/>
            </a:avLst>
          </a:prstGeom>
          <a:noFill/>
          <a:ln>
            <a:noFill/>
          </a:ln>
        </p:spPr>
      </p:pic>
      <p:sp>
        <p:nvSpPr>
          <p:cNvPr id="1884" name="Google Shape;1884;p188"/>
          <p:cNvSpPr txBox="1"/>
          <p:nvPr/>
        </p:nvSpPr>
        <p:spPr>
          <a:xfrm>
            <a:off x="12273700" y="4192400"/>
            <a:ext cx="5298300" cy="554100"/>
          </a:xfrm>
          <a:prstGeom prst="rect">
            <a:avLst/>
          </a:prstGeom>
          <a:noFill/>
          <a:ln>
            <a:noFill/>
          </a:ln>
        </p:spPr>
        <p:txBody>
          <a:bodyPr anchorCtr="0" anchor="t" bIns="0" lIns="0" spcFirstLastPara="1" rIns="0" wrap="square" tIns="0">
            <a:spAutoFit/>
          </a:bodyPr>
          <a:lstStyle/>
          <a:p>
            <a:pPr indent="0" lvl="0" marL="0" marR="0" rtl="1" algn="r">
              <a:lnSpc>
                <a:spcPct val="12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تشجيع التفاعلات الإيجابية</a:t>
            </a:r>
            <a:endParaRPr i="0" sz="1800" u="none" cap="none" strike="noStrike">
              <a:solidFill>
                <a:schemeClr val="dk1"/>
              </a:solidFill>
              <a:latin typeface="Noto Sans Arabic Medium"/>
              <a:ea typeface="Noto Sans Arabic Medium"/>
              <a:cs typeface="Noto Sans Arabic Medium"/>
              <a:sym typeface="Noto Sans Arabic Medium"/>
            </a:endParaRPr>
          </a:p>
        </p:txBody>
      </p:sp>
      <p:sp>
        <p:nvSpPr>
          <p:cNvPr id="1885" name="Google Shape;1885;p188"/>
          <p:cNvSpPr txBox="1"/>
          <p:nvPr/>
        </p:nvSpPr>
        <p:spPr>
          <a:xfrm>
            <a:off x="13522088" y="5267318"/>
            <a:ext cx="3153900" cy="492600"/>
          </a:xfrm>
          <a:prstGeom prst="rect">
            <a:avLst/>
          </a:prstGeom>
          <a:noFill/>
          <a:ln>
            <a:noFill/>
          </a:ln>
        </p:spPr>
        <p:txBody>
          <a:bodyPr anchorCtr="0" anchor="t" bIns="91425" lIns="91425" spcFirstLastPara="1" rIns="91425" wrap="square" tIns="91425">
            <a:spAutoFit/>
          </a:bodyPr>
          <a:lstStyle/>
          <a:p>
            <a:pPr indent="0" lvl="0" marL="0" marR="0" rtl="1" algn="r">
              <a:lnSpc>
                <a:spcPct val="115000"/>
              </a:lnSpc>
              <a:spcBef>
                <a:spcPts val="0"/>
              </a:spcBef>
              <a:spcAft>
                <a:spcPts val="2000"/>
              </a:spcAft>
              <a:buClr>
                <a:srgbClr val="000000"/>
              </a:buClr>
              <a:buSzPts val="2000"/>
              <a:buFont typeface="Arial"/>
              <a:buNone/>
            </a:pPr>
            <a:r>
              <a:rPr i="0" lang="ar-AE" sz="2000" u="none" cap="none" strike="noStrike">
                <a:solidFill>
                  <a:schemeClr val="dk1"/>
                </a:solidFill>
                <a:latin typeface="Noto Sans Arabic"/>
                <a:ea typeface="Noto Sans Arabic"/>
                <a:cs typeface="Noto Sans Arabic"/>
                <a:sym typeface="Noto Sans Arabic"/>
              </a:rPr>
              <a:t>التعليقات المثبّتة</a:t>
            </a:r>
            <a:endParaRPr i="0" sz="1400" u="none" cap="none" strike="noStrike">
              <a:solidFill>
                <a:srgbClr val="000000"/>
              </a:solidFill>
              <a:latin typeface="Noto Sans Arabic"/>
              <a:ea typeface="Noto Sans Arabic"/>
              <a:cs typeface="Noto Sans Arabic"/>
              <a:sym typeface="Noto Sans Arabic"/>
            </a:endParaRPr>
          </a:p>
        </p:txBody>
      </p:sp>
      <p:grpSp>
        <p:nvGrpSpPr>
          <p:cNvPr id="1886" name="Google Shape;1886;p188"/>
          <p:cNvGrpSpPr/>
          <p:nvPr/>
        </p:nvGrpSpPr>
        <p:grpSpPr>
          <a:xfrm>
            <a:off x="16923887" y="5217165"/>
            <a:ext cx="615023" cy="592905"/>
            <a:chOff x="1624597" y="554286"/>
            <a:chExt cx="68453" cy="65989"/>
          </a:xfrm>
        </p:grpSpPr>
        <p:sp>
          <p:nvSpPr>
            <p:cNvPr id="1887" name="Google Shape;1887;p188"/>
            <p:cNvSpPr/>
            <p:nvPr/>
          </p:nvSpPr>
          <p:spPr>
            <a:xfrm>
              <a:off x="1624597" y="554286"/>
              <a:ext cx="68453" cy="65989"/>
            </a:xfrm>
            <a:custGeom>
              <a:rect b="b" l="l" r="r" t="t"/>
              <a:pathLst>
                <a:path extrusionOk="0" h="65989" w="68453">
                  <a:moveTo>
                    <a:pt x="19100" y="65989"/>
                  </a:moveTo>
                  <a:cubicBezTo>
                    <a:pt x="18567" y="65989"/>
                    <a:pt x="18034" y="65849"/>
                    <a:pt x="17551" y="65582"/>
                  </a:cubicBezTo>
                  <a:cubicBezTo>
                    <a:pt x="16535" y="65011"/>
                    <a:pt x="15900" y="63944"/>
                    <a:pt x="15900" y="62788"/>
                  </a:cubicBezTo>
                  <a:lnTo>
                    <a:pt x="15900" y="50876"/>
                  </a:lnTo>
                  <a:cubicBezTo>
                    <a:pt x="15900" y="50622"/>
                    <a:pt x="15684" y="50406"/>
                    <a:pt x="15443" y="50406"/>
                  </a:cubicBezTo>
                  <a:lnTo>
                    <a:pt x="4648" y="50406"/>
                  </a:lnTo>
                  <a:cubicBezTo>
                    <a:pt x="2895" y="50406"/>
                    <a:pt x="1422" y="49047"/>
                    <a:pt x="1270" y="47320"/>
                  </a:cubicBezTo>
                  <a:cubicBezTo>
                    <a:pt x="0" y="32639"/>
                    <a:pt x="0" y="17754"/>
                    <a:pt x="1270" y="3086"/>
                  </a:cubicBezTo>
                  <a:cubicBezTo>
                    <a:pt x="1422" y="1346"/>
                    <a:pt x="2895" y="0"/>
                    <a:pt x="4648" y="0"/>
                  </a:cubicBezTo>
                  <a:lnTo>
                    <a:pt x="63804" y="0"/>
                  </a:lnTo>
                  <a:cubicBezTo>
                    <a:pt x="65557" y="0"/>
                    <a:pt x="67030" y="1346"/>
                    <a:pt x="67183" y="3073"/>
                  </a:cubicBezTo>
                  <a:cubicBezTo>
                    <a:pt x="68453" y="17754"/>
                    <a:pt x="68453" y="32639"/>
                    <a:pt x="67183" y="47320"/>
                  </a:cubicBezTo>
                  <a:cubicBezTo>
                    <a:pt x="67030" y="49047"/>
                    <a:pt x="65557" y="50406"/>
                    <a:pt x="63804" y="50406"/>
                  </a:cubicBezTo>
                  <a:lnTo>
                    <a:pt x="46075" y="50406"/>
                  </a:lnTo>
                  <a:cubicBezTo>
                    <a:pt x="45478" y="50406"/>
                    <a:pt x="44894" y="50584"/>
                    <a:pt x="44386" y="50888"/>
                  </a:cubicBezTo>
                  <a:lnTo>
                    <a:pt x="20789" y="65506"/>
                  </a:lnTo>
                  <a:cubicBezTo>
                    <a:pt x="20269" y="65824"/>
                    <a:pt x="19697" y="65989"/>
                    <a:pt x="19100" y="65989"/>
                  </a:cubicBezTo>
                  <a:close/>
                  <a:moveTo>
                    <a:pt x="4648" y="2743"/>
                  </a:moveTo>
                  <a:cubicBezTo>
                    <a:pt x="4343" y="2743"/>
                    <a:pt x="4038" y="3022"/>
                    <a:pt x="4013" y="3314"/>
                  </a:cubicBezTo>
                  <a:cubicBezTo>
                    <a:pt x="2755" y="17843"/>
                    <a:pt x="2755" y="32562"/>
                    <a:pt x="4013" y="47091"/>
                  </a:cubicBezTo>
                  <a:cubicBezTo>
                    <a:pt x="4038" y="47383"/>
                    <a:pt x="4343" y="47663"/>
                    <a:pt x="4648" y="47663"/>
                  </a:cubicBezTo>
                  <a:lnTo>
                    <a:pt x="15443" y="47663"/>
                  </a:lnTo>
                  <a:cubicBezTo>
                    <a:pt x="17195" y="47663"/>
                    <a:pt x="18656" y="49098"/>
                    <a:pt x="18656" y="50876"/>
                  </a:cubicBezTo>
                  <a:lnTo>
                    <a:pt x="18656" y="62788"/>
                  </a:lnTo>
                  <a:cubicBezTo>
                    <a:pt x="18656" y="63017"/>
                    <a:pt x="18783" y="63131"/>
                    <a:pt x="18884" y="63182"/>
                  </a:cubicBezTo>
                  <a:cubicBezTo>
                    <a:pt x="18973" y="63233"/>
                    <a:pt x="19151" y="63296"/>
                    <a:pt x="19342" y="63169"/>
                  </a:cubicBezTo>
                  <a:lnTo>
                    <a:pt x="42938" y="48552"/>
                  </a:lnTo>
                  <a:cubicBezTo>
                    <a:pt x="43878" y="47967"/>
                    <a:pt x="44970" y="47663"/>
                    <a:pt x="46075" y="47663"/>
                  </a:cubicBezTo>
                  <a:lnTo>
                    <a:pt x="63804" y="47663"/>
                  </a:lnTo>
                  <a:cubicBezTo>
                    <a:pt x="64122" y="47663"/>
                    <a:pt x="64414" y="47383"/>
                    <a:pt x="64439" y="47078"/>
                  </a:cubicBezTo>
                  <a:cubicBezTo>
                    <a:pt x="65709" y="32562"/>
                    <a:pt x="65709" y="17843"/>
                    <a:pt x="64439" y="3314"/>
                  </a:cubicBezTo>
                  <a:cubicBezTo>
                    <a:pt x="64414" y="3009"/>
                    <a:pt x="64122" y="2743"/>
                    <a:pt x="6380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88" name="Google Shape;1888;p188"/>
            <p:cNvSpPr/>
            <p:nvPr/>
          </p:nvSpPr>
          <p:spPr>
            <a:xfrm>
              <a:off x="1654242" y="574452"/>
              <a:ext cx="10071" cy="10083"/>
            </a:xfrm>
            <a:custGeom>
              <a:rect b="b" l="l" r="r" t="t"/>
              <a:pathLst>
                <a:path extrusionOk="0" h="10083" w="10071">
                  <a:moveTo>
                    <a:pt x="5041" y="10083"/>
                  </a:moveTo>
                  <a:cubicBezTo>
                    <a:pt x="2260" y="10083"/>
                    <a:pt x="0" y="7810"/>
                    <a:pt x="0" y="5041"/>
                  </a:cubicBezTo>
                  <a:cubicBezTo>
                    <a:pt x="0" y="2247"/>
                    <a:pt x="2260" y="0"/>
                    <a:pt x="5041" y="0"/>
                  </a:cubicBezTo>
                  <a:cubicBezTo>
                    <a:pt x="7823" y="0"/>
                    <a:pt x="10071" y="2247"/>
                    <a:pt x="10071" y="5041"/>
                  </a:cubicBezTo>
                  <a:cubicBezTo>
                    <a:pt x="10071" y="7810"/>
                    <a:pt x="7823" y="10083"/>
                    <a:pt x="5041" y="10083"/>
                  </a:cubicBezTo>
                  <a:close/>
                  <a:moveTo>
                    <a:pt x="5041" y="2743"/>
                  </a:moveTo>
                  <a:cubicBezTo>
                    <a:pt x="3771" y="2743"/>
                    <a:pt x="2743" y="3771"/>
                    <a:pt x="2743" y="5041"/>
                  </a:cubicBezTo>
                  <a:cubicBezTo>
                    <a:pt x="2743" y="6299"/>
                    <a:pt x="3771" y="7327"/>
                    <a:pt x="5041" y="7327"/>
                  </a:cubicBezTo>
                  <a:cubicBezTo>
                    <a:pt x="6311" y="7327"/>
                    <a:pt x="7340" y="6299"/>
                    <a:pt x="7340" y="5041"/>
                  </a:cubicBezTo>
                  <a:cubicBezTo>
                    <a:pt x="7340" y="3771"/>
                    <a:pt x="6311" y="2743"/>
                    <a:pt x="5041"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89" name="Google Shape;1889;p188"/>
            <p:cNvSpPr/>
            <p:nvPr/>
          </p:nvSpPr>
          <p:spPr>
            <a:xfrm>
              <a:off x="1639583"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90" name="Google Shape;1890;p188"/>
            <p:cNvSpPr/>
            <p:nvPr/>
          </p:nvSpPr>
          <p:spPr>
            <a:xfrm>
              <a:off x="1668914"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1891" name="Google Shape;1891;p188"/>
          <p:cNvSpPr/>
          <p:nvPr/>
        </p:nvSpPr>
        <p:spPr>
          <a:xfrm>
            <a:off x="741425"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2" name="Google Shape;1892;p188"/>
          <p:cNvSpPr/>
          <p:nvPr/>
        </p:nvSpPr>
        <p:spPr>
          <a:xfrm>
            <a:off x="894663"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3" name="Google Shape;1893;p188"/>
          <p:cNvPicPr preferRelativeResize="0"/>
          <p:nvPr/>
        </p:nvPicPr>
        <p:blipFill rotWithShape="1">
          <a:blip r:embed="rId5">
            <a:alphaModFix/>
          </a:blip>
          <a:srcRect b="3232" l="1606" r="1597" t="0"/>
          <a:stretch/>
        </p:blipFill>
        <p:spPr>
          <a:xfrm>
            <a:off x="894750" y="2996350"/>
            <a:ext cx="2121900" cy="4236900"/>
          </a:xfrm>
          <a:prstGeom prst="roundRect">
            <a:avLst>
              <a:gd fmla="val 11723" name="adj"/>
            </a:avLst>
          </a:prstGeom>
          <a:noFill/>
          <a:ln>
            <a:noFill/>
          </a:ln>
        </p:spPr>
      </p:pic>
      <p:sp>
        <p:nvSpPr>
          <p:cNvPr id="1894" name="Google Shape;1894;p188"/>
          <p:cNvSpPr/>
          <p:nvPr/>
        </p:nvSpPr>
        <p:spPr>
          <a:xfrm>
            <a:off x="6626825" y="2737513"/>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5" name="Google Shape;1895;p188"/>
          <p:cNvSpPr/>
          <p:nvPr/>
        </p:nvSpPr>
        <p:spPr>
          <a:xfrm>
            <a:off x="6780113"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6" name="Google Shape;1896;p188"/>
          <p:cNvPicPr preferRelativeResize="0"/>
          <p:nvPr/>
        </p:nvPicPr>
        <p:blipFill rotWithShape="1">
          <a:blip r:embed="rId6">
            <a:alphaModFix/>
          </a:blip>
          <a:srcRect b="3241" l="1606" r="1597" t="0"/>
          <a:stretch/>
        </p:blipFill>
        <p:spPr>
          <a:xfrm>
            <a:off x="6780125" y="2996250"/>
            <a:ext cx="2121900" cy="4236900"/>
          </a:xfrm>
          <a:prstGeom prst="roundRect">
            <a:avLst>
              <a:gd fmla="val 11723" name="adj"/>
            </a:avLst>
          </a:prstGeom>
          <a:noFill/>
          <a:ln>
            <a:noFill/>
          </a:ln>
        </p:spPr>
      </p:pic>
      <p:sp>
        <p:nvSpPr>
          <p:cNvPr id="1897" name="Google Shape;1897;p18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الثاني</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lang="ar-AE">
                <a:solidFill>
                  <a:schemeClr val="dk1"/>
                </a:solidFill>
                <a:latin typeface="Noto Sans Arabic"/>
                <a:ea typeface="Noto Sans Arabic"/>
                <a:cs typeface="Noto Sans Arabic"/>
                <a:sym typeface="Noto Sans Arabic"/>
              </a:rPr>
              <a:t>خيارات للمستخدمين المراهقين للتحكُّم في تجربتهم عبر</a:t>
            </a:r>
            <a:r>
              <a:rPr i="0" lang="ar-AE" sz="1400" u="none" cap="none" strike="noStrike">
                <a:solidFill>
                  <a:schemeClr val="dk1"/>
                </a:solidFill>
                <a:latin typeface="Noto Sans Arabic"/>
                <a:ea typeface="Noto Sans Arabic"/>
                <a:cs typeface="Noto Sans Arabic"/>
                <a:sym typeface="Noto Sans Arabic"/>
              </a:rPr>
              <a:t> </a:t>
            </a:r>
            <a:r>
              <a:rPr i="0" lang="ar-AE" sz="1400" u="none" cap="none" strike="noStrike">
                <a:solidFill>
                  <a:schemeClr val="dk1"/>
                </a:solidFill>
                <a:latin typeface="Optimistic Text"/>
                <a:ea typeface="Optimistic Text"/>
                <a:cs typeface="Optimistic Text"/>
                <a:sym typeface="Optimistic Text"/>
              </a:rPr>
              <a:t>Facebook</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Messenger</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Instagram</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WhatsApp</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sp>
        <p:nvSpPr>
          <p:cNvPr id="1463" name="Google Shape;1463;p171"/>
          <p:cNvSpPr txBox="1"/>
          <p:nvPr>
            <p:ph idx="4294967295" type="ctrTitle"/>
          </p:nvPr>
        </p:nvSpPr>
        <p:spPr>
          <a:xfrm>
            <a:off x="11548325" y="4336976"/>
            <a:ext cx="6039600" cy="846600"/>
          </a:xfrm>
          <a:prstGeom prst="rect">
            <a:avLst/>
          </a:prstGeom>
          <a:noFill/>
          <a:ln>
            <a:noFill/>
          </a:ln>
        </p:spPr>
        <p:txBody>
          <a:bodyPr anchorCtr="0" anchor="b" bIns="0" lIns="0" spcFirstLastPara="1" rIns="0" wrap="square" tIns="0">
            <a:spAutoFit/>
          </a:bodyPr>
          <a:lstStyle/>
          <a:p>
            <a:pPr indent="0" lvl="0" marL="0" marR="0" rtl="1" algn="r">
              <a:lnSpc>
                <a:spcPct val="115000"/>
              </a:lnSpc>
              <a:spcBef>
                <a:spcPts val="0"/>
              </a:spcBef>
              <a:spcAft>
                <a:spcPts val="2000"/>
              </a:spcAft>
              <a:buClr>
                <a:schemeClr val="dk1"/>
              </a:buClr>
              <a:buSzPts val="5600"/>
              <a:buFont typeface="Arial"/>
              <a:buNone/>
            </a:pPr>
            <a:r>
              <a:rPr lang="ar-AE" sz="5500">
                <a:latin typeface="Noto Sans Arabic Medium"/>
                <a:ea typeface="Noto Sans Arabic Medium"/>
                <a:cs typeface="Noto Sans Arabic Medium"/>
                <a:sym typeface="Noto Sans Arabic Medium"/>
              </a:rPr>
              <a:t>مقدّمة</a:t>
            </a:r>
            <a:endParaRPr i="0" sz="5500" u="none" cap="none" strike="noStrike">
              <a:solidFill>
                <a:schemeClr val="dk1"/>
              </a:solidFill>
              <a:latin typeface="Noto Sans Arabic Medium"/>
              <a:ea typeface="Noto Sans Arabic Medium"/>
              <a:cs typeface="Noto Sans Arabic Medium"/>
              <a:sym typeface="Noto Sans Arabic Medium"/>
            </a:endParaRPr>
          </a:p>
        </p:txBody>
      </p:sp>
      <p:sp>
        <p:nvSpPr>
          <p:cNvPr id="1464" name="Google Shape;1464;p171"/>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ar-AE">
                <a:solidFill>
                  <a:srgbClr val="1C2B33"/>
                </a:solidFill>
                <a:latin typeface="Optimistic Text"/>
                <a:ea typeface="Optimistic Text"/>
                <a:cs typeface="Optimistic Text"/>
                <a:sym typeface="Optimistic Text"/>
              </a:rPr>
              <a:t>0</a:t>
            </a: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pic>
        <p:nvPicPr>
          <p:cNvPr id="1465" name="Google Shape;1465;p171"/>
          <p:cNvPicPr preferRelativeResize="0"/>
          <p:nvPr/>
        </p:nvPicPr>
        <p:blipFill rotWithShape="1">
          <a:blip r:embed="rId3">
            <a:alphaModFix/>
          </a:blip>
          <a:srcRect b="9613" l="21125" r="5496" t="28600"/>
          <a:stretch/>
        </p:blipFill>
        <p:spPr>
          <a:xfrm>
            <a:off x="700100" y="2400300"/>
            <a:ext cx="10433400" cy="5868300"/>
          </a:xfrm>
          <a:prstGeom prst="roundRect">
            <a:avLst>
              <a:gd fmla="val 7089" name="adj"/>
            </a:avLst>
          </a:prstGeom>
          <a:noFill/>
          <a:ln>
            <a:noFill/>
          </a:ln>
        </p:spPr>
      </p:pic>
      <p:pic>
        <p:nvPicPr>
          <p:cNvPr id="1466" name="Google Shape;1466;p171"/>
          <p:cNvPicPr preferRelativeResize="0"/>
          <p:nvPr/>
        </p:nvPicPr>
        <p:blipFill rotWithShape="1">
          <a:blip r:embed="rId4">
            <a:alphaModFix/>
          </a:blip>
          <a:srcRect b="0" l="0" r="0" t="0"/>
          <a:stretch/>
        </p:blipFill>
        <p:spPr>
          <a:xfrm>
            <a:off x="1871363" y="1828800"/>
            <a:ext cx="3638475" cy="30212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1" name="Shape 1901"/>
        <p:cNvGrpSpPr/>
        <p:nvPr/>
      </p:nvGrpSpPr>
      <p:grpSpPr>
        <a:xfrm>
          <a:off x="0" y="0"/>
          <a:ext cx="0" cy="0"/>
          <a:chOff x="0" y="0"/>
          <a:chExt cx="0" cy="0"/>
        </a:xfrm>
      </p:grpSpPr>
      <p:sp>
        <p:nvSpPr>
          <p:cNvPr id="1902" name="Google Shape;1902;p189"/>
          <p:cNvSpPr txBox="1"/>
          <p:nvPr>
            <p:ph idx="4294967295" type="ctrTitle"/>
          </p:nvPr>
        </p:nvSpPr>
        <p:spPr>
          <a:xfrm>
            <a:off x="10954625" y="3189900"/>
            <a:ext cx="6633300" cy="3907200"/>
          </a:xfrm>
          <a:prstGeom prst="rect">
            <a:avLst/>
          </a:prstGeom>
          <a:noFill/>
          <a:ln>
            <a:noFill/>
          </a:ln>
        </p:spPr>
        <p:txBody>
          <a:bodyPr anchorCtr="0" anchor="ctr" bIns="0" lIns="0" spcFirstLastPara="1" rIns="0" wrap="square" tIns="0">
            <a:noAutofit/>
          </a:bodyPr>
          <a:lstStyle/>
          <a:p>
            <a:pPr indent="0" lvl="0" marL="0" marR="0" rtl="1" algn="r">
              <a:lnSpc>
                <a:spcPct val="100000"/>
              </a:lnSpc>
              <a:spcBef>
                <a:spcPts val="0"/>
              </a:spcBef>
              <a:spcAft>
                <a:spcPts val="0"/>
              </a:spcAft>
              <a:buClr>
                <a:schemeClr val="dk1"/>
              </a:buClr>
              <a:buSzPts val="5600"/>
              <a:buFont typeface="Arial"/>
              <a:buNone/>
            </a:pPr>
            <a:r>
              <a:rPr b="1" i="0" lang="ar-AE" sz="2300" u="none" cap="none" strike="noStrike">
                <a:solidFill>
                  <a:schemeClr val="dk1"/>
                </a:solidFill>
                <a:latin typeface="Noto Sans Arabic"/>
                <a:ea typeface="Noto Sans Arabic"/>
                <a:cs typeface="Noto Sans Arabic"/>
                <a:sym typeface="Noto Sans Arabic"/>
              </a:rPr>
              <a:t>الدرس الثالث</a:t>
            </a:r>
            <a:endParaRPr i="0" sz="5500" u="none" cap="none" strike="noStrike">
              <a:solidFill>
                <a:schemeClr val="dk1"/>
              </a:solidFill>
              <a:latin typeface="Noto Sans Arabic"/>
              <a:ea typeface="Noto Sans Arabic"/>
              <a:cs typeface="Noto Sans Arabic"/>
              <a:sym typeface="Noto Sans Arabic"/>
            </a:endParaRPr>
          </a:p>
          <a:p>
            <a:pPr indent="0" lvl="0" marL="0" marR="0" rtl="1" algn="r">
              <a:lnSpc>
                <a:spcPct val="115000"/>
              </a:lnSpc>
              <a:spcBef>
                <a:spcPts val="1000"/>
              </a:spcBef>
              <a:spcAft>
                <a:spcPts val="2000"/>
              </a:spcAft>
              <a:buClr>
                <a:schemeClr val="dk1"/>
              </a:buClr>
              <a:buSzPts val="5600"/>
              <a:buFont typeface="Arial"/>
              <a:buNone/>
            </a:pPr>
            <a:r>
              <a:rPr i="0" lang="ar-AE" sz="4500" u="none" cap="none" strike="noStrike">
                <a:solidFill>
                  <a:schemeClr val="dk1"/>
                </a:solidFill>
                <a:latin typeface="Noto Sans Arabic Medium"/>
                <a:ea typeface="Noto Sans Arabic Medium"/>
                <a:cs typeface="Noto Sans Arabic Medium"/>
                <a:sym typeface="Noto Sans Arabic Medium"/>
              </a:rPr>
              <a:t>تجارب مناسِبة للفئة العمرية</a:t>
            </a:r>
            <a:endParaRPr i="0" sz="4500" u="none" cap="none" strike="noStrike">
              <a:solidFill>
                <a:schemeClr val="dk1"/>
              </a:solidFill>
              <a:latin typeface="Noto Sans Arabic Medium"/>
              <a:ea typeface="Noto Sans Arabic Medium"/>
              <a:cs typeface="Noto Sans Arabic Medium"/>
              <a:sym typeface="Noto Sans Arabic Medium"/>
            </a:endParaRPr>
          </a:p>
        </p:txBody>
      </p:sp>
      <p:sp>
        <p:nvSpPr>
          <p:cNvPr id="1903" name="Google Shape;1903;p189"/>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pic>
        <p:nvPicPr>
          <p:cNvPr id="1904" name="Google Shape;1904;p189"/>
          <p:cNvPicPr preferRelativeResize="0"/>
          <p:nvPr/>
        </p:nvPicPr>
        <p:blipFill rotWithShape="1">
          <a:blip r:embed="rId3">
            <a:alphaModFix/>
          </a:blip>
          <a:srcRect b="1271" l="11684" r="17024" t="29980"/>
          <a:stretch/>
        </p:blipFill>
        <p:spPr>
          <a:xfrm>
            <a:off x="700091" y="2170200"/>
            <a:ext cx="9252300" cy="5946600"/>
          </a:xfrm>
          <a:prstGeom prst="roundRect">
            <a:avLst>
              <a:gd fmla="val 7089" name="adj"/>
            </a:avLst>
          </a:prstGeom>
          <a:noFill/>
          <a:ln>
            <a:noFill/>
          </a:ln>
        </p:spPr>
      </p:pic>
      <p:pic>
        <p:nvPicPr>
          <p:cNvPr id="1905" name="Google Shape;1905;p189"/>
          <p:cNvPicPr preferRelativeResize="0"/>
          <p:nvPr/>
        </p:nvPicPr>
        <p:blipFill rotWithShape="1">
          <a:blip r:embed="rId4">
            <a:alphaModFix/>
          </a:blip>
          <a:srcRect b="42169" l="13366" r="20002" t="0"/>
          <a:stretch/>
        </p:blipFill>
        <p:spPr>
          <a:xfrm>
            <a:off x="942125" y="-400300"/>
            <a:ext cx="8605650" cy="49779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9" name="Shape 1909"/>
        <p:cNvGrpSpPr/>
        <p:nvPr/>
      </p:nvGrpSpPr>
      <p:grpSpPr>
        <a:xfrm>
          <a:off x="0" y="0"/>
          <a:ext cx="0" cy="0"/>
          <a:chOff x="0" y="0"/>
          <a:chExt cx="0" cy="0"/>
        </a:xfrm>
      </p:grpSpPr>
      <p:sp>
        <p:nvSpPr>
          <p:cNvPr id="1910" name="Google Shape;1910;p190"/>
          <p:cNvSpPr txBox="1"/>
          <p:nvPr>
            <p:ph idx="4294967295" type="title"/>
          </p:nvPr>
        </p:nvSpPr>
        <p:spPr>
          <a:xfrm>
            <a:off x="7024475" y="4734514"/>
            <a:ext cx="4944900" cy="369300"/>
          </a:xfrm>
          <a:prstGeom prst="rect">
            <a:avLst/>
          </a:prstGeom>
          <a:noFill/>
          <a:ln>
            <a:noFill/>
          </a:ln>
        </p:spPr>
        <p:txBody>
          <a:bodyPr anchorCtr="0" anchor="b" bIns="0" lIns="0" spcFirstLastPara="1" rIns="0" wrap="square" tIns="0">
            <a:spAutoFit/>
          </a:bodyPr>
          <a:lstStyle/>
          <a:p>
            <a:pPr indent="0" lvl="0" marL="0" rtl="1" algn="r">
              <a:lnSpc>
                <a:spcPct val="120000"/>
              </a:lnSpc>
              <a:spcBef>
                <a:spcPts val="0"/>
              </a:spcBef>
              <a:spcAft>
                <a:spcPts val="0"/>
              </a:spcAft>
              <a:buSzPts val="2800"/>
              <a:buNone/>
            </a:pPr>
            <a:r>
              <a:rPr b="1" lang="ar-AE" sz="2400">
                <a:latin typeface="Noto Sans Arabic"/>
                <a:ea typeface="Noto Sans Arabic"/>
                <a:cs typeface="Noto Sans Arabic"/>
                <a:sym typeface="Noto Sans Arabic"/>
              </a:rPr>
              <a:t>التفاعل الاستباقي</a:t>
            </a:r>
            <a:endParaRPr b="1" sz="2400">
              <a:latin typeface="Noto Sans Arabic"/>
              <a:ea typeface="Noto Sans Arabic"/>
              <a:cs typeface="Noto Sans Arabic"/>
              <a:sym typeface="Noto Sans Arabic"/>
            </a:endParaRPr>
          </a:p>
        </p:txBody>
      </p:sp>
      <p:sp>
        <p:nvSpPr>
          <p:cNvPr id="1911" name="Google Shape;1911;p190"/>
          <p:cNvSpPr txBox="1"/>
          <p:nvPr>
            <p:ph idx="4294967295" type="title"/>
          </p:nvPr>
        </p:nvSpPr>
        <p:spPr>
          <a:xfrm>
            <a:off x="1532788" y="4687319"/>
            <a:ext cx="4538400" cy="369300"/>
          </a:xfrm>
          <a:prstGeom prst="rect">
            <a:avLst/>
          </a:prstGeom>
          <a:noFill/>
          <a:ln>
            <a:noFill/>
          </a:ln>
        </p:spPr>
        <p:txBody>
          <a:bodyPr anchorCtr="0" anchor="b" bIns="0" lIns="0" spcFirstLastPara="1" rIns="0" wrap="square" tIns="0">
            <a:spAutoFit/>
          </a:bodyPr>
          <a:lstStyle/>
          <a:p>
            <a:pPr indent="0" lvl="0" marL="0" rtl="1" algn="r">
              <a:lnSpc>
                <a:spcPct val="120000"/>
              </a:lnSpc>
              <a:spcBef>
                <a:spcPts val="0"/>
              </a:spcBef>
              <a:spcAft>
                <a:spcPts val="0"/>
              </a:spcAft>
              <a:buSzPts val="2800"/>
              <a:buNone/>
            </a:pPr>
            <a:r>
              <a:rPr b="1" lang="ar-AE" sz="2400">
                <a:latin typeface="Noto Sans Arabic"/>
                <a:ea typeface="Noto Sans Arabic"/>
                <a:cs typeface="Noto Sans Arabic"/>
                <a:sym typeface="Noto Sans Arabic"/>
              </a:rPr>
              <a:t>التطوير المستمر</a:t>
            </a:r>
            <a:endParaRPr b="1" sz="2400">
              <a:latin typeface="Noto Sans Arabic"/>
              <a:ea typeface="Noto Sans Arabic"/>
              <a:cs typeface="Noto Sans Arabic"/>
              <a:sym typeface="Noto Sans Arabic"/>
            </a:endParaRPr>
          </a:p>
        </p:txBody>
      </p:sp>
      <p:sp>
        <p:nvSpPr>
          <p:cNvPr id="1912" name="Google Shape;1912;p190"/>
          <p:cNvSpPr txBox="1"/>
          <p:nvPr>
            <p:ph idx="4294967295" type="body"/>
          </p:nvPr>
        </p:nvSpPr>
        <p:spPr>
          <a:xfrm>
            <a:off x="7303175" y="5479400"/>
            <a:ext cx="4666200" cy="2188200"/>
          </a:xfrm>
          <a:prstGeom prst="rect">
            <a:avLst/>
          </a:prstGeom>
          <a:noFill/>
          <a:ln>
            <a:noFill/>
          </a:ln>
        </p:spPr>
        <p:txBody>
          <a:bodyPr anchorCtr="0" anchor="t" bIns="0" lIns="0" spcFirstLastPara="1" rIns="0" wrap="square" tIns="0">
            <a:noAutofit/>
          </a:bodyPr>
          <a:lstStyle/>
          <a:p>
            <a:pPr indent="0" lvl="0" marL="0" rtl="1" algn="r">
              <a:lnSpc>
                <a:spcPct val="115000"/>
              </a:lnSpc>
              <a:spcBef>
                <a:spcPts val="0"/>
              </a:spcBef>
              <a:spcAft>
                <a:spcPts val="0"/>
              </a:spcAft>
              <a:buSzPts val="400"/>
              <a:buNone/>
            </a:pPr>
            <a:r>
              <a:rPr lang="ar-AE" sz="2000">
                <a:latin typeface="Noto Sans Arabic"/>
                <a:ea typeface="Noto Sans Arabic"/>
                <a:cs typeface="Noto Sans Arabic"/>
                <a:sym typeface="Noto Sans Arabic"/>
              </a:rPr>
              <a:t>نتعاون مع العديد من الخبراء والكفاءات في مجالات الخصوصية والسلامة، والحقوق المدنية، وحقوق الإنسان، والواقع المعزز/الواقع الافتراضي وغيرها من المجالات الأخرى، بهدف ضمان الاستجابة للقضايا والتحديات الرئيسية التي قد تترتّب على حلولنا التكنولوجية.</a:t>
            </a:r>
            <a:endParaRPr sz="2000">
              <a:latin typeface="Noto Sans Arabic"/>
              <a:ea typeface="Noto Sans Arabic"/>
              <a:cs typeface="Noto Sans Arabic"/>
              <a:sym typeface="Noto Sans Arabic"/>
            </a:endParaRPr>
          </a:p>
        </p:txBody>
      </p:sp>
      <p:sp>
        <p:nvSpPr>
          <p:cNvPr id="1913" name="Google Shape;1913;p190"/>
          <p:cNvSpPr txBox="1"/>
          <p:nvPr>
            <p:ph idx="4294967295" type="body"/>
          </p:nvPr>
        </p:nvSpPr>
        <p:spPr>
          <a:xfrm>
            <a:off x="1711113" y="5479400"/>
            <a:ext cx="4438500" cy="2188200"/>
          </a:xfrm>
          <a:prstGeom prst="rect">
            <a:avLst/>
          </a:prstGeom>
          <a:noFill/>
          <a:ln>
            <a:noFill/>
          </a:ln>
        </p:spPr>
        <p:txBody>
          <a:bodyPr anchorCtr="0" anchor="t" bIns="0" lIns="0" spcFirstLastPara="1" rIns="0" wrap="square" tIns="0">
            <a:noAutofit/>
          </a:bodyPr>
          <a:lstStyle/>
          <a:p>
            <a:pPr indent="0" lvl="0" marL="0" rtl="1" algn="r">
              <a:lnSpc>
                <a:spcPct val="115000"/>
              </a:lnSpc>
              <a:spcBef>
                <a:spcPts val="0"/>
              </a:spcBef>
              <a:spcAft>
                <a:spcPts val="0"/>
              </a:spcAft>
              <a:buSzPts val="2200"/>
              <a:buNone/>
            </a:pPr>
            <a:r>
              <a:rPr lang="ar-AE" sz="2000">
                <a:latin typeface="Noto Sans Arabic"/>
                <a:ea typeface="Noto Sans Arabic"/>
                <a:cs typeface="Noto Sans Arabic"/>
                <a:sym typeface="Noto Sans Arabic"/>
              </a:rPr>
              <a:t>تتسم عملية تطوير المنتجات بالاستمرارية والتكرار. وبالرغم من أن بعض المنتجات قد تبدو نهائية، إلا أن التعليقات والآراء التي نتلقّاها تدفعنا دوماً إلى مواصلة تحسين المنتجات المستقبلية (البرامج والأجهزة).</a:t>
            </a:r>
            <a:endParaRPr sz="2000">
              <a:solidFill>
                <a:schemeClr val="dk1"/>
              </a:solidFill>
              <a:latin typeface="Noto Sans Arabic"/>
              <a:ea typeface="Noto Sans Arabic"/>
              <a:cs typeface="Noto Sans Arabic"/>
              <a:sym typeface="Noto Sans Arabic"/>
            </a:endParaRPr>
          </a:p>
        </p:txBody>
      </p:sp>
      <p:grpSp>
        <p:nvGrpSpPr>
          <p:cNvPr id="1914" name="Google Shape;1914;p190"/>
          <p:cNvGrpSpPr/>
          <p:nvPr/>
        </p:nvGrpSpPr>
        <p:grpSpPr>
          <a:xfrm>
            <a:off x="10092525" y="2545562"/>
            <a:ext cx="1837944" cy="1798419"/>
            <a:chOff x="7188270" y="2900350"/>
            <a:chExt cx="1837944" cy="1798419"/>
          </a:xfrm>
        </p:grpSpPr>
        <p:sp>
          <p:nvSpPr>
            <p:cNvPr id="1915" name="Google Shape;1915;p190"/>
            <p:cNvSpPr/>
            <p:nvPr/>
          </p:nvSpPr>
          <p:spPr>
            <a:xfrm>
              <a:off x="7188270"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916" name="Google Shape;1916;p190"/>
            <p:cNvGrpSpPr/>
            <p:nvPr/>
          </p:nvGrpSpPr>
          <p:grpSpPr>
            <a:xfrm>
              <a:off x="7642479" y="3337655"/>
              <a:ext cx="925386" cy="921423"/>
              <a:chOff x="6898142" y="4275373"/>
              <a:chExt cx="256155" cy="255058"/>
            </a:xfrm>
          </p:grpSpPr>
          <p:grpSp>
            <p:nvGrpSpPr>
              <p:cNvPr id="1917" name="Google Shape;1917;p190"/>
              <p:cNvGrpSpPr/>
              <p:nvPr/>
            </p:nvGrpSpPr>
            <p:grpSpPr>
              <a:xfrm>
                <a:off x="6938905" y="4316370"/>
                <a:ext cx="103275" cy="50072"/>
                <a:chOff x="6938905" y="4316370"/>
                <a:chExt cx="103275" cy="50072"/>
              </a:xfrm>
            </p:grpSpPr>
            <p:sp>
              <p:nvSpPr>
                <p:cNvPr id="1918" name="Google Shape;1918;p190"/>
                <p:cNvSpPr/>
                <p:nvPr/>
              </p:nvSpPr>
              <p:spPr>
                <a:xfrm>
                  <a:off x="6938905" y="4316370"/>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sp>
              <p:nvSpPr>
                <p:cNvPr id="1919" name="Google Shape;1919;p190"/>
                <p:cNvSpPr/>
                <p:nvPr/>
              </p:nvSpPr>
              <p:spPr>
                <a:xfrm>
                  <a:off x="6938905" y="4357054"/>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grpSp>
            <p:nvGrpSpPr>
              <p:cNvPr id="1920" name="Google Shape;1920;p190"/>
              <p:cNvGrpSpPr/>
              <p:nvPr/>
            </p:nvGrpSpPr>
            <p:grpSpPr>
              <a:xfrm>
                <a:off x="6898142" y="4275373"/>
                <a:ext cx="256155" cy="255058"/>
                <a:chOff x="6898142" y="4275373"/>
                <a:chExt cx="256155" cy="255058"/>
              </a:xfrm>
            </p:grpSpPr>
            <p:sp>
              <p:nvSpPr>
                <p:cNvPr id="1921" name="Google Shape;1921;p190"/>
                <p:cNvSpPr/>
                <p:nvPr/>
              </p:nvSpPr>
              <p:spPr>
                <a:xfrm>
                  <a:off x="6898142" y="4275373"/>
                  <a:ext cx="184878" cy="172438"/>
                </a:xfrm>
                <a:custGeom>
                  <a:rect b="b" l="l" r="r" t="t"/>
                  <a:pathLst>
                    <a:path extrusionOk="0" h="172438" w="184878">
                      <a:moveTo>
                        <a:pt x="61105" y="172439"/>
                      </a:moveTo>
                      <a:cubicBezTo>
                        <a:pt x="62982" y="172439"/>
                        <a:pt x="64860" y="171813"/>
                        <a:pt x="66738" y="170874"/>
                      </a:cubicBezTo>
                      <a:lnTo>
                        <a:pt x="125261" y="136136"/>
                      </a:lnTo>
                      <a:cubicBezTo>
                        <a:pt x="125261" y="136136"/>
                        <a:pt x="127764" y="134884"/>
                        <a:pt x="129329" y="134884"/>
                      </a:cubicBezTo>
                      <a:lnTo>
                        <a:pt x="170952" y="134884"/>
                      </a:lnTo>
                      <a:cubicBezTo>
                        <a:pt x="176899" y="134884"/>
                        <a:pt x="181906" y="130190"/>
                        <a:pt x="182532" y="124244"/>
                      </a:cubicBezTo>
                      <a:cubicBezTo>
                        <a:pt x="185661" y="86689"/>
                        <a:pt x="185661" y="48508"/>
                        <a:pt x="182532" y="10641"/>
                      </a:cubicBezTo>
                      <a:cubicBezTo>
                        <a:pt x="181906" y="4694"/>
                        <a:pt x="176899" y="0"/>
                        <a:pt x="170952" y="0"/>
                      </a:cubicBezTo>
                      <a:lnTo>
                        <a:pt x="13848" y="0"/>
                      </a:lnTo>
                      <a:cubicBezTo>
                        <a:pt x="7902" y="313"/>
                        <a:pt x="2895" y="5007"/>
                        <a:pt x="2582" y="10953"/>
                      </a:cubicBezTo>
                      <a:cubicBezTo>
                        <a:pt x="-861" y="48508"/>
                        <a:pt x="-861" y="86689"/>
                        <a:pt x="2582" y="124244"/>
                      </a:cubicBezTo>
                      <a:cubicBezTo>
                        <a:pt x="3208" y="130190"/>
                        <a:pt x="8215" y="134884"/>
                        <a:pt x="14161" y="134884"/>
                      </a:cubicBezTo>
                      <a:lnTo>
                        <a:pt x="48586" y="134884"/>
                      </a:lnTo>
                      <a:cubicBezTo>
                        <a:pt x="48586" y="134884"/>
                        <a:pt x="50151" y="135510"/>
                        <a:pt x="50151" y="136449"/>
                      </a:cubicBezTo>
                      <a:lnTo>
                        <a:pt x="50151" y="161485"/>
                      </a:lnTo>
                      <a:cubicBezTo>
                        <a:pt x="50151" y="165554"/>
                        <a:pt x="52342" y="168996"/>
                        <a:pt x="55784" y="170874"/>
                      </a:cubicBezTo>
                      <a:cubicBezTo>
                        <a:pt x="57349" y="171813"/>
                        <a:pt x="59227" y="172439"/>
                        <a:pt x="61105" y="172439"/>
                      </a:cubicBezTo>
                      <a:close/>
                      <a:moveTo>
                        <a:pt x="48586" y="125495"/>
                      </a:moveTo>
                      <a:lnTo>
                        <a:pt x="13848" y="125495"/>
                      </a:lnTo>
                      <a:cubicBezTo>
                        <a:pt x="13848" y="125495"/>
                        <a:pt x="11658" y="124557"/>
                        <a:pt x="11658" y="123618"/>
                      </a:cubicBezTo>
                      <a:cubicBezTo>
                        <a:pt x="8528" y="86376"/>
                        <a:pt x="8528" y="48821"/>
                        <a:pt x="11971" y="11579"/>
                      </a:cubicBezTo>
                      <a:cubicBezTo>
                        <a:pt x="11971" y="10641"/>
                        <a:pt x="13222" y="9702"/>
                        <a:pt x="14161" y="9702"/>
                      </a:cubicBezTo>
                      <a:lnTo>
                        <a:pt x="170952" y="9702"/>
                      </a:lnTo>
                      <a:cubicBezTo>
                        <a:pt x="170952" y="9702"/>
                        <a:pt x="173143" y="10641"/>
                        <a:pt x="173143" y="11579"/>
                      </a:cubicBezTo>
                      <a:cubicBezTo>
                        <a:pt x="176273" y="48821"/>
                        <a:pt x="176273" y="86376"/>
                        <a:pt x="173143" y="123618"/>
                      </a:cubicBezTo>
                      <a:cubicBezTo>
                        <a:pt x="173143" y="124557"/>
                        <a:pt x="171891" y="125495"/>
                        <a:pt x="170952" y="125495"/>
                      </a:cubicBezTo>
                      <a:lnTo>
                        <a:pt x="129329" y="125495"/>
                      </a:lnTo>
                      <a:cubicBezTo>
                        <a:pt x="126200" y="125495"/>
                        <a:pt x="123070" y="126434"/>
                        <a:pt x="120566" y="127999"/>
                      </a:cubicBezTo>
                      <a:lnTo>
                        <a:pt x="62044" y="162737"/>
                      </a:lnTo>
                      <a:cubicBezTo>
                        <a:pt x="62044" y="162737"/>
                        <a:pt x="60792" y="162737"/>
                        <a:pt x="60479" y="162737"/>
                      </a:cubicBezTo>
                      <a:cubicBezTo>
                        <a:pt x="60479" y="162737"/>
                        <a:pt x="59540" y="162111"/>
                        <a:pt x="59540" y="161485"/>
                      </a:cubicBezTo>
                      <a:lnTo>
                        <a:pt x="59540" y="136449"/>
                      </a:lnTo>
                      <a:cubicBezTo>
                        <a:pt x="59540" y="130503"/>
                        <a:pt x="54533" y="125495"/>
                        <a:pt x="48586" y="125495"/>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sp>
              <p:nvSpPr>
                <p:cNvPr id="1922" name="Google Shape;1922;p190"/>
                <p:cNvSpPr/>
                <p:nvPr/>
              </p:nvSpPr>
              <p:spPr>
                <a:xfrm>
                  <a:off x="6952988" y="4335147"/>
                  <a:ext cx="201309" cy="195284"/>
                </a:xfrm>
                <a:custGeom>
                  <a:rect b="b" l="l" r="r" t="t"/>
                  <a:pathLst>
                    <a:path extrusionOk="0" h="195284" w="201309">
                      <a:moveTo>
                        <a:pt x="199040" y="10641"/>
                      </a:moveTo>
                      <a:cubicBezTo>
                        <a:pt x="198414" y="4694"/>
                        <a:pt x="193407" y="0"/>
                        <a:pt x="187461" y="0"/>
                      </a:cubicBezTo>
                      <a:lnTo>
                        <a:pt x="143647" y="0"/>
                      </a:lnTo>
                      <a:cubicBezTo>
                        <a:pt x="143647" y="0"/>
                        <a:pt x="142082" y="626"/>
                        <a:pt x="142082" y="1565"/>
                      </a:cubicBezTo>
                      <a:lnTo>
                        <a:pt x="142082" y="7824"/>
                      </a:lnTo>
                      <a:cubicBezTo>
                        <a:pt x="142082" y="7824"/>
                        <a:pt x="142708" y="9389"/>
                        <a:pt x="143647" y="9389"/>
                      </a:cubicBezTo>
                      <a:lnTo>
                        <a:pt x="187461" y="9389"/>
                      </a:lnTo>
                      <a:cubicBezTo>
                        <a:pt x="187461" y="9389"/>
                        <a:pt x="189651" y="10328"/>
                        <a:pt x="189651" y="11266"/>
                      </a:cubicBezTo>
                      <a:cubicBezTo>
                        <a:pt x="193094" y="52577"/>
                        <a:pt x="193094" y="94513"/>
                        <a:pt x="189651" y="135510"/>
                      </a:cubicBezTo>
                      <a:cubicBezTo>
                        <a:pt x="189651" y="136449"/>
                        <a:pt x="188713" y="137388"/>
                        <a:pt x="187461" y="137388"/>
                      </a:cubicBezTo>
                      <a:lnTo>
                        <a:pt x="140517" y="137388"/>
                      </a:lnTo>
                      <a:cubicBezTo>
                        <a:pt x="134571" y="137388"/>
                        <a:pt x="129564" y="142395"/>
                        <a:pt x="129564" y="148341"/>
                      </a:cubicBezTo>
                      <a:lnTo>
                        <a:pt x="129564" y="184644"/>
                      </a:lnTo>
                      <a:cubicBezTo>
                        <a:pt x="129564" y="184644"/>
                        <a:pt x="128938" y="185896"/>
                        <a:pt x="128625" y="185896"/>
                      </a:cubicBezTo>
                      <a:cubicBezTo>
                        <a:pt x="128312" y="185896"/>
                        <a:pt x="127686" y="186209"/>
                        <a:pt x="127060" y="185896"/>
                      </a:cubicBezTo>
                      <a:lnTo>
                        <a:pt x="62904" y="140517"/>
                      </a:lnTo>
                      <a:cubicBezTo>
                        <a:pt x="60088" y="138327"/>
                        <a:pt x="56645" y="137388"/>
                        <a:pt x="52890" y="137388"/>
                      </a:cubicBezTo>
                      <a:lnTo>
                        <a:pt x="12205" y="137388"/>
                      </a:lnTo>
                      <a:cubicBezTo>
                        <a:pt x="12205" y="137388"/>
                        <a:pt x="10015" y="136449"/>
                        <a:pt x="10015" y="135510"/>
                      </a:cubicBezTo>
                      <a:cubicBezTo>
                        <a:pt x="10015" y="132381"/>
                        <a:pt x="9389" y="129564"/>
                        <a:pt x="9389" y="126434"/>
                      </a:cubicBezTo>
                      <a:cubicBezTo>
                        <a:pt x="9389" y="125495"/>
                        <a:pt x="8763" y="124870"/>
                        <a:pt x="7824" y="124870"/>
                      </a:cubicBezTo>
                      <a:lnTo>
                        <a:pt x="1565" y="124870"/>
                      </a:lnTo>
                      <a:cubicBezTo>
                        <a:pt x="1565" y="124870"/>
                        <a:pt x="0" y="125495"/>
                        <a:pt x="0" y="126434"/>
                      </a:cubicBezTo>
                      <a:cubicBezTo>
                        <a:pt x="0" y="129564"/>
                        <a:pt x="626" y="133319"/>
                        <a:pt x="626" y="136136"/>
                      </a:cubicBezTo>
                      <a:cubicBezTo>
                        <a:pt x="1252" y="141769"/>
                        <a:pt x="6259" y="146464"/>
                        <a:pt x="12205" y="146464"/>
                      </a:cubicBezTo>
                      <a:lnTo>
                        <a:pt x="52890" y="146464"/>
                      </a:lnTo>
                      <a:cubicBezTo>
                        <a:pt x="54454" y="146464"/>
                        <a:pt x="56019" y="147089"/>
                        <a:pt x="57271" y="148028"/>
                      </a:cubicBezTo>
                      <a:lnTo>
                        <a:pt x="121427" y="193407"/>
                      </a:lnTo>
                      <a:cubicBezTo>
                        <a:pt x="123305" y="194659"/>
                        <a:pt x="125495" y="195285"/>
                        <a:pt x="127686" y="195285"/>
                      </a:cubicBezTo>
                      <a:cubicBezTo>
                        <a:pt x="129877" y="195285"/>
                        <a:pt x="132068" y="194659"/>
                        <a:pt x="133945" y="193094"/>
                      </a:cubicBezTo>
                      <a:cubicBezTo>
                        <a:pt x="137075" y="190903"/>
                        <a:pt x="138640" y="187461"/>
                        <a:pt x="138640" y="183705"/>
                      </a:cubicBezTo>
                      <a:lnTo>
                        <a:pt x="138640" y="147715"/>
                      </a:lnTo>
                      <a:cubicBezTo>
                        <a:pt x="138640" y="147715"/>
                        <a:pt x="139266" y="146151"/>
                        <a:pt x="140204" y="146151"/>
                      </a:cubicBezTo>
                      <a:lnTo>
                        <a:pt x="187148" y="146151"/>
                      </a:lnTo>
                      <a:cubicBezTo>
                        <a:pt x="193094" y="146151"/>
                        <a:pt x="198101" y="141456"/>
                        <a:pt x="198727" y="135510"/>
                      </a:cubicBezTo>
                      <a:cubicBezTo>
                        <a:pt x="202170" y="93574"/>
                        <a:pt x="202170" y="51325"/>
                        <a:pt x="198727" y="9389"/>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grpSp>
      </p:grpSp>
      <p:sp>
        <p:nvSpPr>
          <p:cNvPr id="1923" name="Google Shape;1923;p190"/>
          <p:cNvSpPr/>
          <p:nvPr/>
        </p:nvSpPr>
        <p:spPr>
          <a:xfrm>
            <a:off x="4311669" y="2545562"/>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924" name="Google Shape;1924;p19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الثالث</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تجارب مناسِبة للفئة العمرية</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grpSp>
        <p:nvGrpSpPr>
          <p:cNvPr id="1925" name="Google Shape;1925;p190"/>
          <p:cNvGrpSpPr/>
          <p:nvPr/>
        </p:nvGrpSpPr>
        <p:grpSpPr>
          <a:xfrm>
            <a:off x="4835449" y="3044626"/>
            <a:ext cx="790384" cy="800291"/>
            <a:chOff x="5779960" y="5529600"/>
            <a:chExt cx="668740" cy="677180"/>
          </a:xfrm>
        </p:grpSpPr>
        <p:sp>
          <p:nvSpPr>
            <p:cNvPr id="1926" name="Google Shape;1926;p190"/>
            <p:cNvSpPr/>
            <p:nvPr/>
          </p:nvSpPr>
          <p:spPr>
            <a:xfrm>
              <a:off x="6221530" y="5529600"/>
              <a:ext cx="197730" cy="197990"/>
            </a:xfrm>
            <a:custGeom>
              <a:rect b="b" l="l" r="r" t="t"/>
              <a:pathLst>
                <a:path extrusionOk="0" h="19799" w="19773">
                  <a:moveTo>
                    <a:pt x="165" y="19354"/>
                  </a:moveTo>
                  <a:lnTo>
                    <a:pt x="12" y="17526"/>
                  </a:lnTo>
                  <a:cubicBezTo>
                    <a:pt x="0" y="17271"/>
                    <a:pt x="190" y="17056"/>
                    <a:pt x="444" y="17030"/>
                  </a:cubicBezTo>
                  <a:cubicBezTo>
                    <a:pt x="6095" y="16598"/>
                    <a:pt x="11315" y="16548"/>
                    <a:pt x="16382" y="16903"/>
                  </a:cubicBezTo>
                  <a:cubicBezTo>
                    <a:pt x="16611" y="16916"/>
                    <a:pt x="16713" y="16814"/>
                    <a:pt x="16776" y="16751"/>
                  </a:cubicBezTo>
                  <a:cubicBezTo>
                    <a:pt x="16827" y="16700"/>
                    <a:pt x="16903" y="16586"/>
                    <a:pt x="16890" y="16433"/>
                  </a:cubicBezTo>
                  <a:cubicBezTo>
                    <a:pt x="16535" y="10807"/>
                    <a:pt x="16573" y="5575"/>
                    <a:pt x="17017" y="444"/>
                  </a:cubicBezTo>
                  <a:cubicBezTo>
                    <a:pt x="17030" y="190"/>
                    <a:pt x="17259" y="0"/>
                    <a:pt x="17513" y="25"/>
                  </a:cubicBezTo>
                  <a:lnTo>
                    <a:pt x="19342" y="190"/>
                  </a:lnTo>
                  <a:cubicBezTo>
                    <a:pt x="19583" y="215"/>
                    <a:pt x="19773" y="431"/>
                    <a:pt x="19748" y="685"/>
                  </a:cubicBezTo>
                  <a:cubicBezTo>
                    <a:pt x="19316" y="5664"/>
                    <a:pt x="19291" y="10769"/>
                    <a:pt x="19646" y="16243"/>
                  </a:cubicBezTo>
                  <a:cubicBezTo>
                    <a:pt x="19697" y="17170"/>
                    <a:pt x="19354" y="18059"/>
                    <a:pt x="18707" y="18707"/>
                  </a:cubicBezTo>
                  <a:cubicBezTo>
                    <a:pt x="18046" y="19367"/>
                    <a:pt x="17132" y="19697"/>
                    <a:pt x="16205" y="19634"/>
                  </a:cubicBezTo>
                  <a:cubicBezTo>
                    <a:pt x="11264" y="19304"/>
                    <a:pt x="6172" y="19354"/>
                    <a:pt x="660" y="19773"/>
                  </a:cubicBezTo>
                  <a:cubicBezTo>
                    <a:pt x="406" y="19799"/>
                    <a:pt x="177" y="19608"/>
                    <a:pt x="165" y="19354"/>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27" name="Google Shape;1927;p190"/>
            <p:cNvSpPr/>
            <p:nvPr/>
          </p:nvSpPr>
          <p:spPr>
            <a:xfrm>
              <a:off x="5809740" y="6008920"/>
              <a:ext cx="197730" cy="197860"/>
            </a:xfrm>
            <a:custGeom>
              <a:rect b="b" l="l" r="r" t="t"/>
              <a:pathLst>
                <a:path extrusionOk="0" h="19786" w="19773">
                  <a:moveTo>
                    <a:pt x="19608" y="431"/>
                  </a:moveTo>
                  <a:lnTo>
                    <a:pt x="19748" y="2260"/>
                  </a:lnTo>
                  <a:cubicBezTo>
                    <a:pt x="19773" y="2514"/>
                    <a:pt x="19583" y="2743"/>
                    <a:pt x="19329" y="2755"/>
                  </a:cubicBezTo>
                  <a:cubicBezTo>
                    <a:pt x="13677" y="3187"/>
                    <a:pt x="8458" y="3238"/>
                    <a:pt x="3378" y="2895"/>
                  </a:cubicBezTo>
                  <a:cubicBezTo>
                    <a:pt x="3162" y="2870"/>
                    <a:pt x="3060" y="2971"/>
                    <a:pt x="2997" y="3035"/>
                  </a:cubicBezTo>
                  <a:cubicBezTo>
                    <a:pt x="2933" y="3086"/>
                    <a:pt x="2857" y="3200"/>
                    <a:pt x="2870" y="3365"/>
                  </a:cubicBezTo>
                  <a:cubicBezTo>
                    <a:pt x="3238" y="8978"/>
                    <a:pt x="3200" y="14223"/>
                    <a:pt x="2755" y="19342"/>
                  </a:cubicBezTo>
                  <a:cubicBezTo>
                    <a:pt x="2730" y="19596"/>
                    <a:pt x="2514" y="19786"/>
                    <a:pt x="2260" y="19761"/>
                  </a:cubicBezTo>
                  <a:lnTo>
                    <a:pt x="431" y="19596"/>
                  </a:lnTo>
                  <a:cubicBezTo>
                    <a:pt x="177" y="19583"/>
                    <a:pt x="0" y="19354"/>
                    <a:pt x="25" y="19113"/>
                  </a:cubicBezTo>
                  <a:cubicBezTo>
                    <a:pt x="444" y="14122"/>
                    <a:pt x="482" y="9029"/>
                    <a:pt x="126" y="3543"/>
                  </a:cubicBezTo>
                  <a:cubicBezTo>
                    <a:pt x="63" y="2628"/>
                    <a:pt x="406" y="1727"/>
                    <a:pt x="1066" y="1079"/>
                  </a:cubicBezTo>
                  <a:cubicBezTo>
                    <a:pt x="1714" y="431"/>
                    <a:pt x="2641" y="88"/>
                    <a:pt x="3568" y="152"/>
                  </a:cubicBezTo>
                  <a:cubicBezTo>
                    <a:pt x="8508" y="482"/>
                    <a:pt x="13589" y="444"/>
                    <a:pt x="19113" y="12"/>
                  </a:cubicBezTo>
                  <a:cubicBezTo>
                    <a:pt x="19367" y="0"/>
                    <a:pt x="19583" y="177"/>
                    <a:pt x="19608" y="431"/>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28" name="Google Shape;1928;p190"/>
            <p:cNvSpPr/>
            <p:nvPr/>
          </p:nvSpPr>
          <p:spPr>
            <a:xfrm>
              <a:off x="5779960" y="5533640"/>
              <a:ext cx="623820" cy="348360"/>
            </a:xfrm>
            <a:custGeom>
              <a:rect b="b" l="l" r="r" t="t"/>
              <a:pathLst>
                <a:path extrusionOk="0" h="34836" w="62382">
                  <a:moveTo>
                    <a:pt x="33451" y="0"/>
                  </a:moveTo>
                  <a:cubicBezTo>
                    <a:pt x="14998" y="0"/>
                    <a:pt x="0" y="15011"/>
                    <a:pt x="0" y="33451"/>
                  </a:cubicBezTo>
                  <a:cubicBezTo>
                    <a:pt x="0" y="33769"/>
                    <a:pt x="0" y="34086"/>
                    <a:pt x="12" y="34391"/>
                  </a:cubicBezTo>
                  <a:cubicBezTo>
                    <a:pt x="25" y="34645"/>
                    <a:pt x="228" y="34836"/>
                    <a:pt x="469" y="34836"/>
                  </a:cubicBezTo>
                  <a:lnTo>
                    <a:pt x="2298" y="34836"/>
                  </a:lnTo>
                  <a:cubicBezTo>
                    <a:pt x="2565" y="34836"/>
                    <a:pt x="2768" y="34620"/>
                    <a:pt x="2755" y="34353"/>
                  </a:cubicBezTo>
                  <a:cubicBezTo>
                    <a:pt x="2755" y="34061"/>
                    <a:pt x="2743" y="33756"/>
                    <a:pt x="2743" y="33451"/>
                  </a:cubicBezTo>
                  <a:cubicBezTo>
                    <a:pt x="2743" y="15798"/>
                    <a:pt x="17729" y="1574"/>
                    <a:pt x="35648" y="2832"/>
                  </a:cubicBezTo>
                  <a:cubicBezTo>
                    <a:pt x="46266" y="3568"/>
                    <a:pt x="55448" y="9829"/>
                    <a:pt x="60363" y="18719"/>
                  </a:cubicBezTo>
                  <a:lnTo>
                    <a:pt x="62382" y="16687"/>
                  </a:lnTo>
                  <a:cubicBezTo>
                    <a:pt x="56591" y="6718"/>
                    <a:pt x="45796" y="0"/>
                    <a:pt x="33451"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29" name="Google Shape;1929;p190"/>
            <p:cNvSpPr/>
            <p:nvPr/>
          </p:nvSpPr>
          <p:spPr>
            <a:xfrm>
              <a:off x="5825140" y="5881960"/>
              <a:ext cx="623560" cy="323590"/>
            </a:xfrm>
            <a:custGeom>
              <a:rect b="b" l="l" r="r" t="t"/>
              <a:pathLst>
                <a:path extrusionOk="0" h="32359" w="62356">
                  <a:moveTo>
                    <a:pt x="60020" y="0"/>
                  </a:moveTo>
                  <a:cubicBezTo>
                    <a:pt x="59778" y="0"/>
                    <a:pt x="59575" y="190"/>
                    <a:pt x="59562" y="431"/>
                  </a:cubicBezTo>
                  <a:cubicBezTo>
                    <a:pt x="58635" y="16522"/>
                    <a:pt x="45262" y="29337"/>
                    <a:pt x="28930" y="29337"/>
                  </a:cubicBezTo>
                  <a:cubicBezTo>
                    <a:pt x="17348" y="29337"/>
                    <a:pt x="7239" y="22872"/>
                    <a:pt x="2019" y="13373"/>
                  </a:cubicBezTo>
                  <a:lnTo>
                    <a:pt x="0" y="15392"/>
                  </a:lnTo>
                  <a:cubicBezTo>
                    <a:pt x="5918" y="25577"/>
                    <a:pt x="17056" y="32359"/>
                    <a:pt x="29717" y="32067"/>
                  </a:cubicBezTo>
                  <a:cubicBezTo>
                    <a:pt x="47142" y="31673"/>
                    <a:pt x="61366" y="17665"/>
                    <a:pt x="62344" y="495"/>
                  </a:cubicBezTo>
                  <a:cubicBezTo>
                    <a:pt x="62356" y="228"/>
                    <a:pt x="62141" y="0"/>
                    <a:pt x="61874"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sp>
        <p:nvSpPr>
          <p:cNvPr id="1930" name="Google Shape;1930;p190"/>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1931" name="Google Shape;1931;p190"/>
          <p:cNvSpPr txBox="1"/>
          <p:nvPr>
            <p:ph type="title"/>
          </p:nvPr>
        </p:nvSpPr>
        <p:spPr>
          <a:xfrm>
            <a:off x="12685725" y="4687319"/>
            <a:ext cx="4867800" cy="369300"/>
          </a:xfrm>
          <a:prstGeom prst="rect">
            <a:avLst/>
          </a:prstGeom>
          <a:noFill/>
          <a:ln>
            <a:noFill/>
          </a:ln>
        </p:spPr>
        <p:txBody>
          <a:bodyPr anchorCtr="0" anchor="b" bIns="0" lIns="0" spcFirstLastPara="1" rIns="0" wrap="square" tIns="0">
            <a:spAutoFit/>
          </a:bodyPr>
          <a:lstStyle/>
          <a:p>
            <a:pPr indent="0" lvl="0" marL="0" rtl="1" algn="r">
              <a:lnSpc>
                <a:spcPct val="120000"/>
              </a:lnSpc>
              <a:spcBef>
                <a:spcPts val="0"/>
              </a:spcBef>
              <a:spcAft>
                <a:spcPts val="0"/>
              </a:spcAft>
              <a:buSzPts val="2800"/>
              <a:buNone/>
            </a:pPr>
            <a:r>
              <a:rPr b="1" lang="ar-AE" sz="2400">
                <a:latin typeface="Noto Sans Arabic"/>
                <a:ea typeface="Noto Sans Arabic"/>
                <a:cs typeface="Noto Sans Arabic"/>
                <a:sym typeface="Noto Sans Arabic"/>
              </a:rPr>
              <a:t>مبادئ الابتكار المسؤول</a:t>
            </a:r>
            <a:endParaRPr b="1" sz="2400">
              <a:latin typeface="Noto Sans Arabic"/>
              <a:ea typeface="Noto Sans Arabic"/>
              <a:cs typeface="Noto Sans Arabic"/>
              <a:sym typeface="Noto Sans Arabic"/>
            </a:endParaRPr>
          </a:p>
        </p:txBody>
      </p:sp>
      <p:sp>
        <p:nvSpPr>
          <p:cNvPr id="1932" name="Google Shape;1932;p190"/>
          <p:cNvSpPr txBox="1"/>
          <p:nvPr>
            <p:ph idx="1" type="body"/>
          </p:nvPr>
        </p:nvSpPr>
        <p:spPr>
          <a:xfrm>
            <a:off x="13015125" y="5490303"/>
            <a:ext cx="4538400" cy="2188200"/>
          </a:xfrm>
          <a:prstGeom prst="rect">
            <a:avLst/>
          </a:prstGeom>
          <a:noFill/>
          <a:ln>
            <a:noFill/>
          </a:ln>
        </p:spPr>
        <p:txBody>
          <a:bodyPr anchorCtr="0" anchor="t" bIns="0" lIns="0" spcFirstLastPara="1" rIns="0" wrap="square" tIns="0">
            <a:normAutofit/>
          </a:bodyPr>
          <a:lstStyle/>
          <a:p>
            <a:pPr indent="0" lvl="0" marL="0" rtl="1" algn="r">
              <a:lnSpc>
                <a:spcPct val="115000"/>
              </a:lnSpc>
              <a:spcBef>
                <a:spcPts val="0"/>
              </a:spcBef>
              <a:spcAft>
                <a:spcPts val="0"/>
              </a:spcAft>
              <a:buSzPts val="400"/>
              <a:buNone/>
            </a:pPr>
            <a:r>
              <a:rPr b="1" lang="ar-AE" sz="2000">
                <a:latin typeface="Noto Sans Arabic"/>
                <a:ea typeface="Noto Sans Arabic"/>
                <a:cs typeface="Noto Sans Arabic"/>
                <a:sym typeface="Noto Sans Arabic"/>
              </a:rPr>
              <a:t>1- </a:t>
            </a:r>
            <a:r>
              <a:rPr lang="ar-AE" sz="2000">
                <a:latin typeface="Noto Sans Arabic"/>
                <a:ea typeface="Noto Sans Arabic"/>
                <a:cs typeface="Noto Sans Arabic"/>
                <a:sym typeface="Noto Sans Arabic"/>
              </a:rPr>
              <a:t>   التفكير في عدم مفاجأة الأشخاص</a:t>
            </a:r>
            <a:endParaRPr sz="2000">
              <a:latin typeface="Noto Sans Arabic"/>
              <a:ea typeface="Noto Sans Arabic"/>
              <a:cs typeface="Noto Sans Arabic"/>
              <a:sym typeface="Noto Sans Arabic"/>
            </a:endParaRPr>
          </a:p>
          <a:p>
            <a:pPr indent="0" lvl="0" marL="0" rtl="1" algn="r">
              <a:lnSpc>
                <a:spcPct val="115000"/>
              </a:lnSpc>
              <a:spcBef>
                <a:spcPts val="0"/>
              </a:spcBef>
              <a:spcAft>
                <a:spcPts val="0"/>
              </a:spcAft>
              <a:buSzPts val="400"/>
              <a:buNone/>
            </a:pPr>
            <a:r>
              <a:rPr b="1" lang="ar-AE" sz="2000">
                <a:latin typeface="Noto Sans Arabic"/>
                <a:ea typeface="Noto Sans Arabic"/>
                <a:cs typeface="Noto Sans Arabic"/>
                <a:sym typeface="Noto Sans Arabic"/>
              </a:rPr>
              <a:t>2- </a:t>
            </a:r>
            <a:r>
              <a:rPr lang="ar-AE" sz="2000">
                <a:latin typeface="Noto Sans Arabic"/>
                <a:ea typeface="Noto Sans Arabic"/>
                <a:cs typeface="Noto Sans Arabic"/>
                <a:sym typeface="Noto Sans Arabic"/>
              </a:rPr>
              <a:t>   وضع ضوابط وإجراءات إشرافية مهمة</a:t>
            </a:r>
            <a:endParaRPr sz="2000">
              <a:latin typeface="Noto Sans Arabic"/>
              <a:ea typeface="Noto Sans Arabic"/>
              <a:cs typeface="Noto Sans Arabic"/>
              <a:sym typeface="Noto Sans Arabic"/>
            </a:endParaRPr>
          </a:p>
          <a:p>
            <a:pPr indent="0" lvl="0" marL="0" rtl="1" algn="r">
              <a:lnSpc>
                <a:spcPct val="115000"/>
              </a:lnSpc>
              <a:spcBef>
                <a:spcPts val="0"/>
              </a:spcBef>
              <a:spcAft>
                <a:spcPts val="0"/>
              </a:spcAft>
              <a:buSzPts val="400"/>
              <a:buNone/>
            </a:pPr>
            <a:r>
              <a:rPr b="1" lang="ar-AE" sz="2000">
                <a:latin typeface="Noto Sans Arabic"/>
                <a:ea typeface="Noto Sans Arabic"/>
                <a:cs typeface="Noto Sans Arabic"/>
                <a:sym typeface="Noto Sans Arabic"/>
              </a:rPr>
              <a:t>3- </a:t>
            </a:r>
            <a:r>
              <a:rPr lang="ar-AE" sz="2000">
                <a:latin typeface="Noto Sans Arabic"/>
                <a:ea typeface="Noto Sans Arabic"/>
                <a:cs typeface="Noto Sans Arabic"/>
                <a:sym typeface="Noto Sans Arabic"/>
              </a:rPr>
              <a:t>   التفكير في مراعاة الجميع </a:t>
            </a:r>
            <a:endParaRPr sz="2000">
              <a:latin typeface="Noto Sans Arabic"/>
              <a:ea typeface="Noto Sans Arabic"/>
              <a:cs typeface="Noto Sans Arabic"/>
              <a:sym typeface="Noto Sans Arabic"/>
            </a:endParaRPr>
          </a:p>
          <a:p>
            <a:pPr indent="0" lvl="0" marL="0" rtl="1" algn="r">
              <a:lnSpc>
                <a:spcPct val="115000"/>
              </a:lnSpc>
              <a:spcBef>
                <a:spcPts val="0"/>
              </a:spcBef>
              <a:spcAft>
                <a:spcPts val="0"/>
              </a:spcAft>
              <a:buSzPts val="400"/>
              <a:buNone/>
            </a:pPr>
            <a:r>
              <a:rPr b="1" lang="ar-AE" sz="2000">
                <a:latin typeface="Noto Sans Arabic"/>
                <a:ea typeface="Noto Sans Arabic"/>
                <a:cs typeface="Noto Sans Arabic"/>
                <a:sym typeface="Noto Sans Arabic"/>
              </a:rPr>
              <a:t>4- </a:t>
            </a:r>
            <a:r>
              <a:rPr lang="ar-AE" sz="2000">
                <a:latin typeface="Noto Sans Arabic"/>
                <a:ea typeface="Noto Sans Arabic"/>
                <a:cs typeface="Noto Sans Arabic"/>
                <a:sym typeface="Noto Sans Arabic"/>
              </a:rPr>
              <a:t>   وضع الأشخاص في مقدمة أولوياتك</a:t>
            </a:r>
            <a:endParaRPr sz="2000">
              <a:latin typeface="Noto Sans Arabic"/>
              <a:ea typeface="Noto Sans Arabic"/>
              <a:cs typeface="Noto Sans Arabic"/>
              <a:sym typeface="Noto Sans Arabic"/>
            </a:endParaRPr>
          </a:p>
          <a:p>
            <a:pPr indent="0" lvl="0" marL="0" rtl="0" algn="r">
              <a:lnSpc>
                <a:spcPct val="115000"/>
              </a:lnSpc>
              <a:spcBef>
                <a:spcPts val="0"/>
              </a:spcBef>
              <a:spcAft>
                <a:spcPts val="0"/>
              </a:spcAft>
              <a:buSzPts val="400"/>
              <a:buNone/>
            </a:pPr>
            <a:r>
              <a:t/>
            </a:r>
            <a:endParaRPr sz="2000">
              <a:latin typeface="Noto Sans Arabic"/>
              <a:ea typeface="Noto Sans Arabic"/>
              <a:cs typeface="Noto Sans Arabic"/>
              <a:sym typeface="Noto Sans Arabic"/>
            </a:endParaRPr>
          </a:p>
        </p:txBody>
      </p:sp>
      <p:grpSp>
        <p:nvGrpSpPr>
          <p:cNvPr id="1933" name="Google Shape;1933;p190"/>
          <p:cNvGrpSpPr/>
          <p:nvPr/>
        </p:nvGrpSpPr>
        <p:grpSpPr>
          <a:xfrm>
            <a:off x="15749973" y="2561826"/>
            <a:ext cx="1837944" cy="1798419"/>
            <a:chOff x="1882863" y="2900350"/>
            <a:chExt cx="1837944" cy="1798419"/>
          </a:xfrm>
        </p:grpSpPr>
        <p:sp>
          <p:nvSpPr>
            <p:cNvPr id="1934" name="Google Shape;1934;p190"/>
            <p:cNvSpPr/>
            <p:nvPr/>
          </p:nvSpPr>
          <p:spPr>
            <a:xfrm>
              <a:off x="1882863"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935" name="Google Shape;1935;p190"/>
            <p:cNvSpPr/>
            <p:nvPr/>
          </p:nvSpPr>
          <p:spPr>
            <a:xfrm>
              <a:off x="2338342" y="3287997"/>
              <a:ext cx="925130" cy="922873"/>
            </a:xfrm>
            <a:custGeom>
              <a:rect b="b" l="l" r="r" t="t"/>
              <a:pathLst>
                <a:path extrusionOk="0" h="255998" w="256624">
                  <a:moveTo>
                    <a:pt x="245671" y="225016"/>
                  </a:moveTo>
                  <a:lnTo>
                    <a:pt x="240976" y="225016"/>
                  </a:lnTo>
                  <a:lnTo>
                    <a:pt x="240976" y="210933"/>
                  </a:lnTo>
                  <a:cubicBezTo>
                    <a:pt x="240976" y="204986"/>
                    <a:pt x="235969" y="199979"/>
                    <a:pt x="230023" y="199979"/>
                  </a:cubicBezTo>
                  <a:lnTo>
                    <a:pt x="219069" y="199979"/>
                  </a:lnTo>
                  <a:lnTo>
                    <a:pt x="219069" y="106092"/>
                  </a:lnTo>
                  <a:lnTo>
                    <a:pt x="232526" y="106092"/>
                  </a:lnTo>
                  <a:cubicBezTo>
                    <a:pt x="238473" y="106092"/>
                    <a:pt x="243793" y="101398"/>
                    <a:pt x="243793" y="95452"/>
                  </a:cubicBezTo>
                  <a:cubicBezTo>
                    <a:pt x="243793" y="92322"/>
                    <a:pt x="243793" y="88880"/>
                    <a:pt x="243793" y="85750"/>
                  </a:cubicBezTo>
                  <a:cubicBezTo>
                    <a:pt x="243793" y="79804"/>
                    <a:pt x="238473" y="75110"/>
                    <a:pt x="232526" y="75110"/>
                  </a:cubicBezTo>
                  <a:lnTo>
                    <a:pt x="221573" y="75110"/>
                  </a:lnTo>
                  <a:cubicBezTo>
                    <a:pt x="212184" y="31296"/>
                    <a:pt x="173378" y="0"/>
                    <a:pt x="128312" y="0"/>
                  </a:cubicBezTo>
                  <a:cubicBezTo>
                    <a:pt x="83246" y="0"/>
                    <a:pt x="44440" y="30983"/>
                    <a:pt x="35051" y="74797"/>
                  </a:cubicBezTo>
                  <a:lnTo>
                    <a:pt x="24098" y="74797"/>
                  </a:lnTo>
                  <a:cubicBezTo>
                    <a:pt x="18151" y="74797"/>
                    <a:pt x="12831" y="79491"/>
                    <a:pt x="12831" y="85437"/>
                  </a:cubicBezTo>
                  <a:cubicBezTo>
                    <a:pt x="12831" y="88567"/>
                    <a:pt x="12831" y="92009"/>
                    <a:pt x="12831" y="95139"/>
                  </a:cubicBezTo>
                  <a:cubicBezTo>
                    <a:pt x="12831" y="101085"/>
                    <a:pt x="18151" y="105779"/>
                    <a:pt x="24098" y="105779"/>
                  </a:cubicBezTo>
                  <a:lnTo>
                    <a:pt x="37555" y="105779"/>
                  </a:lnTo>
                  <a:lnTo>
                    <a:pt x="37555" y="199666"/>
                  </a:lnTo>
                  <a:lnTo>
                    <a:pt x="26601" y="199666"/>
                  </a:lnTo>
                  <a:cubicBezTo>
                    <a:pt x="20655" y="199666"/>
                    <a:pt x="15648" y="204673"/>
                    <a:pt x="15648" y="210620"/>
                  </a:cubicBezTo>
                  <a:lnTo>
                    <a:pt x="15648" y="224703"/>
                  </a:lnTo>
                  <a:lnTo>
                    <a:pt x="10953" y="224703"/>
                  </a:lnTo>
                  <a:cubicBezTo>
                    <a:pt x="5007" y="224703"/>
                    <a:pt x="0" y="229710"/>
                    <a:pt x="0" y="235656"/>
                  </a:cubicBezTo>
                  <a:lnTo>
                    <a:pt x="0" y="254433"/>
                  </a:lnTo>
                  <a:cubicBezTo>
                    <a:pt x="0" y="254433"/>
                    <a:pt x="626" y="255998"/>
                    <a:pt x="1565" y="255998"/>
                  </a:cubicBezTo>
                  <a:lnTo>
                    <a:pt x="7824" y="255998"/>
                  </a:lnTo>
                  <a:cubicBezTo>
                    <a:pt x="7824" y="255998"/>
                    <a:pt x="9389" y="255372"/>
                    <a:pt x="9389" y="254433"/>
                  </a:cubicBezTo>
                  <a:lnTo>
                    <a:pt x="9389" y="235656"/>
                  </a:lnTo>
                  <a:cubicBezTo>
                    <a:pt x="9389" y="235656"/>
                    <a:pt x="10015" y="234091"/>
                    <a:pt x="10953" y="234091"/>
                  </a:cubicBezTo>
                  <a:lnTo>
                    <a:pt x="245671" y="234091"/>
                  </a:lnTo>
                  <a:cubicBezTo>
                    <a:pt x="245671" y="234091"/>
                    <a:pt x="247235" y="234717"/>
                    <a:pt x="247235" y="235656"/>
                  </a:cubicBezTo>
                  <a:lnTo>
                    <a:pt x="247235" y="254433"/>
                  </a:lnTo>
                  <a:cubicBezTo>
                    <a:pt x="247235" y="254433"/>
                    <a:pt x="247861" y="255998"/>
                    <a:pt x="248800" y="255998"/>
                  </a:cubicBezTo>
                  <a:lnTo>
                    <a:pt x="255059" y="255998"/>
                  </a:lnTo>
                  <a:cubicBezTo>
                    <a:pt x="255059" y="255998"/>
                    <a:pt x="256624" y="255372"/>
                    <a:pt x="256624" y="254433"/>
                  </a:cubicBezTo>
                  <a:lnTo>
                    <a:pt x="256624" y="235656"/>
                  </a:lnTo>
                  <a:cubicBezTo>
                    <a:pt x="256624" y="229710"/>
                    <a:pt x="251617" y="224703"/>
                    <a:pt x="245671" y="224703"/>
                  </a:cubicBezTo>
                  <a:close/>
                  <a:moveTo>
                    <a:pt x="128312" y="9076"/>
                  </a:moveTo>
                  <a:cubicBezTo>
                    <a:pt x="168370" y="9076"/>
                    <a:pt x="202483" y="36303"/>
                    <a:pt x="211871" y="74797"/>
                  </a:cubicBezTo>
                  <a:lnTo>
                    <a:pt x="44753" y="74797"/>
                  </a:lnTo>
                  <a:cubicBezTo>
                    <a:pt x="54141" y="36303"/>
                    <a:pt x="88254" y="9076"/>
                    <a:pt x="128312" y="9076"/>
                  </a:cubicBezTo>
                  <a:close/>
                  <a:moveTo>
                    <a:pt x="24098" y="96703"/>
                  </a:moveTo>
                  <a:cubicBezTo>
                    <a:pt x="24098" y="96703"/>
                    <a:pt x="22220" y="95765"/>
                    <a:pt x="22220" y="94826"/>
                  </a:cubicBezTo>
                  <a:cubicBezTo>
                    <a:pt x="22220" y="91696"/>
                    <a:pt x="22220" y="88880"/>
                    <a:pt x="22220" y="85750"/>
                  </a:cubicBezTo>
                  <a:cubicBezTo>
                    <a:pt x="22220" y="84811"/>
                    <a:pt x="23159" y="83872"/>
                    <a:pt x="24098" y="83872"/>
                  </a:cubicBezTo>
                  <a:lnTo>
                    <a:pt x="232526" y="83872"/>
                  </a:lnTo>
                  <a:cubicBezTo>
                    <a:pt x="232526" y="83872"/>
                    <a:pt x="234404" y="84811"/>
                    <a:pt x="234404" y="85750"/>
                  </a:cubicBezTo>
                  <a:cubicBezTo>
                    <a:pt x="234404" y="88567"/>
                    <a:pt x="234404" y="91696"/>
                    <a:pt x="234404" y="94826"/>
                  </a:cubicBezTo>
                  <a:cubicBezTo>
                    <a:pt x="234404" y="95765"/>
                    <a:pt x="233465" y="96703"/>
                    <a:pt x="232526" y="96703"/>
                  </a:cubicBezTo>
                  <a:lnTo>
                    <a:pt x="24098" y="96703"/>
                  </a:lnTo>
                  <a:close/>
                  <a:moveTo>
                    <a:pt x="209681" y="106092"/>
                  </a:moveTo>
                  <a:lnTo>
                    <a:pt x="209681" y="199979"/>
                  </a:lnTo>
                  <a:lnTo>
                    <a:pt x="197162" y="199979"/>
                  </a:lnTo>
                  <a:lnTo>
                    <a:pt x="197162" y="106092"/>
                  </a:lnTo>
                  <a:lnTo>
                    <a:pt x="209681" y="106092"/>
                  </a:lnTo>
                  <a:close/>
                  <a:moveTo>
                    <a:pt x="187774" y="106092"/>
                  </a:moveTo>
                  <a:lnTo>
                    <a:pt x="187774" y="199979"/>
                  </a:lnTo>
                  <a:lnTo>
                    <a:pt x="168996" y="199979"/>
                  </a:lnTo>
                  <a:lnTo>
                    <a:pt x="168996" y="106092"/>
                  </a:lnTo>
                  <a:lnTo>
                    <a:pt x="187774" y="106092"/>
                  </a:lnTo>
                  <a:close/>
                  <a:moveTo>
                    <a:pt x="159608" y="106092"/>
                  </a:moveTo>
                  <a:lnTo>
                    <a:pt x="159608" y="199979"/>
                  </a:lnTo>
                  <a:lnTo>
                    <a:pt x="147089" y="199979"/>
                  </a:lnTo>
                  <a:lnTo>
                    <a:pt x="147089" y="106092"/>
                  </a:lnTo>
                  <a:lnTo>
                    <a:pt x="159608" y="106092"/>
                  </a:lnTo>
                  <a:close/>
                  <a:moveTo>
                    <a:pt x="137701" y="106092"/>
                  </a:moveTo>
                  <a:lnTo>
                    <a:pt x="137701" y="199979"/>
                  </a:lnTo>
                  <a:lnTo>
                    <a:pt x="118923" y="199979"/>
                  </a:lnTo>
                  <a:lnTo>
                    <a:pt x="118923" y="106092"/>
                  </a:lnTo>
                  <a:lnTo>
                    <a:pt x="137701" y="106092"/>
                  </a:lnTo>
                  <a:close/>
                  <a:moveTo>
                    <a:pt x="109535" y="106092"/>
                  </a:moveTo>
                  <a:lnTo>
                    <a:pt x="109535" y="199979"/>
                  </a:lnTo>
                  <a:lnTo>
                    <a:pt x="97016" y="199979"/>
                  </a:lnTo>
                  <a:lnTo>
                    <a:pt x="97016" y="106092"/>
                  </a:lnTo>
                  <a:lnTo>
                    <a:pt x="109535" y="106092"/>
                  </a:lnTo>
                  <a:close/>
                  <a:moveTo>
                    <a:pt x="87628" y="106092"/>
                  </a:moveTo>
                  <a:lnTo>
                    <a:pt x="87628" y="199979"/>
                  </a:lnTo>
                  <a:lnTo>
                    <a:pt x="68850" y="199979"/>
                  </a:lnTo>
                  <a:lnTo>
                    <a:pt x="68850" y="106092"/>
                  </a:lnTo>
                  <a:lnTo>
                    <a:pt x="87628" y="106092"/>
                  </a:lnTo>
                  <a:close/>
                  <a:moveTo>
                    <a:pt x="59462" y="106092"/>
                  </a:moveTo>
                  <a:lnTo>
                    <a:pt x="59462" y="199979"/>
                  </a:lnTo>
                  <a:lnTo>
                    <a:pt x="46943" y="199979"/>
                  </a:lnTo>
                  <a:lnTo>
                    <a:pt x="46943" y="106092"/>
                  </a:lnTo>
                  <a:lnTo>
                    <a:pt x="59462" y="106092"/>
                  </a:lnTo>
                  <a:close/>
                  <a:moveTo>
                    <a:pt x="231588" y="225016"/>
                  </a:moveTo>
                  <a:lnTo>
                    <a:pt x="25037" y="225016"/>
                  </a:lnTo>
                  <a:lnTo>
                    <a:pt x="25037" y="210933"/>
                  </a:lnTo>
                  <a:cubicBezTo>
                    <a:pt x="25037" y="210933"/>
                    <a:pt x="25662" y="209368"/>
                    <a:pt x="26601" y="209368"/>
                  </a:cubicBezTo>
                  <a:lnTo>
                    <a:pt x="230023" y="209368"/>
                  </a:lnTo>
                  <a:cubicBezTo>
                    <a:pt x="230023" y="209368"/>
                    <a:pt x="231588" y="209994"/>
                    <a:pt x="231588" y="210933"/>
                  </a:cubicBezTo>
                  <a:lnTo>
                    <a:pt x="231588" y="225016"/>
                  </a:ln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9" name="Shape 1939"/>
        <p:cNvGrpSpPr/>
        <p:nvPr/>
      </p:nvGrpSpPr>
      <p:grpSpPr>
        <a:xfrm>
          <a:off x="0" y="0"/>
          <a:ext cx="0" cy="0"/>
          <a:chOff x="0" y="0"/>
          <a:chExt cx="0" cy="0"/>
        </a:xfrm>
      </p:grpSpPr>
      <p:sp>
        <p:nvSpPr>
          <p:cNvPr id="1940" name="Google Shape;1940;p191"/>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موارد لك ولعائلتك </a:t>
            </a:r>
            <a:endParaRPr i="0" sz="1800" u="none" cap="none" strike="noStrike">
              <a:solidFill>
                <a:schemeClr val="dk1"/>
              </a:solidFill>
              <a:latin typeface="Noto Sans Arabic Medium"/>
              <a:ea typeface="Noto Sans Arabic Medium"/>
              <a:cs typeface="Noto Sans Arabic Medium"/>
              <a:sym typeface="Noto Sans Arabic Medium"/>
            </a:endParaRPr>
          </a:p>
        </p:txBody>
      </p:sp>
      <p:sp>
        <p:nvSpPr>
          <p:cNvPr id="1941" name="Google Shape;1941;p191"/>
          <p:cNvSpPr txBox="1"/>
          <p:nvPr/>
        </p:nvSpPr>
        <p:spPr>
          <a:xfrm>
            <a:off x="6621700" y="8385250"/>
            <a:ext cx="5070000" cy="637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2000"/>
              </a:spcAft>
              <a:buClr>
                <a:srgbClr val="000000"/>
              </a:buClr>
              <a:buSzPts val="2000"/>
              <a:buFont typeface="Arial"/>
              <a:buNone/>
            </a:pPr>
            <a:r>
              <a:rPr i="0" lang="ar-AE" sz="2000" u="none" cap="none" strike="noStrike">
                <a:solidFill>
                  <a:schemeClr val="dk1"/>
                </a:solidFill>
                <a:latin typeface="Noto Sans Arabic Medium"/>
                <a:ea typeface="Noto Sans Arabic Medium"/>
                <a:cs typeface="Noto Sans Arabic Medium"/>
                <a:sym typeface="Noto Sans Arabic Medium"/>
              </a:rPr>
              <a:t>المركز التعليمي</a:t>
            </a:r>
            <a:endParaRPr i="0" sz="2000" u="none" cap="none" strike="noStrike">
              <a:solidFill>
                <a:schemeClr val="dk1"/>
              </a:solidFill>
              <a:latin typeface="Noto Sans Arabic Medium"/>
              <a:ea typeface="Noto Sans Arabic Medium"/>
              <a:cs typeface="Noto Sans Arabic Medium"/>
              <a:sym typeface="Noto Sans Arabic Medium"/>
            </a:endParaRPr>
          </a:p>
        </p:txBody>
      </p:sp>
      <p:sp>
        <p:nvSpPr>
          <p:cNvPr id="1942" name="Google Shape;1942;p19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الثالث</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تجارب مناسِبة للفئة العمرية</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Medium"/>
              <a:ea typeface="Noto Sans Arabic Medium"/>
              <a:cs typeface="Noto Sans Arabic Medium"/>
              <a:sym typeface="Noto Sans Arabic Medium"/>
            </a:endParaRPr>
          </a:p>
        </p:txBody>
      </p:sp>
      <p:sp>
        <p:nvSpPr>
          <p:cNvPr id="1943" name="Google Shape;1943;p191"/>
          <p:cNvSpPr/>
          <p:nvPr/>
        </p:nvSpPr>
        <p:spPr>
          <a:xfrm>
            <a:off x="49635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1944" name="Google Shape;1944;p191"/>
          <p:cNvPicPr preferRelativeResize="0"/>
          <p:nvPr/>
        </p:nvPicPr>
        <p:blipFill rotWithShape="1">
          <a:blip r:embed="rId3">
            <a:alphaModFix/>
          </a:blip>
          <a:srcRect b="0" l="0" r="0" t="0"/>
          <a:stretch/>
        </p:blipFill>
        <p:spPr>
          <a:xfrm>
            <a:off x="5132400" y="3291925"/>
            <a:ext cx="3743400" cy="4773600"/>
          </a:xfrm>
          <a:prstGeom prst="roundRect">
            <a:avLst>
              <a:gd fmla="val 4143" name="adj"/>
            </a:avLst>
          </a:prstGeom>
          <a:noFill/>
          <a:ln>
            <a:noFill/>
          </a:ln>
        </p:spPr>
      </p:pic>
      <p:sp>
        <p:nvSpPr>
          <p:cNvPr id="1945" name="Google Shape;1945;p191"/>
          <p:cNvSpPr/>
          <p:nvPr/>
        </p:nvSpPr>
        <p:spPr>
          <a:xfrm>
            <a:off x="92687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1946" name="Google Shape;1946;p191"/>
          <p:cNvPicPr preferRelativeResize="0"/>
          <p:nvPr/>
        </p:nvPicPr>
        <p:blipFill rotWithShape="1">
          <a:blip r:embed="rId4">
            <a:alphaModFix/>
          </a:blip>
          <a:srcRect b="0" l="0" r="0" t="0"/>
          <a:stretch/>
        </p:blipFill>
        <p:spPr>
          <a:xfrm>
            <a:off x="9437600" y="3291925"/>
            <a:ext cx="3743400" cy="4773600"/>
          </a:xfrm>
          <a:prstGeom prst="roundRect">
            <a:avLst>
              <a:gd fmla="val 4143" name="adj"/>
            </a:avLst>
          </a:prstGeom>
          <a:noFill/>
          <a:ln>
            <a:noFill/>
          </a:ln>
        </p:spPr>
      </p:pic>
      <p:sp>
        <p:nvSpPr>
          <p:cNvPr id="1947" name="Google Shape;1947;p191"/>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1" name="Shape 1951"/>
        <p:cNvGrpSpPr/>
        <p:nvPr/>
      </p:nvGrpSpPr>
      <p:grpSpPr>
        <a:xfrm>
          <a:off x="0" y="0"/>
          <a:ext cx="0" cy="0"/>
          <a:chOff x="0" y="0"/>
          <a:chExt cx="0" cy="0"/>
        </a:xfrm>
      </p:grpSpPr>
      <p:sp>
        <p:nvSpPr>
          <p:cNvPr id="1952" name="Google Shape;1952;p192"/>
          <p:cNvSpPr/>
          <p:nvPr/>
        </p:nvSpPr>
        <p:spPr>
          <a:xfrm>
            <a:off x="163387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3" name="Google Shape;1953;p192"/>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موارد خاصة بالوالدين</a:t>
            </a:r>
            <a:endParaRPr i="0" sz="3600" u="none" cap="none" strike="noStrike">
              <a:solidFill>
                <a:schemeClr val="dk1"/>
              </a:solidFill>
              <a:latin typeface="Noto Sans Arabic Medium"/>
              <a:ea typeface="Noto Sans Arabic Medium"/>
              <a:cs typeface="Noto Sans Arabic Medium"/>
              <a:sym typeface="Noto Sans Arabic Medium"/>
            </a:endParaRPr>
          </a:p>
        </p:txBody>
      </p:sp>
      <p:sp>
        <p:nvSpPr>
          <p:cNvPr id="1954" name="Google Shape;1954;p19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الثالث</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تجارب مناسِبة للفئة العمرية</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pic>
        <p:nvPicPr>
          <p:cNvPr id="1955" name="Google Shape;1955;p192"/>
          <p:cNvPicPr preferRelativeResize="0"/>
          <p:nvPr/>
        </p:nvPicPr>
        <p:blipFill rotWithShape="1">
          <a:blip r:embed="rId3">
            <a:alphaModFix/>
          </a:blip>
          <a:srcRect b="0" l="836" r="7294" t="0"/>
          <a:stretch/>
        </p:blipFill>
        <p:spPr>
          <a:xfrm>
            <a:off x="1833886" y="3178850"/>
            <a:ext cx="5972553" cy="3731753"/>
          </a:xfrm>
          <a:prstGeom prst="rect">
            <a:avLst/>
          </a:prstGeom>
          <a:noFill/>
          <a:ln cap="flat" cmpd="sng" w="9525">
            <a:solidFill>
              <a:schemeClr val="accent3"/>
            </a:solidFill>
            <a:prstDash val="solid"/>
            <a:round/>
            <a:headEnd len="sm" w="sm" type="none"/>
            <a:tailEnd len="sm" w="sm" type="none"/>
          </a:ln>
        </p:spPr>
      </p:pic>
      <p:sp>
        <p:nvSpPr>
          <p:cNvPr id="1956" name="Google Shape;1956;p192"/>
          <p:cNvSpPr txBox="1"/>
          <p:nvPr/>
        </p:nvSpPr>
        <p:spPr>
          <a:xfrm>
            <a:off x="1459575" y="7585750"/>
            <a:ext cx="6721200" cy="800400"/>
          </a:xfrm>
          <a:prstGeom prst="rect">
            <a:avLst/>
          </a:prstGeom>
          <a:noFill/>
          <a:ln>
            <a:noFill/>
          </a:ln>
        </p:spPr>
        <p:txBody>
          <a:bodyPr anchorCtr="0" anchor="t" bIns="91425" lIns="91425" spcFirstLastPara="1" rIns="91425" wrap="square" tIns="91425">
            <a:spAutoFit/>
          </a:bodyPr>
          <a:lstStyle/>
          <a:p>
            <a:pPr indent="0" lvl="0" marL="0" marR="0" rtl="1" algn="ctr">
              <a:lnSpc>
                <a:spcPct val="100000"/>
              </a:lnSpc>
              <a:spcBef>
                <a:spcPts val="0"/>
              </a:spcBef>
              <a:spcAft>
                <a:spcPts val="0"/>
              </a:spcAft>
              <a:buClr>
                <a:srgbClr val="000000"/>
              </a:buClr>
              <a:buSzPts val="2000"/>
              <a:buFont typeface="Arial"/>
              <a:buNone/>
            </a:pPr>
            <a:r>
              <a:rPr i="0" lang="ar-AE" sz="2000" u="sng" cap="none" strike="noStrike">
                <a:solidFill>
                  <a:schemeClr val="hlink"/>
                </a:solidFill>
                <a:latin typeface="Optimistic Text"/>
                <a:ea typeface="Optimistic Text"/>
                <a:cs typeface="Optimistic Text"/>
                <a:sym typeface="Optimistic Text"/>
                <a:hlinkClick r:id="rId4"/>
              </a:rPr>
              <a:t>about.instagram.com/community/parents</a:t>
            </a:r>
            <a:endParaRPr i="0" sz="2000" u="sng" cap="none" strike="noStrike">
              <a:solidFill>
                <a:schemeClr val="accent6"/>
              </a:solidFill>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2000"/>
              <a:buFont typeface="Arial"/>
              <a:buNone/>
            </a:pPr>
            <a:r>
              <a:t/>
            </a:r>
            <a:endParaRPr i="0" sz="2000" u="sng" cap="none" strike="noStrike">
              <a:solidFill>
                <a:schemeClr val="accent6"/>
              </a:solidFill>
              <a:latin typeface="Optimistic Text"/>
              <a:ea typeface="Optimistic Text"/>
              <a:cs typeface="Optimistic Text"/>
              <a:sym typeface="Optimistic Text"/>
            </a:endParaRPr>
          </a:p>
        </p:txBody>
      </p:sp>
      <p:sp>
        <p:nvSpPr>
          <p:cNvPr id="1957" name="Google Shape;1957;p192"/>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1958" name="Google Shape;1958;p192"/>
          <p:cNvSpPr/>
          <p:nvPr/>
        </p:nvSpPr>
        <p:spPr>
          <a:xfrm>
            <a:off x="1032882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59" name="Google Shape;1959;p192"/>
          <p:cNvPicPr preferRelativeResize="0"/>
          <p:nvPr/>
        </p:nvPicPr>
        <p:blipFill rotWithShape="1">
          <a:blip r:embed="rId5">
            <a:alphaModFix/>
          </a:blip>
          <a:srcRect b="-4964" l="3139" r="3139" t="0"/>
          <a:stretch/>
        </p:blipFill>
        <p:spPr>
          <a:xfrm>
            <a:off x="10528850" y="3178894"/>
            <a:ext cx="5972554" cy="3731751"/>
          </a:xfrm>
          <a:prstGeom prst="rect">
            <a:avLst/>
          </a:prstGeom>
          <a:noFill/>
          <a:ln cap="flat" cmpd="sng" w="9525">
            <a:solidFill>
              <a:schemeClr val="accent3"/>
            </a:solidFill>
            <a:prstDash val="solid"/>
            <a:round/>
            <a:headEnd len="sm" w="sm" type="none"/>
            <a:tailEnd len="sm" w="sm" type="none"/>
          </a:ln>
        </p:spPr>
      </p:pic>
      <p:sp>
        <p:nvSpPr>
          <p:cNvPr id="1960" name="Google Shape;1960;p192"/>
          <p:cNvSpPr txBox="1"/>
          <p:nvPr/>
        </p:nvSpPr>
        <p:spPr>
          <a:xfrm>
            <a:off x="12015125" y="7585750"/>
            <a:ext cx="3000000" cy="492600"/>
          </a:xfrm>
          <a:prstGeom prst="rect">
            <a:avLst/>
          </a:prstGeom>
          <a:noFill/>
          <a:ln>
            <a:noFill/>
          </a:ln>
        </p:spPr>
        <p:txBody>
          <a:bodyPr anchorCtr="0" anchor="t" bIns="91425" lIns="91425" spcFirstLastPara="1" rIns="91425" wrap="square" tIns="91425">
            <a:spAutoFit/>
          </a:bodyPr>
          <a:lstStyle/>
          <a:p>
            <a:pPr indent="0" lvl="0" marL="0" marR="0" rtl="1" algn="ctr">
              <a:lnSpc>
                <a:spcPct val="100000"/>
              </a:lnSpc>
              <a:spcBef>
                <a:spcPts val="0"/>
              </a:spcBef>
              <a:spcAft>
                <a:spcPts val="0"/>
              </a:spcAft>
              <a:buClr>
                <a:srgbClr val="000000"/>
              </a:buClr>
              <a:buSzPts val="2000"/>
              <a:buFont typeface="Arial"/>
              <a:buNone/>
            </a:pPr>
            <a:r>
              <a:rPr i="0" lang="ar-AE" sz="2000" u="sng" cap="none" strike="noStrike">
                <a:solidFill>
                  <a:schemeClr val="accent6"/>
                </a:solidFill>
                <a:latin typeface="Optimistic Text"/>
                <a:ea typeface="Optimistic Text"/>
                <a:cs typeface="Optimistic Text"/>
                <a:sym typeface="Optimistic Text"/>
                <a:hlinkClick r:id="rId6">
                  <a:extLst>
                    <a:ext uri="{A12FA001-AC4F-418D-AE19-62706E023703}">
                      <ahyp:hlinkClr val="tx"/>
                    </a:ext>
                  </a:extLst>
                </a:hlinkClick>
              </a:rPr>
              <a:t>fb.com/safety/parents</a:t>
            </a:r>
            <a:endParaRPr i="0" sz="2000" u="sng" cap="none" strike="noStrike">
              <a:solidFill>
                <a:schemeClr val="accent6"/>
              </a:solidFill>
              <a:latin typeface="Optimistic Text"/>
              <a:ea typeface="Optimistic Text"/>
              <a:cs typeface="Optimistic Text"/>
              <a:sym typeface="Optimistic Tex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4" name="Shape 1964"/>
        <p:cNvGrpSpPr/>
        <p:nvPr/>
      </p:nvGrpSpPr>
      <p:grpSpPr>
        <a:xfrm>
          <a:off x="0" y="0"/>
          <a:ext cx="0" cy="0"/>
          <a:chOff x="0" y="0"/>
          <a:chExt cx="0" cy="0"/>
        </a:xfrm>
      </p:grpSpPr>
      <p:sp>
        <p:nvSpPr>
          <p:cNvPr id="1965" name="Google Shape;1965;p193"/>
          <p:cNvSpPr/>
          <p:nvPr/>
        </p:nvSpPr>
        <p:spPr>
          <a:xfrm>
            <a:off x="1612000" y="30062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6" name="Google Shape;1966;p19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الثالث</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تجارب مناسِبة للفئة العمرية</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1967" name="Google Shape;1967;p193"/>
          <p:cNvSpPr txBox="1"/>
          <p:nvPr/>
        </p:nvSpPr>
        <p:spPr>
          <a:xfrm>
            <a:off x="2263313" y="7443763"/>
            <a:ext cx="5070000" cy="637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2000"/>
              </a:spcAft>
              <a:buClr>
                <a:srgbClr val="000000"/>
              </a:buClr>
              <a:buSzPts val="2000"/>
              <a:buFont typeface="Arial"/>
              <a:buNone/>
            </a:pPr>
            <a:r>
              <a:rPr i="0" lang="ar-AE" sz="2000" u="none" cap="none" strike="noStrike">
                <a:solidFill>
                  <a:schemeClr val="dk1"/>
                </a:solidFill>
                <a:latin typeface="Noto Sans Arabic"/>
                <a:ea typeface="Noto Sans Arabic"/>
                <a:cs typeface="Noto Sans Arabic"/>
                <a:sym typeface="Noto Sans Arabic"/>
              </a:rPr>
              <a:t>مركز السلامة</a:t>
            </a:r>
            <a:endParaRPr i="0" sz="2000" u="none" cap="none" strike="noStrike">
              <a:solidFill>
                <a:schemeClr val="dk1"/>
              </a:solidFill>
              <a:latin typeface="Noto Sans Arabic"/>
              <a:ea typeface="Noto Sans Arabic"/>
              <a:cs typeface="Noto Sans Arabic"/>
              <a:sym typeface="Noto Sans Arabic"/>
            </a:endParaRPr>
          </a:p>
        </p:txBody>
      </p:sp>
      <p:sp>
        <p:nvSpPr>
          <p:cNvPr id="1968" name="Google Shape;1968;p193"/>
          <p:cNvSpPr txBox="1"/>
          <p:nvPr/>
        </p:nvSpPr>
        <p:spPr>
          <a:xfrm>
            <a:off x="3298325" y="7882550"/>
            <a:ext cx="3000000" cy="492600"/>
          </a:xfrm>
          <a:prstGeom prst="rect">
            <a:avLst/>
          </a:prstGeom>
          <a:noFill/>
          <a:ln>
            <a:noFill/>
          </a:ln>
        </p:spPr>
        <p:txBody>
          <a:bodyPr anchorCtr="0" anchor="t" bIns="91425" lIns="91425" spcFirstLastPara="1" rIns="91425" wrap="square" tIns="91425">
            <a:spAutoFit/>
          </a:bodyPr>
          <a:lstStyle/>
          <a:p>
            <a:pPr indent="0" lvl="0" marL="0" marR="0" rtl="1" algn="ctr">
              <a:lnSpc>
                <a:spcPct val="100000"/>
              </a:lnSpc>
              <a:spcBef>
                <a:spcPts val="0"/>
              </a:spcBef>
              <a:spcAft>
                <a:spcPts val="0"/>
              </a:spcAft>
              <a:buClr>
                <a:srgbClr val="000000"/>
              </a:buClr>
              <a:buSzPts val="2000"/>
              <a:buFont typeface="Arial"/>
              <a:buNone/>
            </a:pPr>
            <a:r>
              <a:rPr i="0" lang="ar-AE" sz="2000" u="sng" cap="none" strike="noStrike">
                <a:solidFill>
                  <a:schemeClr val="hlink"/>
                </a:solidFill>
                <a:latin typeface="Optimistic Text"/>
                <a:ea typeface="Optimistic Text"/>
                <a:cs typeface="Optimistic Text"/>
                <a:sym typeface="Optimistic Text"/>
                <a:hlinkClick r:id="rId3"/>
              </a:rPr>
              <a:t>fb.com/safety</a:t>
            </a:r>
            <a:endParaRPr i="0" sz="2000" u="sng" cap="none" strike="noStrike">
              <a:solidFill>
                <a:schemeClr val="accent6"/>
              </a:solidFill>
              <a:latin typeface="Optimistic Text"/>
              <a:ea typeface="Optimistic Text"/>
              <a:cs typeface="Optimistic Text"/>
              <a:sym typeface="Optimistic Text"/>
            </a:endParaRPr>
          </a:p>
        </p:txBody>
      </p:sp>
      <p:sp>
        <p:nvSpPr>
          <p:cNvPr id="1969" name="Google Shape;1969;p193"/>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موارد خاصة بالوالدين</a:t>
            </a:r>
            <a:endParaRPr i="0" sz="3600" u="none" cap="none" strike="noStrike">
              <a:solidFill>
                <a:schemeClr val="dk1"/>
              </a:solidFill>
              <a:latin typeface="Noto Sans Arabic Medium"/>
              <a:ea typeface="Noto Sans Arabic Medium"/>
              <a:cs typeface="Noto Sans Arabic Medium"/>
              <a:sym typeface="Noto Sans Arabic Medium"/>
            </a:endParaRPr>
          </a:p>
        </p:txBody>
      </p:sp>
      <p:pic>
        <p:nvPicPr>
          <p:cNvPr id="1970" name="Google Shape;1970;p193"/>
          <p:cNvPicPr preferRelativeResize="0"/>
          <p:nvPr/>
        </p:nvPicPr>
        <p:blipFill rotWithShape="1">
          <a:blip r:embed="rId4">
            <a:alphaModFix/>
          </a:blip>
          <a:srcRect b="20426" l="0" r="0" t="0"/>
          <a:stretch/>
        </p:blipFill>
        <p:spPr>
          <a:xfrm>
            <a:off x="1812050" y="3189497"/>
            <a:ext cx="5972552" cy="3710551"/>
          </a:xfrm>
          <a:prstGeom prst="rect">
            <a:avLst/>
          </a:prstGeom>
          <a:noFill/>
          <a:ln>
            <a:noFill/>
          </a:ln>
        </p:spPr>
      </p:pic>
      <p:sp>
        <p:nvSpPr>
          <p:cNvPr id="1971" name="Google Shape;1971;p193"/>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1972" name="Google Shape;1972;p193"/>
          <p:cNvSpPr/>
          <p:nvPr/>
        </p:nvSpPr>
        <p:spPr>
          <a:xfrm>
            <a:off x="10328813"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73" name="Google Shape;1973;p193"/>
          <p:cNvPicPr preferRelativeResize="0"/>
          <p:nvPr/>
        </p:nvPicPr>
        <p:blipFill rotWithShape="1">
          <a:blip r:embed="rId5">
            <a:alphaModFix/>
          </a:blip>
          <a:srcRect b="0" l="0" r="0" t="0"/>
          <a:stretch/>
        </p:blipFill>
        <p:spPr>
          <a:xfrm>
            <a:off x="10528826" y="3190249"/>
            <a:ext cx="5972553" cy="3710542"/>
          </a:xfrm>
          <a:prstGeom prst="rect">
            <a:avLst/>
          </a:prstGeom>
          <a:noFill/>
          <a:ln>
            <a:noFill/>
          </a:ln>
        </p:spPr>
      </p:pic>
      <p:sp>
        <p:nvSpPr>
          <p:cNvPr id="1974" name="Google Shape;1974;p193"/>
          <p:cNvSpPr txBox="1"/>
          <p:nvPr/>
        </p:nvSpPr>
        <p:spPr>
          <a:xfrm>
            <a:off x="10980100" y="7443763"/>
            <a:ext cx="5070000" cy="637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2000"/>
              </a:spcAft>
              <a:buClr>
                <a:srgbClr val="000000"/>
              </a:buClr>
              <a:buSzPts val="2000"/>
              <a:buFont typeface="Arial"/>
              <a:buNone/>
            </a:pPr>
            <a:r>
              <a:rPr i="0" lang="ar-AE" sz="2000" u="none" cap="none" strike="noStrike">
                <a:solidFill>
                  <a:schemeClr val="dk1"/>
                </a:solidFill>
                <a:latin typeface="Noto Sans Arabic"/>
                <a:ea typeface="Noto Sans Arabic"/>
                <a:cs typeface="Noto Sans Arabic"/>
                <a:sym typeface="Noto Sans Arabic"/>
              </a:rPr>
              <a:t>مركز المساعدة والدعم</a:t>
            </a:r>
            <a:endParaRPr i="0" sz="2000" u="none" cap="none" strike="noStrike">
              <a:solidFill>
                <a:schemeClr val="dk1"/>
              </a:solidFill>
              <a:latin typeface="Noto Sans Arabic"/>
              <a:ea typeface="Noto Sans Arabic"/>
              <a:cs typeface="Noto Sans Arabic"/>
              <a:sym typeface="Noto Sans Arabic"/>
            </a:endParaRPr>
          </a:p>
        </p:txBody>
      </p:sp>
      <p:sp>
        <p:nvSpPr>
          <p:cNvPr id="1975" name="Google Shape;1975;p193"/>
          <p:cNvSpPr txBox="1"/>
          <p:nvPr/>
        </p:nvSpPr>
        <p:spPr>
          <a:xfrm>
            <a:off x="10328825" y="7882550"/>
            <a:ext cx="3000000" cy="492600"/>
          </a:xfrm>
          <a:prstGeom prst="rect">
            <a:avLst/>
          </a:prstGeom>
          <a:noFill/>
          <a:ln>
            <a:noFill/>
          </a:ln>
        </p:spPr>
        <p:txBody>
          <a:bodyPr anchorCtr="0" anchor="t" bIns="91425" lIns="91425" spcFirstLastPara="1" rIns="91425" wrap="square" tIns="91425">
            <a:spAutoFit/>
          </a:bodyPr>
          <a:lstStyle/>
          <a:p>
            <a:pPr indent="0" lvl="0" marL="0" marR="0" rtl="1" algn="ctr">
              <a:lnSpc>
                <a:spcPct val="100000"/>
              </a:lnSpc>
              <a:spcBef>
                <a:spcPts val="0"/>
              </a:spcBef>
              <a:spcAft>
                <a:spcPts val="0"/>
              </a:spcAft>
              <a:buClr>
                <a:srgbClr val="000000"/>
              </a:buClr>
              <a:buSzPts val="2000"/>
              <a:buFont typeface="Arial"/>
              <a:buNone/>
            </a:pPr>
            <a:r>
              <a:rPr i="0" lang="ar-AE" sz="2000" u="sng" cap="none" strike="noStrike">
                <a:solidFill>
                  <a:schemeClr val="hlink"/>
                </a:solidFill>
                <a:latin typeface="Optimistic Text"/>
                <a:ea typeface="Optimistic Text"/>
                <a:cs typeface="Optimistic Text"/>
                <a:sym typeface="Optimistic Text"/>
                <a:hlinkClick r:id="rId6"/>
              </a:rPr>
              <a:t>fb.com/help</a:t>
            </a:r>
            <a:endParaRPr i="0" sz="2000" u="sng" cap="none" strike="noStrike">
              <a:solidFill>
                <a:schemeClr val="accent6"/>
              </a:solidFill>
              <a:latin typeface="Optimistic Text"/>
              <a:ea typeface="Optimistic Text"/>
              <a:cs typeface="Optimistic Text"/>
              <a:sym typeface="Optimistic Text"/>
            </a:endParaRPr>
          </a:p>
        </p:txBody>
      </p:sp>
      <p:sp>
        <p:nvSpPr>
          <p:cNvPr id="1976" name="Google Shape;1976;p193"/>
          <p:cNvSpPr txBox="1"/>
          <p:nvPr/>
        </p:nvSpPr>
        <p:spPr>
          <a:xfrm>
            <a:off x="12908500" y="7882550"/>
            <a:ext cx="3000000" cy="492600"/>
          </a:xfrm>
          <a:prstGeom prst="rect">
            <a:avLst/>
          </a:prstGeom>
          <a:noFill/>
          <a:ln>
            <a:noFill/>
          </a:ln>
        </p:spPr>
        <p:txBody>
          <a:bodyPr anchorCtr="0" anchor="t" bIns="91425" lIns="91425" spcFirstLastPara="1" rIns="91425" wrap="square" tIns="91425">
            <a:spAutoFit/>
          </a:bodyPr>
          <a:lstStyle/>
          <a:p>
            <a:pPr indent="0" lvl="0" marL="0" marR="0" rtl="1" algn="ctr">
              <a:lnSpc>
                <a:spcPct val="100000"/>
              </a:lnSpc>
              <a:spcBef>
                <a:spcPts val="0"/>
              </a:spcBef>
              <a:spcAft>
                <a:spcPts val="0"/>
              </a:spcAft>
              <a:buClr>
                <a:srgbClr val="000000"/>
              </a:buClr>
              <a:buSzPts val="2000"/>
              <a:buFont typeface="Arial"/>
              <a:buNone/>
            </a:pPr>
            <a:r>
              <a:rPr i="0" lang="ar-AE" sz="2000" u="sng" cap="none" strike="noStrike">
                <a:solidFill>
                  <a:schemeClr val="hlink"/>
                </a:solidFill>
                <a:latin typeface="Optimistic Text"/>
                <a:ea typeface="Optimistic Text"/>
                <a:cs typeface="Optimistic Text"/>
                <a:sym typeface="Optimistic Text"/>
                <a:hlinkClick r:id="rId7"/>
              </a:rPr>
              <a:t>fb.com/help/instagram</a:t>
            </a:r>
            <a:endParaRPr i="0" sz="2000" u="sng" cap="none" strike="noStrike">
              <a:solidFill>
                <a:schemeClr val="accent6"/>
              </a:solidFill>
              <a:latin typeface="Optimistic Text"/>
              <a:ea typeface="Optimistic Text"/>
              <a:cs typeface="Optimistic Text"/>
              <a:sym typeface="Optimistic Tex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0" name="Shape 1980"/>
        <p:cNvGrpSpPr/>
        <p:nvPr/>
      </p:nvGrpSpPr>
      <p:grpSpPr>
        <a:xfrm>
          <a:off x="0" y="0"/>
          <a:ext cx="0" cy="0"/>
          <a:chOff x="0" y="0"/>
          <a:chExt cx="0" cy="0"/>
        </a:xfrm>
      </p:grpSpPr>
      <p:sp>
        <p:nvSpPr>
          <p:cNvPr id="1981" name="Google Shape;1981;p194"/>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مركز خصوصية </a:t>
            </a:r>
            <a:r>
              <a:rPr i="0" lang="ar-AE" sz="3600" u="none" cap="none" strike="noStrike">
                <a:solidFill>
                  <a:schemeClr val="dk1"/>
                </a:solidFill>
                <a:latin typeface="Optimistic Display"/>
                <a:ea typeface="Optimistic Display"/>
                <a:cs typeface="Optimistic Display"/>
                <a:sym typeface="Optimistic Display"/>
              </a:rPr>
              <a:t>Meta</a:t>
            </a:r>
            <a:endParaRPr i="0" sz="3600" u="none" cap="none" strike="noStrike">
              <a:solidFill>
                <a:schemeClr val="dk1"/>
              </a:solidFill>
              <a:latin typeface="Optimistic Display"/>
              <a:ea typeface="Optimistic Display"/>
              <a:cs typeface="Optimistic Display"/>
              <a:sym typeface="Optimistic Display"/>
            </a:endParaRPr>
          </a:p>
        </p:txBody>
      </p:sp>
      <p:sp>
        <p:nvSpPr>
          <p:cNvPr id="1982" name="Google Shape;1982;p19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الثالث</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تجارب مناسِبة للفئة العمرية</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1983" name="Google Shape;1983;p194"/>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1984" name="Google Shape;1984;p194"/>
          <p:cNvSpPr/>
          <p:nvPr/>
        </p:nvSpPr>
        <p:spPr>
          <a:xfrm>
            <a:off x="5116121"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85" name="Google Shape;1985;p194"/>
          <p:cNvPicPr preferRelativeResize="0"/>
          <p:nvPr/>
        </p:nvPicPr>
        <p:blipFill rotWithShape="1">
          <a:blip r:embed="rId3">
            <a:alphaModFix amt="50000"/>
          </a:blip>
          <a:srcRect b="0" l="8853" r="10883" t="0"/>
          <a:stretch/>
        </p:blipFill>
        <p:spPr>
          <a:xfrm>
            <a:off x="5329057" y="3094234"/>
            <a:ext cx="2993398" cy="5538601"/>
          </a:xfrm>
          <a:prstGeom prst="rect">
            <a:avLst/>
          </a:prstGeom>
          <a:noFill/>
          <a:ln>
            <a:noFill/>
          </a:ln>
        </p:spPr>
      </p:pic>
      <p:pic>
        <p:nvPicPr>
          <p:cNvPr id="1986" name="Google Shape;1986;p194"/>
          <p:cNvPicPr preferRelativeResize="0"/>
          <p:nvPr/>
        </p:nvPicPr>
        <p:blipFill rotWithShape="1">
          <a:blip r:embed="rId4">
            <a:alphaModFix/>
          </a:blip>
          <a:srcRect b="5822" l="4536" r="7551" t="7537"/>
          <a:stretch/>
        </p:blipFill>
        <p:spPr>
          <a:xfrm>
            <a:off x="5495577" y="4729749"/>
            <a:ext cx="2660400" cy="2267400"/>
          </a:xfrm>
          <a:prstGeom prst="rect">
            <a:avLst/>
          </a:prstGeom>
          <a:noFill/>
          <a:ln>
            <a:noFill/>
          </a:ln>
          <a:effectLst>
            <a:outerShdw blurRad="57150" rotWithShape="0" algn="bl" dir="5400000" dist="19050">
              <a:srgbClr val="000000">
                <a:alpha val="9800"/>
              </a:srgbClr>
            </a:outerShdw>
          </a:effectLst>
        </p:spPr>
      </p:pic>
      <p:sp>
        <p:nvSpPr>
          <p:cNvPr id="1987" name="Google Shape;1987;p194"/>
          <p:cNvSpPr/>
          <p:nvPr/>
        </p:nvSpPr>
        <p:spPr>
          <a:xfrm>
            <a:off x="9752475"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88" name="Google Shape;1988;p194"/>
          <p:cNvPicPr preferRelativeResize="0"/>
          <p:nvPr/>
        </p:nvPicPr>
        <p:blipFill rotWithShape="1">
          <a:blip r:embed="rId5">
            <a:alphaModFix/>
          </a:blip>
          <a:srcRect b="0" l="0" r="0" t="0"/>
          <a:stretch/>
        </p:blipFill>
        <p:spPr>
          <a:xfrm>
            <a:off x="9965449" y="3114592"/>
            <a:ext cx="2993455" cy="3730272"/>
          </a:xfrm>
          <a:prstGeom prst="rect">
            <a:avLst/>
          </a:prstGeom>
          <a:noFill/>
          <a:ln>
            <a:noFill/>
          </a:ln>
        </p:spPr>
      </p:pic>
      <p:pic>
        <p:nvPicPr>
          <p:cNvPr id="1989" name="Google Shape;1989;p194"/>
          <p:cNvPicPr preferRelativeResize="0"/>
          <p:nvPr/>
        </p:nvPicPr>
        <p:blipFill rotWithShape="1">
          <a:blip r:embed="rId5">
            <a:alphaModFix/>
          </a:blip>
          <a:srcRect b="0" l="0" r="0" t="96366"/>
          <a:stretch/>
        </p:blipFill>
        <p:spPr>
          <a:xfrm>
            <a:off x="9965438" y="6844923"/>
            <a:ext cx="2993461" cy="178779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3" name="Shape 1993"/>
        <p:cNvGrpSpPr/>
        <p:nvPr/>
      </p:nvGrpSpPr>
      <p:grpSpPr>
        <a:xfrm>
          <a:off x="0" y="0"/>
          <a:ext cx="0" cy="0"/>
          <a:chOff x="0" y="0"/>
          <a:chExt cx="0" cy="0"/>
        </a:xfrm>
      </p:grpSpPr>
      <p:sp>
        <p:nvSpPr>
          <p:cNvPr id="1994" name="Google Shape;1994;p195"/>
          <p:cNvSpPr txBox="1"/>
          <p:nvPr>
            <p:ph idx="4294967295" type="subTitle"/>
          </p:nvPr>
        </p:nvSpPr>
        <p:spPr>
          <a:xfrm>
            <a:off x="14039500" y="4642258"/>
            <a:ext cx="3532500" cy="5649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0"/>
              </a:spcAft>
              <a:buClr>
                <a:schemeClr val="dk1"/>
              </a:buClr>
              <a:buSzPts val="1800"/>
              <a:buFont typeface="Arial"/>
              <a:buNone/>
            </a:pPr>
            <a:r>
              <a:rPr b="1" i="0" lang="ar-AE" sz="1800" u="none" cap="none" strike="noStrike">
                <a:solidFill>
                  <a:schemeClr val="dk1"/>
                </a:solidFill>
                <a:latin typeface="Noto Sans Arabic"/>
                <a:ea typeface="Noto Sans Arabic"/>
                <a:cs typeface="Noto Sans Arabic"/>
                <a:sym typeface="Noto Sans Arabic"/>
              </a:rPr>
              <a:t>تجربة الآباء</a:t>
            </a:r>
            <a:endParaRPr b="1" i="0" sz="1800" u="none" cap="none" strike="noStrike">
              <a:solidFill>
                <a:schemeClr val="dk1"/>
              </a:solidFill>
              <a:latin typeface="Noto Sans Arabic"/>
              <a:ea typeface="Noto Sans Arabic"/>
              <a:cs typeface="Noto Sans Arabic"/>
              <a:sym typeface="Noto Sans Arabic"/>
            </a:endParaRPr>
          </a:p>
          <a:p>
            <a:pPr indent="0" lvl="0" marL="0" marR="0" rtl="1" algn="r">
              <a:lnSpc>
                <a:spcPct val="115000"/>
              </a:lnSpc>
              <a:spcBef>
                <a:spcPts val="0"/>
              </a:spcBef>
              <a:spcAft>
                <a:spcPts val="0"/>
              </a:spcAft>
              <a:buClr>
                <a:schemeClr val="dk1"/>
              </a:buClr>
              <a:buSzPts val="1800"/>
              <a:buFont typeface="Arial"/>
              <a:buNone/>
            </a:pPr>
            <a:r>
              <a:rPr i="0" lang="ar-AE" sz="1600" u="none" cap="none" strike="noStrike">
                <a:solidFill>
                  <a:schemeClr val="dk1"/>
                </a:solidFill>
                <a:latin typeface="Noto Sans Arabic"/>
                <a:ea typeface="Noto Sans Arabic"/>
                <a:cs typeface="Noto Sans Arabic"/>
                <a:sym typeface="Noto Sans Arabic"/>
              </a:rPr>
              <a:t>التحكُّم بأداء العديد من المراهقين</a:t>
            </a:r>
            <a:endParaRPr i="0" sz="1600" u="none" cap="none" strike="noStrike">
              <a:solidFill>
                <a:schemeClr val="dk1"/>
              </a:solidFill>
              <a:latin typeface="Noto Sans Arabic"/>
              <a:ea typeface="Noto Sans Arabic"/>
              <a:cs typeface="Noto Sans Arabic"/>
              <a:sym typeface="Noto Sans Arabic"/>
            </a:endParaRPr>
          </a:p>
        </p:txBody>
      </p:sp>
      <p:sp>
        <p:nvSpPr>
          <p:cNvPr id="1995" name="Google Shape;1995;p195"/>
          <p:cNvSpPr txBox="1"/>
          <p:nvPr>
            <p:ph idx="4294967295" type="subTitle"/>
          </p:nvPr>
        </p:nvSpPr>
        <p:spPr>
          <a:xfrm>
            <a:off x="741400" y="4642258"/>
            <a:ext cx="3532500" cy="564900"/>
          </a:xfrm>
          <a:prstGeom prst="rect">
            <a:avLst/>
          </a:prstGeom>
          <a:noFill/>
          <a:ln>
            <a:noFill/>
          </a:ln>
        </p:spPr>
        <p:txBody>
          <a:bodyPr anchorCtr="0" anchor="t" bIns="0" lIns="0" spcFirstLastPara="1" rIns="0" wrap="square" tIns="0">
            <a:spAutoFit/>
          </a:bodyPr>
          <a:lstStyle/>
          <a:p>
            <a:pPr indent="0" lvl="0" marL="0" marR="0" rtl="1" algn="l">
              <a:lnSpc>
                <a:spcPct val="115000"/>
              </a:lnSpc>
              <a:spcBef>
                <a:spcPts val="0"/>
              </a:spcBef>
              <a:spcAft>
                <a:spcPts val="0"/>
              </a:spcAft>
              <a:buClr>
                <a:schemeClr val="dk1"/>
              </a:buClr>
              <a:buSzPts val="1800"/>
              <a:buFont typeface="Arial"/>
              <a:buNone/>
            </a:pPr>
            <a:r>
              <a:rPr b="1" i="0" lang="ar-AE" sz="1800" u="none" cap="none" strike="noStrike">
                <a:solidFill>
                  <a:schemeClr val="dk1"/>
                </a:solidFill>
                <a:latin typeface="Noto Sans Arabic"/>
                <a:ea typeface="Noto Sans Arabic"/>
                <a:cs typeface="Noto Sans Arabic"/>
                <a:sym typeface="Noto Sans Arabic"/>
              </a:rPr>
              <a:t>تجربة المراهقين</a:t>
            </a:r>
            <a:endParaRPr b="1" i="0" sz="1800" u="none" cap="none" strike="noStrike">
              <a:solidFill>
                <a:schemeClr val="dk1"/>
              </a:solidFill>
              <a:latin typeface="Noto Sans Arabic"/>
              <a:ea typeface="Noto Sans Arabic"/>
              <a:cs typeface="Noto Sans Arabic"/>
              <a:sym typeface="Noto Sans Arabic"/>
            </a:endParaRPr>
          </a:p>
          <a:p>
            <a:pPr indent="0" lvl="0" marL="0" marR="0" rtl="1" algn="l">
              <a:lnSpc>
                <a:spcPct val="115000"/>
              </a:lnSpc>
              <a:spcBef>
                <a:spcPts val="0"/>
              </a:spcBef>
              <a:spcAft>
                <a:spcPts val="0"/>
              </a:spcAft>
              <a:buClr>
                <a:schemeClr val="dk1"/>
              </a:buClr>
              <a:buSzPts val="1800"/>
              <a:buFont typeface="Arial"/>
              <a:buNone/>
            </a:pPr>
            <a:r>
              <a:rPr i="0" lang="ar-AE" sz="1600" u="none" cap="none" strike="noStrike">
                <a:solidFill>
                  <a:schemeClr val="dk1"/>
                </a:solidFill>
                <a:latin typeface="Noto Sans Arabic"/>
                <a:ea typeface="Noto Sans Arabic"/>
                <a:cs typeface="Noto Sans Arabic"/>
                <a:sym typeface="Noto Sans Arabic"/>
              </a:rPr>
              <a:t>الحصول على جهة إشرافية واحدة فقط</a:t>
            </a:r>
            <a:endParaRPr i="0" sz="1600" u="none" cap="none" strike="noStrike">
              <a:solidFill>
                <a:schemeClr val="dk1"/>
              </a:solidFill>
              <a:latin typeface="Noto Sans Arabic"/>
              <a:ea typeface="Noto Sans Arabic"/>
              <a:cs typeface="Noto Sans Arabic"/>
              <a:sym typeface="Noto Sans Arabic"/>
            </a:endParaRPr>
          </a:p>
        </p:txBody>
      </p:sp>
      <p:sp>
        <p:nvSpPr>
          <p:cNvPr id="1996" name="Google Shape;1996;p19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الثالث</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تجارب مناسِبة للفئة العمرية</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1997" name="Google Shape;1997;p195"/>
          <p:cNvSpPr txBox="1"/>
          <p:nvPr/>
        </p:nvSpPr>
        <p:spPr>
          <a:xfrm>
            <a:off x="12870100" y="1949700"/>
            <a:ext cx="4701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الإشراف اليوم</a:t>
            </a:r>
            <a:endParaRPr i="0" sz="3600" u="none" cap="none" strike="noStrike">
              <a:solidFill>
                <a:schemeClr val="dk1"/>
              </a:solidFill>
              <a:latin typeface="Noto Sans Arabic Medium"/>
              <a:ea typeface="Noto Sans Arabic Medium"/>
              <a:cs typeface="Noto Sans Arabic Medium"/>
              <a:sym typeface="Noto Sans Arabic Medium"/>
            </a:endParaRPr>
          </a:p>
        </p:txBody>
      </p:sp>
      <p:sp>
        <p:nvSpPr>
          <p:cNvPr id="1998" name="Google Shape;1998;p195"/>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1999" name="Google Shape;1999;p195"/>
          <p:cNvSpPr/>
          <p:nvPr/>
        </p:nvSpPr>
        <p:spPr>
          <a:xfrm>
            <a:off x="9825750" y="195112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00" name="Google Shape;2000;p195"/>
          <p:cNvPicPr preferRelativeResize="0"/>
          <p:nvPr/>
        </p:nvPicPr>
        <p:blipFill rotWithShape="1">
          <a:blip r:embed="rId3">
            <a:alphaModFix/>
          </a:blip>
          <a:srcRect b="7304" l="9765" r="7896" t="11533"/>
          <a:stretch/>
        </p:blipFill>
        <p:spPr>
          <a:xfrm>
            <a:off x="9962850" y="2454675"/>
            <a:ext cx="3013800" cy="5907001"/>
          </a:xfrm>
          <a:prstGeom prst="rect">
            <a:avLst/>
          </a:prstGeom>
          <a:noFill/>
          <a:ln>
            <a:noFill/>
          </a:ln>
        </p:spPr>
      </p:pic>
      <p:sp>
        <p:nvSpPr>
          <p:cNvPr id="2001" name="Google Shape;2001;p195"/>
          <p:cNvSpPr/>
          <p:nvPr/>
        </p:nvSpPr>
        <p:spPr>
          <a:xfrm>
            <a:off x="5046825" y="195107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2" name="Google Shape;2002;p195"/>
          <p:cNvSpPr txBox="1"/>
          <p:nvPr>
            <p:ph idx="4294967295" type="subTitle"/>
          </p:nvPr>
        </p:nvSpPr>
        <p:spPr>
          <a:xfrm>
            <a:off x="4924424" y="9059123"/>
            <a:ext cx="3532500" cy="215400"/>
          </a:xfrm>
          <a:prstGeom prst="rect">
            <a:avLst/>
          </a:prstGeom>
          <a:noFill/>
          <a:ln>
            <a:noFill/>
          </a:ln>
        </p:spPr>
        <p:txBody>
          <a:bodyPr anchorCtr="0" anchor="t" bIns="0" lIns="0" spcFirstLastPara="1" rIns="0" wrap="square" tIns="0">
            <a:spAutoFit/>
          </a:bodyPr>
          <a:lstStyle/>
          <a:p>
            <a:pPr indent="0" lvl="0" marL="0" marR="0" rtl="1" algn="ctr">
              <a:lnSpc>
                <a:spcPct val="115000"/>
              </a:lnSpc>
              <a:spcBef>
                <a:spcPts val="0"/>
              </a:spcBef>
              <a:spcAft>
                <a:spcPts val="0"/>
              </a:spcAft>
              <a:buClr>
                <a:schemeClr val="dk1"/>
              </a:buClr>
              <a:buSzPts val="1800"/>
              <a:buFont typeface="Arial"/>
              <a:buNone/>
            </a:pPr>
            <a:r>
              <a:rPr i="0" lang="ar-AE" sz="1400" u="none" cap="none" strike="noStrike">
                <a:solidFill>
                  <a:schemeClr val="lt2"/>
                </a:solidFill>
                <a:latin typeface="Noto Sans Arabic"/>
                <a:ea typeface="Noto Sans Arabic"/>
                <a:cs typeface="Noto Sans Arabic"/>
                <a:sym typeface="Noto Sans Arabic"/>
              </a:rPr>
              <a:t>وضع القراءة فقط</a:t>
            </a:r>
            <a:endParaRPr i="0" sz="1400" u="none" cap="none" strike="noStrike">
              <a:solidFill>
                <a:schemeClr val="dk1"/>
              </a:solidFill>
              <a:latin typeface="Noto Sans Arabic"/>
              <a:ea typeface="Noto Sans Arabic"/>
              <a:cs typeface="Noto Sans Arabic"/>
              <a:sym typeface="Noto Sans Arabic"/>
            </a:endParaRPr>
          </a:p>
        </p:txBody>
      </p:sp>
      <p:pic>
        <p:nvPicPr>
          <p:cNvPr id="2003" name="Google Shape;2003;p195"/>
          <p:cNvPicPr preferRelativeResize="0"/>
          <p:nvPr/>
        </p:nvPicPr>
        <p:blipFill rotWithShape="1">
          <a:blip r:embed="rId4">
            <a:alphaModFix/>
          </a:blip>
          <a:srcRect b="6899" l="9310" r="8587" t="10564"/>
          <a:stretch/>
        </p:blipFill>
        <p:spPr>
          <a:xfrm>
            <a:off x="5183775" y="2435725"/>
            <a:ext cx="3013800" cy="5944800"/>
          </a:xfrm>
          <a:prstGeom prst="roundRect">
            <a:avLst>
              <a:gd fmla="val 11045" name="adj"/>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7" name="Shape 2007"/>
        <p:cNvGrpSpPr/>
        <p:nvPr/>
      </p:nvGrpSpPr>
      <p:grpSpPr>
        <a:xfrm>
          <a:off x="0" y="0"/>
          <a:ext cx="0" cy="0"/>
          <a:chOff x="0" y="0"/>
          <a:chExt cx="0" cy="0"/>
        </a:xfrm>
      </p:grpSpPr>
      <p:sp>
        <p:nvSpPr>
          <p:cNvPr id="2008" name="Google Shape;2008;p196"/>
          <p:cNvSpPr/>
          <p:nvPr/>
        </p:nvSpPr>
        <p:spPr>
          <a:xfrm>
            <a:off x="10900750"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9" name="Google Shape;2009;p196"/>
          <p:cNvSpPr/>
          <p:nvPr/>
        </p:nvSpPr>
        <p:spPr>
          <a:xfrm>
            <a:off x="1317393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0" name="Google Shape;2010;p196"/>
          <p:cNvSpPr/>
          <p:nvPr/>
        </p:nvSpPr>
        <p:spPr>
          <a:xfrm>
            <a:off x="1543118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1" name="Google Shape;2011;p196"/>
          <p:cNvSpPr/>
          <p:nvPr/>
        </p:nvSpPr>
        <p:spPr>
          <a:xfrm>
            <a:off x="5800425"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2" name="Google Shape;2012;p196"/>
          <p:cNvSpPr/>
          <p:nvPr/>
        </p:nvSpPr>
        <p:spPr>
          <a:xfrm>
            <a:off x="8041463"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3" name="Google Shape;2013;p19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الثالث</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تجارب مناسِبة للفئة العمرية</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pic>
        <p:nvPicPr>
          <p:cNvPr id="2014" name="Google Shape;2014;p196"/>
          <p:cNvPicPr preferRelativeResize="0"/>
          <p:nvPr/>
        </p:nvPicPr>
        <p:blipFill rotWithShape="1">
          <a:blip r:embed="rId3">
            <a:alphaModFix/>
          </a:blip>
          <a:srcRect b="7462" l="9514" r="13496" t="1956"/>
          <a:stretch/>
        </p:blipFill>
        <p:spPr>
          <a:xfrm>
            <a:off x="15586496" y="3182000"/>
            <a:ext cx="1829700" cy="4004700"/>
          </a:xfrm>
          <a:prstGeom prst="rect">
            <a:avLst/>
          </a:prstGeom>
          <a:noFill/>
          <a:ln>
            <a:noFill/>
          </a:ln>
        </p:spPr>
      </p:pic>
      <p:pic>
        <p:nvPicPr>
          <p:cNvPr id="2015" name="Google Shape;2015;p196"/>
          <p:cNvPicPr preferRelativeResize="0"/>
          <p:nvPr/>
        </p:nvPicPr>
        <p:blipFill rotWithShape="1">
          <a:blip r:embed="rId4">
            <a:alphaModFix/>
          </a:blip>
          <a:srcRect b="8409" l="13622" r="17120" t="3259"/>
          <a:stretch/>
        </p:blipFill>
        <p:spPr>
          <a:xfrm>
            <a:off x="11042125" y="3157762"/>
            <a:ext cx="1891201" cy="4053000"/>
          </a:xfrm>
          <a:prstGeom prst="rect">
            <a:avLst/>
          </a:prstGeom>
          <a:noFill/>
          <a:ln>
            <a:noFill/>
          </a:ln>
        </p:spPr>
      </p:pic>
      <p:pic>
        <p:nvPicPr>
          <p:cNvPr id="2016" name="Google Shape;2016;p196"/>
          <p:cNvPicPr preferRelativeResize="0"/>
          <p:nvPr/>
        </p:nvPicPr>
        <p:blipFill rotWithShape="1">
          <a:blip r:embed="rId5">
            <a:alphaModFix/>
          </a:blip>
          <a:srcRect b="7221" l="11330" r="9101" t="3833"/>
          <a:stretch/>
        </p:blipFill>
        <p:spPr>
          <a:xfrm>
            <a:off x="13298825" y="3167160"/>
            <a:ext cx="1891200" cy="4004699"/>
          </a:xfrm>
          <a:prstGeom prst="rect">
            <a:avLst/>
          </a:prstGeom>
          <a:noFill/>
          <a:ln>
            <a:noFill/>
          </a:ln>
        </p:spPr>
      </p:pic>
      <p:sp>
        <p:nvSpPr>
          <p:cNvPr id="2017" name="Google Shape;2017;p196"/>
          <p:cNvSpPr txBox="1"/>
          <p:nvPr>
            <p:ph idx="4294967295" type="subTitle"/>
          </p:nvPr>
        </p:nvSpPr>
        <p:spPr>
          <a:xfrm>
            <a:off x="12435143" y="7995050"/>
            <a:ext cx="3859800" cy="529500"/>
          </a:xfrm>
          <a:prstGeom prst="rect">
            <a:avLst/>
          </a:prstGeom>
          <a:noFill/>
          <a:ln>
            <a:noFill/>
          </a:ln>
        </p:spPr>
        <p:txBody>
          <a:bodyPr anchorCtr="0" anchor="t" bIns="0" lIns="0" spcFirstLastPara="1" rIns="0" wrap="square" tIns="0">
            <a:spAutoFit/>
          </a:bodyPr>
          <a:lstStyle/>
          <a:p>
            <a:pPr indent="0" lvl="0" marL="0" marR="0" rtl="1" algn="ctr">
              <a:lnSpc>
                <a:spcPct val="115000"/>
              </a:lnSpc>
              <a:spcBef>
                <a:spcPts val="0"/>
              </a:spcBef>
              <a:spcAft>
                <a:spcPts val="0"/>
              </a:spcAft>
              <a:buClr>
                <a:schemeClr val="dk1"/>
              </a:buClr>
              <a:buSzPts val="1800"/>
              <a:buFont typeface="Arial"/>
              <a:buNone/>
            </a:pPr>
            <a:r>
              <a:rPr i="0" lang="ar-AE" sz="1600" u="none" cap="none" strike="noStrike">
                <a:solidFill>
                  <a:schemeClr val="dk1"/>
                </a:solidFill>
                <a:latin typeface="Noto Sans Arabic"/>
                <a:ea typeface="Noto Sans Arabic"/>
                <a:cs typeface="Noto Sans Arabic"/>
                <a:sym typeface="Noto Sans Arabic"/>
              </a:rPr>
              <a:t>إمكانية رؤية المتابعين، والمتابعة، وإعدادات الحساب، والحسابات المحظورة</a:t>
            </a:r>
            <a:endParaRPr i="0" sz="1600" u="none" cap="none" strike="noStrike">
              <a:solidFill>
                <a:schemeClr val="dk1"/>
              </a:solidFill>
              <a:latin typeface="Noto Sans Arabic"/>
              <a:ea typeface="Noto Sans Arabic"/>
              <a:cs typeface="Noto Sans Arabic"/>
              <a:sym typeface="Noto Sans Arabic"/>
            </a:endParaRPr>
          </a:p>
        </p:txBody>
      </p:sp>
      <p:sp>
        <p:nvSpPr>
          <p:cNvPr id="2018" name="Google Shape;2018;p196"/>
          <p:cNvSpPr txBox="1"/>
          <p:nvPr>
            <p:ph idx="4294967295" type="subTitle"/>
          </p:nvPr>
        </p:nvSpPr>
        <p:spPr>
          <a:xfrm>
            <a:off x="6315749" y="7995075"/>
            <a:ext cx="3295800" cy="529500"/>
          </a:xfrm>
          <a:prstGeom prst="rect">
            <a:avLst/>
          </a:prstGeom>
          <a:noFill/>
          <a:ln>
            <a:noFill/>
          </a:ln>
        </p:spPr>
        <p:txBody>
          <a:bodyPr anchorCtr="0" anchor="t" bIns="0" lIns="0" spcFirstLastPara="1" rIns="0" wrap="square" tIns="0">
            <a:spAutoFit/>
          </a:bodyPr>
          <a:lstStyle/>
          <a:p>
            <a:pPr indent="0" lvl="0" marL="0" marR="0" rtl="1" algn="ctr">
              <a:lnSpc>
                <a:spcPct val="115000"/>
              </a:lnSpc>
              <a:spcBef>
                <a:spcPts val="0"/>
              </a:spcBef>
              <a:spcAft>
                <a:spcPts val="0"/>
              </a:spcAft>
              <a:buClr>
                <a:schemeClr val="dk1"/>
              </a:buClr>
              <a:buSzPts val="1800"/>
              <a:buFont typeface="Arial"/>
              <a:buNone/>
            </a:pPr>
            <a:r>
              <a:rPr i="0" lang="ar-AE" sz="1600" u="none" cap="none" strike="noStrike">
                <a:solidFill>
                  <a:schemeClr val="dk1"/>
                </a:solidFill>
                <a:latin typeface="Noto Sans Arabic"/>
                <a:ea typeface="Noto Sans Arabic"/>
                <a:cs typeface="Noto Sans Arabic"/>
                <a:sym typeface="Noto Sans Arabic"/>
              </a:rPr>
              <a:t>التحكّم بالوقت </a:t>
            </a:r>
            <a:br>
              <a:rPr i="0" lang="ar-AE" sz="1600" u="none" cap="none" strike="noStrike">
                <a:solidFill>
                  <a:schemeClr val="dk1"/>
                </a:solidFill>
                <a:latin typeface="Noto Sans Arabic"/>
                <a:ea typeface="Noto Sans Arabic"/>
                <a:cs typeface="Noto Sans Arabic"/>
                <a:sym typeface="Noto Sans Arabic"/>
              </a:rPr>
            </a:br>
            <a:r>
              <a:rPr i="0" lang="ar-AE" sz="1600" u="none" cap="none" strike="noStrike">
                <a:solidFill>
                  <a:schemeClr val="dk1"/>
                </a:solidFill>
                <a:latin typeface="Optimistic Text"/>
                <a:ea typeface="Optimistic Text"/>
                <a:cs typeface="Optimistic Text"/>
                <a:sym typeface="Optimistic Text"/>
              </a:rPr>
              <a:t>(</a:t>
            </a:r>
            <a:r>
              <a:rPr i="0" lang="ar-AE" sz="1600" u="none" cap="none" strike="noStrike">
                <a:solidFill>
                  <a:schemeClr val="dk1"/>
                </a:solidFill>
                <a:latin typeface="Noto Sans Arabic"/>
                <a:ea typeface="Noto Sans Arabic"/>
                <a:cs typeface="Noto Sans Arabic"/>
                <a:sym typeface="Noto Sans Arabic"/>
              </a:rPr>
              <a:t>القيود وفترات أخذ الاستراحة المحدَّدة</a:t>
            </a:r>
            <a:r>
              <a:rPr i="0" lang="ar-AE" sz="1600" u="none" cap="none" strike="noStrike">
                <a:solidFill>
                  <a:schemeClr val="dk1"/>
                </a:solidFill>
                <a:latin typeface="Optimistic Text"/>
                <a:ea typeface="Optimistic Text"/>
                <a:cs typeface="Optimistic Text"/>
                <a:sym typeface="Optimistic Text"/>
              </a:rPr>
              <a:t>)</a:t>
            </a:r>
            <a:endParaRPr i="0" sz="1600" u="none" cap="none" strike="noStrike">
              <a:solidFill>
                <a:schemeClr val="dk1"/>
              </a:solidFill>
              <a:latin typeface="Optimistic Text"/>
              <a:ea typeface="Optimistic Text"/>
              <a:cs typeface="Optimistic Text"/>
              <a:sym typeface="Optimistic Text"/>
            </a:endParaRPr>
          </a:p>
        </p:txBody>
      </p:sp>
      <p:sp>
        <p:nvSpPr>
          <p:cNvPr id="2019" name="Google Shape;2019;p196"/>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بالتفصيل</a:t>
            </a:r>
            <a:endParaRPr i="0" sz="3600" u="none" cap="none" strike="noStrike">
              <a:solidFill>
                <a:schemeClr val="dk1"/>
              </a:solidFill>
              <a:latin typeface="Noto Sans Arabic Medium"/>
              <a:ea typeface="Noto Sans Arabic Medium"/>
              <a:cs typeface="Noto Sans Arabic Medium"/>
              <a:sym typeface="Noto Sans Arabic Medium"/>
            </a:endParaRPr>
          </a:p>
        </p:txBody>
      </p:sp>
      <p:sp>
        <p:nvSpPr>
          <p:cNvPr id="2020" name="Google Shape;2020;p196"/>
          <p:cNvSpPr/>
          <p:nvPr/>
        </p:nvSpPr>
        <p:spPr>
          <a:xfrm>
            <a:off x="5908875" y="3167163"/>
            <a:ext cx="18918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21" name="Google Shape;2021;p196"/>
          <p:cNvPicPr preferRelativeResize="0"/>
          <p:nvPr/>
        </p:nvPicPr>
        <p:blipFill rotWithShape="1">
          <a:blip r:embed="rId6">
            <a:alphaModFix/>
          </a:blip>
          <a:srcRect b="3090" l="405" r="405" t="0"/>
          <a:stretch/>
        </p:blipFill>
        <p:spPr>
          <a:xfrm>
            <a:off x="5909375" y="3167160"/>
            <a:ext cx="1891200" cy="4004700"/>
          </a:xfrm>
          <a:prstGeom prst="rect">
            <a:avLst/>
          </a:prstGeom>
          <a:noFill/>
          <a:ln>
            <a:noFill/>
          </a:ln>
        </p:spPr>
      </p:pic>
      <p:sp>
        <p:nvSpPr>
          <p:cNvPr id="2022" name="Google Shape;2022;p196"/>
          <p:cNvSpPr/>
          <p:nvPr/>
        </p:nvSpPr>
        <p:spPr>
          <a:xfrm>
            <a:off x="8197025" y="316716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23" name="Google Shape;2023;p196"/>
          <p:cNvPicPr preferRelativeResize="0"/>
          <p:nvPr/>
        </p:nvPicPr>
        <p:blipFill rotWithShape="1">
          <a:blip r:embed="rId7">
            <a:alphaModFix/>
          </a:blip>
          <a:srcRect b="2419" l="1690" r="1690" t="0"/>
          <a:stretch/>
        </p:blipFill>
        <p:spPr>
          <a:xfrm>
            <a:off x="8197025" y="3181947"/>
            <a:ext cx="1829700" cy="4004700"/>
          </a:xfrm>
          <a:prstGeom prst="rect">
            <a:avLst/>
          </a:prstGeom>
          <a:noFill/>
          <a:ln>
            <a:noFill/>
          </a:ln>
        </p:spPr>
      </p:pic>
      <p:sp>
        <p:nvSpPr>
          <p:cNvPr id="2024" name="Google Shape;2024;p196"/>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2025" name="Google Shape;2025;p196"/>
          <p:cNvSpPr/>
          <p:nvPr/>
        </p:nvSpPr>
        <p:spPr>
          <a:xfrm>
            <a:off x="700100"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6" name="Google Shape;2026;p196"/>
          <p:cNvSpPr/>
          <p:nvPr/>
        </p:nvSpPr>
        <p:spPr>
          <a:xfrm>
            <a:off x="2941138"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7" name="Google Shape;2027;p196"/>
          <p:cNvSpPr txBox="1"/>
          <p:nvPr>
            <p:ph idx="4294967295" type="subTitle"/>
          </p:nvPr>
        </p:nvSpPr>
        <p:spPr>
          <a:xfrm>
            <a:off x="1866621" y="7995075"/>
            <a:ext cx="1891800" cy="529500"/>
          </a:xfrm>
          <a:prstGeom prst="rect">
            <a:avLst/>
          </a:prstGeom>
          <a:noFill/>
          <a:ln>
            <a:noFill/>
          </a:ln>
        </p:spPr>
        <p:txBody>
          <a:bodyPr anchorCtr="0" anchor="t" bIns="0" lIns="0" spcFirstLastPara="1" rIns="0" wrap="square" tIns="0">
            <a:spAutoFit/>
          </a:bodyPr>
          <a:lstStyle/>
          <a:p>
            <a:pPr indent="0" lvl="0" marL="0" marR="0" rtl="1" algn="ctr">
              <a:lnSpc>
                <a:spcPct val="115000"/>
              </a:lnSpc>
              <a:spcBef>
                <a:spcPts val="0"/>
              </a:spcBef>
              <a:spcAft>
                <a:spcPts val="0"/>
              </a:spcAft>
              <a:buClr>
                <a:schemeClr val="dk1"/>
              </a:buClr>
              <a:buSzPts val="1800"/>
              <a:buFont typeface="Arial"/>
              <a:buNone/>
            </a:pPr>
            <a:r>
              <a:rPr i="0" lang="ar-AE" sz="1600" u="none" cap="none" strike="noStrike">
                <a:solidFill>
                  <a:schemeClr val="dk1"/>
                </a:solidFill>
                <a:latin typeface="Noto Sans Arabic"/>
                <a:ea typeface="Noto Sans Arabic"/>
                <a:cs typeface="Noto Sans Arabic"/>
                <a:sym typeface="Noto Sans Arabic"/>
              </a:rPr>
              <a:t>الإبلاغ </a:t>
            </a:r>
            <a:br>
              <a:rPr i="0" lang="ar-AE" sz="1600" u="none" cap="none" strike="noStrike">
                <a:solidFill>
                  <a:schemeClr val="dk1"/>
                </a:solidFill>
                <a:latin typeface="Noto Sans Arabic"/>
                <a:ea typeface="Noto Sans Arabic"/>
                <a:cs typeface="Noto Sans Arabic"/>
                <a:sym typeface="Noto Sans Arabic"/>
              </a:rPr>
            </a:br>
            <a:r>
              <a:rPr i="0" lang="ar-AE" sz="1600" u="none" cap="none" strike="noStrike">
                <a:solidFill>
                  <a:schemeClr val="dk1"/>
                </a:solidFill>
                <a:latin typeface="Optimistic Text"/>
                <a:ea typeface="Optimistic Text"/>
                <a:cs typeface="Optimistic Text"/>
                <a:sym typeface="Optimistic Text"/>
              </a:rPr>
              <a:t>(</a:t>
            </a:r>
            <a:r>
              <a:rPr i="0" lang="ar-AE" sz="1600" u="none" cap="none" strike="noStrike">
                <a:solidFill>
                  <a:schemeClr val="dk1"/>
                </a:solidFill>
                <a:latin typeface="Noto Sans Arabic"/>
                <a:ea typeface="Noto Sans Arabic"/>
                <a:cs typeface="Noto Sans Arabic"/>
                <a:sym typeface="Noto Sans Arabic"/>
              </a:rPr>
              <a:t>اختياري</a:t>
            </a:r>
            <a:r>
              <a:rPr i="0" lang="ar-AE" sz="1600" u="none" cap="none" strike="noStrike">
                <a:solidFill>
                  <a:schemeClr val="dk1"/>
                </a:solidFill>
                <a:latin typeface="Optimistic Text"/>
                <a:ea typeface="Optimistic Text"/>
                <a:cs typeface="Optimistic Text"/>
                <a:sym typeface="Optimistic Text"/>
              </a:rPr>
              <a:t>)</a:t>
            </a:r>
            <a:endParaRPr i="0" sz="1600" u="none" cap="none" strike="noStrike">
              <a:solidFill>
                <a:schemeClr val="dk1"/>
              </a:solidFill>
              <a:latin typeface="Optimistic Text"/>
              <a:ea typeface="Optimistic Text"/>
              <a:cs typeface="Optimistic Text"/>
              <a:sym typeface="Optimistic Text"/>
            </a:endParaRPr>
          </a:p>
        </p:txBody>
      </p:sp>
      <p:pic>
        <p:nvPicPr>
          <p:cNvPr id="2028" name="Google Shape;2028;p196"/>
          <p:cNvPicPr preferRelativeResize="0"/>
          <p:nvPr/>
        </p:nvPicPr>
        <p:blipFill rotWithShape="1">
          <a:blip r:embed="rId8">
            <a:alphaModFix/>
          </a:blip>
          <a:srcRect b="8024" l="4048" r="76651" t="5783"/>
          <a:stretch/>
        </p:blipFill>
        <p:spPr>
          <a:xfrm>
            <a:off x="855675" y="3223617"/>
            <a:ext cx="1829699" cy="3921601"/>
          </a:xfrm>
          <a:prstGeom prst="rect">
            <a:avLst/>
          </a:prstGeom>
          <a:noFill/>
          <a:ln>
            <a:noFill/>
          </a:ln>
        </p:spPr>
      </p:pic>
      <p:sp>
        <p:nvSpPr>
          <p:cNvPr id="2029" name="Google Shape;2029;p196"/>
          <p:cNvSpPr/>
          <p:nvPr/>
        </p:nvSpPr>
        <p:spPr>
          <a:xfrm>
            <a:off x="3112650" y="322361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30" name="Google Shape;2030;p196"/>
          <p:cNvPicPr preferRelativeResize="0"/>
          <p:nvPr/>
        </p:nvPicPr>
        <p:blipFill rotWithShape="1">
          <a:blip r:embed="rId8">
            <a:alphaModFix/>
          </a:blip>
          <a:srcRect b="8029" l="76485" r="4101" t="5254"/>
          <a:stretch/>
        </p:blipFill>
        <p:spPr>
          <a:xfrm>
            <a:off x="3112650" y="3223611"/>
            <a:ext cx="1829699" cy="3921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4" name="Shape 2034"/>
        <p:cNvGrpSpPr/>
        <p:nvPr/>
      </p:nvGrpSpPr>
      <p:grpSpPr>
        <a:xfrm>
          <a:off x="0" y="0"/>
          <a:ext cx="0" cy="0"/>
          <a:chOff x="0" y="0"/>
          <a:chExt cx="0" cy="0"/>
        </a:xfrm>
      </p:grpSpPr>
      <p:sp>
        <p:nvSpPr>
          <p:cNvPr id="2035" name="Google Shape;2035;p197"/>
          <p:cNvSpPr/>
          <p:nvPr/>
        </p:nvSpPr>
        <p:spPr>
          <a:xfrm>
            <a:off x="6151451"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6" name="Google Shape;2036;p19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الثالث</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تجارب مناسِبة للفئة العمرية</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037" name="Google Shape;2037;p197"/>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Optimistic Display Medium"/>
                <a:ea typeface="Optimistic Display Medium"/>
                <a:cs typeface="Optimistic Display Medium"/>
                <a:sym typeface="Optimistic Display Medium"/>
              </a:rPr>
              <a:t>4</a:t>
            </a:r>
            <a:r>
              <a:rPr i="0" lang="ar-AE" sz="3600" u="none" cap="none" strike="noStrike">
                <a:solidFill>
                  <a:schemeClr val="dk1"/>
                </a:solidFill>
                <a:latin typeface="Noto Sans Arabic Medium"/>
                <a:ea typeface="Noto Sans Arabic Medium"/>
                <a:cs typeface="Noto Sans Arabic Medium"/>
                <a:sym typeface="Noto Sans Arabic Medium"/>
              </a:rPr>
              <a:t> </a:t>
            </a:r>
            <a:r>
              <a:rPr lang="ar-AE" sz="3600">
                <a:solidFill>
                  <a:schemeClr val="dk1"/>
                </a:solidFill>
                <a:latin typeface="Noto Sans Arabic Medium"/>
                <a:ea typeface="Noto Sans Arabic Medium"/>
                <a:cs typeface="Noto Sans Arabic Medium"/>
                <a:sym typeface="Noto Sans Arabic Medium"/>
              </a:rPr>
              <a:t>إعدادات يمكن للوالدين رؤيتها </a:t>
            </a:r>
            <a:endParaRPr i="0" sz="3600" u="none" cap="none" strike="noStrike">
              <a:solidFill>
                <a:schemeClr val="dk1"/>
              </a:solidFill>
              <a:latin typeface="Noto Sans Arabic Medium"/>
              <a:ea typeface="Noto Sans Arabic Medium"/>
              <a:cs typeface="Noto Sans Arabic Medium"/>
              <a:sym typeface="Noto Sans Arabic Medium"/>
            </a:endParaRPr>
          </a:p>
        </p:txBody>
      </p:sp>
      <p:sp>
        <p:nvSpPr>
          <p:cNvPr id="2038" name="Google Shape;2038;p197"/>
          <p:cNvSpPr/>
          <p:nvPr/>
        </p:nvSpPr>
        <p:spPr>
          <a:xfrm>
            <a:off x="6223188"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39" name="Google Shape;2039;p197"/>
          <p:cNvPicPr preferRelativeResize="0"/>
          <p:nvPr/>
        </p:nvPicPr>
        <p:blipFill rotWithShape="1">
          <a:blip r:embed="rId3">
            <a:alphaModFix/>
          </a:blip>
          <a:srcRect b="10936" l="4704" r="4467" t="1488"/>
          <a:stretch/>
        </p:blipFill>
        <p:spPr>
          <a:xfrm>
            <a:off x="6302888" y="3353313"/>
            <a:ext cx="2354701" cy="4707901"/>
          </a:xfrm>
          <a:prstGeom prst="rect">
            <a:avLst/>
          </a:prstGeom>
          <a:noFill/>
          <a:ln>
            <a:noFill/>
          </a:ln>
        </p:spPr>
      </p:pic>
      <p:sp>
        <p:nvSpPr>
          <p:cNvPr id="2040" name="Google Shape;2040;p197"/>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2041" name="Google Shape;2041;p197"/>
          <p:cNvSpPr/>
          <p:nvPr/>
        </p:nvSpPr>
        <p:spPr>
          <a:xfrm>
            <a:off x="12898975"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2" name="Google Shape;2042;p197"/>
          <p:cNvSpPr/>
          <p:nvPr/>
        </p:nvSpPr>
        <p:spPr>
          <a:xfrm>
            <a:off x="13033675"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3" name="Google Shape;2043;p197"/>
          <p:cNvPicPr preferRelativeResize="0"/>
          <p:nvPr/>
        </p:nvPicPr>
        <p:blipFill rotWithShape="1">
          <a:blip r:embed="rId4">
            <a:alphaModFix/>
          </a:blip>
          <a:srcRect b="8600" l="0" r="0" t="958"/>
          <a:stretch/>
        </p:blipFill>
        <p:spPr>
          <a:xfrm>
            <a:off x="13033925" y="3449987"/>
            <a:ext cx="2355001" cy="4611000"/>
          </a:xfrm>
          <a:prstGeom prst="rect">
            <a:avLst/>
          </a:prstGeom>
          <a:noFill/>
          <a:ln>
            <a:noFill/>
          </a:ln>
        </p:spPr>
      </p:pic>
      <p:sp>
        <p:nvSpPr>
          <p:cNvPr id="2044" name="Google Shape;2044;p197"/>
          <p:cNvSpPr/>
          <p:nvPr/>
        </p:nvSpPr>
        <p:spPr>
          <a:xfrm>
            <a:off x="2772025"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5" name="Google Shape;2045;p197"/>
          <p:cNvSpPr/>
          <p:nvPr/>
        </p:nvSpPr>
        <p:spPr>
          <a:xfrm>
            <a:off x="2915713"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6" name="Google Shape;2046;p197"/>
          <p:cNvPicPr preferRelativeResize="0"/>
          <p:nvPr/>
        </p:nvPicPr>
        <p:blipFill rotWithShape="1">
          <a:blip r:embed="rId5">
            <a:alphaModFix/>
          </a:blip>
          <a:srcRect b="11312" l="4923" r="4905" t="1670"/>
          <a:stretch/>
        </p:blipFill>
        <p:spPr>
          <a:xfrm>
            <a:off x="2900800" y="3353013"/>
            <a:ext cx="2354701" cy="4707900"/>
          </a:xfrm>
          <a:prstGeom prst="rect">
            <a:avLst/>
          </a:prstGeom>
          <a:noFill/>
          <a:ln>
            <a:noFill/>
          </a:ln>
        </p:spPr>
      </p:pic>
      <p:sp>
        <p:nvSpPr>
          <p:cNvPr id="2047" name="Google Shape;2047;p197"/>
          <p:cNvSpPr/>
          <p:nvPr/>
        </p:nvSpPr>
        <p:spPr>
          <a:xfrm>
            <a:off x="9530888"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8" name="Google Shape;2048;p197"/>
          <p:cNvSpPr/>
          <p:nvPr/>
        </p:nvSpPr>
        <p:spPr>
          <a:xfrm>
            <a:off x="9675238"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9" name="Google Shape;2049;p197"/>
          <p:cNvPicPr preferRelativeResize="0"/>
          <p:nvPr/>
        </p:nvPicPr>
        <p:blipFill rotWithShape="1">
          <a:blip r:embed="rId6">
            <a:alphaModFix/>
          </a:blip>
          <a:srcRect b="11674" l="4856" r="4865" t="1399"/>
          <a:stretch/>
        </p:blipFill>
        <p:spPr>
          <a:xfrm>
            <a:off x="9674675" y="3352988"/>
            <a:ext cx="2354701" cy="47079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3" name="Shape 2053"/>
        <p:cNvGrpSpPr/>
        <p:nvPr/>
      </p:nvGrpSpPr>
      <p:grpSpPr>
        <a:xfrm>
          <a:off x="0" y="0"/>
          <a:ext cx="0" cy="0"/>
          <a:chOff x="0" y="0"/>
          <a:chExt cx="0" cy="0"/>
        </a:xfrm>
      </p:grpSpPr>
      <p:sp>
        <p:nvSpPr>
          <p:cNvPr id="2054" name="Google Shape;2054;p198"/>
          <p:cNvSpPr/>
          <p:nvPr/>
        </p:nvSpPr>
        <p:spPr>
          <a:xfrm>
            <a:off x="4234438"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5" name="Google Shape;2055;p19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الثالث</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تجارب مناسِبة للفئة العمرية</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056" name="Google Shape;2056;p198"/>
          <p:cNvSpPr txBox="1"/>
          <p:nvPr/>
        </p:nvSpPr>
        <p:spPr>
          <a:xfrm>
            <a:off x="11593300" y="3782250"/>
            <a:ext cx="5978700" cy="2722500"/>
          </a:xfrm>
          <a:prstGeom prst="rect">
            <a:avLst/>
          </a:prstGeom>
          <a:noFill/>
          <a:ln>
            <a:noFill/>
          </a:ln>
        </p:spPr>
        <p:txBody>
          <a:bodyPr anchorCtr="0" anchor="ctr" bIns="0" lIns="0" spcFirstLastPara="1" rIns="0" wrap="square" tIns="0">
            <a:no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تتوفر أدوات إشراف الوالدين </a:t>
            </a:r>
            <a:br>
              <a:rPr i="0" lang="ar-AE" sz="3600" u="none" cap="none" strike="noStrike">
                <a:solidFill>
                  <a:schemeClr val="dk1"/>
                </a:solidFill>
                <a:latin typeface="Noto Sans Arabic Medium"/>
                <a:ea typeface="Noto Sans Arabic Medium"/>
                <a:cs typeface="Noto Sans Arabic Medium"/>
                <a:sym typeface="Noto Sans Arabic Medium"/>
              </a:rPr>
            </a:br>
            <a:r>
              <a:rPr i="0" lang="ar-AE" sz="3600" u="none" cap="none" strike="noStrike">
                <a:solidFill>
                  <a:schemeClr val="dk1"/>
                </a:solidFill>
                <a:latin typeface="Noto Sans Arabic Medium"/>
                <a:ea typeface="Noto Sans Arabic Medium"/>
                <a:cs typeface="Noto Sans Arabic Medium"/>
                <a:sym typeface="Noto Sans Arabic Medium"/>
              </a:rPr>
              <a:t>على </a:t>
            </a:r>
            <a:r>
              <a:rPr i="0" lang="ar-AE" sz="3600" u="none" cap="none" strike="noStrike">
                <a:solidFill>
                  <a:schemeClr val="dk1"/>
                </a:solidFill>
                <a:latin typeface="Optimistic Display Medium"/>
                <a:ea typeface="Optimistic Display Medium"/>
                <a:cs typeface="Optimistic Display Medium"/>
                <a:sym typeface="Optimistic Display Medium"/>
              </a:rPr>
              <a:t>Instagram</a:t>
            </a:r>
            <a:r>
              <a:rPr i="0" lang="ar-AE" sz="3600" u="none" cap="none" strike="noStrike">
                <a:solidFill>
                  <a:schemeClr val="dk1"/>
                </a:solidFill>
                <a:latin typeface="Noto Sans Arabic Medium"/>
                <a:ea typeface="Noto Sans Arabic Medium"/>
                <a:cs typeface="Noto Sans Arabic Medium"/>
                <a:sym typeface="Noto Sans Arabic Medium"/>
              </a:rPr>
              <a:t> حول العالم الآن</a:t>
            </a:r>
            <a:endParaRPr i="0" sz="3600" u="none" cap="none" strike="noStrike">
              <a:solidFill>
                <a:schemeClr val="dk1"/>
              </a:solidFill>
              <a:latin typeface="Noto Sans Arabic Medium"/>
              <a:ea typeface="Noto Sans Arabic Medium"/>
              <a:cs typeface="Noto Sans Arabic Medium"/>
              <a:sym typeface="Noto Sans Arabic Medium"/>
            </a:endParaRPr>
          </a:p>
        </p:txBody>
      </p:sp>
      <p:pic>
        <p:nvPicPr>
          <p:cNvPr id="2057" name="Google Shape;2057;p198"/>
          <p:cNvPicPr preferRelativeResize="0"/>
          <p:nvPr/>
        </p:nvPicPr>
        <p:blipFill rotWithShape="1">
          <a:blip r:embed="rId3">
            <a:alphaModFix/>
          </a:blip>
          <a:srcRect b="3109" l="757" r="758" t="0"/>
          <a:stretch/>
        </p:blipFill>
        <p:spPr>
          <a:xfrm>
            <a:off x="4441850" y="2305416"/>
            <a:ext cx="2693100" cy="5704200"/>
          </a:xfrm>
          <a:prstGeom prst="rect">
            <a:avLst/>
          </a:prstGeom>
          <a:noFill/>
          <a:ln>
            <a:noFill/>
          </a:ln>
        </p:spPr>
      </p:pic>
      <p:sp>
        <p:nvSpPr>
          <p:cNvPr id="2058" name="Google Shape;2058;p198"/>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2059" name="Google Shape;2059;p198"/>
          <p:cNvSpPr/>
          <p:nvPr/>
        </p:nvSpPr>
        <p:spPr>
          <a:xfrm>
            <a:off x="7768800"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60" name="Google Shape;2060;p198"/>
          <p:cNvPicPr preferRelativeResize="0"/>
          <p:nvPr/>
        </p:nvPicPr>
        <p:blipFill rotWithShape="1">
          <a:blip r:embed="rId4">
            <a:alphaModFix/>
          </a:blip>
          <a:srcRect b="3100" l="758" r="758" t="0"/>
          <a:stretch/>
        </p:blipFill>
        <p:spPr>
          <a:xfrm>
            <a:off x="7972905" y="2305375"/>
            <a:ext cx="2693100" cy="5704499"/>
          </a:xfrm>
          <a:prstGeom prst="rect">
            <a:avLst/>
          </a:prstGeom>
          <a:noFill/>
          <a:ln>
            <a:noFill/>
          </a:ln>
        </p:spPr>
      </p:pic>
      <p:sp>
        <p:nvSpPr>
          <p:cNvPr id="2061" name="Google Shape;2061;p198"/>
          <p:cNvSpPr/>
          <p:nvPr/>
        </p:nvSpPr>
        <p:spPr>
          <a:xfrm>
            <a:off x="700100" y="18828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62" name="Google Shape;2062;p198"/>
          <p:cNvPicPr preferRelativeResize="0"/>
          <p:nvPr/>
        </p:nvPicPr>
        <p:blipFill rotWithShape="1">
          <a:blip r:embed="rId5">
            <a:alphaModFix/>
          </a:blip>
          <a:srcRect b="3100" l="758" r="758" t="0"/>
          <a:stretch/>
        </p:blipFill>
        <p:spPr>
          <a:xfrm>
            <a:off x="904250" y="2305416"/>
            <a:ext cx="2693100" cy="5704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pic>
        <p:nvPicPr>
          <p:cNvPr id="1471" name="Google Shape;1471;p172"/>
          <p:cNvPicPr preferRelativeResize="0"/>
          <p:nvPr/>
        </p:nvPicPr>
        <p:blipFill rotWithShape="1">
          <a:blip r:embed="rId3">
            <a:alphaModFix/>
          </a:blip>
          <a:srcRect b="4284" l="0" r="0" t="22336"/>
          <a:stretch/>
        </p:blipFill>
        <p:spPr>
          <a:xfrm flipH="1">
            <a:off x="0" y="0"/>
            <a:ext cx="18288000" cy="10287001"/>
          </a:xfrm>
          <a:prstGeom prst="rect">
            <a:avLst/>
          </a:prstGeom>
          <a:noFill/>
          <a:ln>
            <a:noFill/>
          </a:ln>
        </p:spPr>
      </p:pic>
      <p:sp>
        <p:nvSpPr>
          <p:cNvPr id="1472" name="Google Shape;1472;p172"/>
          <p:cNvSpPr/>
          <p:nvPr/>
        </p:nvSpPr>
        <p:spPr>
          <a:xfrm flipH="1">
            <a:off x="9384000" y="-38100"/>
            <a:ext cx="8904000" cy="10325100"/>
          </a:xfrm>
          <a:prstGeom prst="rect">
            <a:avLst/>
          </a:prstGeom>
          <a:gradFill>
            <a:gsLst>
              <a:gs pos="0">
                <a:srgbClr val="FFFFFF">
                  <a:alpha val="0"/>
                </a:srgbClr>
              </a:gs>
              <a:gs pos="100000">
                <a:srgbClr val="FFFFFF">
                  <a:alpha val="45490"/>
                </a:srgbClr>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5600" u="none" cap="none" strike="noStrike">
              <a:solidFill>
                <a:schemeClr val="accent5"/>
              </a:solidFill>
              <a:latin typeface="Arial"/>
              <a:ea typeface="Arial"/>
              <a:cs typeface="Arial"/>
              <a:sym typeface="Arial"/>
            </a:endParaRPr>
          </a:p>
        </p:txBody>
      </p:sp>
      <p:sp>
        <p:nvSpPr>
          <p:cNvPr id="1473" name="Google Shape;1473;p172"/>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lang="ar-AE">
                <a:solidFill>
                  <a:schemeClr val="dk1"/>
                </a:solidFill>
                <a:latin typeface="Noto Sans Arabic"/>
                <a:ea typeface="Noto Sans Arabic"/>
                <a:cs typeface="Noto Sans Arabic"/>
                <a:sym typeface="Noto Sans Arabic"/>
              </a:rPr>
              <a:t>مقدّمة</a:t>
            </a:r>
            <a:endParaRPr i="0" sz="1400" u="none" cap="none" strike="noStrike">
              <a:solidFill>
                <a:schemeClr val="dk1"/>
              </a:solidFill>
              <a:latin typeface="Noto Sans Arabic"/>
              <a:ea typeface="Noto Sans Arabic"/>
              <a:cs typeface="Noto Sans Arabic"/>
              <a:sym typeface="Noto Sans Arabic"/>
            </a:endParaRPr>
          </a:p>
        </p:txBody>
      </p:sp>
      <p:sp>
        <p:nvSpPr>
          <p:cNvPr id="1474" name="Google Shape;1474;p172"/>
          <p:cNvSpPr txBox="1"/>
          <p:nvPr>
            <p:ph idx="4294967295" type="ctrTitle"/>
          </p:nvPr>
        </p:nvSpPr>
        <p:spPr>
          <a:xfrm>
            <a:off x="9077500" y="1327524"/>
            <a:ext cx="8494500" cy="4448400"/>
          </a:xfrm>
          <a:prstGeom prst="rect">
            <a:avLst/>
          </a:prstGeom>
          <a:noFill/>
          <a:ln>
            <a:noFill/>
          </a:ln>
        </p:spPr>
        <p:txBody>
          <a:bodyPr anchorCtr="0" anchor="b" bIns="0" lIns="0" spcFirstLastPara="1" rIns="0" wrap="square" tIns="0">
            <a:spAutoFit/>
          </a:bodyPr>
          <a:lstStyle/>
          <a:p>
            <a:pPr indent="0" lvl="0" marL="0" marR="0" rtl="1" algn="r">
              <a:lnSpc>
                <a:spcPct val="125000"/>
              </a:lnSpc>
              <a:spcBef>
                <a:spcPts val="0"/>
              </a:spcBef>
              <a:spcAft>
                <a:spcPts val="0"/>
              </a:spcAft>
              <a:buClr>
                <a:schemeClr val="dk1"/>
              </a:buClr>
              <a:buSzPts val="5600"/>
              <a:buFont typeface="Arial"/>
              <a:buNone/>
            </a:pPr>
            <a:r>
              <a:rPr lang="ar-AE" sz="3400">
                <a:latin typeface="Noto Sans Arabic"/>
                <a:ea typeface="Noto Sans Arabic"/>
                <a:cs typeface="Noto Sans Arabic"/>
                <a:sym typeface="Noto Sans Arabic"/>
              </a:rPr>
              <a:t>صَمّمنا حلولنا التكنولوجية بما يراعي تطلعات الشباب واحتياجاتهم. ونهدف دائماً إلى دعمهم وتمكينهم من التعبير عن آرائهم والتحكُّم في تجاربهم الخاصة، بما في ذلك المحتوى الذي يرونه ويشاركونه ويتفاعلون معه والأشخاص الذين يمكنهم الاتصال بهم.</a:t>
            </a:r>
            <a:endParaRPr sz="3400">
              <a:latin typeface="Noto Sans Arabic"/>
              <a:ea typeface="Noto Sans Arabic"/>
              <a:cs typeface="Noto Sans Arabic"/>
              <a:sym typeface="Noto Sans Arabic"/>
            </a:endParaRPr>
          </a:p>
          <a:p>
            <a:pPr indent="0" lvl="0" marL="0" marR="0" rtl="1" algn="r">
              <a:lnSpc>
                <a:spcPct val="125000"/>
              </a:lnSpc>
              <a:spcBef>
                <a:spcPts val="0"/>
              </a:spcBef>
              <a:spcAft>
                <a:spcPts val="0"/>
              </a:spcAft>
              <a:buClr>
                <a:schemeClr val="dk1"/>
              </a:buClr>
              <a:buSzPts val="5600"/>
              <a:buFont typeface="Arial"/>
              <a:buNone/>
            </a:pPr>
            <a:r>
              <a:t/>
            </a:r>
            <a:endParaRPr sz="3400">
              <a:latin typeface="Noto Sans Arabic"/>
              <a:ea typeface="Noto Sans Arabic"/>
              <a:cs typeface="Noto Sans Arabic"/>
              <a:sym typeface="Noto Sans Arabic"/>
            </a:endParaRPr>
          </a:p>
        </p:txBody>
      </p:sp>
      <p:sp>
        <p:nvSpPr>
          <p:cNvPr id="1475" name="Google Shape;1475;p172"/>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ar-AE">
                <a:solidFill>
                  <a:schemeClr val="accent4"/>
                </a:solidFill>
                <a:latin typeface="Optimistic Text"/>
                <a:ea typeface="Optimistic Text"/>
                <a:cs typeface="Optimistic Text"/>
                <a:sym typeface="Optimistic Text"/>
              </a:rPr>
              <a:t>0</a:t>
            </a:r>
            <a:fld id="{00000000-1234-1234-1234-123412341234}" type="slidenum">
              <a:rPr lang="ar-AE">
                <a:solidFill>
                  <a:schemeClr val="accent4"/>
                </a:solidFill>
                <a:latin typeface="Optimistic Text"/>
                <a:ea typeface="Optimistic Text"/>
                <a:cs typeface="Optimistic Text"/>
                <a:sym typeface="Optimistic Text"/>
              </a:rPr>
              <a:t>‹#›</a:t>
            </a:fld>
            <a:endParaRPr>
              <a:solidFill>
                <a:schemeClr val="accent4"/>
              </a:solidFill>
              <a:latin typeface="Optimistic Text"/>
              <a:ea typeface="Optimistic Text"/>
              <a:cs typeface="Optimistic Text"/>
              <a:sym typeface="Optimistic Text"/>
            </a:endParaRPr>
          </a:p>
        </p:txBody>
      </p:sp>
      <p:grpSp>
        <p:nvGrpSpPr>
          <p:cNvPr id="1476" name="Google Shape;1476;p172"/>
          <p:cNvGrpSpPr/>
          <p:nvPr/>
        </p:nvGrpSpPr>
        <p:grpSpPr>
          <a:xfrm>
            <a:off x="16727568" y="9578870"/>
            <a:ext cx="860353" cy="172004"/>
            <a:chOff x="1751220" y="2553305"/>
            <a:chExt cx="8690433" cy="1751564"/>
          </a:xfrm>
        </p:grpSpPr>
        <p:grpSp>
          <p:nvGrpSpPr>
            <p:cNvPr id="1477" name="Google Shape;1477;p172"/>
            <p:cNvGrpSpPr/>
            <p:nvPr/>
          </p:nvGrpSpPr>
          <p:grpSpPr>
            <a:xfrm>
              <a:off x="4940894" y="2609525"/>
              <a:ext cx="5500759" cy="1694643"/>
              <a:chOff x="4940894" y="2609525"/>
              <a:chExt cx="5500759" cy="1694643"/>
            </a:xfrm>
          </p:grpSpPr>
          <p:sp>
            <p:nvSpPr>
              <p:cNvPr id="1478" name="Google Shape;1478;p17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79" name="Google Shape;1479;p17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0" name="Google Shape;1480;p17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1" name="Google Shape;1481;p17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82" name="Google Shape;1482;p172"/>
            <p:cNvGrpSpPr/>
            <p:nvPr/>
          </p:nvGrpSpPr>
          <p:grpSpPr>
            <a:xfrm>
              <a:off x="1751220" y="2553305"/>
              <a:ext cx="2635412" cy="1751564"/>
              <a:chOff x="1751220" y="2553305"/>
              <a:chExt cx="2635412" cy="1751564"/>
            </a:xfrm>
          </p:grpSpPr>
          <p:grpSp>
            <p:nvGrpSpPr>
              <p:cNvPr id="1483" name="Google Shape;1483;p172"/>
              <p:cNvGrpSpPr/>
              <p:nvPr/>
            </p:nvGrpSpPr>
            <p:grpSpPr>
              <a:xfrm>
                <a:off x="1751220" y="2553305"/>
                <a:ext cx="2635412" cy="1751564"/>
                <a:chOff x="1751220" y="2553305"/>
                <a:chExt cx="2635412" cy="1751564"/>
              </a:xfrm>
            </p:grpSpPr>
            <p:sp>
              <p:nvSpPr>
                <p:cNvPr id="1484" name="Google Shape;1484;p17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5" name="Google Shape;1485;p17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6" name="Google Shape;1486;p17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7" name="Google Shape;1487;p17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88" name="Google Shape;1488;p17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89" name="Google Shape;1489;p172"/>
          <p:cNvSpPr txBox="1"/>
          <p:nvPr/>
        </p:nvSpPr>
        <p:spPr>
          <a:xfrm>
            <a:off x="10556875" y="9598075"/>
            <a:ext cx="5721900" cy="172200"/>
          </a:xfrm>
          <a:prstGeom prst="rect">
            <a:avLst/>
          </a:prstGeom>
          <a:noFill/>
          <a:ln>
            <a:noFill/>
          </a:ln>
        </p:spPr>
        <p:txBody>
          <a:bodyPr anchorCtr="0" anchor="ctr" bIns="0" lIns="0" spcFirstLastPara="1" rIns="0" wrap="square" tIns="0">
            <a:noAutofit/>
          </a:bodyPr>
          <a:lstStyle/>
          <a:p>
            <a:pPr indent="0" lvl="0" marL="0" rtl="1" algn="r">
              <a:spcBef>
                <a:spcPts val="0"/>
              </a:spcBef>
              <a:spcAft>
                <a:spcPts val="0"/>
              </a:spcAft>
              <a:buClr>
                <a:schemeClr val="accent5"/>
              </a:buClr>
              <a:buSzPts val="1400"/>
              <a:buFont typeface="Arial"/>
              <a:buNone/>
            </a:pPr>
            <a:r>
              <a:rPr lang="ar-AE">
                <a:solidFill>
                  <a:schemeClr val="dk1"/>
                </a:solidFill>
                <a:latin typeface="Noto Sans Arabic"/>
                <a:ea typeface="Noto Sans Arabic"/>
                <a:cs typeface="Noto Sans Arabic"/>
                <a:sym typeface="Noto Sans Arabic"/>
              </a:rPr>
              <a:t>حماية سلامة الشباب وصحتهم على الإنترنت</a:t>
            </a:r>
            <a:endParaRPr>
              <a:solidFill>
                <a:schemeClr val="dk1"/>
              </a:solidFill>
              <a:latin typeface="Optimistic Text"/>
              <a:ea typeface="Optimistic Text"/>
              <a:cs typeface="Optimistic Text"/>
              <a:sym typeface="Optimistic Tex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6" name="Shape 2066"/>
        <p:cNvGrpSpPr/>
        <p:nvPr/>
      </p:nvGrpSpPr>
      <p:grpSpPr>
        <a:xfrm>
          <a:off x="0" y="0"/>
          <a:ext cx="0" cy="0"/>
          <a:chOff x="0" y="0"/>
          <a:chExt cx="0" cy="0"/>
        </a:xfrm>
      </p:grpSpPr>
      <p:sp>
        <p:nvSpPr>
          <p:cNvPr id="2067" name="Google Shape;2067;p199"/>
          <p:cNvSpPr/>
          <p:nvPr/>
        </p:nvSpPr>
        <p:spPr>
          <a:xfrm>
            <a:off x="7343775"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8" name="Google Shape;2068;p19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الثالث</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تجارب مناسِبة للفئة العمرية</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069" name="Google Shape;2069;p199"/>
          <p:cNvSpPr txBox="1"/>
          <p:nvPr/>
        </p:nvSpPr>
        <p:spPr>
          <a:xfrm>
            <a:off x="5698600" y="1949700"/>
            <a:ext cx="118734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حسابات خاصة بشكل افتراضي للمراهقين تحت سن </a:t>
            </a:r>
            <a:r>
              <a:rPr i="0" lang="ar-AE" sz="3600" u="none" cap="none" strike="noStrike">
                <a:solidFill>
                  <a:schemeClr val="dk1"/>
                </a:solidFill>
                <a:latin typeface="Optimistic Display Medium"/>
                <a:ea typeface="Optimistic Display Medium"/>
                <a:cs typeface="Optimistic Display Medium"/>
                <a:sym typeface="Optimistic Display Medium"/>
              </a:rPr>
              <a:t>16</a:t>
            </a:r>
            <a:r>
              <a:rPr i="0" lang="ar-AE" sz="3600" u="none" cap="none" strike="noStrike">
                <a:solidFill>
                  <a:schemeClr val="dk1"/>
                </a:solidFill>
                <a:latin typeface="Noto Sans Arabic Medium"/>
                <a:ea typeface="Noto Sans Arabic Medium"/>
                <a:cs typeface="Noto Sans Arabic Medium"/>
                <a:sym typeface="Noto Sans Arabic Medium"/>
              </a:rPr>
              <a:t> سنة</a:t>
            </a:r>
            <a:endParaRPr i="0" sz="3600" u="none" cap="none" strike="noStrike">
              <a:solidFill>
                <a:schemeClr val="dk1"/>
              </a:solidFill>
              <a:latin typeface="Noto Sans Arabic Medium"/>
              <a:ea typeface="Noto Sans Arabic Medium"/>
              <a:cs typeface="Noto Sans Arabic Medium"/>
              <a:sym typeface="Noto Sans Arabic Medium"/>
            </a:endParaRPr>
          </a:p>
        </p:txBody>
      </p:sp>
      <p:pic>
        <p:nvPicPr>
          <p:cNvPr id="2070" name="Google Shape;2070;p199"/>
          <p:cNvPicPr preferRelativeResize="0"/>
          <p:nvPr/>
        </p:nvPicPr>
        <p:blipFill rotWithShape="1">
          <a:blip r:embed="rId3">
            <a:alphaModFix/>
          </a:blip>
          <a:srcRect b="3687" l="0" r="1048" t="278"/>
          <a:stretch/>
        </p:blipFill>
        <p:spPr>
          <a:xfrm>
            <a:off x="7546450" y="3253784"/>
            <a:ext cx="2306100" cy="4830000"/>
          </a:xfrm>
          <a:prstGeom prst="rect">
            <a:avLst/>
          </a:prstGeom>
          <a:noFill/>
          <a:ln>
            <a:noFill/>
          </a:ln>
        </p:spPr>
      </p:pic>
      <p:sp>
        <p:nvSpPr>
          <p:cNvPr id="2071" name="Google Shape;2071;p199"/>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2072" name="Google Shape;2072;p199"/>
          <p:cNvSpPr/>
          <p:nvPr/>
        </p:nvSpPr>
        <p:spPr>
          <a:xfrm>
            <a:off x="409125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3" name="Google Shape;2073;p199"/>
          <p:cNvSpPr/>
          <p:nvPr/>
        </p:nvSpPr>
        <p:spPr>
          <a:xfrm>
            <a:off x="4309391" y="3249000"/>
            <a:ext cx="2306100" cy="439500"/>
          </a:xfrm>
          <a:prstGeom prst="rect">
            <a:avLst/>
          </a:prstGeom>
          <a:solidFill>
            <a:srgbClr val="4D4D4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74" name="Google Shape;2074;p199"/>
          <p:cNvPicPr preferRelativeResize="0"/>
          <p:nvPr/>
        </p:nvPicPr>
        <p:blipFill rotWithShape="1">
          <a:blip r:embed="rId4">
            <a:alphaModFix/>
          </a:blip>
          <a:srcRect b="3236" l="0" r="1048" t="729"/>
          <a:stretch/>
        </p:blipFill>
        <p:spPr>
          <a:xfrm>
            <a:off x="4303850" y="3253724"/>
            <a:ext cx="2306100" cy="4829702"/>
          </a:xfrm>
          <a:prstGeom prst="rect">
            <a:avLst/>
          </a:prstGeom>
          <a:noFill/>
          <a:ln>
            <a:noFill/>
          </a:ln>
        </p:spPr>
      </p:pic>
      <p:sp>
        <p:nvSpPr>
          <p:cNvPr id="2075" name="Google Shape;2075;p199"/>
          <p:cNvSpPr/>
          <p:nvPr/>
        </p:nvSpPr>
        <p:spPr>
          <a:xfrm>
            <a:off x="1059630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76" name="Google Shape;2076;p199"/>
          <p:cNvPicPr preferRelativeResize="0"/>
          <p:nvPr/>
        </p:nvPicPr>
        <p:blipFill rotWithShape="1">
          <a:blip r:embed="rId5">
            <a:alphaModFix/>
          </a:blip>
          <a:srcRect b="3183" l="0" r="596" t="337"/>
          <a:stretch/>
        </p:blipFill>
        <p:spPr>
          <a:xfrm>
            <a:off x="10789450" y="3253797"/>
            <a:ext cx="2306100" cy="48300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0" name="Shape 2080"/>
        <p:cNvGrpSpPr/>
        <p:nvPr/>
      </p:nvGrpSpPr>
      <p:grpSpPr>
        <a:xfrm>
          <a:off x="0" y="0"/>
          <a:ext cx="0" cy="0"/>
          <a:chOff x="0" y="0"/>
          <a:chExt cx="0" cy="0"/>
        </a:xfrm>
      </p:grpSpPr>
      <p:sp>
        <p:nvSpPr>
          <p:cNvPr id="2081" name="Google Shape;2081;p200"/>
          <p:cNvSpPr/>
          <p:nvPr/>
        </p:nvSpPr>
        <p:spPr>
          <a:xfrm>
            <a:off x="4257325" y="2937900"/>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2" name="Google Shape;2082;p20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الثالث</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تجارب مناسِبة للفئة العمرية</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083" name="Google Shape;2083;p200"/>
          <p:cNvSpPr txBox="1"/>
          <p:nvPr/>
        </p:nvSpPr>
        <p:spPr>
          <a:xfrm>
            <a:off x="1532800" y="1949700"/>
            <a:ext cx="160392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إبراز مزايا الحسابات الخاصة للمراهقين الذين لديهم حسابات</a:t>
            </a:r>
            <a:endParaRPr i="0" sz="3600" u="none" cap="none" strike="noStrike">
              <a:solidFill>
                <a:schemeClr val="dk1"/>
              </a:solidFill>
              <a:latin typeface="Noto Sans Arabic Medium"/>
              <a:ea typeface="Noto Sans Arabic Medium"/>
              <a:cs typeface="Noto Sans Arabic Medium"/>
              <a:sym typeface="Noto Sans Arabic Medium"/>
            </a:endParaRPr>
          </a:p>
        </p:txBody>
      </p:sp>
      <p:sp>
        <p:nvSpPr>
          <p:cNvPr id="2084" name="Google Shape;2084;p200"/>
          <p:cNvSpPr/>
          <p:nvPr/>
        </p:nvSpPr>
        <p:spPr>
          <a:xfrm>
            <a:off x="12391100" y="4218650"/>
            <a:ext cx="129600" cy="257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5" name="Google Shape;2085;p200"/>
          <p:cNvSpPr/>
          <p:nvPr/>
        </p:nvSpPr>
        <p:spPr>
          <a:xfrm>
            <a:off x="12391100" y="5850296"/>
            <a:ext cx="129600" cy="3006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86" name="Google Shape;2086;p200"/>
          <p:cNvCxnSpPr>
            <a:stCxn id="2084" idx="3"/>
            <a:endCxn id="2085" idx="3"/>
          </p:cNvCxnSpPr>
          <p:nvPr/>
        </p:nvCxnSpPr>
        <p:spPr>
          <a:xfrm>
            <a:off x="12520700" y="4347350"/>
            <a:ext cx="600" cy="1653300"/>
          </a:xfrm>
          <a:prstGeom prst="bentConnector3">
            <a:avLst>
              <a:gd fmla="val 39687500" name="adj1"/>
            </a:avLst>
          </a:prstGeom>
          <a:noFill/>
          <a:ln cap="flat" cmpd="sng" w="9525">
            <a:solidFill>
              <a:schemeClr val="dk1"/>
            </a:solidFill>
            <a:prstDash val="solid"/>
            <a:round/>
            <a:headEnd len="sm" w="sm" type="none"/>
            <a:tailEnd len="sm" w="sm" type="none"/>
          </a:ln>
        </p:spPr>
      </p:cxnSp>
      <p:sp>
        <p:nvSpPr>
          <p:cNvPr id="2087" name="Google Shape;2087;p200"/>
          <p:cNvSpPr txBox="1"/>
          <p:nvPr>
            <p:ph idx="4294967295" type="ctrTitle"/>
          </p:nvPr>
        </p:nvSpPr>
        <p:spPr>
          <a:xfrm>
            <a:off x="12943563" y="5050850"/>
            <a:ext cx="2542500" cy="246300"/>
          </a:xfrm>
          <a:prstGeom prst="rect">
            <a:avLst/>
          </a:prstGeom>
          <a:noFill/>
          <a:ln>
            <a:noFill/>
          </a:ln>
        </p:spPr>
        <p:txBody>
          <a:bodyPr anchorCtr="0" anchor="b" bIns="0" lIns="0" spcFirstLastPara="1" rIns="0" wrap="square" tIns="0">
            <a:spAutoFit/>
          </a:bodyPr>
          <a:lstStyle/>
          <a:p>
            <a:pPr indent="0" lvl="0" marL="0" marR="0" rtl="1" algn="r">
              <a:lnSpc>
                <a:spcPct val="100000"/>
              </a:lnSpc>
              <a:spcBef>
                <a:spcPts val="0"/>
              </a:spcBef>
              <a:spcAft>
                <a:spcPts val="2000"/>
              </a:spcAft>
              <a:buClr>
                <a:schemeClr val="dk1"/>
              </a:buClr>
              <a:buSzPts val="5600"/>
              <a:buFont typeface="Arial"/>
              <a:buNone/>
            </a:pPr>
            <a:r>
              <a:rPr i="0" lang="ar-AE" sz="1600" u="none" cap="none" strike="noStrike">
                <a:solidFill>
                  <a:schemeClr val="dk1"/>
                </a:solidFill>
                <a:latin typeface="Noto Sans Arabic"/>
                <a:ea typeface="Noto Sans Arabic"/>
                <a:cs typeface="Noto Sans Arabic"/>
                <a:sym typeface="Noto Sans Arabic"/>
              </a:rPr>
              <a:t>تحديثات أعلى الصفحة الرئيسية</a:t>
            </a:r>
            <a:endParaRPr i="0" sz="1600" u="none" cap="none" strike="noStrike">
              <a:solidFill>
                <a:schemeClr val="dk1"/>
              </a:solidFill>
              <a:latin typeface="Noto Sans Arabic"/>
              <a:ea typeface="Noto Sans Arabic"/>
              <a:cs typeface="Noto Sans Arabic"/>
              <a:sym typeface="Noto Sans Arabic"/>
            </a:endParaRPr>
          </a:p>
        </p:txBody>
      </p:sp>
      <p:sp>
        <p:nvSpPr>
          <p:cNvPr id="2088" name="Google Shape;2088;p200"/>
          <p:cNvSpPr txBox="1"/>
          <p:nvPr>
            <p:ph idx="4294967295" type="ctrTitle"/>
          </p:nvPr>
        </p:nvSpPr>
        <p:spPr>
          <a:xfrm>
            <a:off x="7596649" y="4318475"/>
            <a:ext cx="1347600" cy="246300"/>
          </a:xfrm>
          <a:prstGeom prst="rect">
            <a:avLst/>
          </a:prstGeom>
          <a:noFill/>
          <a:ln>
            <a:noFill/>
          </a:ln>
        </p:spPr>
        <p:txBody>
          <a:bodyPr anchorCtr="0" anchor="b" bIns="0" lIns="0" spcFirstLastPara="1" rIns="0" wrap="square" tIns="0">
            <a:spAutoFit/>
          </a:bodyPr>
          <a:lstStyle/>
          <a:p>
            <a:pPr indent="0" lvl="0" marL="0" marR="0" rtl="1" algn="l">
              <a:lnSpc>
                <a:spcPct val="100000"/>
              </a:lnSpc>
              <a:spcBef>
                <a:spcPts val="0"/>
              </a:spcBef>
              <a:spcAft>
                <a:spcPts val="2000"/>
              </a:spcAft>
              <a:buClr>
                <a:schemeClr val="dk1"/>
              </a:buClr>
              <a:buSzPts val="5600"/>
              <a:buFont typeface="Arial"/>
              <a:buNone/>
            </a:pPr>
            <a:r>
              <a:rPr i="0" lang="ar-AE" sz="1600" u="none" cap="none" strike="noStrike">
                <a:solidFill>
                  <a:schemeClr val="dk1"/>
                </a:solidFill>
                <a:latin typeface="Noto Sans Arabic"/>
                <a:ea typeface="Noto Sans Arabic"/>
                <a:cs typeface="Noto Sans Arabic"/>
                <a:sym typeface="Noto Sans Arabic"/>
              </a:rPr>
              <a:t>تحديثات النشاط</a:t>
            </a:r>
            <a:endParaRPr i="0" sz="1600" u="none" cap="none" strike="noStrike">
              <a:solidFill>
                <a:schemeClr val="dk1"/>
              </a:solidFill>
              <a:latin typeface="Noto Sans Arabic"/>
              <a:ea typeface="Noto Sans Arabic"/>
              <a:cs typeface="Noto Sans Arabic"/>
              <a:sym typeface="Noto Sans Arabic"/>
            </a:endParaRPr>
          </a:p>
        </p:txBody>
      </p:sp>
      <p:sp>
        <p:nvSpPr>
          <p:cNvPr id="2089" name="Google Shape;2089;p200"/>
          <p:cNvSpPr/>
          <p:nvPr/>
        </p:nvSpPr>
        <p:spPr>
          <a:xfrm>
            <a:off x="7020225" y="3485075"/>
            <a:ext cx="133800" cy="290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0" name="Google Shape;2090;p200"/>
          <p:cNvSpPr/>
          <p:nvPr/>
        </p:nvSpPr>
        <p:spPr>
          <a:xfrm>
            <a:off x="7020225" y="5103182"/>
            <a:ext cx="133800" cy="299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91" name="Google Shape;2091;p200"/>
          <p:cNvCxnSpPr>
            <a:stCxn id="2089" idx="3"/>
            <a:endCxn id="2090" idx="3"/>
          </p:cNvCxnSpPr>
          <p:nvPr/>
        </p:nvCxnSpPr>
        <p:spPr>
          <a:xfrm>
            <a:off x="7154025" y="3630275"/>
            <a:ext cx="600" cy="1622700"/>
          </a:xfrm>
          <a:prstGeom prst="bentConnector3">
            <a:avLst>
              <a:gd fmla="val 39687500" name="adj1"/>
            </a:avLst>
          </a:prstGeom>
          <a:noFill/>
          <a:ln cap="flat" cmpd="sng" w="9525">
            <a:solidFill>
              <a:schemeClr val="dk1"/>
            </a:solidFill>
            <a:prstDash val="solid"/>
            <a:round/>
            <a:headEnd len="sm" w="sm" type="none"/>
            <a:tailEnd len="sm" w="sm" type="none"/>
          </a:ln>
        </p:spPr>
      </p:cxnSp>
      <p:sp>
        <p:nvSpPr>
          <p:cNvPr id="2092" name="Google Shape;2092;p200"/>
          <p:cNvSpPr/>
          <p:nvPr/>
        </p:nvSpPr>
        <p:spPr>
          <a:xfrm>
            <a:off x="9703675" y="2937900"/>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93" name="Google Shape;2093;p200"/>
          <p:cNvPicPr preferRelativeResize="0"/>
          <p:nvPr/>
        </p:nvPicPr>
        <p:blipFill rotWithShape="1">
          <a:blip r:embed="rId3">
            <a:alphaModFix/>
          </a:blip>
          <a:srcRect b="3183" l="0" r="596" t="337"/>
          <a:stretch/>
        </p:blipFill>
        <p:spPr>
          <a:xfrm>
            <a:off x="9896825" y="3253872"/>
            <a:ext cx="2306100" cy="4830001"/>
          </a:xfrm>
          <a:prstGeom prst="rect">
            <a:avLst/>
          </a:prstGeom>
          <a:noFill/>
          <a:ln>
            <a:noFill/>
          </a:ln>
        </p:spPr>
      </p:pic>
      <p:pic>
        <p:nvPicPr>
          <p:cNvPr id="2094" name="Google Shape;2094;p200"/>
          <p:cNvPicPr preferRelativeResize="0"/>
          <p:nvPr/>
        </p:nvPicPr>
        <p:blipFill rotWithShape="1">
          <a:blip r:embed="rId4">
            <a:alphaModFix/>
          </a:blip>
          <a:srcRect b="2189" l="0" r="0" t="2189"/>
          <a:stretch/>
        </p:blipFill>
        <p:spPr>
          <a:xfrm>
            <a:off x="4351285" y="3099279"/>
            <a:ext cx="2504400" cy="5167800"/>
          </a:xfrm>
          <a:prstGeom prst="roundRect">
            <a:avLst>
              <a:gd fmla="val 11723" name="adj"/>
            </a:avLst>
          </a:prstGeom>
          <a:noFill/>
          <a:ln>
            <a:noFill/>
          </a:ln>
        </p:spPr>
      </p:pic>
      <p:grpSp>
        <p:nvGrpSpPr>
          <p:cNvPr id="2095" name="Google Shape;2095;p200"/>
          <p:cNvGrpSpPr/>
          <p:nvPr/>
        </p:nvGrpSpPr>
        <p:grpSpPr>
          <a:xfrm>
            <a:off x="6046289" y="4864058"/>
            <a:ext cx="314400" cy="314526"/>
            <a:chOff x="2267437" y="2605775"/>
            <a:chExt cx="157200" cy="157263"/>
          </a:xfrm>
        </p:grpSpPr>
        <p:grpSp>
          <p:nvGrpSpPr>
            <p:cNvPr id="2096" name="Google Shape;2096;p200"/>
            <p:cNvGrpSpPr/>
            <p:nvPr/>
          </p:nvGrpSpPr>
          <p:grpSpPr>
            <a:xfrm>
              <a:off x="2267437" y="2605775"/>
              <a:ext cx="157200" cy="157200"/>
              <a:chOff x="2267437" y="2811513"/>
              <a:chExt cx="157200" cy="157200"/>
            </a:xfrm>
          </p:grpSpPr>
          <p:sp>
            <p:nvSpPr>
              <p:cNvPr id="2097" name="Google Shape;2097;p200"/>
              <p:cNvSpPr/>
              <p:nvPr/>
            </p:nvSpPr>
            <p:spPr>
              <a:xfrm>
                <a:off x="2267437" y="2811513"/>
                <a:ext cx="157200" cy="157200"/>
              </a:xfrm>
              <a:prstGeom prst="ellipse">
                <a:avLst/>
              </a:prstGeom>
              <a:solidFill>
                <a:srgbClr val="AFD7FF">
                  <a:alpha val="32550"/>
                </a:srgbClr>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8" name="Google Shape;2098;p200"/>
              <p:cNvSpPr/>
              <p:nvPr/>
            </p:nvSpPr>
            <p:spPr>
              <a:xfrm>
                <a:off x="2282030" y="2826123"/>
                <a:ext cx="128100" cy="128100"/>
              </a:xfrm>
              <a:prstGeom prst="ellipse">
                <a:avLst/>
              </a:prstGeom>
              <a:solidFill>
                <a:srgbClr val="0082FB">
                  <a:alpha val="32550"/>
                </a:srgbClr>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99" name="Google Shape;2099;p200"/>
            <p:cNvSpPr/>
            <p:nvPr/>
          </p:nvSpPr>
          <p:spPr>
            <a:xfrm>
              <a:off x="2267437" y="2605838"/>
              <a:ext cx="157200" cy="157200"/>
            </a:xfrm>
            <a:prstGeom prst="ellipse">
              <a:avLst/>
            </a:prstGeom>
            <a:noFill/>
            <a:ln cap="flat" cmpd="sng" w="9525">
              <a:solidFill>
                <a:schemeClr val="dk1"/>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00" name="Google Shape;2100;p200"/>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4" name="Shape 2104"/>
        <p:cNvGrpSpPr/>
        <p:nvPr/>
      </p:nvGrpSpPr>
      <p:grpSpPr>
        <a:xfrm>
          <a:off x="0" y="0"/>
          <a:ext cx="0" cy="0"/>
          <a:chOff x="0" y="0"/>
          <a:chExt cx="0" cy="0"/>
        </a:xfrm>
      </p:grpSpPr>
      <p:sp>
        <p:nvSpPr>
          <p:cNvPr id="2105" name="Google Shape;2105;p201"/>
          <p:cNvSpPr txBox="1"/>
          <p:nvPr>
            <p:ph idx="4294967295" type="ctrTitle"/>
          </p:nvPr>
        </p:nvSpPr>
        <p:spPr>
          <a:xfrm>
            <a:off x="12246425" y="3189900"/>
            <a:ext cx="5341500" cy="3907200"/>
          </a:xfrm>
          <a:prstGeom prst="rect">
            <a:avLst/>
          </a:prstGeom>
          <a:noFill/>
          <a:ln>
            <a:noFill/>
          </a:ln>
        </p:spPr>
        <p:txBody>
          <a:bodyPr anchorCtr="0" anchor="ctr" bIns="0" lIns="0" spcFirstLastPara="1" rIns="0" wrap="square" tIns="0">
            <a:noAutofit/>
          </a:bodyPr>
          <a:lstStyle/>
          <a:p>
            <a:pPr indent="0" lvl="0" marL="0" marR="0" rtl="1" algn="r">
              <a:lnSpc>
                <a:spcPct val="100000"/>
              </a:lnSpc>
              <a:spcBef>
                <a:spcPts val="0"/>
              </a:spcBef>
              <a:spcAft>
                <a:spcPts val="0"/>
              </a:spcAft>
              <a:buClr>
                <a:schemeClr val="dk1"/>
              </a:buClr>
              <a:buSzPts val="5600"/>
              <a:buFont typeface="Arial"/>
              <a:buNone/>
            </a:pPr>
            <a:r>
              <a:rPr b="1" i="0" lang="ar-AE" sz="2300" u="none" cap="none" strike="noStrike">
                <a:solidFill>
                  <a:schemeClr val="dk1"/>
                </a:solidFill>
                <a:latin typeface="Noto Sans Arabic"/>
                <a:ea typeface="Noto Sans Arabic"/>
                <a:cs typeface="Noto Sans Arabic"/>
                <a:sym typeface="Noto Sans Arabic"/>
              </a:rPr>
              <a:t>مُلحَق</a:t>
            </a:r>
            <a:endParaRPr i="0" sz="5500" u="none" cap="none" strike="noStrike">
              <a:solidFill>
                <a:schemeClr val="dk1"/>
              </a:solidFill>
              <a:latin typeface="Noto Sans Arabic"/>
              <a:ea typeface="Noto Sans Arabic"/>
              <a:cs typeface="Noto Sans Arabic"/>
              <a:sym typeface="Noto Sans Arabic"/>
            </a:endParaRPr>
          </a:p>
          <a:p>
            <a:pPr indent="0" lvl="0" marL="0" marR="0" rtl="1" algn="r">
              <a:lnSpc>
                <a:spcPct val="115000"/>
              </a:lnSpc>
              <a:spcBef>
                <a:spcPts val="1000"/>
              </a:spcBef>
              <a:spcAft>
                <a:spcPts val="2000"/>
              </a:spcAft>
              <a:buClr>
                <a:schemeClr val="dk1"/>
              </a:buClr>
              <a:buSzPts val="5600"/>
              <a:buFont typeface="Arial"/>
              <a:buNone/>
            </a:pPr>
            <a:r>
              <a:rPr i="0" lang="ar-AE" sz="4500" u="none" cap="none" strike="noStrike">
                <a:solidFill>
                  <a:schemeClr val="dk1"/>
                </a:solidFill>
                <a:latin typeface="Noto Sans Arabic Medium"/>
                <a:ea typeface="Noto Sans Arabic Medium"/>
                <a:cs typeface="Noto Sans Arabic Medium"/>
                <a:sym typeface="Noto Sans Arabic Medium"/>
              </a:rPr>
              <a:t>موارد لك ولعائلتك في الواقع الافتراضي</a:t>
            </a:r>
            <a:endParaRPr i="0" sz="4500" u="none" cap="none" strike="noStrike">
              <a:solidFill>
                <a:schemeClr val="dk1"/>
              </a:solidFill>
              <a:latin typeface="Noto Sans Arabic Medium"/>
              <a:ea typeface="Noto Sans Arabic Medium"/>
              <a:cs typeface="Noto Sans Arabic Medium"/>
              <a:sym typeface="Noto Sans Arabic Medium"/>
            </a:endParaRPr>
          </a:p>
        </p:txBody>
      </p:sp>
      <p:pic>
        <p:nvPicPr>
          <p:cNvPr id="2106" name="Google Shape;2106;p201"/>
          <p:cNvPicPr preferRelativeResize="0"/>
          <p:nvPr/>
        </p:nvPicPr>
        <p:blipFill rotWithShape="1">
          <a:blip r:embed="rId3">
            <a:alphaModFix/>
          </a:blip>
          <a:srcRect b="3364" l="17976" r="3108" t="24438"/>
          <a:stretch/>
        </p:blipFill>
        <p:spPr>
          <a:xfrm>
            <a:off x="700100" y="2400300"/>
            <a:ext cx="9741300" cy="5944200"/>
          </a:xfrm>
          <a:prstGeom prst="roundRect">
            <a:avLst>
              <a:gd fmla="val 7089" name="adj"/>
            </a:avLst>
          </a:prstGeom>
          <a:noFill/>
          <a:ln>
            <a:noFill/>
          </a:ln>
        </p:spPr>
      </p:pic>
      <p:pic>
        <p:nvPicPr>
          <p:cNvPr id="2107" name="Google Shape;2107;p201"/>
          <p:cNvPicPr preferRelativeResize="0"/>
          <p:nvPr/>
        </p:nvPicPr>
        <p:blipFill rotWithShape="1">
          <a:blip r:embed="rId4">
            <a:alphaModFix/>
          </a:blip>
          <a:srcRect b="15990" l="53918" r="10494" t="9006"/>
          <a:stretch/>
        </p:blipFill>
        <p:spPr>
          <a:xfrm>
            <a:off x="5121100" y="1085850"/>
            <a:ext cx="4438400" cy="6238874"/>
          </a:xfrm>
          <a:prstGeom prst="rect">
            <a:avLst/>
          </a:prstGeom>
          <a:noFill/>
          <a:ln>
            <a:noFill/>
          </a:ln>
        </p:spPr>
      </p:pic>
      <p:sp>
        <p:nvSpPr>
          <p:cNvPr id="2108" name="Google Shape;2108;p201"/>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2" name="Shape 2112"/>
        <p:cNvGrpSpPr/>
        <p:nvPr/>
      </p:nvGrpSpPr>
      <p:grpSpPr>
        <a:xfrm>
          <a:off x="0" y="0"/>
          <a:ext cx="0" cy="0"/>
          <a:chOff x="0" y="0"/>
          <a:chExt cx="0" cy="0"/>
        </a:xfrm>
      </p:grpSpPr>
      <p:sp>
        <p:nvSpPr>
          <p:cNvPr id="2113" name="Google Shape;2113;p202"/>
          <p:cNvSpPr/>
          <p:nvPr/>
        </p:nvSpPr>
        <p:spPr>
          <a:xfrm>
            <a:off x="4936361" y="2940188"/>
            <a:ext cx="8415300" cy="50304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4" name="Google Shape;2114;p202"/>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موارد لك ولعائلتك </a:t>
            </a:r>
            <a:endParaRPr i="0" sz="1800" u="none" cap="none" strike="noStrike">
              <a:solidFill>
                <a:schemeClr val="dk1"/>
              </a:solidFill>
              <a:latin typeface="Noto Sans Arabic Medium"/>
              <a:ea typeface="Noto Sans Arabic Medium"/>
              <a:cs typeface="Noto Sans Arabic Medium"/>
              <a:sym typeface="Noto Sans Arabic Medium"/>
            </a:endParaRPr>
          </a:p>
        </p:txBody>
      </p:sp>
      <p:sp>
        <p:nvSpPr>
          <p:cNvPr id="2115" name="Google Shape;2115;p202"/>
          <p:cNvSpPr txBox="1"/>
          <p:nvPr/>
        </p:nvSpPr>
        <p:spPr>
          <a:xfrm>
            <a:off x="6608900" y="8385250"/>
            <a:ext cx="5070000" cy="637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2000"/>
              </a:spcAft>
              <a:buClr>
                <a:srgbClr val="000000"/>
              </a:buClr>
              <a:buSzPts val="2000"/>
              <a:buFont typeface="Arial"/>
              <a:buNone/>
            </a:pPr>
            <a:r>
              <a:rPr i="0" lang="ar-AE" sz="2000" u="none" cap="none" strike="noStrike">
                <a:solidFill>
                  <a:schemeClr val="dk1"/>
                </a:solidFill>
                <a:latin typeface="Noto Sans Arabic"/>
                <a:ea typeface="Noto Sans Arabic"/>
                <a:cs typeface="Noto Sans Arabic"/>
                <a:sym typeface="Noto Sans Arabic"/>
              </a:rPr>
              <a:t>مركز تعليمي للوالدين حول الواقع الافتراضي</a:t>
            </a:r>
            <a:endParaRPr i="0" sz="2000" u="none" cap="none" strike="noStrike">
              <a:solidFill>
                <a:schemeClr val="dk1"/>
              </a:solidFill>
              <a:latin typeface="Noto Sans Arabic"/>
              <a:ea typeface="Noto Sans Arabic"/>
              <a:cs typeface="Noto Sans Arabic"/>
              <a:sym typeface="Noto Sans Arabic"/>
            </a:endParaRPr>
          </a:p>
        </p:txBody>
      </p:sp>
      <p:pic>
        <p:nvPicPr>
          <p:cNvPr id="2116" name="Google Shape;2116;p202"/>
          <p:cNvPicPr preferRelativeResize="0"/>
          <p:nvPr/>
        </p:nvPicPr>
        <p:blipFill rotWithShape="1">
          <a:blip r:embed="rId3">
            <a:alphaModFix/>
          </a:blip>
          <a:srcRect b="0" l="22039" r="0" t="0"/>
          <a:stretch/>
        </p:blipFill>
        <p:spPr>
          <a:xfrm>
            <a:off x="5196211" y="3165715"/>
            <a:ext cx="7895400" cy="4579200"/>
          </a:xfrm>
          <a:prstGeom prst="rect">
            <a:avLst/>
          </a:prstGeom>
          <a:noFill/>
          <a:ln>
            <a:noFill/>
          </a:ln>
        </p:spPr>
      </p:pic>
      <p:sp>
        <p:nvSpPr>
          <p:cNvPr id="2117" name="Google Shape;2117;p20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مُلحَق</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موارد لك ولعائلتك في الواقع الافتراضي</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118" name="Google Shape;2118;p202"/>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2" name="Shape 2122"/>
        <p:cNvGrpSpPr/>
        <p:nvPr/>
      </p:nvGrpSpPr>
      <p:grpSpPr>
        <a:xfrm>
          <a:off x="0" y="0"/>
          <a:ext cx="0" cy="0"/>
          <a:chOff x="0" y="0"/>
          <a:chExt cx="0" cy="0"/>
        </a:xfrm>
      </p:grpSpPr>
      <p:sp>
        <p:nvSpPr>
          <p:cNvPr id="2123" name="Google Shape;2123;p203"/>
          <p:cNvSpPr/>
          <p:nvPr/>
        </p:nvSpPr>
        <p:spPr>
          <a:xfrm>
            <a:off x="741400" y="6031825"/>
            <a:ext cx="14944200" cy="2710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4" name="Google Shape;2124;p203"/>
          <p:cNvSpPr/>
          <p:nvPr/>
        </p:nvSpPr>
        <p:spPr>
          <a:xfrm>
            <a:off x="741400" y="2443225"/>
            <a:ext cx="14944200" cy="3588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5" name="Google Shape;2125;p20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مُلحَق</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موارد لك ولعائلتك في الواقع الافتراضي</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126" name="Google Shape;2126;p203"/>
          <p:cNvSpPr/>
          <p:nvPr/>
        </p:nvSpPr>
        <p:spPr>
          <a:xfrm>
            <a:off x="7707663" y="2677100"/>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27" name="Google Shape;2127;p203"/>
          <p:cNvSpPr/>
          <p:nvPr/>
        </p:nvSpPr>
        <p:spPr>
          <a:xfrm>
            <a:off x="14601300" y="2677100"/>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28" name="Google Shape;2128;p203"/>
          <p:cNvSpPr txBox="1"/>
          <p:nvPr/>
        </p:nvSpPr>
        <p:spPr>
          <a:xfrm>
            <a:off x="12070600" y="2672875"/>
            <a:ext cx="2367600" cy="808200"/>
          </a:xfrm>
          <a:prstGeom prst="rect">
            <a:avLst/>
          </a:prstGeom>
          <a:noFill/>
          <a:ln>
            <a:noFill/>
          </a:ln>
        </p:spPr>
        <p:txBody>
          <a:bodyPr anchorCtr="0" anchor="t" bIns="91450" lIns="91450" spcFirstLastPara="1" rIns="91450" wrap="square" tIns="91450">
            <a:spAutoFit/>
          </a:bodyPr>
          <a:lstStyle/>
          <a:p>
            <a:pPr indent="0" lvl="0" marL="0" marR="0" rtl="1" algn="r">
              <a:lnSpc>
                <a:spcPct val="125000"/>
              </a:lnSpc>
              <a:spcBef>
                <a:spcPts val="0"/>
              </a:spcBef>
              <a:spcAft>
                <a:spcPts val="2000"/>
              </a:spcAft>
              <a:buClr>
                <a:srgbClr val="000000"/>
              </a:buClr>
              <a:buSzPts val="1800"/>
              <a:buFont typeface="Arial"/>
              <a:buNone/>
            </a:pPr>
            <a:r>
              <a:rPr b="1" i="0" lang="ar-AE" sz="1800" u="none" cap="none" strike="noStrike">
                <a:solidFill>
                  <a:schemeClr val="accent4"/>
                </a:solidFill>
                <a:latin typeface="Noto Sans Arabic"/>
                <a:ea typeface="Noto Sans Arabic"/>
                <a:cs typeface="Noto Sans Arabic"/>
                <a:sym typeface="Noto Sans Arabic"/>
              </a:rPr>
              <a:t>محتوى غير مناسِب للفئة العمرية</a:t>
            </a:r>
            <a:endParaRPr b="1" i="0" sz="1800" u="none" cap="none" strike="noStrike">
              <a:solidFill>
                <a:schemeClr val="accent4"/>
              </a:solidFill>
              <a:latin typeface="Noto Sans Arabic"/>
              <a:ea typeface="Noto Sans Arabic"/>
              <a:cs typeface="Noto Sans Arabic"/>
              <a:sym typeface="Noto Sans Arabic"/>
            </a:endParaRPr>
          </a:p>
        </p:txBody>
      </p:sp>
      <p:sp>
        <p:nvSpPr>
          <p:cNvPr id="2129" name="Google Shape;2129;p203"/>
          <p:cNvSpPr txBox="1"/>
          <p:nvPr/>
        </p:nvSpPr>
        <p:spPr>
          <a:xfrm>
            <a:off x="4880138" y="2672875"/>
            <a:ext cx="2712600" cy="803400"/>
          </a:xfrm>
          <a:prstGeom prst="rect">
            <a:avLst/>
          </a:prstGeom>
          <a:noFill/>
          <a:ln>
            <a:noFill/>
          </a:ln>
        </p:spPr>
        <p:txBody>
          <a:bodyPr anchorCtr="0" anchor="ctr" bIns="91450" lIns="91450" spcFirstLastPara="1" rIns="91450" wrap="square" tIns="91450">
            <a:noAutofit/>
          </a:bodyPr>
          <a:lstStyle/>
          <a:p>
            <a:pPr indent="0" lvl="0" marL="0" marR="0" rtl="1" algn="r">
              <a:lnSpc>
                <a:spcPct val="125000"/>
              </a:lnSpc>
              <a:spcBef>
                <a:spcPts val="0"/>
              </a:spcBef>
              <a:spcAft>
                <a:spcPts val="2000"/>
              </a:spcAft>
              <a:buClr>
                <a:srgbClr val="000000"/>
              </a:buClr>
              <a:buSzPts val="1800"/>
              <a:buFont typeface="Arial"/>
              <a:buNone/>
            </a:pPr>
            <a:r>
              <a:rPr b="1" i="0" lang="ar-AE" sz="1800" u="none" cap="none" strike="noStrike">
                <a:solidFill>
                  <a:schemeClr val="accent4"/>
                </a:solidFill>
                <a:latin typeface="Noto Sans Arabic"/>
                <a:ea typeface="Noto Sans Arabic"/>
                <a:cs typeface="Noto Sans Arabic"/>
                <a:sym typeface="Noto Sans Arabic"/>
              </a:rPr>
              <a:t>الوقت المستهلَك والصحة</a:t>
            </a:r>
            <a:endParaRPr b="1" i="0" sz="1800" u="none" cap="none" strike="noStrike">
              <a:solidFill>
                <a:schemeClr val="accent4"/>
              </a:solidFill>
              <a:latin typeface="Noto Sans Arabic"/>
              <a:ea typeface="Noto Sans Arabic"/>
              <a:cs typeface="Noto Sans Arabic"/>
              <a:sym typeface="Noto Sans Arabic"/>
            </a:endParaRPr>
          </a:p>
        </p:txBody>
      </p:sp>
      <p:sp>
        <p:nvSpPr>
          <p:cNvPr id="2130" name="Google Shape;2130;p203"/>
          <p:cNvSpPr txBox="1"/>
          <p:nvPr/>
        </p:nvSpPr>
        <p:spPr>
          <a:xfrm>
            <a:off x="15779800" y="3925827"/>
            <a:ext cx="1792200" cy="623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2000"/>
              </a:spcAft>
              <a:buClr>
                <a:srgbClr val="000000"/>
              </a:buClr>
              <a:buSzPts val="1800"/>
              <a:buFont typeface="Arial"/>
              <a:buNone/>
            </a:pPr>
            <a:r>
              <a:rPr b="1" i="0" lang="ar-AE" sz="1800" u="none" cap="none" strike="noStrike">
                <a:solidFill>
                  <a:schemeClr val="dk1"/>
                </a:solidFill>
                <a:latin typeface="Noto Sans Arabic"/>
                <a:ea typeface="Noto Sans Arabic"/>
                <a:cs typeface="Noto Sans Arabic"/>
                <a:sym typeface="Noto Sans Arabic"/>
              </a:rPr>
              <a:t>سُبُل الحماية الحالية</a:t>
            </a:r>
            <a:endParaRPr b="1" i="0" sz="1800" u="none" cap="none" strike="noStrike">
              <a:solidFill>
                <a:schemeClr val="dk1"/>
              </a:solidFill>
              <a:latin typeface="Noto Sans Arabic"/>
              <a:ea typeface="Noto Sans Arabic"/>
              <a:cs typeface="Noto Sans Arabic"/>
              <a:sym typeface="Noto Sans Arabic"/>
            </a:endParaRPr>
          </a:p>
        </p:txBody>
      </p:sp>
      <p:sp>
        <p:nvSpPr>
          <p:cNvPr id="2131" name="Google Shape;2131;p203"/>
          <p:cNvSpPr txBox="1"/>
          <p:nvPr/>
        </p:nvSpPr>
        <p:spPr>
          <a:xfrm>
            <a:off x="15507400" y="6773868"/>
            <a:ext cx="2064600" cy="1226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000000"/>
              </a:buClr>
              <a:buSzPts val="1800"/>
              <a:buFont typeface="Arial"/>
              <a:buNone/>
            </a:pPr>
            <a:r>
              <a:rPr b="1" i="0" lang="ar-AE" sz="1800" u="none" cap="none" strike="noStrike">
                <a:solidFill>
                  <a:srgbClr val="0064E0"/>
                </a:solidFill>
                <a:latin typeface="Noto Sans Arabic"/>
                <a:ea typeface="Noto Sans Arabic"/>
                <a:cs typeface="Noto Sans Arabic"/>
                <a:sym typeface="Noto Sans Arabic"/>
              </a:rPr>
              <a:t>جديد!</a:t>
            </a:r>
            <a:endParaRPr b="1" i="0" sz="1800" u="none" cap="none" strike="noStrike">
              <a:solidFill>
                <a:srgbClr val="0064E0"/>
              </a:solidFill>
              <a:latin typeface="Noto Sans Arabic"/>
              <a:ea typeface="Noto Sans Arabic"/>
              <a:cs typeface="Noto Sans Arabic"/>
              <a:sym typeface="Noto Sans Arabic"/>
            </a:endParaRPr>
          </a:p>
          <a:p>
            <a:pPr indent="0" lvl="0" marL="0" marR="0" rtl="1" algn="r">
              <a:lnSpc>
                <a:spcPct val="125000"/>
              </a:lnSpc>
              <a:spcBef>
                <a:spcPts val="2000"/>
              </a:spcBef>
              <a:spcAft>
                <a:spcPts val="2000"/>
              </a:spcAft>
              <a:buClr>
                <a:srgbClr val="000000"/>
              </a:buClr>
              <a:buSzPts val="1800"/>
              <a:buFont typeface="Arial"/>
              <a:buNone/>
            </a:pPr>
            <a:r>
              <a:rPr b="1" i="0" lang="ar-AE" sz="1800" u="none" cap="none" strike="noStrike">
                <a:solidFill>
                  <a:schemeClr val="dk1"/>
                </a:solidFill>
                <a:latin typeface="Noto Sans Arabic"/>
                <a:ea typeface="Noto Sans Arabic"/>
                <a:cs typeface="Noto Sans Arabic"/>
                <a:sym typeface="Noto Sans Arabic"/>
              </a:rPr>
              <a:t>إشراف الوالدين </a:t>
            </a:r>
            <a:endParaRPr b="1" i="0" sz="1800" u="none" cap="none" strike="noStrike">
              <a:solidFill>
                <a:schemeClr val="dk1"/>
              </a:solidFill>
              <a:latin typeface="Noto Sans Arabic"/>
              <a:ea typeface="Noto Sans Arabic"/>
              <a:cs typeface="Noto Sans Arabic"/>
              <a:sym typeface="Noto Sans Arabic"/>
            </a:endParaRPr>
          </a:p>
        </p:txBody>
      </p:sp>
      <p:sp>
        <p:nvSpPr>
          <p:cNvPr id="2132" name="Google Shape;2132;p203"/>
          <p:cNvSpPr txBox="1"/>
          <p:nvPr/>
        </p:nvSpPr>
        <p:spPr>
          <a:xfrm>
            <a:off x="12577750" y="3843800"/>
            <a:ext cx="2367600" cy="1226400"/>
          </a:xfrm>
          <a:prstGeom prst="rect">
            <a:avLst/>
          </a:prstGeom>
          <a:noFill/>
          <a:ln>
            <a:noFill/>
          </a:ln>
        </p:spPr>
        <p:txBody>
          <a:bodyPr anchorCtr="0" anchor="t" bIns="0" lIns="0" spcFirstLastPara="1" rIns="0" wrap="square" tIns="0">
            <a:noAutofit/>
          </a:bodyPr>
          <a:lstStyle/>
          <a:p>
            <a:pPr indent="0" lvl="0" marL="0" marR="0" rtl="1" algn="r">
              <a:lnSpc>
                <a:spcPct val="115000"/>
              </a:lnSpc>
              <a:spcBef>
                <a:spcPts val="0"/>
              </a:spcBef>
              <a:spcAft>
                <a:spcPts val="0"/>
              </a:spcAft>
              <a:buClr>
                <a:srgbClr val="000000"/>
              </a:buClr>
              <a:buSzPts val="1600"/>
              <a:buFont typeface="Arial"/>
              <a:buNone/>
            </a:pPr>
            <a:r>
              <a:rPr i="0" lang="ar-AE" sz="1600" u="none" cap="none" strike="noStrike">
                <a:solidFill>
                  <a:schemeClr val="accent4"/>
                </a:solidFill>
                <a:latin typeface="Noto Sans Arabic"/>
                <a:ea typeface="Noto Sans Arabic"/>
                <a:cs typeface="Noto Sans Arabic"/>
                <a:sym typeface="Noto Sans Arabic"/>
              </a:rPr>
              <a:t>تصنيفات التحالف الدولي للتصنيف العمري </a:t>
            </a:r>
            <a:r>
              <a:rPr i="0" lang="ar-AE" sz="1600" u="none" cap="none" strike="noStrike">
                <a:solidFill>
                  <a:schemeClr val="accent4"/>
                </a:solidFill>
                <a:latin typeface="Optimistic Text"/>
                <a:ea typeface="Optimistic Text"/>
                <a:cs typeface="Optimistic Text"/>
                <a:sym typeface="Optimistic Text"/>
              </a:rPr>
              <a:t>(IARC)</a:t>
            </a:r>
            <a:r>
              <a:rPr i="0" lang="ar-AE" sz="1600" u="none" cap="none" strike="noStrike">
                <a:solidFill>
                  <a:schemeClr val="accent4"/>
                </a:solidFill>
                <a:latin typeface="Noto Sans Arabic"/>
                <a:ea typeface="Noto Sans Arabic"/>
                <a:cs typeface="Noto Sans Arabic"/>
                <a:sym typeface="Noto Sans Arabic"/>
              </a:rPr>
              <a:t> على متجر </a:t>
            </a:r>
            <a:r>
              <a:rPr i="0" lang="ar-AE" sz="1600" u="none" cap="none" strike="noStrike">
                <a:solidFill>
                  <a:schemeClr val="accent4"/>
                </a:solidFill>
                <a:latin typeface="Optimistic Text"/>
                <a:ea typeface="Optimistic Text"/>
                <a:cs typeface="Optimistic Text"/>
                <a:sym typeface="Optimistic Text"/>
              </a:rPr>
              <a:t>Quest Store</a:t>
            </a:r>
            <a:endParaRPr i="0" sz="1600" u="none" cap="none" strike="noStrike">
              <a:solidFill>
                <a:schemeClr val="accent4"/>
              </a:solidFill>
              <a:latin typeface="Optimistic Text"/>
              <a:ea typeface="Optimistic Text"/>
              <a:cs typeface="Optimistic Text"/>
              <a:sym typeface="Optimistic Text"/>
            </a:endParaRPr>
          </a:p>
          <a:p>
            <a:pPr indent="0" lvl="0" marL="0" marR="0" rtl="1" algn="r">
              <a:lnSpc>
                <a:spcPct val="115000"/>
              </a:lnSpc>
              <a:spcBef>
                <a:spcPts val="2000"/>
              </a:spcBef>
              <a:spcAft>
                <a:spcPts val="2000"/>
              </a:spcAft>
              <a:buClr>
                <a:srgbClr val="000000"/>
              </a:buClr>
              <a:buSzPts val="1600"/>
              <a:buFont typeface="Arial"/>
              <a:buNone/>
            </a:pPr>
            <a:r>
              <a:rPr i="0" lang="ar-AE" sz="1600" u="none" cap="none" strike="noStrike">
                <a:solidFill>
                  <a:schemeClr val="accent4"/>
                </a:solidFill>
                <a:latin typeface="Noto Sans Arabic"/>
                <a:ea typeface="Noto Sans Arabic"/>
                <a:cs typeface="Noto Sans Arabic"/>
                <a:sym typeface="Noto Sans Arabic"/>
              </a:rPr>
              <a:t>إرشادات المحتوى لمتجر </a:t>
            </a:r>
            <a:r>
              <a:rPr i="0" lang="ar-AE" sz="1600" u="none" cap="none" strike="noStrike">
                <a:solidFill>
                  <a:schemeClr val="accent4"/>
                </a:solidFill>
                <a:latin typeface="Optimistic Text"/>
                <a:ea typeface="Optimistic Text"/>
                <a:cs typeface="Optimistic Text"/>
                <a:sym typeface="Optimistic Text"/>
              </a:rPr>
              <a:t>Quest Store</a:t>
            </a:r>
            <a:endParaRPr i="0" sz="1600" u="none" cap="none" strike="noStrike">
              <a:solidFill>
                <a:schemeClr val="accent4"/>
              </a:solidFill>
              <a:latin typeface="Optimistic Text"/>
              <a:ea typeface="Optimistic Text"/>
              <a:cs typeface="Optimistic Text"/>
              <a:sym typeface="Optimistic Text"/>
            </a:endParaRPr>
          </a:p>
        </p:txBody>
      </p:sp>
      <p:sp>
        <p:nvSpPr>
          <p:cNvPr id="2133" name="Google Shape;2133;p203"/>
          <p:cNvSpPr txBox="1"/>
          <p:nvPr/>
        </p:nvSpPr>
        <p:spPr>
          <a:xfrm>
            <a:off x="11600950" y="6360125"/>
            <a:ext cx="3344400" cy="21756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000000"/>
              </a:buClr>
              <a:buSzPts val="600"/>
              <a:buFont typeface="Arial"/>
              <a:buNone/>
            </a:pPr>
            <a:r>
              <a:rPr i="0" lang="ar-AE" sz="1600" u="none" cap="none" strike="noStrike">
                <a:solidFill>
                  <a:schemeClr val="dk1"/>
                </a:solidFill>
                <a:latin typeface="Noto Sans Arabic"/>
                <a:ea typeface="Noto Sans Arabic"/>
                <a:cs typeface="Noto Sans Arabic"/>
                <a:sym typeface="Noto Sans Arabic"/>
              </a:rPr>
              <a:t>عرض قائمة بالتطبيقات</a:t>
            </a:r>
            <a:endParaRPr i="0" sz="1600" u="none" cap="none" strike="noStrike">
              <a:solidFill>
                <a:schemeClr val="dk1"/>
              </a:solidFill>
              <a:latin typeface="Noto Sans Arabic"/>
              <a:ea typeface="Noto Sans Arabic"/>
              <a:cs typeface="Noto Sans Arabic"/>
              <a:sym typeface="Noto Sans Arabic"/>
            </a:endParaRPr>
          </a:p>
          <a:p>
            <a:pPr indent="0" lvl="0" marL="0" marR="0" rtl="1" algn="r">
              <a:lnSpc>
                <a:spcPct val="125000"/>
              </a:lnSpc>
              <a:spcBef>
                <a:spcPts val="2000"/>
              </a:spcBef>
              <a:spcAft>
                <a:spcPts val="0"/>
              </a:spcAft>
              <a:buClr>
                <a:srgbClr val="000000"/>
              </a:buClr>
              <a:buSzPts val="1600"/>
              <a:buFont typeface="Arial"/>
              <a:buNone/>
            </a:pPr>
            <a:r>
              <a:rPr i="0" lang="ar-AE" sz="1600" u="none" cap="none" strike="noStrike">
                <a:solidFill>
                  <a:schemeClr val="dk1"/>
                </a:solidFill>
                <a:latin typeface="Noto Sans Arabic"/>
                <a:ea typeface="Noto Sans Arabic"/>
                <a:cs typeface="Noto Sans Arabic"/>
                <a:sym typeface="Noto Sans Arabic"/>
              </a:rPr>
              <a:t>عرض، وحظر، والموافقة على المشتريات، وتنزيل، واستخدام التطبيقات</a:t>
            </a:r>
            <a:endParaRPr i="0" sz="1600" u="none" cap="none" strike="noStrike">
              <a:solidFill>
                <a:schemeClr val="dk1"/>
              </a:solidFill>
              <a:latin typeface="Noto Sans Arabic"/>
              <a:ea typeface="Noto Sans Arabic"/>
              <a:cs typeface="Noto Sans Arabic"/>
              <a:sym typeface="Noto Sans Arabic"/>
            </a:endParaRPr>
          </a:p>
          <a:p>
            <a:pPr indent="0" lvl="0" marL="0" marR="0" rtl="1" algn="r">
              <a:lnSpc>
                <a:spcPct val="125000"/>
              </a:lnSpc>
              <a:spcBef>
                <a:spcPts val="2000"/>
              </a:spcBef>
              <a:spcAft>
                <a:spcPts val="2000"/>
              </a:spcAft>
              <a:buClr>
                <a:srgbClr val="000000"/>
              </a:buClr>
              <a:buSzPts val="1600"/>
              <a:buFont typeface="Arial"/>
              <a:buNone/>
            </a:pPr>
            <a:r>
              <a:rPr i="0" lang="ar-AE" sz="1600" u="none" cap="none" strike="noStrike">
                <a:solidFill>
                  <a:schemeClr val="dk1"/>
                </a:solidFill>
                <a:latin typeface="Noto Sans Arabic"/>
                <a:ea typeface="Noto Sans Arabic"/>
                <a:cs typeface="Noto Sans Arabic"/>
                <a:sym typeface="Noto Sans Arabic"/>
              </a:rPr>
              <a:t>حظر إمكانية اتصال المراهق بالكمبيوتر المكتبي، أو المطوِّر، أو </a:t>
            </a:r>
            <a:r>
              <a:rPr i="0" lang="ar-AE" sz="1600" u="none" cap="none" strike="noStrike">
                <a:solidFill>
                  <a:schemeClr val="dk1"/>
                </a:solidFill>
                <a:latin typeface="Optimistic Text"/>
                <a:ea typeface="Optimistic Text"/>
                <a:cs typeface="Optimistic Text"/>
                <a:sym typeface="Optimistic Text"/>
              </a:rPr>
              <a:t>Air Link</a:t>
            </a:r>
            <a:endParaRPr i="0" sz="1600" u="none" cap="none" strike="noStrike">
              <a:solidFill>
                <a:schemeClr val="dk1"/>
              </a:solidFill>
              <a:latin typeface="Optimistic Text"/>
              <a:ea typeface="Optimistic Text"/>
              <a:cs typeface="Optimistic Text"/>
              <a:sym typeface="Optimistic Text"/>
            </a:endParaRPr>
          </a:p>
        </p:txBody>
      </p:sp>
      <p:sp>
        <p:nvSpPr>
          <p:cNvPr id="2134" name="Google Shape;2134;p203"/>
          <p:cNvSpPr txBox="1"/>
          <p:nvPr/>
        </p:nvSpPr>
        <p:spPr>
          <a:xfrm>
            <a:off x="5023325" y="3843800"/>
            <a:ext cx="3039000" cy="1226400"/>
          </a:xfrm>
          <a:prstGeom prst="rect">
            <a:avLst/>
          </a:prstGeom>
          <a:noFill/>
          <a:ln>
            <a:noFill/>
          </a:ln>
        </p:spPr>
        <p:txBody>
          <a:bodyPr anchorCtr="0" anchor="t" bIns="0" lIns="0" spcFirstLastPara="1" rIns="0" wrap="square" tIns="0">
            <a:noAutofit/>
          </a:bodyPr>
          <a:lstStyle/>
          <a:p>
            <a:pPr indent="0" lvl="0" marL="0" marR="0" rtl="1" algn="r">
              <a:lnSpc>
                <a:spcPct val="115000"/>
              </a:lnSpc>
              <a:spcBef>
                <a:spcPts val="0"/>
              </a:spcBef>
              <a:spcAft>
                <a:spcPts val="0"/>
              </a:spcAft>
              <a:buClr>
                <a:srgbClr val="000000"/>
              </a:buClr>
              <a:buSzPts val="1600"/>
              <a:buFont typeface="Arial"/>
              <a:buNone/>
            </a:pPr>
            <a:r>
              <a:rPr i="0" lang="ar-AE" sz="1600" u="none" cap="none" strike="noStrike">
                <a:solidFill>
                  <a:schemeClr val="accent4"/>
                </a:solidFill>
                <a:latin typeface="Noto Sans Arabic"/>
                <a:ea typeface="Noto Sans Arabic"/>
                <a:cs typeface="Noto Sans Arabic"/>
                <a:sym typeface="Noto Sans Arabic"/>
              </a:rPr>
              <a:t>مركز السلامة والأمان الخاص بـ </a:t>
            </a:r>
            <a:r>
              <a:rPr i="0" lang="ar-AE" sz="1600" u="none" cap="none" strike="noStrike">
                <a:solidFill>
                  <a:schemeClr val="accent4"/>
                </a:solidFill>
                <a:latin typeface="Optimistic Text"/>
                <a:ea typeface="Optimistic Text"/>
                <a:cs typeface="Optimistic Text"/>
                <a:sym typeface="Optimistic Text"/>
              </a:rPr>
              <a:t>Quest</a:t>
            </a:r>
            <a:endParaRPr i="0" sz="1600" u="none" cap="none" strike="noStrike">
              <a:solidFill>
                <a:schemeClr val="accent4"/>
              </a:solidFill>
              <a:latin typeface="Optimistic Text"/>
              <a:ea typeface="Optimistic Text"/>
              <a:cs typeface="Optimistic Text"/>
              <a:sym typeface="Optimistic Text"/>
            </a:endParaRPr>
          </a:p>
          <a:p>
            <a:pPr indent="0" lvl="0" marL="0" marR="0" rtl="1" algn="r">
              <a:lnSpc>
                <a:spcPct val="115000"/>
              </a:lnSpc>
              <a:spcBef>
                <a:spcPts val="2000"/>
              </a:spcBef>
              <a:spcAft>
                <a:spcPts val="2000"/>
              </a:spcAft>
              <a:buClr>
                <a:srgbClr val="000000"/>
              </a:buClr>
              <a:buSzPts val="1600"/>
              <a:buFont typeface="Arial"/>
              <a:buNone/>
            </a:pPr>
            <a:r>
              <a:rPr i="0" lang="ar-AE" sz="1600" u="none" cap="none" strike="noStrike">
                <a:solidFill>
                  <a:schemeClr val="accent4"/>
                </a:solidFill>
                <a:latin typeface="Noto Sans Arabic"/>
                <a:ea typeface="Noto Sans Arabic"/>
                <a:cs typeface="Noto Sans Arabic"/>
                <a:sym typeface="Noto Sans Arabic"/>
              </a:rPr>
              <a:t>الإحساس بالإشراف والمساحة</a:t>
            </a:r>
            <a:endParaRPr i="0" sz="1600" u="none" cap="none" strike="noStrike">
              <a:solidFill>
                <a:schemeClr val="accent4"/>
              </a:solidFill>
              <a:latin typeface="Noto Sans Arabic"/>
              <a:ea typeface="Noto Sans Arabic"/>
              <a:cs typeface="Noto Sans Arabic"/>
              <a:sym typeface="Noto Sans Arabic"/>
            </a:endParaRPr>
          </a:p>
        </p:txBody>
      </p:sp>
      <p:sp>
        <p:nvSpPr>
          <p:cNvPr id="2135" name="Google Shape;2135;p203"/>
          <p:cNvSpPr txBox="1"/>
          <p:nvPr/>
        </p:nvSpPr>
        <p:spPr>
          <a:xfrm>
            <a:off x="5571725" y="6360125"/>
            <a:ext cx="2490600" cy="2772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2000"/>
              </a:spcAft>
              <a:buClr>
                <a:srgbClr val="000000"/>
              </a:buClr>
              <a:buSzPts val="1600"/>
              <a:buFont typeface="Arial"/>
              <a:buNone/>
            </a:pPr>
            <a:r>
              <a:rPr i="0" lang="ar-AE" sz="1600" u="none" cap="none" strike="noStrike">
                <a:solidFill>
                  <a:schemeClr val="dk1"/>
                </a:solidFill>
                <a:latin typeface="Noto Sans Arabic"/>
                <a:ea typeface="Noto Sans Arabic"/>
                <a:cs typeface="Noto Sans Arabic"/>
                <a:sym typeface="Noto Sans Arabic"/>
              </a:rPr>
              <a:t>مشاهدة الوقت المنقضي في الواقع الافتراضي</a:t>
            </a:r>
            <a:endParaRPr i="0" sz="1600" u="none" cap="none" strike="noStrike">
              <a:solidFill>
                <a:schemeClr val="dk1"/>
              </a:solidFill>
              <a:latin typeface="Noto Sans Arabic"/>
              <a:ea typeface="Noto Sans Arabic"/>
              <a:cs typeface="Noto Sans Arabic"/>
              <a:sym typeface="Noto Sans Arabic"/>
            </a:endParaRPr>
          </a:p>
        </p:txBody>
      </p:sp>
      <p:sp>
        <p:nvSpPr>
          <p:cNvPr id="2136" name="Google Shape;2136;p203"/>
          <p:cNvSpPr/>
          <p:nvPr/>
        </p:nvSpPr>
        <p:spPr>
          <a:xfrm>
            <a:off x="14735963" y="2919788"/>
            <a:ext cx="553923" cy="314372"/>
          </a:xfrm>
          <a:custGeom>
            <a:rect b="b" l="l" r="r" t="t"/>
            <a:pathLst>
              <a:path extrusionOk="0" h="359282" w="633055">
                <a:moveTo>
                  <a:pt x="519291" y="162458"/>
                </a:moveTo>
                <a:cubicBezTo>
                  <a:pt x="519291" y="162458"/>
                  <a:pt x="523935" y="159334"/>
                  <a:pt x="526256" y="156991"/>
                </a:cubicBezTo>
                <a:cubicBezTo>
                  <a:pt x="544830" y="140589"/>
                  <a:pt x="554891" y="117158"/>
                  <a:pt x="554891" y="89040"/>
                </a:cubicBezTo>
                <a:cubicBezTo>
                  <a:pt x="554891" y="37490"/>
                  <a:pt x="519291" y="781"/>
                  <a:pt x="468213" y="781"/>
                </a:cubicBezTo>
                <a:lnTo>
                  <a:pt x="465118" y="781"/>
                </a:lnTo>
                <a:cubicBezTo>
                  <a:pt x="414040" y="781"/>
                  <a:pt x="378440" y="36709"/>
                  <a:pt x="378440" y="89040"/>
                </a:cubicBezTo>
                <a:cubicBezTo>
                  <a:pt x="378440" y="117158"/>
                  <a:pt x="388501" y="141370"/>
                  <a:pt x="407075" y="156991"/>
                </a:cubicBezTo>
                <a:cubicBezTo>
                  <a:pt x="409396" y="158553"/>
                  <a:pt x="411718" y="160115"/>
                  <a:pt x="413266" y="161677"/>
                </a:cubicBezTo>
                <a:cubicBezTo>
                  <a:pt x="403205" y="164802"/>
                  <a:pt x="393144" y="169488"/>
                  <a:pt x="383858" y="174174"/>
                </a:cubicBezTo>
                <a:cubicBezTo>
                  <a:pt x="379988" y="140589"/>
                  <a:pt x="354449" y="117158"/>
                  <a:pt x="319623" y="117158"/>
                </a:cubicBezTo>
                <a:lnTo>
                  <a:pt x="317302" y="117158"/>
                </a:lnTo>
                <a:cubicBezTo>
                  <a:pt x="282476" y="117158"/>
                  <a:pt x="256937" y="139808"/>
                  <a:pt x="253067" y="174174"/>
                </a:cubicBezTo>
                <a:cubicBezTo>
                  <a:pt x="243780" y="168707"/>
                  <a:pt x="233720" y="164802"/>
                  <a:pt x="223659" y="161677"/>
                </a:cubicBezTo>
                <a:cubicBezTo>
                  <a:pt x="225981" y="160115"/>
                  <a:pt x="228302" y="158553"/>
                  <a:pt x="230624" y="156210"/>
                </a:cubicBezTo>
                <a:cubicBezTo>
                  <a:pt x="249198" y="139808"/>
                  <a:pt x="259259" y="116376"/>
                  <a:pt x="259259" y="88259"/>
                </a:cubicBezTo>
                <a:cubicBezTo>
                  <a:pt x="259259" y="36709"/>
                  <a:pt x="223659" y="0"/>
                  <a:pt x="172581" y="0"/>
                </a:cubicBezTo>
                <a:lnTo>
                  <a:pt x="169485" y="0"/>
                </a:lnTo>
                <a:cubicBezTo>
                  <a:pt x="118408" y="0"/>
                  <a:pt x="82808" y="35928"/>
                  <a:pt x="82808" y="88259"/>
                </a:cubicBezTo>
                <a:cubicBezTo>
                  <a:pt x="82808" y="116376"/>
                  <a:pt x="92869" y="140589"/>
                  <a:pt x="111443" y="156210"/>
                </a:cubicBezTo>
                <a:cubicBezTo>
                  <a:pt x="113764" y="157772"/>
                  <a:pt x="115312" y="159334"/>
                  <a:pt x="117634" y="160896"/>
                </a:cubicBezTo>
                <a:cubicBezTo>
                  <a:pt x="49530" y="183547"/>
                  <a:pt x="0" y="247593"/>
                  <a:pt x="0" y="324136"/>
                </a:cubicBezTo>
                <a:lnTo>
                  <a:pt x="0" y="355378"/>
                </a:lnTo>
                <a:cubicBezTo>
                  <a:pt x="0" y="355378"/>
                  <a:pt x="1548" y="359283"/>
                  <a:pt x="3870" y="359283"/>
                </a:cubicBezTo>
                <a:lnTo>
                  <a:pt x="19348" y="359283"/>
                </a:lnTo>
                <a:cubicBezTo>
                  <a:pt x="19348" y="359283"/>
                  <a:pt x="23217" y="357721"/>
                  <a:pt x="23217" y="355378"/>
                </a:cubicBezTo>
                <a:lnTo>
                  <a:pt x="23217" y="324136"/>
                </a:lnTo>
                <a:cubicBezTo>
                  <a:pt x="23217" y="242907"/>
                  <a:pt x="88999" y="176517"/>
                  <a:pt x="170259" y="176517"/>
                </a:cubicBezTo>
                <a:cubicBezTo>
                  <a:pt x="201216" y="176517"/>
                  <a:pt x="230624" y="186671"/>
                  <a:pt x="253841" y="203073"/>
                </a:cubicBezTo>
                <a:cubicBezTo>
                  <a:pt x="256937" y="215570"/>
                  <a:pt x="263902" y="225723"/>
                  <a:pt x="272415" y="233534"/>
                </a:cubicBezTo>
                <a:cubicBezTo>
                  <a:pt x="225981" y="251498"/>
                  <a:pt x="192703" y="296799"/>
                  <a:pt x="192703" y="349910"/>
                </a:cubicBezTo>
                <a:lnTo>
                  <a:pt x="192703" y="355378"/>
                </a:lnTo>
                <a:cubicBezTo>
                  <a:pt x="192703" y="355378"/>
                  <a:pt x="194250" y="359283"/>
                  <a:pt x="196572" y="359283"/>
                </a:cubicBezTo>
                <a:lnTo>
                  <a:pt x="212050" y="359283"/>
                </a:lnTo>
                <a:cubicBezTo>
                  <a:pt x="212050" y="359283"/>
                  <a:pt x="215920" y="357721"/>
                  <a:pt x="215920" y="355378"/>
                </a:cubicBezTo>
                <a:lnTo>
                  <a:pt x="215920" y="349910"/>
                </a:lnTo>
                <a:cubicBezTo>
                  <a:pt x="215920" y="294456"/>
                  <a:pt x="260806" y="248374"/>
                  <a:pt x="316528" y="248374"/>
                </a:cubicBezTo>
                <a:cubicBezTo>
                  <a:pt x="372249" y="248374"/>
                  <a:pt x="417135" y="293675"/>
                  <a:pt x="417135" y="349910"/>
                </a:cubicBezTo>
                <a:lnTo>
                  <a:pt x="417135" y="355378"/>
                </a:lnTo>
                <a:cubicBezTo>
                  <a:pt x="417135" y="355378"/>
                  <a:pt x="418683" y="359283"/>
                  <a:pt x="421005" y="359283"/>
                </a:cubicBezTo>
                <a:lnTo>
                  <a:pt x="436483" y="359283"/>
                </a:lnTo>
                <a:cubicBezTo>
                  <a:pt x="436483" y="359283"/>
                  <a:pt x="440353" y="357721"/>
                  <a:pt x="440353" y="355378"/>
                </a:cubicBezTo>
                <a:lnTo>
                  <a:pt x="440353" y="349910"/>
                </a:lnTo>
                <a:cubicBezTo>
                  <a:pt x="440353" y="296799"/>
                  <a:pt x="407075" y="251498"/>
                  <a:pt x="360640" y="233534"/>
                </a:cubicBezTo>
                <a:lnTo>
                  <a:pt x="360640" y="233534"/>
                </a:lnTo>
                <a:cubicBezTo>
                  <a:pt x="369927" y="225723"/>
                  <a:pt x="376118" y="214789"/>
                  <a:pt x="379214" y="203073"/>
                </a:cubicBezTo>
                <a:cubicBezTo>
                  <a:pt x="403205" y="186671"/>
                  <a:pt x="431840" y="176517"/>
                  <a:pt x="462796" y="176517"/>
                </a:cubicBezTo>
                <a:cubicBezTo>
                  <a:pt x="544056" y="176517"/>
                  <a:pt x="609838" y="242907"/>
                  <a:pt x="609838" y="324136"/>
                </a:cubicBezTo>
                <a:lnTo>
                  <a:pt x="609838" y="355378"/>
                </a:lnTo>
                <a:cubicBezTo>
                  <a:pt x="609838" y="355378"/>
                  <a:pt x="611386" y="359283"/>
                  <a:pt x="613708" y="359283"/>
                </a:cubicBezTo>
                <a:lnTo>
                  <a:pt x="629186" y="359283"/>
                </a:lnTo>
                <a:cubicBezTo>
                  <a:pt x="629186" y="359283"/>
                  <a:pt x="633055" y="357721"/>
                  <a:pt x="633055" y="355378"/>
                </a:cubicBezTo>
                <a:lnTo>
                  <a:pt x="633055" y="324136"/>
                </a:lnTo>
                <a:cubicBezTo>
                  <a:pt x="633055" y="248374"/>
                  <a:pt x="583525" y="183547"/>
                  <a:pt x="515422" y="160896"/>
                </a:cubicBezTo>
                <a:close/>
                <a:moveTo>
                  <a:pt x="465118" y="153867"/>
                </a:moveTo>
                <a:cubicBezTo>
                  <a:pt x="448092" y="153867"/>
                  <a:pt x="433388" y="149181"/>
                  <a:pt x="422553" y="139808"/>
                </a:cubicBezTo>
                <a:cubicBezTo>
                  <a:pt x="409396" y="128092"/>
                  <a:pt x="401657" y="110128"/>
                  <a:pt x="401657" y="89821"/>
                </a:cubicBezTo>
                <a:cubicBezTo>
                  <a:pt x="401657" y="50768"/>
                  <a:pt x="426422" y="24994"/>
                  <a:pt x="465118" y="24994"/>
                </a:cubicBezTo>
                <a:lnTo>
                  <a:pt x="468213" y="24994"/>
                </a:lnTo>
                <a:cubicBezTo>
                  <a:pt x="506909" y="24994"/>
                  <a:pt x="531674" y="49987"/>
                  <a:pt x="531674" y="89821"/>
                </a:cubicBezTo>
                <a:cubicBezTo>
                  <a:pt x="531674" y="110128"/>
                  <a:pt x="524708" y="128092"/>
                  <a:pt x="511552" y="139808"/>
                </a:cubicBezTo>
                <a:cubicBezTo>
                  <a:pt x="500717" y="149181"/>
                  <a:pt x="486013" y="154648"/>
                  <a:pt x="468987" y="154648"/>
                </a:cubicBezTo>
                <a:lnTo>
                  <a:pt x="465892" y="154648"/>
                </a:lnTo>
                <a:close/>
                <a:moveTo>
                  <a:pt x="318849" y="142151"/>
                </a:moveTo>
                <a:lnTo>
                  <a:pt x="321171" y="142151"/>
                </a:lnTo>
                <a:cubicBezTo>
                  <a:pt x="345936" y="142151"/>
                  <a:pt x="362188" y="158553"/>
                  <a:pt x="362188" y="184328"/>
                </a:cubicBezTo>
                <a:cubicBezTo>
                  <a:pt x="362188" y="197606"/>
                  <a:pt x="357545" y="209321"/>
                  <a:pt x="349032" y="217132"/>
                </a:cubicBezTo>
                <a:cubicBezTo>
                  <a:pt x="342067" y="223380"/>
                  <a:pt x="332006" y="226505"/>
                  <a:pt x="321171" y="226505"/>
                </a:cubicBezTo>
                <a:lnTo>
                  <a:pt x="318849" y="226505"/>
                </a:lnTo>
                <a:cubicBezTo>
                  <a:pt x="308015" y="226505"/>
                  <a:pt x="297954" y="223380"/>
                  <a:pt x="290989" y="217132"/>
                </a:cubicBezTo>
                <a:cubicBezTo>
                  <a:pt x="282476" y="209321"/>
                  <a:pt x="277832" y="197606"/>
                  <a:pt x="277832" y="184328"/>
                </a:cubicBezTo>
                <a:cubicBezTo>
                  <a:pt x="277832" y="158553"/>
                  <a:pt x="294084" y="142151"/>
                  <a:pt x="319623" y="142151"/>
                </a:cubicBezTo>
                <a:close/>
                <a:moveTo>
                  <a:pt x="171033" y="153867"/>
                </a:moveTo>
                <a:cubicBezTo>
                  <a:pt x="154007" y="153867"/>
                  <a:pt x="139303" y="149181"/>
                  <a:pt x="128468" y="139808"/>
                </a:cubicBezTo>
                <a:cubicBezTo>
                  <a:pt x="115312" y="128092"/>
                  <a:pt x="107573" y="110128"/>
                  <a:pt x="107573" y="89821"/>
                </a:cubicBezTo>
                <a:cubicBezTo>
                  <a:pt x="107573" y="50768"/>
                  <a:pt x="132338" y="24994"/>
                  <a:pt x="171033" y="24994"/>
                </a:cubicBezTo>
                <a:lnTo>
                  <a:pt x="174129" y="24994"/>
                </a:lnTo>
                <a:cubicBezTo>
                  <a:pt x="212824" y="24994"/>
                  <a:pt x="237589" y="49987"/>
                  <a:pt x="237589" y="89821"/>
                </a:cubicBezTo>
                <a:cubicBezTo>
                  <a:pt x="237589" y="110128"/>
                  <a:pt x="230624" y="128092"/>
                  <a:pt x="217468" y="139808"/>
                </a:cubicBezTo>
                <a:cubicBezTo>
                  <a:pt x="206633" y="149181"/>
                  <a:pt x="191929" y="154648"/>
                  <a:pt x="174903" y="154648"/>
                </a:cubicBezTo>
                <a:lnTo>
                  <a:pt x="171807" y="154648"/>
                </a:ln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nvGrpSpPr>
          <p:cNvPr id="2137" name="Google Shape;2137;p203"/>
          <p:cNvGrpSpPr/>
          <p:nvPr/>
        </p:nvGrpSpPr>
        <p:grpSpPr>
          <a:xfrm>
            <a:off x="7901918" y="2806681"/>
            <a:ext cx="434712" cy="521561"/>
            <a:chOff x="6850759" y="2377933"/>
            <a:chExt cx="522365" cy="626725"/>
          </a:xfrm>
        </p:grpSpPr>
        <p:sp>
          <p:nvSpPr>
            <p:cNvPr id="2138" name="Google Shape;2138;p203"/>
            <p:cNvSpPr/>
            <p:nvPr/>
          </p:nvSpPr>
          <p:spPr>
            <a:xfrm>
              <a:off x="6850759" y="2377933"/>
              <a:ext cx="522365" cy="626725"/>
            </a:xfrm>
            <a:custGeom>
              <a:rect b="b" l="l" r="r" t="t"/>
              <a:pathLst>
                <a:path extrusionOk="0" h="626725" w="522365">
                  <a:moveTo>
                    <a:pt x="454375" y="186346"/>
                  </a:moveTo>
                  <a:lnTo>
                    <a:pt x="493345" y="147072"/>
                  </a:lnTo>
                  <a:cubicBezTo>
                    <a:pt x="493345" y="147072"/>
                    <a:pt x="495004" y="142893"/>
                    <a:pt x="493345" y="141222"/>
                  </a:cubicBezTo>
                  <a:lnTo>
                    <a:pt x="481737" y="129523"/>
                  </a:lnTo>
                  <a:cubicBezTo>
                    <a:pt x="481737" y="129523"/>
                    <a:pt x="477591" y="127852"/>
                    <a:pt x="475933" y="129523"/>
                  </a:cubicBezTo>
                  <a:lnTo>
                    <a:pt x="436963" y="168798"/>
                  </a:lnTo>
                  <a:cubicBezTo>
                    <a:pt x="393018" y="128688"/>
                    <a:pt x="336636" y="103619"/>
                    <a:pt x="273620" y="100276"/>
                  </a:cubicBezTo>
                  <a:lnTo>
                    <a:pt x="273620" y="75207"/>
                  </a:lnTo>
                  <a:lnTo>
                    <a:pt x="302640" y="75207"/>
                  </a:lnTo>
                  <a:cubicBezTo>
                    <a:pt x="323369" y="75207"/>
                    <a:pt x="339952" y="58494"/>
                    <a:pt x="339952" y="37604"/>
                  </a:cubicBezTo>
                  <a:cubicBezTo>
                    <a:pt x="339952" y="16713"/>
                    <a:pt x="323369" y="0"/>
                    <a:pt x="302640" y="0"/>
                  </a:cubicBezTo>
                  <a:lnTo>
                    <a:pt x="219725" y="0"/>
                  </a:lnTo>
                  <a:cubicBezTo>
                    <a:pt x="198996" y="0"/>
                    <a:pt x="182413" y="16713"/>
                    <a:pt x="182413" y="37604"/>
                  </a:cubicBezTo>
                  <a:cubicBezTo>
                    <a:pt x="182413" y="58494"/>
                    <a:pt x="198996" y="75207"/>
                    <a:pt x="219725" y="75207"/>
                  </a:cubicBezTo>
                  <a:lnTo>
                    <a:pt x="248746" y="75207"/>
                  </a:lnTo>
                  <a:lnTo>
                    <a:pt x="248746" y="100276"/>
                  </a:lnTo>
                  <a:cubicBezTo>
                    <a:pt x="110277" y="106961"/>
                    <a:pt x="0" y="222279"/>
                    <a:pt x="0" y="363501"/>
                  </a:cubicBezTo>
                  <a:cubicBezTo>
                    <a:pt x="0" y="504723"/>
                    <a:pt x="116910" y="626725"/>
                    <a:pt x="261183" y="626725"/>
                  </a:cubicBezTo>
                  <a:cubicBezTo>
                    <a:pt x="405455" y="626725"/>
                    <a:pt x="522366" y="508901"/>
                    <a:pt x="522366" y="363501"/>
                  </a:cubicBezTo>
                  <a:cubicBezTo>
                    <a:pt x="522366" y="295814"/>
                    <a:pt x="496662" y="233142"/>
                    <a:pt x="454375" y="186346"/>
                  </a:cubicBezTo>
                  <a:close/>
                  <a:moveTo>
                    <a:pt x="207288" y="37604"/>
                  </a:moveTo>
                  <a:cubicBezTo>
                    <a:pt x="207288" y="30918"/>
                    <a:pt x="213092" y="25069"/>
                    <a:pt x="219725" y="25069"/>
                  </a:cubicBezTo>
                  <a:lnTo>
                    <a:pt x="302640" y="25069"/>
                  </a:lnTo>
                  <a:cubicBezTo>
                    <a:pt x="309274" y="25069"/>
                    <a:pt x="315078" y="30918"/>
                    <a:pt x="315078" y="37604"/>
                  </a:cubicBezTo>
                  <a:cubicBezTo>
                    <a:pt x="315078" y="44289"/>
                    <a:pt x="309274" y="50138"/>
                    <a:pt x="302640" y="50138"/>
                  </a:cubicBezTo>
                  <a:lnTo>
                    <a:pt x="219725" y="50138"/>
                  </a:lnTo>
                  <a:cubicBezTo>
                    <a:pt x="213092" y="50138"/>
                    <a:pt x="207288" y="44289"/>
                    <a:pt x="207288" y="37604"/>
                  </a:cubicBezTo>
                  <a:close/>
                  <a:moveTo>
                    <a:pt x="261183" y="601656"/>
                  </a:moveTo>
                  <a:cubicBezTo>
                    <a:pt x="131006" y="601656"/>
                    <a:pt x="24875" y="494695"/>
                    <a:pt x="24875" y="363501"/>
                  </a:cubicBezTo>
                  <a:cubicBezTo>
                    <a:pt x="24875" y="232306"/>
                    <a:pt x="131006" y="125345"/>
                    <a:pt x="261183" y="125345"/>
                  </a:cubicBezTo>
                  <a:cubicBezTo>
                    <a:pt x="391360" y="125345"/>
                    <a:pt x="497491" y="232306"/>
                    <a:pt x="497491" y="363501"/>
                  </a:cubicBezTo>
                  <a:cubicBezTo>
                    <a:pt x="497491" y="494695"/>
                    <a:pt x="391360" y="601656"/>
                    <a:pt x="261183" y="60165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39" name="Google Shape;2139;p203"/>
            <p:cNvSpPr/>
            <p:nvPr/>
          </p:nvSpPr>
          <p:spPr>
            <a:xfrm>
              <a:off x="7099504" y="2561772"/>
              <a:ext cx="190704" cy="192195"/>
            </a:xfrm>
            <a:custGeom>
              <a:rect b="b" l="l" r="r" t="t"/>
              <a:pathLst>
                <a:path extrusionOk="0" h="192195" w="190704">
                  <a:moveTo>
                    <a:pt x="186559" y="192196"/>
                  </a:moveTo>
                  <a:lnTo>
                    <a:pt x="12437" y="192196"/>
                  </a:lnTo>
                  <a:cubicBezTo>
                    <a:pt x="5804" y="192196"/>
                    <a:pt x="0" y="186346"/>
                    <a:pt x="0" y="179661"/>
                  </a:cubicBezTo>
                  <a:lnTo>
                    <a:pt x="0" y="4178"/>
                  </a:lnTo>
                  <a:cubicBezTo>
                    <a:pt x="0" y="4178"/>
                    <a:pt x="1658" y="0"/>
                    <a:pt x="4146" y="0"/>
                  </a:cubicBezTo>
                  <a:lnTo>
                    <a:pt x="20729" y="0"/>
                  </a:lnTo>
                  <a:cubicBezTo>
                    <a:pt x="20729" y="0"/>
                    <a:pt x="24875" y="1671"/>
                    <a:pt x="24875" y="4178"/>
                  </a:cubicBezTo>
                  <a:lnTo>
                    <a:pt x="24875" y="167127"/>
                  </a:lnTo>
                  <a:lnTo>
                    <a:pt x="186559" y="167127"/>
                  </a:lnTo>
                  <a:cubicBezTo>
                    <a:pt x="186559" y="167127"/>
                    <a:pt x="190705" y="168798"/>
                    <a:pt x="190705" y="171305"/>
                  </a:cubicBezTo>
                  <a:lnTo>
                    <a:pt x="190705" y="188018"/>
                  </a:lnTo>
                  <a:cubicBezTo>
                    <a:pt x="190705" y="188018"/>
                    <a:pt x="189047" y="192196"/>
                    <a:pt x="186559" y="19219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nvGrpSpPr>
          <p:cNvPr id="2140" name="Google Shape;2140;p203"/>
          <p:cNvGrpSpPr/>
          <p:nvPr/>
        </p:nvGrpSpPr>
        <p:grpSpPr>
          <a:xfrm>
            <a:off x="15110222" y="6341551"/>
            <a:ext cx="314324" cy="314384"/>
            <a:chOff x="9962790" y="3442390"/>
            <a:chExt cx="678300" cy="678430"/>
          </a:xfrm>
        </p:grpSpPr>
        <p:sp>
          <p:nvSpPr>
            <p:cNvPr id="2141" name="Google Shape;2141;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42" name="Google Shape;2142;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43" name="Google Shape;2143;p203"/>
          <p:cNvGrpSpPr/>
          <p:nvPr/>
        </p:nvGrpSpPr>
        <p:grpSpPr>
          <a:xfrm>
            <a:off x="15110222" y="6939251"/>
            <a:ext cx="314324" cy="314384"/>
            <a:chOff x="9962790" y="3442390"/>
            <a:chExt cx="678300" cy="678430"/>
          </a:xfrm>
        </p:grpSpPr>
        <p:sp>
          <p:nvSpPr>
            <p:cNvPr id="2144" name="Google Shape;2144;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45" name="Google Shape;2145;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46" name="Google Shape;2146;p203"/>
          <p:cNvGrpSpPr/>
          <p:nvPr/>
        </p:nvGrpSpPr>
        <p:grpSpPr>
          <a:xfrm>
            <a:off x="15110222" y="7753951"/>
            <a:ext cx="314324" cy="314384"/>
            <a:chOff x="9962790" y="3442390"/>
            <a:chExt cx="678300" cy="678430"/>
          </a:xfrm>
        </p:grpSpPr>
        <p:sp>
          <p:nvSpPr>
            <p:cNvPr id="2147" name="Google Shape;2147;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48" name="Google Shape;2148;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49" name="Google Shape;2149;p203"/>
          <p:cNvGrpSpPr/>
          <p:nvPr/>
        </p:nvGrpSpPr>
        <p:grpSpPr>
          <a:xfrm>
            <a:off x="8216584" y="6341551"/>
            <a:ext cx="314324" cy="314384"/>
            <a:chOff x="9962790" y="3442390"/>
            <a:chExt cx="678300" cy="678430"/>
          </a:xfrm>
        </p:grpSpPr>
        <p:sp>
          <p:nvSpPr>
            <p:cNvPr id="2150" name="Google Shape;2150;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51" name="Google Shape;2151;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52" name="Google Shape;2152;p203"/>
          <p:cNvGrpSpPr/>
          <p:nvPr/>
        </p:nvGrpSpPr>
        <p:grpSpPr>
          <a:xfrm>
            <a:off x="15110222" y="3843835"/>
            <a:ext cx="314324" cy="314384"/>
            <a:chOff x="9962790" y="3442390"/>
            <a:chExt cx="678300" cy="678430"/>
          </a:xfrm>
        </p:grpSpPr>
        <p:sp>
          <p:nvSpPr>
            <p:cNvPr id="2153" name="Google Shape;2153;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54" name="Google Shape;2154;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55" name="Google Shape;2155;p203"/>
          <p:cNvGrpSpPr/>
          <p:nvPr/>
        </p:nvGrpSpPr>
        <p:grpSpPr>
          <a:xfrm>
            <a:off x="15110222" y="4929501"/>
            <a:ext cx="314324" cy="314384"/>
            <a:chOff x="9962790" y="3442390"/>
            <a:chExt cx="678300" cy="678430"/>
          </a:xfrm>
        </p:grpSpPr>
        <p:sp>
          <p:nvSpPr>
            <p:cNvPr id="2156" name="Google Shape;2156;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57" name="Google Shape;2157;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58" name="Google Shape;2158;p203"/>
          <p:cNvGrpSpPr/>
          <p:nvPr/>
        </p:nvGrpSpPr>
        <p:grpSpPr>
          <a:xfrm>
            <a:off x="8216584" y="3843835"/>
            <a:ext cx="314324" cy="314384"/>
            <a:chOff x="9962790" y="3442390"/>
            <a:chExt cx="678300" cy="678430"/>
          </a:xfrm>
        </p:grpSpPr>
        <p:sp>
          <p:nvSpPr>
            <p:cNvPr id="2159" name="Google Shape;2159;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60" name="Google Shape;2160;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61" name="Google Shape;2161;p203"/>
          <p:cNvGrpSpPr/>
          <p:nvPr/>
        </p:nvGrpSpPr>
        <p:grpSpPr>
          <a:xfrm>
            <a:off x="8216584" y="4365863"/>
            <a:ext cx="314324" cy="314384"/>
            <a:chOff x="9962790" y="3442390"/>
            <a:chExt cx="678300" cy="678430"/>
          </a:xfrm>
        </p:grpSpPr>
        <p:sp>
          <p:nvSpPr>
            <p:cNvPr id="2162" name="Google Shape;2162;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63" name="Google Shape;2163;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2164" name="Google Shape;2164;p203"/>
          <p:cNvSpPr txBox="1"/>
          <p:nvPr/>
        </p:nvSpPr>
        <p:spPr>
          <a:xfrm>
            <a:off x="9127600" y="1490175"/>
            <a:ext cx="84444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إشراف الوالدين في الواقع الافتراضي</a:t>
            </a:r>
            <a:endParaRPr i="0" sz="3600" u="none" cap="none" strike="noStrike">
              <a:solidFill>
                <a:schemeClr val="dk1"/>
              </a:solidFill>
              <a:latin typeface="Noto Sans Arabic Medium"/>
              <a:ea typeface="Noto Sans Arabic Medium"/>
              <a:cs typeface="Noto Sans Arabic Medium"/>
              <a:sym typeface="Noto Sans Arabic Medium"/>
            </a:endParaRPr>
          </a:p>
        </p:txBody>
      </p:sp>
      <p:sp>
        <p:nvSpPr>
          <p:cNvPr id="2165" name="Google Shape;2165;p203"/>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2166" name="Google Shape;2166;p203"/>
          <p:cNvSpPr/>
          <p:nvPr/>
        </p:nvSpPr>
        <p:spPr>
          <a:xfrm>
            <a:off x="3490100" y="2677100"/>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67" name="Google Shape;2167;p203"/>
          <p:cNvSpPr txBox="1"/>
          <p:nvPr/>
        </p:nvSpPr>
        <p:spPr>
          <a:xfrm>
            <a:off x="1098825" y="2672875"/>
            <a:ext cx="2207700" cy="803400"/>
          </a:xfrm>
          <a:prstGeom prst="rect">
            <a:avLst/>
          </a:prstGeom>
          <a:noFill/>
          <a:ln>
            <a:noFill/>
          </a:ln>
        </p:spPr>
        <p:txBody>
          <a:bodyPr anchorCtr="0" anchor="ctr" bIns="91450" lIns="91450" spcFirstLastPara="1" rIns="91450" wrap="square" tIns="91450">
            <a:noAutofit/>
          </a:bodyPr>
          <a:lstStyle/>
          <a:p>
            <a:pPr indent="0" lvl="0" marL="0" marR="0" rtl="1" algn="r">
              <a:lnSpc>
                <a:spcPct val="125000"/>
              </a:lnSpc>
              <a:spcBef>
                <a:spcPts val="0"/>
              </a:spcBef>
              <a:spcAft>
                <a:spcPts val="2000"/>
              </a:spcAft>
              <a:buClr>
                <a:srgbClr val="000000"/>
              </a:buClr>
              <a:buSzPts val="1800"/>
              <a:buFont typeface="Arial"/>
              <a:buNone/>
            </a:pPr>
            <a:r>
              <a:rPr b="1" i="0" lang="ar-AE" sz="1800" u="none" cap="none" strike="noStrike">
                <a:solidFill>
                  <a:schemeClr val="accent4"/>
                </a:solidFill>
                <a:latin typeface="Noto Sans Arabic"/>
                <a:ea typeface="Noto Sans Arabic"/>
                <a:cs typeface="Noto Sans Arabic"/>
                <a:sym typeface="Noto Sans Arabic"/>
              </a:rPr>
              <a:t>السلامة في الواقع الافتراضي الاجتماعي </a:t>
            </a:r>
            <a:endParaRPr b="1" i="0" sz="1800" u="none" cap="none" strike="noStrike">
              <a:solidFill>
                <a:schemeClr val="accent4"/>
              </a:solidFill>
              <a:latin typeface="Noto Sans Arabic"/>
              <a:ea typeface="Noto Sans Arabic"/>
              <a:cs typeface="Noto Sans Arabic"/>
              <a:sym typeface="Noto Sans Arabic"/>
            </a:endParaRPr>
          </a:p>
        </p:txBody>
      </p:sp>
      <p:sp>
        <p:nvSpPr>
          <p:cNvPr id="2168" name="Google Shape;2168;p203"/>
          <p:cNvSpPr txBox="1"/>
          <p:nvPr/>
        </p:nvSpPr>
        <p:spPr>
          <a:xfrm>
            <a:off x="1197225" y="3843800"/>
            <a:ext cx="2614200" cy="1693800"/>
          </a:xfrm>
          <a:prstGeom prst="rect">
            <a:avLst/>
          </a:prstGeom>
          <a:noFill/>
          <a:ln>
            <a:noFill/>
          </a:ln>
        </p:spPr>
        <p:txBody>
          <a:bodyPr anchorCtr="0" anchor="t" bIns="0" lIns="0" spcFirstLastPara="1" rIns="0" wrap="square" tIns="0">
            <a:noAutofit/>
          </a:bodyPr>
          <a:lstStyle/>
          <a:p>
            <a:pPr indent="0" lvl="0" marL="0" marR="0" rtl="1" algn="r">
              <a:lnSpc>
                <a:spcPct val="115000"/>
              </a:lnSpc>
              <a:spcBef>
                <a:spcPts val="0"/>
              </a:spcBef>
              <a:spcAft>
                <a:spcPts val="0"/>
              </a:spcAft>
              <a:buClr>
                <a:srgbClr val="000000"/>
              </a:buClr>
              <a:buSzPts val="1600"/>
              <a:buFont typeface="Arial"/>
              <a:buNone/>
            </a:pPr>
            <a:r>
              <a:rPr i="0" lang="ar-AE" sz="1600" u="none" cap="none" strike="noStrike">
                <a:solidFill>
                  <a:schemeClr val="accent4"/>
                </a:solidFill>
                <a:latin typeface="Noto Sans Arabic"/>
                <a:ea typeface="Noto Sans Arabic"/>
                <a:cs typeface="Noto Sans Arabic"/>
                <a:sym typeface="Noto Sans Arabic"/>
              </a:rPr>
              <a:t>أدوات الإبلاغ</a:t>
            </a:r>
            <a:endParaRPr i="0" sz="1600" u="none" cap="none" strike="noStrike">
              <a:solidFill>
                <a:schemeClr val="accent4"/>
              </a:solidFill>
              <a:latin typeface="Noto Sans Arabic"/>
              <a:ea typeface="Noto Sans Arabic"/>
              <a:cs typeface="Noto Sans Arabic"/>
              <a:sym typeface="Noto Sans Arabic"/>
            </a:endParaRPr>
          </a:p>
          <a:p>
            <a:pPr indent="0" lvl="0" marL="0" marR="0" rtl="1" algn="r">
              <a:lnSpc>
                <a:spcPct val="115000"/>
              </a:lnSpc>
              <a:spcBef>
                <a:spcPts val="2000"/>
              </a:spcBef>
              <a:spcAft>
                <a:spcPts val="0"/>
              </a:spcAft>
              <a:buClr>
                <a:srgbClr val="000000"/>
              </a:buClr>
              <a:buSzPts val="1600"/>
              <a:buFont typeface="Arial"/>
              <a:buNone/>
            </a:pPr>
            <a:r>
              <a:rPr i="0" lang="ar-AE" sz="1600" u="none" cap="none" strike="noStrike">
                <a:solidFill>
                  <a:schemeClr val="accent4"/>
                </a:solidFill>
                <a:latin typeface="Noto Sans Arabic"/>
                <a:ea typeface="Noto Sans Arabic"/>
                <a:cs typeface="Noto Sans Arabic"/>
                <a:sym typeface="Noto Sans Arabic"/>
              </a:rPr>
              <a:t>إعدادات خصوصية افتراضية </a:t>
            </a:r>
            <a:endParaRPr i="0" sz="1600" u="none" cap="none" strike="noStrike">
              <a:solidFill>
                <a:schemeClr val="accent4"/>
              </a:solidFill>
              <a:latin typeface="Noto Sans Arabic"/>
              <a:ea typeface="Noto Sans Arabic"/>
              <a:cs typeface="Noto Sans Arabic"/>
              <a:sym typeface="Noto Sans Arabic"/>
            </a:endParaRPr>
          </a:p>
          <a:p>
            <a:pPr indent="0" lvl="0" marL="0" marR="0" rtl="1" algn="r">
              <a:lnSpc>
                <a:spcPct val="115000"/>
              </a:lnSpc>
              <a:spcBef>
                <a:spcPts val="2000"/>
              </a:spcBef>
              <a:spcAft>
                <a:spcPts val="2000"/>
              </a:spcAft>
              <a:buClr>
                <a:srgbClr val="000000"/>
              </a:buClr>
              <a:buSzPts val="1600"/>
              <a:buFont typeface="Arial"/>
              <a:buNone/>
            </a:pPr>
            <a:r>
              <a:rPr i="0" lang="ar-AE" sz="1600" u="none" cap="none" strike="noStrike">
                <a:solidFill>
                  <a:schemeClr val="accent4"/>
                </a:solidFill>
                <a:latin typeface="Noto Sans Arabic"/>
                <a:ea typeface="Noto Sans Arabic"/>
                <a:cs typeface="Noto Sans Arabic"/>
                <a:sym typeface="Noto Sans Arabic"/>
              </a:rPr>
              <a:t>سُبُل الحماية أثناء المحادثات على </a:t>
            </a:r>
            <a:r>
              <a:rPr i="0" lang="ar-AE" sz="1600" u="none" cap="none" strike="noStrike">
                <a:solidFill>
                  <a:schemeClr val="accent4"/>
                </a:solidFill>
                <a:latin typeface="Optimistic Text"/>
                <a:ea typeface="Optimistic Text"/>
                <a:cs typeface="Optimistic Text"/>
                <a:sym typeface="Optimistic Text"/>
              </a:rPr>
              <a:t>Quest</a:t>
            </a:r>
            <a:r>
              <a:rPr i="0" lang="ar-AE" sz="1600" u="none" cap="none" strike="noStrike">
                <a:solidFill>
                  <a:schemeClr val="accent4"/>
                </a:solidFill>
                <a:latin typeface="Noto Sans Arabic"/>
                <a:ea typeface="Noto Sans Arabic"/>
                <a:cs typeface="Noto Sans Arabic"/>
                <a:sym typeface="Noto Sans Arabic"/>
              </a:rPr>
              <a:t> واستخدام الواقع الافتراضي على </a:t>
            </a:r>
            <a:r>
              <a:rPr i="0" lang="ar-AE" sz="1600" u="none" cap="none" strike="noStrike">
                <a:solidFill>
                  <a:schemeClr val="accent4"/>
                </a:solidFill>
                <a:latin typeface="Optimistic Text"/>
                <a:ea typeface="Optimistic Text"/>
                <a:cs typeface="Optimistic Text"/>
                <a:sym typeface="Optimistic Text"/>
              </a:rPr>
              <a:t>Messenger</a:t>
            </a:r>
            <a:endParaRPr i="0" sz="1600" u="none" cap="none" strike="noStrike">
              <a:solidFill>
                <a:schemeClr val="accent4"/>
              </a:solidFill>
              <a:latin typeface="Optimistic Text"/>
              <a:ea typeface="Optimistic Text"/>
              <a:cs typeface="Optimistic Text"/>
              <a:sym typeface="Optimistic Text"/>
            </a:endParaRPr>
          </a:p>
        </p:txBody>
      </p:sp>
      <p:sp>
        <p:nvSpPr>
          <p:cNvPr id="2169" name="Google Shape;2169;p203"/>
          <p:cNvSpPr txBox="1"/>
          <p:nvPr/>
        </p:nvSpPr>
        <p:spPr>
          <a:xfrm>
            <a:off x="1098825" y="6360125"/>
            <a:ext cx="2712600" cy="21756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000000"/>
              </a:buClr>
              <a:buSzPts val="1600"/>
              <a:buFont typeface="Arial"/>
              <a:buNone/>
            </a:pPr>
            <a:r>
              <a:rPr i="0" lang="ar-AE" sz="1600" u="none" cap="none" strike="noStrike">
                <a:solidFill>
                  <a:schemeClr val="dk1"/>
                </a:solidFill>
                <a:latin typeface="Noto Sans Arabic"/>
                <a:ea typeface="Noto Sans Arabic"/>
                <a:cs typeface="Noto Sans Arabic"/>
                <a:sym typeface="Noto Sans Arabic"/>
              </a:rPr>
              <a:t>مشاهدة قائمة الأصدقاء</a:t>
            </a:r>
            <a:endParaRPr i="0" sz="1600" u="none" cap="none" strike="noStrike">
              <a:solidFill>
                <a:schemeClr val="dk1"/>
              </a:solidFill>
              <a:latin typeface="Noto Sans Arabic"/>
              <a:ea typeface="Noto Sans Arabic"/>
              <a:cs typeface="Noto Sans Arabic"/>
              <a:sym typeface="Noto Sans Arabic"/>
            </a:endParaRPr>
          </a:p>
          <a:p>
            <a:pPr indent="0" lvl="0" marL="0" marR="0" rtl="1" algn="r">
              <a:lnSpc>
                <a:spcPct val="125000"/>
              </a:lnSpc>
              <a:spcBef>
                <a:spcPts val="2000"/>
              </a:spcBef>
              <a:spcAft>
                <a:spcPts val="0"/>
              </a:spcAft>
              <a:buClr>
                <a:srgbClr val="000000"/>
              </a:buClr>
              <a:buSzPts val="1600"/>
              <a:buFont typeface="Arial"/>
              <a:buNone/>
            </a:pPr>
            <a:r>
              <a:rPr i="0" lang="ar-AE" sz="1600" u="none" cap="none" strike="noStrike">
                <a:solidFill>
                  <a:schemeClr val="dk1"/>
                </a:solidFill>
                <a:latin typeface="Noto Sans Arabic"/>
                <a:ea typeface="Noto Sans Arabic"/>
                <a:cs typeface="Noto Sans Arabic"/>
                <a:sym typeface="Noto Sans Arabic"/>
              </a:rPr>
              <a:t>تمكين وتعطيل السمات الاجتماعية </a:t>
            </a:r>
            <a:endParaRPr i="0" sz="1600" u="none" cap="none" strike="noStrike">
              <a:solidFill>
                <a:schemeClr val="dk1"/>
              </a:solidFill>
              <a:latin typeface="Noto Sans Arabic"/>
              <a:ea typeface="Noto Sans Arabic"/>
              <a:cs typeface="Noto Sans Arabic"/>
              <a:sym typeface="Noto Sans Arabic"/>
            </a:endParaRPr>
          </a:p>
          <a:p>
            <a:pPr indent="0" lvl="0" marL="0" marR="0" rtl="1" algn="r">
              <a:lnSpc>
                <a:spcPct val="125000"/>
              </a:lnSpc>
              <a:spcBef>
                <a:spcPts val="2000"/>
              </a:spcBef>
              <a:spcAft>
                <a:spcPts val="2000"/>
              </a:spcAft>
              <a:buClr>
                <a:srgbClr val="000000"/>
              </a:buClr>
              <a:buSzPts val="1600"/>
              <a:buFont typeface="Arial"/>
              <a:buNone/>
            </a:pPr>
            <a:r>
              <a:rPr i="0" lang="ar-AE" sz="1600" u="none" cap="none" strike="noStrike">
                <a:solidFill>
                  <a:schemeClr val="dk1"/>
                </a:solidFill>
                <a:latin typeface="Noto Sans Arabic"/>
                <a:ea typeface="Noto Sans Arabic"/>
                <a:cs typeface="Noto Sans Arabic"/>
                <a:sym typeface="Noto Sans Arabic"/>
              </a:rPr>
              <a:t>سمات افتراضية للمراهقين على حساب </a:t>
            </a:r>
            <a:r>
              <a:rPr i="0" lang="ar-AE" sz="1600" u="none" cap="none" strike="noStrike">
                <a:solidFill>
                  <a:schemeClr val="dk1"/>
                </a:solidFill>
                <a:latin typeface="Optimistic Text"/>
                <a:ea typeface="Optimistic Text"/>
                <a:cs typeface="Optimistic Text"/>
                <a:sym typeface="Optimistic Text"/>
              </a:rPr>
              <a:t>Meta</a:t>
            </a:r>
            <a:endParaRPr i="0" sz="1600" u="none" cap="none" strike="noStrike">
              <a:solidFill>
                <a:schemeClr val="dk1"/>
              </a:solidFill>
              <a:latin typeface="Optimistic Text"/>
              <a:ea typeface="Optimistic Text"/>
              <a:cs typeface="Optimistic Text"/>
              <a:sym typeface="Optimistic Text"/>
            </a:endParaRPr>
          </a:p>
        </p:txBody>
      </p:sp>
      <p:grpSp>
        <p:nvGrpSpPr>
          <p:cNvPr id="2170" name="Google Shape;2170;p203"/>
          <p:cNvGrpSpPr/>
          <p:nvPr/>
        </p:nvGrpSpPr>
        <p:grpSpPr>
          <a:xfrm>
            <a:off x="3715914" y="2819077"/>
            <a:ext cx="371618" cy="521588"/>
            <a:chOff x="2447018" y="2072470"/>
            <a:chExt cx="471238" cy="661410"/>
          </a:xfrm>
        </p:grpSpPr>
        <p:sp>
          <p:nvSpPr>
            <p:cNvPr id="2171" name="Google Shape;2171;p203"/>
            <p:cNvSpPr/>
            <p:nvPr/>
          </p:nvSpPr>
          <p:spPr>
            <a:xfrm>
              <a:off x="2669314" y="2429506"/>
              <a:ext cx="26648" cy="196370"/>
            </a:xfrm>
            <a:custGeom>
              <a:rect b="b" l="l" r="r" t="t"/>
              <a:pathLst>
                <a:path extrusionOk="0" h="196370" w="26648">
                  <a:moveTo>
                    <a:pt x="22207" y="0"/>
                  </a:moveTo>
                  <a:cubicBezTo>
                    <a:pt x="24660" y="0"/>
                    <a:pt x="26649" y="1998"/>
                    <a:pt x="26649" y="4463"/>
                  </a:cubicBezTo>
                  <a:lnTo>
                    <a:pt x="26649" y="191907"/>
                  </a:lnTo>
                  <a:cubicBezTo>
                    <a:pt x="26649" y="194372"/>
                    <a:pt x="24660" y="196370"/>
                    <a:pt x="22207" y="196370"/>
                  </a:cubicBezTo>
                  <a:lnTo>
                    <a:pt x="4441" y="196370"/>
                  </a:lnTo>
                  <a:cubicBezTo>
                    <a:pt x="1988" y="196370"/>
                    <a:pt x="0" y="194372"/>
                    <a:pt x="0" y="191907"/>
                  </a:cubicBezTo>
                  <a:lnTo>
                    <a:pt x="0" y="4463"/>
                  </a:lnTo>
                  <a:cubicBezTo>
                    <a:pt x="0" y="1998"/>
                    <a:pt x="1989" y="0"/>
                    <a:pt x="444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72" name="Google Shape;2172;p203"/>
            <p:cNvSpPr/>
            <p:nvPr/>
          </p:nvSpPr>
          <p:spPr>
            <a:xfrm>
              <a:off x="2447018" y="2072470"/>
              <a:ext cx="471238" cy="661410"/>
            </a:xfrm>
            <a:custGeom>
              <a:rect b="b" l="l" r="r" t="t"/>
              <a:pathLst>
                <a:path extrusionOk="0" h="661410" w="471238">
                  <a:moveTo>
                    <a:pt x="463910" y="280274"/>
                  </a:moveTo>
                  <a:cubicBezTo>
                    <a:pt x="462134" y="263314"/>
                    <a:pt x="447921" y="249926"/>
                    <a:pt x="431044" y="249926"/>
                  </a:cubicBezTo>
                  <a:lnTo>
                    <a:pt x="399953" y="249926"/>
                  </a:lnTo>
                  <a:lnTo>
                    <a:pt x="399953" y="165129"/>
                  </a:lnTo>
                  <a:cubicBezTo>
                    <a:pt x="399953" y="74085"/>
                    <a:pt x="326225" y="0"/>
                    <a:pt x="235619" y="0"/>
                  </a:cubicBezTo>
                  <a:cubicBezTo>
                    <a:pt x="145014" y="0"/>
                    <a:pt x="71285" y="74085"/>
                    <a:pt x="71285" y="165129"/>
                  </a:cubicBezTo>
                  <a:lnTo>
                    <a:pt x="71285" y="249926"/>
                  </a:lnTo>
                  <a:lnTo>
                    <a:pt x="40195" y="249926"/>
                  </a:lnTo>
                  <a:cubicBezTo>
                    <a:pt x="23318" y="249926"/>
                    <a:pt x="9105" y="263314"/>
                    <a:pt x="7328" y="280274"/>
                  </a:cubicBezTo>
                  <a:cubicBezTo>
                    <a:pt x="-2443" y="396311"/>
                    <a:pt x="-2443" y="514133"/>
                    <a:pt x="7328" y="631062"/>
                  </a:cubicBezTo>
                  <a:cubicBezTo>
                    <a:pt x="9105" y="648021"/>
                    <a:pt x="23318" y="661410"/>
                    <a:pt x="40195" y="661410"/>
                  </a:cubicBezTo>
                  <a:lnTo>
                    <a:pt x="431044" y="661410"/>
                  </a:lnTo>
                  <a:cubicBezTo>
                    <a:pt x="447921" y="661410"/>
                    <a:pt x="462134" y="648021"/>
                    <a:pt x="463910" y="631062"/>
                  </a:cubicBezTo>
                  <a:cubicBezTo>
                    <a:pt x="473682" y="515025"/>
                    <a:pt x="473682" y="397203"/>
                    <a:pt x="463910" y="280274"/>
                  </a:cubicBezTo>
                  <a:close/>
                  <a:moveTo>
                    <a:pt x="97934" y="165129"/>
                  </a:moveTo>
                  <a:cubicBezTo>
                    <a:pt x="97934" y="89259"/>
                    <a:pt x="160115" y="26778"/>
                    <a:pt x="235619" y="26778"/>
                  </a:cubicBezTo>
                  <a:cubicBezTo>
                    <a:pt x="311124" y="26778"/>
                    <a:pt x="373305" y="89259"/>
                    <a:pt x="373305" y="165129"/>
                  </a:cubicBezTo>
                  <a:lnTo>
                    <a:pt x="373305" y="249926"/>
                  </a:lnTo>
                  <a:lnTo>
                    <a:pt x="97934" y="249926"/>
                  </a:lnTo>
                  <a:lnTo>
                    <a:pt x="97934" y="165129"/>
                  </a:lnTo>
                  <a:close/>
                  <a:moveTo>
                    <a:pt x="437262" y="628384"/>
                  </a:moveTo>
                  <a:cubicBezTo>
                    <a:pt x="437262" y="628384"/>
                    <a:pt x="433709" y="633740"/>
                    <a:pt x="431044" y="633740"/>
                  </a:cubicBezTo>
                  <a:lnTo>
                    <a:pt x="40195" y="633740"/>
                  </a:lnTo>
                  <a:cubicBezTo>
                    <a:pt x="40195" y="633740"/>
                    <a:pt x="33977" y="631062"/>
                    <a:pt x="33977" y="628384"/>
                  </a:cubicBezTo>
                  <a:cubicBezTo>
                    <a:pt x="24206" y="513240"/>
                    <a:pt x="24206" y="397203"/>
                    <a:pt x="33977" y="282059"/>
                  </a:cubicBezTo>
                  <a:cubicBezTo>
                    <a:pt x="33977" y="279381"/>
                    <a:pt x="37530" y="276703"/>
                    <a:pt x="40195" y="276703"/>
                  </a:cubicBezTo>
                  <a:lnTo>
                    <a:pt x="431044" y="276703"/>
                  </a:lnTo>
                  <a:cubicBezTo>
                    <a:pt x="431044" y="276703"/>
                    <a:pt x="437262" y="279381"/>
                    <a:pt x="437262" y="282059"/>
                  </a:cubicBezTo>
                  <a:cubicBezTo>
                    <a:pt x="447033" y="397203"/>
                    <a:pt x="447033" y="513240"/>
                    <a:pt x="437262" y="628384"/>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nvGrpSpPr>
          <p:cNvPr id="2173" name="Google Shape;2173;p203"/>
          <p:cNvGrpSpPr/>
          <p:nvPr/>
        </p:nvGrpSpPr>
        <p:grpSpPr>
          <a:xfrm>
            <a:off x="3999022" y="6341551"/>
            <a:ext cx="314324" cy="314384"/>
            <a:chOff x="9962790" y="3442390"/>
            <a:chExt cx="678300" cy="678430"/>
          </a:xfrm>
        </p:grpSpPr>
        <p:sp>
          <p:nvSpPr>
            <p:cNvPr id="2174" name="Google Shape;2174;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5" name="Google Shape;2175;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76" name="Google Shape;2176;p203"/>
          <p:cNvGrpSpPr/>
          <p:nvPr/>
        </p:nvGrpSpPr>
        <p:grpSpPr>
          <a:xfrm>
            <a:off x="3999022" y="6892063"/>
            <a:ext cx="314324" cy="314384"/>
            <a:chOff x="9962790" y="3442390"/>
            <a:chExt cx="678300" cy="678430"/>
          </a:xfrm>
        </p:grpSpPr>
        <p:sp>
          <p:nvSpPr>
            <p:cNvPr id="2177" name="Google Shape;2177;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8" name="Google Shape;2178;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79" name="Google Shape;2179;p203"/>
          <p:cNvGrpSpPr/>
          <p:nvPr/>
        </p:nvGrpSpPr>
        <p:grpSpPr>
          <a:xfrm>
            <a:off x="3999022" y="7753951"/>
            <a:ext cx="314324" cy="314384"/>
            <a:chOff x="9962790" y="3442390"/>
            <a:chExt cx="678300" cy="678430"/>
          </a:xfrm>
        </p:grpSpPr>
        <p:sp>
          <p:nvSpPr>
            <p:cNvPr id="2180" name="Google Shape;2180;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1" name="Google Shape;2181;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2" name="Google Shape;2182;p203"/>
          <p:cNvGrpSpPr/>
          <p:nvPr/>
        </p:nvGrpSpPr>
        <p:grpSpPr>
          <a:xfrm>
            <a:off x="3999022" y="3846810"/>
            <a:ext cx="314324" cy="314384"/>
            <a:chOff x="9962790" y="3442390"/>
            <a:chExt cx="678300" cy="678430"/>
          </a:xfrm>
        </p:grpSpPr>
        <p:sp>
          <p:nvSpPr>
            <p:cNvPr id="2183" name="Google Shape;2183;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4" name="Google Shape;2184;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5" name="Google Shape;2185;p203"/>
          <p:cNvGrpSpPr/>
          <p:nvPr/>
        </p:nvGrpSpPr>
        <p:grpSpPr>
          <a:xfrm>
            <a:off x="3999022" y="4365863"/>
            <a:ext cx="314324" cy="314384"/>
            <a:chOff x="9962790" y="3442390"/>
            <a:chExt cx="678300" cy="678430"/>
          </a:xfrm>
        </p:grpSpPr>
        <p:sp>
          <p:nvSpPr>
            <p:cNvPr id="2186" name="Google Shape;2186;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7" name="Google Shape;2187;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8" name="Google Shape;2188;p203"/>
          <p:cNvGrpSpPr/>
          <p:nvPr/>
        </p:nvGrpSpPr>
        <p:grpSpPr>
          <a:xfrm>
            <a:off x="3999022" y="4905547"/>
            <a:ext cx="314324" cy="314384"/>
            <a:chOff x="9962790" y="3442390"/>
            <a:chExt cx="678300" cy="678430"/>
          </a:xfrm>
        </p:grpSpPr>
        <p:sp>
          <p:nvSpPr>
            <p:cNvPr id="2189" name="Google Shape;2189;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90" name="Google Shape;2190;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2191" name="Google Shape;2191;p203"/>
          <p:cNvSpPr/>
          <p:nvPr/>
        </p:nvSpPr>
        <p:spPr>
          <a:xfrm>
            <a:off x="10634338" y="2677150"/>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92" name="Google Shape;2192;p203"/>
          <p:cNvSpPr txBox="1"/>
          <p:nvPr/>
        </p:nvSpPr>
        <p:spPr>
          <a:xfrm>
            <a:off x="8846528" y="2672925"/>
            <a:ext cx="1618800" cy="803400"/>
          </a:xfrm>
          <a:prstGeom prst="rect">
            <a:avLst/>
          </a:prstGeom>
          <a:noFill/>
          <a:ln>
            <a:noFill/>
          </a:ln>
        </p:spPr>
        <p:txBody>
          <a:bodyPr anchorCtr="0" anchor="ctr" bIns="91450" lIns="91450" spcFirstLastPara="1" rIns="91450" wrap="square" tIns="91450">
            <a:noAutofit/>
          </a:bodyPr>
          <a:lstStyle/>
          <a:p>
            <a:pPr indent="0" lvl="0" marL="0" marR="0" rtl="1" algn="r">
              <a:lnSpc>
                <a:spcPct val="125000"/>
              </a:lnSpc>
              <a:spcBef>
                <a:spcPts val="0"/>
              </a:spcBef>
              <a:spcAft>
                <a:spcPts val="2000"/>
              </a:spcAft>
              <a:buClr>
                <a:srgbClr val="000000"/>
              </a:buClr>
              <a:buSzPts val="1800"/>
              <a:buFont typeface="Arial"/>
              <a:buNone/>
            </a:pPr>
            <a:r>
              <a:rPr b="1" i="0" lang="ar-AE" sz="1800" u="none" cap="none" strike="noStrike">
                <a:solidFill>
                  <a:schemeClr val="accent4"/>
                </a:solidFill>
                <a:latin typeface="Noto Sans Arabic"/>
                <a:ea typeface="Noto Sans Arabic"/>
                <a:cs typeface="Noto Sans Arabic"/>
                <a:sym typeface="Noto Sans Arabic"/>
              </a:rPr>
              <a:t>الأمور المالية </a:t>
            </a:r>
            <a:endParaRPr b="1" i="0" sz="1800" u="none" cap="none" strike="noStrike">
              <a:solidFill>
                <a:schemeClr val="accent4"/>
              </a:solidFill>
              <a:latin typeface="Noto Sans Arabic"/>
              <a:ea typeface="Noto Sans Arabic"/>
              <a:cs typeface="Noto Sans Arabic"/>
              <a:sym typeface="Noto Sans Arabic"/>
            </a:endParaRPr>
          </a:p>
        </p:txBody>
      </p:sp>
      <p:sp>
        <p:nvSpPr>
          <p:cNvPr id="2193" name="Google Shape;2193;p203"/>
          <p:cNvSpPr txBox="1"/>
          <p:nvPr/>
        </p:nvSpPr>
        <p:spPr>
          <a:xfrm>
            <a:off x="9113575" y="3843800"/>
            <a:ext cx="1864800" cy="623400"/>
          </a:xfrm>
          <a:prstGeom prst="rect">
            <a:avLst/>
          </a:prstGeom>
          <a:noFill/>
          <a:ln>
            <a:noFill/>
          </a:ln>
        </p:spPr>
        <p:txBody>
          <a:bodyPr anchorCtr="0" anchor="t" bIns="0" lIns="0" spcFirstLastPara="1" rIns="0" wrap="square" tIns="0">
            <a:noAutofit/>
          </a:bodyPr>
          <a:lstStyle/>
          <a:p>
            <a:pPr indent="0" lvl="0" marL="0" marR="0" rtl="1" algn="r">
              <a:lnSpc>
                <a:spcPct val="115000"/>
              </a:lnSpc>
              <a:spcBef>
                <a:spcPts val="0"/>
              </a:spcBef>
              <a:spcAft>
                <a:spcPts val="2000"/>
              </a:spcAft>
              <a:buClr>
                <a:srgbClr val="000000"/>
              </a:buClr>
              <a:buSzPts val="1600"/>
              <a:buFont typeface="Arial"/>
              <a:buNone/>
            </a:pPr>
            <a:r>
              <a:rPr i="0" lang="ar-AE" sz="1600" u="none" cap="none" strike="noStrike">
                <a:solidFill>
                  <a:schemeClr val="accent4"/>
                </a:solidFill>
                <a:latin typeface="Noto Sans Arabic"/>
                <a:ea typeface="Noto Sans Arabic"/>
                <a:cs typeface="Noto Sans Arabic"/>
                <a:sym typeface="Noto Sans Arabic"/>
              </a:rPr>
              <a:t>مشتريات محمية برمز تعريف شخصي</a:t>
            </a:r>
            <a:endParaRPr i="0" sz="1600" u="none" cap="none" strike="noStrike">
              <a:solidFill>
                <a:schemeClr val="accent4"/>
              </a:solidFill>
              <a:latin typeface="Noto Sans Arabic"/>
              <a:ea typeface="Noto Sans Arabic"/>
              <a:cs typeface="Noto Sans Arabic"/>
              <a:sym typeface="Noto Sans Arabic"/>
            </a:endParaRPr>
          </a:p>
        </p:txBody>
      </p:sp>
      <p:sp>
        <p:nvSpPr>
          <p:cNvPr id="2194" name="Google Shape;2194;p203"/>
          <p:cNvSpPr txBox="1"/>
          <p:nvPr/>
        </p:nvSpPr>
        <p:spPr>
          <a:xfrm>
            <a:off x="8842375" y="6360125"/>
            <a:ext cx="2136000" cy="623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2000"/>
              </a:spcAft>
              <a:buClr>
                <a:srgbClr val="1C2B33"/>
              </a:buClr>
              <a:buSzPts val="1200"/>
              <a:buFont typeface="Arial"/>
              <a:buNone/>
            </a:pPr>
            <a:r>
              <a:rPr i="0" lang="ar-AE" sz="1600" u="none" cap="none" strike="noStrike">
                <a:solidFill>
                  <a:schemeClr val="dk1"/>
                </a:solidFill>
                <a:latin typeface="Noto Sans Arabic"/>
                <a:ea typeface="Noto Sans Arabic"/>
                <a:cs typeface="Noto Sans Arabic"/>
                <a:sym typeface="Noto Sans Arabic"/>
              </a:rPr>
              <a:t>استلام إشعارات بالمشتريات</a:t>
            </a:r>
            <a:endParaRPr i="0" sz="1600" u="none" cap="none" strike="noStrike">
              <a:solidFill>
                <a:schemeClr val="dk1"/>
              </a:solidFill>
              <a:latin typeface="Noto Sans Arabic"/>
              <a:ea typeface="Noto Sans Arabic"/>
              <a:cs typeface="Noto Sans Arabic"/>
              <a:sym typeface="Noto Sans Arabic"/>
            </a:endParaRPr>
          </a:p>
        </p:txBody>
      </p:sp>
      <p:grpSp>
        <p:nvGrpSpPr>
          <p:cNvPr id="2195" name="Google Shape;2195;p203"/>
          <p:cNvGrpSpPr/>
          <p:nvPr/>
        </p:nvGrpSpPr>
        <p:grpSpPr>
          <a:xfrm>
            <a:off x="10780950" y="2862797"/>
            <a:ext cx="553951" cy="475865"/>
            <a:chOff x="5421922" y="2548949"/>
            <a:chExt cx="612101" cy="525818"/>
          </a:xfrm>
        </p:grpSpPr>
        <p:grpSp>
          <p:nvGrpSpPr>
            <p:cNvPr id="2196" name="Google Shape;2196;p203"/>
            <p:cNvGrpSpPr/>
            <p:nvPr/>
          </p:nvGrpSpPr>
          <p:grpSpPr>
            <a:xfrm>
              <a:off x="5608668" y="2747945"/>
              <a:ext cx="425355" cy="249456"/>
              <a:chOff x="5608668" y="2747945"/>
              <a:chExt cx="425355" cy="249456"/>
            </a:xfrm>
          </p:grpSpPr>
          <p:sp>
            <p:nvSpPr>
              <p:cNvPr id="2197" name="Google Shape;2197;p203"/>
              <p:cNvSpPr/>
              <p:nvPr/>
            </p:nvSpPr>
            <p:spPr>
              <a:xfrm>
                <a:off x="5608668" y="2747945"/>
                <a:ext cx="425355" cy="249456"/>
              </a:xfrm>
              <a:custGeom>
                <a:rect b="b" l="l" r="r" t="t"/>
                <a:pathLst>
                  <a:path extrusionOk="0" h="249456" w="425355">
                    <a:moveTo>
                      <a:pt x="420878" y="24164"/>
                    </a:moveTo>
                    <a:cubicBezTo>
                      <a:pt x="419385" y="10661"/>
                      <a:pt x="407446" y="0"/>
                      <a:pt x="393267" y="0"/>
                    </a:cubicBezTo>
                    <a:lnTo>
                      <a:pt x="32088" y="0"/>
                    </a:lnTo>
                    <a:cubicBezTo>
                      <a:pt x="17910" y="0"/>
                      <a:pt x="5970" y="10661"/>
                      <a:pt x="4477" y="24164"/>
                    </a:cubicBezTo>
                    <a:cubicBezTo>
                      <a:pt x="-1492" y="90970"/>
                      <a:pt x="-1492" y="158487"/>
                      <a:pt x="4477" y="225293"/>
                    </a:cubicBezTo>
                    <a:cubicBezTo>
                      <a:pt x="5970" y="238796"/>
                      <a:pt x="17910" y="249457"/>
                      <a:pt x="32088" y="249457"/>
                    </a:cubicBezTo>
                    <a:lnTo>
                      <a:pt x="393267" y="249457"/>
                    </a:lnTo>
                    <a:cubicBezTo>
                      <a:pt x="407446" y="249457"/>
                      <a:pt x="419385" y="238796"/>
                      <a:pt x="420878" y="225293"/>
                    </a:cubicBezTo>
                    <a:cubicBezTo>
                      <a:pt x="426848" y="158487"/>
                      <a:pt x="426848" y="90970"/>
                      <a:pt x="420878" y="24164"/>
                    </a:cubicBezTo>
                    <a:close/>
                    <a:moveTo>
                      <a:pt x="31342" y="21321"/>
                    </a:moveTo>
                    <a:lnTo>
                      <a:pt x="393267" y="21321"/>
                    </a:lnTo>
                    <a:cubicBezTo>
                      <a:pt x="393267" y="21321"/>
                      <a:pt x="398491" y="23453"/>
                      <a:pt x="398491" y="25585"/>
                    </a:cubicBezTo>
                    <a:cubicBezTo>
                      <a:pt x="399237" y="36246"/>
                      <a:pt x="399983" y="46196"/>
                      <a:pt x="400730" y="56856"/>
                    </a:cubicBezTo>
                    <a:lnTo>
                      <a:pt x="24626" y="56856"/>
                    </a:lnTo>
                    <a:cubicBezTo>
                      <a:pt x="24626" y="46196"/>
                      <a:pt x="26118" y="36246"/>
                      <a:pt x="26865" y="25585"/>
                    </a:cubicBezTo>
                    <a:cubicBezTo>
                      <a:pt x="26865" y="23453"/>
                      <a:pt x="29850" y="21321"/>
                      <a:pt x="32088" y="21321"/>
                    </a:cubicBezTo>
                    <a:close/>
                    <a:moveTo>
                      <a:pt x="398491" y="223161"/>
                    </a:moveTo>
                    <a:cubicBezTo>
                      <a:pt x="398491" y="223161"/>
                      <a:pt x="395506" y="227425"/>
                      <a:pt x="393267" y="227425"/>
                    </a:cubicBezTo>
                    <a:lnTo>
                      <a:pt x="32088" y="227425"/>
                    </a:lnTo>
                    <a:cubicBezTo>
                      <a:pt x="32088" y="227425"/>
                      <a:pt x="26865" y="225293"/>
                      <a:pt x="26865" y="223161"/>
                    </a:cubicBezTo>
                    <a:cubicBezTo>
                      <a:pt x="22387" y="174833"/>
                      <a:pt x="21641" y="126505"/>
                      <a:pt x="23880" y="78177"/>
                    </a:cubicBezTo>
                    <a:lnTo>
                      <a:pt x="402222" y="78177"/>
                    </a:lnTo>
                    <a:cubicBezTo>
                      <a:pt x="404461" y="126505"/>
                      <a:pt x="402968" y="174833"/>
                      <a:pt x="399237" y="223161"/>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98" name="Google Shape;2198;p203"/>
              <p:cNvSpPr/>
              <p:nvPr/>
            </p:nvSpPr>
            <p:spPr>
              <a:xfrm>
                <a:off x="5675829"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1"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99" name="Google Shape;2199;p203"/>
              <p:cNvSpPr/>
              <p:nvPr/>
            </p:nvSpPr>
            <p:spPr>
              <a:xfrm>
                <a:off x="5787765"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200" name="Google Shape;2200;p203"/>
              <p:cNvSpPr/>
              <p:nvPr/>
            </p:nvSpPr>
            <p:spPr>
              <a:xfrm>
                <a:off x="5899701"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sp>
          <p:nvSpPr>
            <p:cNvPr id="2201" name="Google Shape;2201;p203"/>
            <p:cNvSpPr/>
            <p:nvPr/>
          </p:nvSpPr>
          <p:spPr>
            <a:xfrm>
              <a:off x="5525960" y="2897346"/>
              <a:ext cx="186274" cy="177421"/>
            </a:xfrm>
            <a:custGeom>
              <a:rect b="b" l="l" r="r" t="t"/>
              <a:pathLst>
                <a:path extrusionOk="0" h="177421" w="186274">
                  <a:moveTo>
                    <a:pt x="160316" y="130616"/>
                  </a:moveTo>
                  <a:cubicBezTo>
                    <a:pt x="143899" y="149095"/>
                    <a:pt x="117781" y="159755"/>
                    <a:pt x="89424" y="155491"/>
                  </a:cubicBezTo>
                  <a:cubicBezTo>
                    <a:pt x="55843" y="150516"/>
                    <a:pt x="28979" y="124931"/>
                    <a:pt x="23755" y="92949"/>
                  </a:cubicBezTo>
                  <a:cubicBezTo>
                    <a:pt x="19278" y="65942"/>
                    <a:pt x="30471" y="41068"/>
                    <a:pt x="49873" y="25432"/>
                  </a:cubicBezTo>
                  <a:cubicBezTo>
                    <a:pt x="51366" y="24011"/>
                    <a:pt x="52858" y="21879"/>
                    <a:pt x="52858" y="19747"/>
                  </a:cubicBezTo>
                  <a:cubicBezTo>
                    <a:pt x="52858" y="15482"/>
                    <a:pt x="52858" y="9086"/>
                    <a:pt x="52858" y="3400"/>
                  </a:cubicBezTo>
                  <a:cubicBezTo>
                    <a:pt x="52858" y="558"/>
                    <a:pt x="49873" y="-864"/>
                    <a:pt x="46888" y="558"/>
                  </a:cubicBezTo>
                  <a:cubicBezTo>
                    <a:pt x="16293" y="19747"/>
                    <a:pt x="-3856" y="53860"/>
                    <a:pt x="622" y="92238"/>
                  </a:cubicBezTo>
                  <a:cubicBezTo>
                    <a:pt x="5845" y="136302"/>
                    <a:pt x="43157" y="171837"/>
                    <a:pt x="89424" y="176812"/>
                  </a:cubicBezTo>
                  <a:cubicBezTo>
                    <a:pt x="129721" y="181076"/>
                    <a:pt x="166286" y="162598"/>
                    <a:pt x="185689" y="132748"/>
                  </a:cubicBezTo>
                  <a:cubicBezTo>
                    <a:pt x="187181" y="130616"/>
                    <a:pt x="185689" y="127063"/>
                    <a:pt x="182704" y="127063"/>
                  </a:cubicBezTo>
                  <a:cubicBezTo>
                    <a:pt x="177480" y="127063"/>
                    <a:pt x="170018" y="127063"/>
                    <a:pt x="165540" y="127063"/>
                  </a:cubicBezTo>
                  <a:cubicBezTo>
                    <a:pt x="163301" y="127063"/>
                    <a:pt x="161063" y="127773"/>
                    <a:pt x="159570" y="12990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nvGrpSpPr>
            <p:cNvPr id="2202" name="Google Shape;2202;p203"/>
            <p:cNvGrpSpPr/>
            <p:nvPr/>
          </p:nvGrpSpPr>
          <p:grpSpPr>
            <a:xfrm>
              <a:off x="5421922" y="2548949"/>
              <a:ext cx="530015" cy="305602"/>
              <a:chOff x="5421922" y="2548949"/>
              <a:chExt cx="530015" cy="305602"/>
            </a:xfrm>
          </p:grpSpPr>
          <p:sp>
            <p:nvSpPr>
              <p:cNvPr id="2203" name="Google Shape;2203;p203"/>
              <p:cNvSpPr/>
              <p:nvPr/>
            </p:nvSpPr>
            <p:spPr>
              <a:xfrm>
                <a:off x="5421922" y="2548949"/>
                <a:ext cx="530015" cy="305602"/>
              </a:xfrm>
              <a:custGeom>
                <a:rect b="b" l="l" r="r" t="t"/>
                <a:pathLst>
                  <a:path extrusionOk="0" h="305602" w="530015">
                    <a:moveTo>
                      <a:pt x="524045" y="24164"/>
                    </a:moveTo>
                    <a:cubicBezTo>
                      <a:pt x="522553" y="10661"/>
                      <a:pt x="510613" y="0"/>
                      <a:pt x="496435" y="0"/>
                    </a:cubicBezTo>
                    <a:lnTo>
                      <a:pt x="33021" y="0"/>
                    </a:lnTo>
                    <a:cubicBezTo>
                      <a:pt x="18842" y="0"/>
                      <a:pt x="6903" y="10661"/>
                      <a:pt x="6156" y="24164"/>
                    </a:cubicBezTo>
                    <a:cubicBezTo>
                      <a:pt x="-2052" y="109448"/>
                      <a:pt x="-2052" y="196154"/>
                      <a:pt x="6156" y="281438"/>
                    </a:cubicBezTo>
                    <a:cubicBezTo>
                      <a:pt x="7649" y="294942"/>
                      <a:pt x="19589" y="305602"/>
                      <a:pt x="33767" y="305602"/>
                    </a:cubicBezTo>
                    <a:lnTo>
                      <a:pt x="153911" y="305602"/>
                    </a:lnTo>
                    <a:cubicBezTo>
                      <a:pt x="153911" y="305602"/>
                      <a:pt x="157643" y="304181"/>
                      <a:pt x="157643" y="302049"/>
                    </a:cubicBezTo>
                    <a:lnTo>
                      <a:pt x="157643" y="287835"/>
                    </a:lnTo>
                    <a:cubicBezTo>
                      <a:pt x="157643" y="287835"/>
                      <a:pt x="156150" y="284281"/>
                      <a:pt x="153911" y="284281"/>
                    </a:cubicBezTo>
                    <a:lnTo>
                      <a:pt x="127793" y="284281"/>
                    </a:lnTo>
                    <a:cubicBezTo>
                      <a:pt x="127793" y="284281"/>
                      <a:pt x="127793" y="282149"/>
                      <a:pt x="127793" y="280728"/>
                    </a:cubicBezTo>
                    <a:cubicBezTo>
                      <a:pt x="127793" y="228136"/>
                      <a:pt x="82273" y="184783"/>
                      <a:pt x="27051" y="184783"/>
                    </a:cubicBezTo>
                    <a:cubicBezTo>
                      <a:pt x="25559" y="184783"/>
                      <a:pt x="24812" y="184783"/>
                      <a:pt x="23320" y="184783"/>
                    </a:cubicBezTo>
                    <a:cubicBezTo>
                      <a:pt x="23320" y="163462"/>
                      <a:pt x="23320" y="142141"/>
                      <a:pt x="23320" y="120819"/>
                    </a:cubicBezTo>
                    <a:cubicBezTo>
                      <a:pt x="24812" y="120819"/>
                      <a:pt x="25559" y="120819"/>
                      <a:pt x="27051" y="120819"/>
                    </a:cubicBezTo>
                    <a:cubicBezTo>
                      <a:pt x="82273" y="120819"/>
                      <a:pt x="127793" y="77467"/>
                      <a:pt x="127793" y="24875"/>
                    </a:cubicBezTo>
                    <a:cubicBezTo>
                      <a:pt x="127793" y="23453"/>
                      <a:pt x="127793" y="22742"/>
                      <a:pt x="127793" y="21321"/>
                    </a:cubicBezTo>
                    <a:lnTo>
                      <a:pt x="403901" y="21321"/>
                    </a:lnTo>
                    <a:cubicBezTo>
                      <a:pt x="403901" y="21321"/>
                      <a:pt x="403901" y="23453"/>
                      <a:pt x="403901" y="24875"/>
                    </a:cubicBezTo>
                    <a:cubicBezTo>
                      <a:pt x="403901" y="77467"/>
                      <a:pt x="449422" y="120819"/>
                      <a:pt x="504643" y="120819"/>
                    </a:cubicBezTo>
                    <a:lnTo>
                      <a:pt x="507628" y="120819"/>
                    </a:lnTo>
                    <a:cubicBezTo>
                      <a:pt x="507628" y="136455"/>
                      <a:pt x="507628" y="151380"/>
                      <a:pt x="507628" y="167015"/>
                    </a:cubicBezTo>
                    <a:cubicBezTo>
                      <a:pt x="507628" y="169147"/>
                      <a:pt x="509121" y="170569"/>
                      <a:pt x="511359" y="170569"/>
                    </a:cubicBezTo>
                    <a:lnTo>
                      <a:pt x="526284" y="170569"/>
                    </a:lnTo>
                    <a:cubicBezTo>
                      <a:pt x="526284" y="170569"/>
                      <a:pt x="530015" y="169147"/>
                      <a:pt x="530015" y="167015"/>
                    </a:cubicBezTo>
                    <a:cubicBezTo>
                      <a:pt x="530015" y="119398"/>
                      <a:pt x="528523" y="71070"/>
                      <a:pt x="524792" y="24164"/>
                    </a:cubicBezTo>
                    <a:close/>
                    <a:moveTo>
                      <a:pt x="26305" y="206104"/>
                    </a:moveTo>
                    <a:cubicBezTo>
                      <a:pt x="69587" y="206104"/>
                      <a:pt x="104660" y="239507"/>
                      <a:pt x="104660" y="280728"/>
                    </a:cubicBezTo>
                    <a:cubicBezTo>
                      <a:pt x="104660" y="282149"/>
                      <a:pt x="104660" y="282860"/>
                      <a:pt x="104660" y="284281"/>
                    </a:cubicBezTo>
                    <a:lnTo>
                      <a:pt x="33021" y="284281"/>
                    </a:lnTo>
                    <a:cubicBezTo>
                      <a:pt x="33021" y="284281"/>
                      <a:pt x="27797" y="282149"/>
                      <a:pt x="27797" y="280017"/>
                    </a:cubicBezTo>
                    <a:cubicBezTo>
                      <a:pt x="25559" y="255853"/>
                      <a:pt x="24066" y="230978"/>
                      <a:pt x="23320" y="206815"/>
                    </a:cubicBezTo>
                    <a:cubicBezTo>
                      <a:pt x="24066" y="206815"/>
                      <a:pt x="24812" y="206815"/>
                      <a:pt x="26305" y="206815"/>
                    </a:cubicBezTo>
                    <a:close/>
                    <a:moveTo>
                      <a:pt x="104660" y="24875"/>
                    </a:moveTo>
                    <a:cubicBezTo>
                      <a:pt x="104660" y="66095"/>
                      <a:pt x="69587" y="99498"/>
                      <a:pt x="26305" y="99498"/>
                    </a:cubicBezTo>
                    <a:cubicBezTo>
                      <a:pt x="25559" y="99498"/>
                      <a:pt x="24812" y="99498"/>
                      <a:pt x="23320" y="99498"/>
                    </a:cubicBezTo>
                    <a:cubicBezTo>
                      <a:pt x="24066" y="74624"/>
                      <a:pt x="25559" y="50460"/>
                      <a:pt x="27797" y="26296"/>
                    </a:cubicBezTo>
                    <a:cubicBezTo>
                      <a:pt x="27797" y="24164"/>
                      <a:pt x="30036" y="22032"/>
                      <a:pt x="33021" y="22032"/>
                    </a:cubicBezTo>
                    <a:lnTo>
                      <a:pt x="103914" y="22032"/>
                    </a:lnTo>
                    <a:cubicBezTo>
                      <a:pt x="103914" y="22032"/>
                      <a:pt x="103914" y="24164"/>
                      <a:pt x="103914" y="25585"/>
                    </a:cubicBezTo>
                    <a:close/>
                    <a:moveTo>
                      <a:pt x="503897" y="99498"/>
                    </a:moveTo>
                    <a:cubicBezTo>
                      <a:pt x="460615" y="99498"/>
                      <a:pt x="425542" y="66095"/>
                      <a:pt x="425542" y="24875"/>
                    </a:cubicBezTo>
                    <a:cubicBezTo>
                      <a:pt x="425542" y="23453"/>
                      <a:pt x="425542" y="22742"/>
                      <a:pt x="425542" y="21321"/>
                    </a:cubicBezTo>
                    <a:lnTo>
                      <a:pt x="496435" y="21321"/>
                    </a:lnTo>
                    <a:cubicBezTo>
                      <a:pt x="496435" y="21321"/>
                      <a:pt x="501658" y="23453"/>
                      <a:pt x="501658" y="25585"/>
                    </a:cubicBezTo>
                    <a:cubicBezTo>
                      <a:pt x="503897" y="49749"/>
                      <a:pt x="505389" y="74624"/>
                      <a:pt x="506136" y="98788"/>
                    </a:cubicBezTo>
                    <a:cubicBezTo>
                      <a:pt x="505389" y="98788"/>
                      <a:pt x="504643" y="98788"/>
                      <a:pt x="503151" y="98788"/>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204" name="Google Shape;2204;p203"/>
              <p:cNvSpPr/>
              <p:nvPr/>
            </p:nvSpPr>
            <p:spPr>
              <a:xfrm>
                <a:off x="5616130" y="2634233"/>
                <a:ext cx="141785" cy="85284"/>
              </a:xfrm>
              <a:custGeom>
                <a:rect b="b" l="l" r="r" t="t"/>
                <a:pathLst>
                  <a:path extrusionOk="0" h="85284" w="141785">
                    <a:moveTo>
                      <a:pt x="70893" y="0"/>
                    </a:moveTo>
                    <a:cubicBezTo>
                      <a:pt x="32088" y="0"/>
                      <a:pt x="0" y="30560"/>
                      <a:pt x="0" y="67517"/>
                    </a:cubicBezTo>
                    <a:cubicBezTo>
                      <a:pt x="0" y="72492"/>
                      <a:pt x="0" y="77467"/>
                      <a:pt x="1492" y="82442"/>
                    </a:cubicBezTo>
                    <a:cubicBezTo>
                      <a:pt x="1492" y="83863"/>
                      <a:pt x="3731" y="85284"/>
                      <a:pt x="5224" y="85284"/>
                    </a:cubicBezTo>
                    <a:lnTo>
                      <a:pt x="20895" y="85284"/>
                    </a:lnTo>
                    <a:cubicBezTo>
                      <a:pt x="20895" y="85284"/>
                      <a:pt x="25372" y="83152"/>
                      <a:pt x="24626" y="81020"/>
                    </a:cubicBezTo>
                    <a:cubicBezTo>
                      <a:pt x="23133" y="76756"/>
                      <a:pt x="22387" y="72492"/>
                      <a:pt x="22387" y="67517"/>
                    </a:cubicBezTo>
                    <a:cubicBezTo>
                      <a:pt x="22387" y="41931"/>
                      <a:pt x="44028" y="21321"/>
                      <a:pt x="70893" y="21321"/>
                    </a:cubicBezTo>
                    <a:cubicBezTo>
                      <a:pt x="97757" y="21321"/>
                      <a:pt x="119398" y="41931"/>
                      <a:pt x="119398" y="67517"/>
                    </a:cubicBezTo>
                    <a:cubicBezTo>
                      <a:pt x="119398" y="72492"/>
                      <a:pt x="119398" y="76756"/>
                      <a:pt x="117159" y="81020"/>
                    </a:cubicBezTo>
                    <a:cubicBezTo>
                      <a:pt x="117159" y="83152"/>
                      <a:pt x="118652" y="85284"/>
                      <a:pt x="120890" y="85284"/>
                    </a:cubicBezTo>
                    <a:lnTo>
                      <a:pt x="136561" y="85284"/>
                    </a:lnTo>
                    <a:cubicBezTo>
                      <a:pt x="136561" y="85284"/>
                      <a:pt x="139546" y="83863"/>
                      <a:pt x="140293" y="82442"/>
                    </a:cubicBezTo>
                    <a:cubicBezTo>
                      <a:pt x="141785" y="77467"/>
                      <a:pt x="141785" y="72492"/>
                      <a:pt x="141785" y="67517"/>
                    </a:cubicBezTo>
                    <a:lnTo>
                      <a:pt x="141785" y="67517"/>
                    </a:lnTo>
                    <a:cubicBezTo>
                      <a:pt x="141785" y="30560"/>
                      <a:pt x="109697" y="0"/>
                      <a:pt x="70893"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grpSp>
        <p:nvGrpSpPr>
          <p:cNvPr id="2205" name="Google Shape;2205;p203"/>
          <p:cNvGrpSpPr/>
          <p:nvPr/>
        </p:nvGrpSpPr>
        <p:grpSpPr>
          <a:xfrm>
            <a:off x="11143259" y="6341551"/>
            <a:ext cx="314324" cy="314384"/>
            <a:chOff x="9962790" y="3442390"/>
            <a:chExt cx="678300" cy="678430"/>
          </a:xfrm>
        </p:grpSpPr>
        <p:sp>
          <p:nvSpPr>
            <p:cNvPr id="2206" name="Google Shape;2206;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07" name="Google Shape;2207;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208" name="Google Shape;2208;p203"/>
          <p:cNvGrpSpPr/>
          <p:nvPr/>
        </p:nvGrpSpPr>
        <p:grpSpPr>
          <a:xfrm>
            <a:off x="11143259" y="3843835"/>
            <a:ext cx="314324" cy="314384"/>
            <a:chOff x="9962790" y="3442390"/>
            <a:chExt cx="678300" cy="678430"/>
          </a:xfrm>
        </p:grpSpPr>
        <p:sp>
          <p:nvSpPr>
            <p:cNvPr id="2209" name="Google Shape;2209;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10" name="Google Shape;2210;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4" name="Shape 2214"/>
        <p:cNvGrpSpPr/>
        <p:nvPr/>
      </p:nvGrpSpPr>
      <p:grpSpPr>
        <a:xfrm>
          <a:off x="0" y="0"/>
          <a:ext cx="0" cy="0"/>
          <a:chOff x="0" y="0"/>
          <a:chExt cx="0" cy="0"/>
        </a:xfrm>
      </p:grpSpPr>
      <p:sp>
        <p:nvSpPr>
          <p:cNvPr id="2215" name="Google Shape;2215;p20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مُلحَق</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موارد لك ولعائلتك في الواقع الافتراضي</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216" name="Google Shape;2216;p204"/>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دخول محمي على التطبيقات</a:t>
            </a:r>
            <a:endParaRPr i="0" sz="3600" u="none" cap="none" strike="noStrike">
              <a:solidFill>
                <a:schemeClr val="dk1"/>
              </a:solidFill>
              <a:latin typeface="Noto Sans Arabic Medium"/>
              <a:ea typeface="Noto Sans Arabic Medium"/>
              <a:cs typeface="Noto Sans Arabic Medium"/>
              <a:sym typeface="Noto Sans Arabic Medium"/>
            </a:endParaRPr>
          </a:p>
        </p:txBody>
      </p:sp>
      <p:sp>
        <p:nvSpPr>
          <p:cNvPr id="2217" name="Google Shape;2217;p204"/>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2218" name="Google Shape;2218;p204"/>
          <p:cNvSpPr/>
          <p:nvPr/>
        </p:nvSpPr>
        <p:spPr>
          <a:xfrm>
            <a:off x="967770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19" name="Google Shape;2219;p204"/>
          <p:cNvPicPr preferRelativeResize="0"/>
          <p:nvPr/>
        </p:nvPicPr>
        <p:blipFill rotWithShape="1">
          <a:blip r:embed="rId3">
            <a:alphaModFix/>
          </a:blip>
          <a:srcRect b="18925" l="7284" r="10869" t="2284"/>
          <a:stretch/>
        </p:blipFill>
        <p:spPr>
          <a:xfrm>
            <a:off x="9961700" y="3495500"/>
            <a:ext cx="6833700" cy="4227900"/>
          </a:xfrm>
          <a:prstGeom prst="rect">
            <a:avLst/>
          </a:prstGeom>
          <a:noFill/>
          <a:ln>
            <a:noFill/>
          </a:ln>
        </p:spPr>
      </p:pic>
      <p:sp>
        <p:nvSpPr>
          <p:cNvPr id="2220" name="Google Shape;2220;p204"/>
          <p:cNvSpPr/>
          <p:nvPr/>
        </p:nvSpPr>
        <p:spPr>
          <a:xfrm>
            <a:off x="132685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21" name="Google Shape;2221;p204"/>
          <p:cNvPicPr preferRelativeResize="0"/>
          <p:nvPr/>
        </p:nvPicPr>
        <p:blipFill rotWithShape="1">
          <a:blip r:embed="rId4">
            <a:alphaModFix/>
          </a:blip>
          <a:srcRect b="7343" l="15358" r="12193" t="10695"/>
          <a:stretch/>
        </p:blipFill>
        <p:spPr>
          <a:xfrm>
            <a:off x="1605400" y="3528425"/>
            <a:ext cx="6833700" cy="42278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5" name="Shape 2225"/>
        <p:cNvGrpSpPr/>
        <p:nvPr/>
      </p:nvGrpSpPr>
      <p:grpSpPr>
        <a:xfrm>
          <a:off x="0" y="0"/>
          <a:ext cx="0" cy="0"/>
          <a:chOff x="0" y="0"/>
          <a:chExt cx="0" cy="0"/>
        </a:xfrm>
      </p:grpSpPr>
      <p:sp>
        <p:nvSpPr>
          <p:cNvPr id="2226" name="Google Shape;2226;p205"/>
          <p:cNvSpPr/>
          <p:nvPr/>
        </p:nvSpPr>
        <p:spPr>
          <a:xfrm>
            <a:off x="5027300" y="3579300"/>
            <a:ext cx="8233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7" name="Google Shape;2227;p20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مُلحَق</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موارد لك ولعائلتك في الواقع الافتراضي</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228" name="Google Shape;2228;p205"/>
          <p:cNvSpPr txBox="1"/>
          <p:nvPr/>
        </p:nvSpPr>
        <p:spPr>
          <a:xfrm>
            <a:off x="5399500" y="1949700"/>
            <a:ext cx="12172500" cy="20853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حظر افتراضي على تنزيل أو شراء تطبيقات غير متوافقة مع تصنيف التحالف الدولي للتصنيف العمري </a:t>
            </a:r>
            <a:r>
              <a:rPr i="0" lang="ar-AE" sz="3600" u="none" cap="none" strike="noStrike">
                <a:solidFill>
                  <a:schemeClr val="dk1"/>
                </a:solidFill>
                <a:latin typeface="Optimistic Display"/>
                <a:ea typeface="Optimistic Display"/>
                <a:cs typeface="Optimistic Display"/>
                <a:sym typeface="Optimistic Display"/>
              </a:rPr>
              <a:t>(IARC)</a:t>
            </a:r>
            <a:r>
              <a:rPr i="0" lang="ar-AE" sz="3600" u="none" cap="none" strike="noStrike">
                <a:solidFill>
                  <a:schemeClr val="dk1"/>
                </a:solidFill>
                <a:latin typeface="Noto Sans Arabic Medium"/>
                <a:ea typeface="Noto Sans Arabic Medium"/>
                <a:cs typeface="Noto Sans Arabic Medium"/>
                <a:sym typeface="Noto Sans Arabic Medium"/>
              </a:rPr>
              <a:t> في متجر </a:t>
            </a:r>
            <a:r>
              <a:rPr i="0" lang="ar-AE" sz="3600" u="none" cap="none" strike="noStrike">
                <a:solidFill>
                  <a:schemeClr val="dk1"/>
                </a:solidFill>
                <a:latin typeface="Optimistic Display Medium"/>
                <a:ea typeface="Optimistic Display Medium"/>
                <a:cs typeface="Optimistic Display Medium"/>
                <a:sym typeface="Optimistic Display Medium"/>
              </a:rPr>
              <a:t>Quest</a:t>
            </a:r>
            <a:endParaRPr i="0" sz="3600" u="none" cap="none" strike="noStrike">
              <a:solidFill>
                <a:schemeClr val="dk1"/>
              </a:solidFill>
              <a:latin typeface="Optimistic Display Medium"/>
              <a:ea typeface="Optimistic Display Medium"/>
              <a:cs typeface="Optimistic Display Medium"/>
              <a:sym typeface="Optimistic Display Medium"/>
            </a:endParaRPr>
          </a:p>
          <a:p>
            <a:pPr indent="0" lvl="0" marL="0" marR="0" rtl="0" algn="r">
              <a:lnSpc>
                <a:spcPct val="115000"/>
              </a:lnSpc>
              <a:spcBef>
                <a:spcPts val="2000"/>
              </a:spcBef>
              <a:spcAft>
                <a:spcPts val="2000"/>
              </a:spcAft>
              <a:buClr>
                <a:schemeClr val="accent5"/>
              </a:buClr>
              <a:buSzPts val="2200"/>
              <a:buFont typeface="Arial"/>
              <a:buNone/>
            </a:pPr>
            <a:r>
              <a:t/>
            </a:r>
            <a:endParaRPr i="0" sz="3600" u="none" cap="none" strike="noStrike">
              <a:solidFill>
                <a:schemeClr val="dk1"/>
              </a:solidFill>
              <a:latin typeface="Noto Sans Arabic Medium"/>
              <a:ea typeface="Noto Sans Arabic Medium"/>
              <a:cs typeface="Noto Sans Arabic Medium"/>
              <a:sym typeface="Noto Sans Arabic Medium"/>
            </a:endParaRPr>
          </a:p>
        </p:txBody>
      </p:sp>
      <p:pic>
        <p:nvPicPr>
          <p:cNvPr id="2229" name="Google Shape;2229;p205"/>
          <p:cNvPicPr preferRelativeResize="0"/>
          <p:nvPr/>
        </p:nvPicPr>
        <p:blipFill rotWithShape="1">
          <a:blip r:embed="rId3">
            <a:alphaModFix/>
          </a:blip>
          <a:srcRect b="29489" l="6342" r="7112" t="6334"/>
          <a:stretch/>
        </p:blipFill>
        <p:spPr>
          <a:xfrm>
            <a:off x="5294375" y="3890150"/>
            <a:ext cx="7699200" cy="4133400"/>
          </a:xfrm>
          <a:prstGeom prst="rect">
            <a:avLst/>
          </a:prstGeom>
          <a:noFill/>
          <a:ln>
            <a:noFill/>
          </a:ln>
        </p:spPr>
      </p:pic>
      <p:sp>
        <p:nvSpPr>
          <p:cNvPr id="2230" name="Google Shape;2230;p205"/>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4" name="Shape 2234"/>
        <p:cNvGrpSpPr/>
        <p:nvPr/>
      </p:nvGrpSpPr>
      <p:grpSpPr>
        <a:xfrm>
          <a:off x="0" y="0"/>
          <a:ext cx="0" cy="0"/>
          <a:chOff x="0" y="0"/>
          <a:chExt cx="0" cy="0"/>
        </a:xfrm>
      </p:grpSpPr>
      <p:sp>
        <p:nvSpPr>
          <p:cNvPr id="2235" name="Google Shape;2235;p206"/>
          <p:cNvSpPr/>
          <p:nvPr/>
        </p:nvSpPr>
        <p:spPr>
          <a:xfrm>
            <a:off x="78366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6" name="Google Shape;2236;p20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مُلحَق</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موارد لك ولعائلتك في الواقع الافتراضي</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237" name="Google Shape;2237;p206"/>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إشراف الوالدين</a:t>
            </a:r>
            <a:endParaRPr i="0" sz="3600" u="none" cap="none" strike="noStrike">
              <a:solidFill>
                <a:schemeClr val="dk1"/>
              </a:solidFill>
              <a:latin typeface="Noto Sans Arabic Medium"/>
              <a:ea typeface="Noto Sans Arabic Medium"/>
              <a:cs typeface="Noto Sans Arabic Medium"/>
              <a:sym typeface="Noto Sans Arabic Medium"/>
            </a:endParaRPr>
          </a:p>
        </p:txBody>
      </p:sp>
      <p:pic>
        <p:nvPicPr>
          <p:cNvPr id="2238" name="Google Shape;2238;p206"/>
          <p:cNvPicPr preferRelativeResize="0"/>
          <p:nvPr/>
        </p:nvPicPr>
        <p:blipFill rotWithShape="1">
          <a:blip r:embed="rId3">
            <a:alphaModFix/>
          </a:blip>
          <a:srcRect b="0" l="893" r="884" t="0"/>
          <a:stretch/>
        </p:blipFill>
        <p:spPr>
          <a:xfrm>
            <a:off x="8042112" y="3107530"/>
            <a:ext cx="2203800" cy="4827000"/>
          </a:xfrm>
          <a:prstGeom prst="rect">
            <a:avLst/>
          </a:prstGeom>
          <a:noFill/>
          <a:ln>
            <a:noFill/>
          </a:ln>
        </p:spPr>
      </p:pic>
      <p:sp>
        <p:nvSpPr>
          <p:cNvPr id="2239" name="Google Shape;2239;p206"/>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2240" name="Google Shape;2240;p206"/>
          <p:cNvSpPr/>
          <p:nvPr/>
        </p:nvSpPr>
        <p:spPr>
          <a:xfrm>
            <a:off x="108706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41" name="Google Shape;2241;p206"/>
          <p:cNvPicPr preferRelativeResize="0"/>
          <p:nvPr/>
        </p:nvPicPr>
        <p:blipFill rotWithShape="1">
          <a:blip r:embed="rId4">
            <a:alphaModFix/>
          </a:blip>
          <a:srcRect b="1143" l="3362" r="2448" t="305"/>
          <a:stretch/>
        </p:blipFill>
        <p:spPr>
          <a:xfrm>
            <a:off x="11076125" y="3107675"/>
            <a:ext cx="2203800" cy="4826700"/>
          </a:xfrm>
          <a:prstGeom prst="rect">
            <a:avLst/>
          </a:prstGeom>
          <a:noFill/>
          <a:ln>
            <a:noFill/>
          </a:ln>
        </p:spPr>
      </p:pic>
      <p:sp>
        <p:nvSpPr>
          <p:cNvPr id="2242" name="Google Shape;2242;p206"/>
          <p:cNvSpPr/>
          <p:nvPr/>
        </p:nvSpPr>
        <p:spPr>
          <a:xfrm>
            <a:off x="48025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43" name="Google Shape;2243;p206"/>
          <p:cNvPicPr preferRelativeResize="0"/>
          <p:nvPr/>
        </p:nvPicPr>
        <p:blipFill rotWithShape="1">
          <a:blip r:embed="rId5">
            <a:alphaModFix/>
          </a:blip>
          <a:srcRect b="0" l="563" r="573" t="0"/>
          <a:stretch/>
        </p:blipFill>
        <p:spPr>
          <a:xfrm>
            <a:off x="5008588" y="3103530"/>
            <a:ext cx="2203801" cy="483479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7" name="Shape 2247"/>
        <p:cNvGrpSpPr/>
        <p:nvPr/>
      </p:nvGrpSpPr>
      <p:grpSpPr>
        <a:xfrm>
          <a:off x="0" y="0"/>
          <a:ext cx="0" cy="0"/>
          <a:chOff x="0" y="0"/>
          <a:chExt cx="0" cy="0"/>
        </a:xfrm>
      </p:grpSpPr>
      <p:sp>
        <p:nvSpPr>
          <p:cNvPr id="2248" name="Google Shape;2248;p207"/>
          <p:cNvSpPr/>
          <p:nvPr/>
        </p:nvSpPr>
        <p:spPr>
          <a:xfrm>
            <a:off x="108900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9" name="Google Shape;2249;p207"/>
          <p:cNvSpPr/>
          <p:nvPr/>
        </p:nvSpPr>
        <p:spPr>
          <a:xfrm>
            <a:off x="78365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0" name="Google Shape;2250;p20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مُلحَق</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موارد لك ولعائلتك في الواقع الافتراضي</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251" name="Google Shape;2251;p207"/>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لوحة التحكُّم الخاصة بالوالدين</a:t>
            </a:r>
            <a:endParaRPr i="0" sz="3600" u="none" cap="none" strike="noStrike">
              <a:solidFill>
                <a:schemeClr val="dk1"/>
              </a:solidFill>
              <a:latin typeface="Noto Sans Arabic Medium"/>
              <a:ea typeface="Noto Sans Arabic Medium"/>
              <a:cs typeface="Noto Sans Arabic Medium"/>
              <a:sym typeface="Noto Sans Arabic Medium"/>
            </a:endParaRPr>
          </a:p>
        </p:txBody>
      </p:sp>
      <p:pic>
        <p:nvPicPr>
          <p:cNvPr id="2252" name="Google Shape;2252;p207"/>
          <p:cNvPicPr preferRelativeResize="0"/>
          <p:nvPr/>
        </p:nvPicPr>
        <p:blipFill rotWithShape="1">
          <a:blip r:embed="rId3">
            <a:alphaModFix/>
          </a:blip>
          <a:srcRect b="11353" l="2901" r="2900" t="360"/>
          <a:stretch/>
        </p:blipFill>
        <p:spPr>
          <a:xfrm>
            <a:off x="8010451" y="3039773"/>
            <a:ext cx="2267100" cy="4971900"/>
          </a:xfrm>
          <a:prstGeom prst="rect">
            <a:avLst/>
          </a:prstGeom>
          <a:noFill/>
          <a:ln>
            <a:noFill/>
          </a:ln>
        </p:spPr>
      </p:pic>
      <p:grpSp>
        <p:nvGrpSpPr>
          <p:cNvPr id="2253" name="Google Shape;2253;p207"/>
          <p:cNvGrpSpPr/>
          <p:nvPr/>
        </p:nvGrpSpPr>
        <p:grpSpPr>
          <a:xfrm>
            <a:off x="11063835" y="3039799"/>
            <a:ext cx="2267093" cy="4971703"/>
            <a:chOff x="4883732" y="2879436"/>
            <a:chExt cx="2413342" cy="5292424"/>
          </a:xfrm>
        </p:grpSpPr>
        <p:pic>
          <p:nvPicPr>
            <p:cNvPr id="2254" name="Google Shape;2254;p207"/>
            <p:cNvPicPr preferRelativeResize="0"/>
            <p:nvPr/>
          </p:nvPicPr>
          <p:blipFill rotWithShape="1">
            <a:blip r:embed="rId3">
              <a:alphaModFix/>
            </a:blip>
            <a:srcRect b="11353" l="2901" r="2900" t="360"/>
            <a:stretch/>
          </p:blipFill>
          <p:spPr>
            <a:xfrm>
              <a:off x="4883733" y="2879436"/>
              <a:ext cx="2413341" cy="5292424"/>
            </a:xfrm>
            <a:prstGeom prst="rect">
              <a:avLst/>
            </a:prstGeom>
            <a:noFill/>
            <a:ln>
              <a:noFill/>
            </a:ln>
          </p:spPr>
        </p:pic>
        <p:pic>
          <p:nvPicPr>
            <p:cNvPr id="2255" name="Google Shape;2255;p207"/>
            <p:cNvPicPr preferRelativeResize="0"/>
            <p:nvPr/>
          </p:nvPicPr>
          <p:blipFill rotWithShape="1">
            <a:blip r:embed="rId4">
              <a:alphaModFix/>
            </a:blip>
            <a:srcRect b="0" l="0" r="0" t="6261"/>
            <a:stretch/>
          </p:blipFill>
          <p:spPr>
            <a:xfrm>
              <a:off x="4883732" y="3183766"/>
              <a:ext cx="2413341" cy="4988094"/>
            </a:xfrm>
            <a:prstGeom prst="roundRect">
              <a:avLst>
                <a:gd fmla="val 9084" name="adj"/>
              </a:avLst>
            </a:prstGeom>
            <a:noFill/>
            <a:ln>
              <a:noFill/>
            </a:ln>
          </p:spPr>
        </p:pic>
      </p:grpSp>
      <p:sp>
        <p:nvSpPr>
          <p:cNvPr id="2256" name="Google Shape;2256;p207"/>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2257" name="Google Shape;2257;p207"/>
          <p:cNvSpPr/>
          <p:nvPr/>
        </p:nvSpPr>
        <p:spPr>
          <a:xfrm>
            <a:off x="139434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58" name="Google Shape;2258;p207"/>
          <p:cNvPicPr preferRelativeResize="0"/>
          <p:nvPr/>
        </p:nvPicPr>
        <p:blipFill rotWithShape="1">
          <a:blip r:embed="rId5">
            <a:alphaModFix/>
          </a:blip>
          <a:srcRect b="1738" l="3112" r="5328" t="605"/>
          <a:stretch/>
        </p:blipFill>
        <p:spPr>
          <a:xfrm>
            <a:off x="14117000" y="3042675"/>
            <a:ext cx="2267100" cy="4966201"/>
          </a:xfrm>
          <a:prstGeom prst="rect">
            <a:avLst/>
          </a:prstGeom>
          <a:noFill/>
          <a:ln>
            <a:noFill/>
          </a:ln>
        </p:spPr>
      </p:pic>
      <p:sp>
        <p:nvSpPr>
          <p:cNvPr id="2259" name="Google Shape;2259;p207"/>
          <p:cNvSpPr/>
          <p:nvPr/>
        </p:nvSpPr>
        <p:spPr>
          <a:xfrm>
            <a:off x="17294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60" name="Google Shape;2260;p207"/>
          <p:cNvPicPr preferRelativeResize="0"/>
          <p:nvPr/>
        </p:nvPicPr>
        <p:blipFill rotWithShape="1">
          <a:blip r:embed="rId6">
            <a:alphaModFix/>
          </a:blip>
          <a:srcRect b="1999" l="2889" r="5375" t="0"/>
          <a:stretch/>
        </p:blipFill>
        <p:spPr>
          <a:xfrm>
            <a:off x="1903738" y="3042672"/>
            <a:ext cx="2267100" cy="4966200"/>
          </a:xfrm>
          <a:prstGeom prst="rect">
            <a:avLst/>
          </a:prstGeom>
          <a:noFill/>
          <a:ln>
            <a:noFill/>
          </a:ln>
        </p:spPr>
      </p:pic>
      <p:sp>
        <p:nvSpPr>
          <p:cNvPr id="2261" name="Google Shape;2261;p207"/>
          <p:cNvSpPr/>
          <p:nvPr/>
        </p:nvSpPr>
        <p:spPr>
          <a:xfrm>
            <a:off x="478298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62" name="Google Shape;2262;p207"/>
          <p:cNvPicPr preferRelativeResize="0"/>
          <p:nvPr/>
        </p:nvPicPr>
        <p:blipFill rotWithShape="1">
          <a:blip r:embed="rId7">
            <a:alphaModFix/>
          </a:blip>
          <a:srcRect b="1168" l="1931" r="5200" t="638"/>
          <a:stretch/>
        </p:blipFill>
        <p:spPr>
          <a:xfrm>
            <a:off x="4956713" y="3042672"/>
            <a:ext cx="2267100" cy="49661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6" name="Shape 2266"/>
        <p:cNvGrpSpPr/>
        <p:nvPr/>
      </p:nvGrpSpPr>
      <p:grpSpPr>
        <a:xfrm>
          <a:off x="0" y="0"/>
          <a:ext cx="0" cy="0"/>
          <a:chOff x="0" y="0"/>
          <a:chExt cx="0" cy="0"/>
        </a:xfrm>
      </p:grpSpPr>
      <p:sp>
        <p:nvSpPr>
          <p:cNvPr id="2267" name="Google Shape;2267;p20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مُلحَق</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موارد لك ولعائلتك في الواقع الافتراضي</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268" name="Google Shape;2268;p208"/>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إخطارات وتصريحات بالشراء</a:t>
            </a:r>
            <a:endParaRPr i="0" sz="3600" u="none" cap="none" strike="noStrike">
              <a:solidFill>
                <a:schemeClr val="dk1"/>
              </a:solidFill>
              <a:latin typeface="Noto Sans Arabic Medium"/>
              <a:ea typeface="Noto Sans Arabic Medium"/>
              <a:cs typeface="Noto Sans Arabic Medium"/>
              <a:sym typeface="Noto Sans Arabic Medium"/>
            </a:endParaRPr>
          </a:p>
        </p:txBody>
      </p:sp>
      <p:sp>
        <p:nvSpPr>
          <p:cNvPr id="2269" name="Google Shape;2269;p208"/>
          <p:cNvSpPr/>
          <p:nvPr/>
        </p:nvSpPr>
        <p:spPr>
          <a:xfrm>
            <a:off x="5619000" y="3611241"/>
            <a:ext cx="7050000" cy="12868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70" name="Google Shape;2270;p208"/>
          <p:cNvPicPr preferRelativeResize="0"/>
          <p:nvPr/>
        </p:nvPicPr>
        <p:blipFill rotWithShape="1">
          <a:blip r:embed="rId3">
            <a:alphaModFix/>
          </a:blip>
          <a:srcRect b="92891" l="0" r="0" t="0"/>
          <a:stretch/>
        </p:blipFill>
        <p:spPr>
          <a:xfrm>
            <a:off x="6057900" y="7480883"/>
            <a:ext cx="6172200" cy="5515200"/>
          </a:xfrm>
          <a:prstGeom prst="rect">
            <a:avLst/>
          </a:prstGeom>
          <a:noFill/>
          <a:ln>
            <a:noFill/>
          </a:ln>
        </p:spPr>
      </p:pic>
      <p:pic>
        <p:nvPicPr>
          <p:cNvPr id="2271" name="Google Shape;2271;p208"/>
          <p:cNvPicPr preferRelativeResize="0"/>
          <p:nvPr/>
        </p:nvPicPr>
        <p:blipFill rotWithShape="1">
          <a:blip r:embed="rId3">
            <a:alphaModFix/>
          </a:blip>
          <a:srcRect b="0" l="0" r="0" t="0"/>
          <a:stretch/>
        </p:blipFill>
        <p:spPr>
          <a:xfrm>
            <a:off x="6058035" y="4306571"/>
            <a:ext cx="6172200" cy="3317100"/>
          </a:xfrm>
          <a:prstGeom prst="rect">
            <a:avLst/>
          </a:prstGeom>
          <a:noFill/>
          <a:ln>
            <a:noFill/>
          </a:ln>
        </p:spPr>
      </p:pic>
      <p:sp>
        <p:nvSpPr>
          <p:cNvPr id="2272" name="Google Shape;2272;p208"/>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3" name="Shape 1493"/>
        <p:cNvGrpSpPr/>
        <p:nvPr/>
      </p:nvGrpSpPr>
      <p:grpSpPr>
        <a:xfrm>
          <a:off x="0" y="0"/>
          <a:ext cx="0" cy="0"/>
          <a:chOff x="0" y="0"/>
          <a:chExt cx="0" cy="0"/>
        </a:xfrm>
      </p:grpSpPr>
      <p:pic>
        <p:nvPicPr>
          <p:cNvPr id="1494" name="Google Shape;1494;p173"/>
          <p:cNvPicPr preferRelativeResize="0"/>
          <p:nvPr/>
        </p:nvPicPr>
        <p:blipFill rotWithShape="1">
          <a:blip r:embed="rId3">
            <a:alphaModFix/>
          </a:blip>
          <a:srcRect b="0" l="19617" r="48072" t="46604"/>
          <a:stretch/>
        </p:blipFill>
        <p:spPr>
          <a:xfrm>
            <a:off x="-1" y="1900"/>
            <a:ext cx="9332198" cy="10286998"/>
          </a:xfrm>
          <a:prstGeom prst="rect">
            <a:avLst/>
          </a:prstGeom>
          <a:noFill/>
          <a:ln>
            <a:noFill/>
          </a:ln>
        </p:spPr>
      </p:pic>
      <p:sp>
        <p:nvSpPr>
          <p:cNvPr id="1495" name="Google Shape;1495;p173"/>
          <p:cNvSpPr txBox="1"/>
          <p:nvPr>
            <p:ph type="title"/>
          </p:nvPr>
        </p:nvSpPr>
        <p:spPr>
          <a:xfrm>
            <a:off x="11886100" y="4570537"/>
            <a:ext cx="4105800" cy="2490600"/>
          </a:xfrm>
          <a:prstGeom prst="rect">
            <a:avLst/>
          </a:prstGeom>
          <a:noFill/>
          <a:ln>
            <a:noFill/>
          </a:ln>
        </p:spPr>
        <p:txBody>
          <a:bodyPr anchorCtr="0" anchor="t" bIns="0" lIns="0" spcFirstLastPara="1" rIns="0" wrap="square" tIns="0">
            <a:noAutofit/>
          </a:bodyPr>
          <a:lstStyle/>
          <a:p>
            <a:pPr indent="0" lvl="0" marL="0" rtl="1" algn="r">
              <a:lnSpc>
                <a:spcPct val="120000"/>
              </a:lnSpc>
              <a:spcBef>
                <a:spcPts val="6000"/>
              </a:spcBef>
              <a:spcAft>
                <a:spcPts val="0"/>
              </a:spcAft>
              <a:buSzPts val="5600"/>
              <a:buNone/>
            </a:pPr>
            <a:r>
              <a:rPr lang="ar-AE" sz="2800">
                <a:latin typeface="Noto Sans Arabic"/>
                <a:ea typeface="Noto Sans Arabic"/>
                <a:cs typeface="Noto Sans Arabic"/>
                <a:sym typeface="Noto Sans Arabic"/>
              </a:rPr>
              <a:t>تجنُّب الضرر</a:t>
            </a:r>
            <a:endParaRPr sz="2800">
              <a:latin typeface="Noto Sans Arabic"/>
              <a:ea typeface="Noto Sans Arabic"/>
              <a:cs typeface="Noto Sans Arabic"/>
              <a:sym typeface="Noto Sans Arabic"/>
            </a:endParaRPr>
          </a:p>
          <a:p>
            <a:pPr indent="0" lvl="0" marL="0" rtl="1" algn="r">
              <a:lnSpc>
                <a:spcPct val="120000"/>
              </a:lnSpc>
              <a:spcBef>
                <a:spcPts val="6000"/>
              </a:spcBef>
              <a:spcAft>
                <a:spcPts val="6000"/>
              </a:spcAft>
              <a:buSzPts val="5600"/>
              <a:buNone/>
            </a:pPr>
            <a:r>
              <a:rPr lang="ar-AE" sz="2800">
                <a:latin typeface="Noto Sans Arabic"/>
                <a:ea typeface="Noto Sans Arabic"/>
                <a:cs typeface="Noto Sans Arabic"/>
                <a:sym typeface="Noto Sans Arabic"/>
              </a:rPr>
              <a:t>تمكين الشباب وتقديم الدعم لهم لتعزيز سلامتهم</a:t>
            </a:r>
            <a:endParaRPr sz="2800">
              <a:latin typeface="Noto Sans Arabic"/>
              <a:ea typeface="Noto Sans Arabic"/>
              <a:cs typeface="Noto Sans Arabic"/>
              <a:sym typeface="Noto Sans Arabic"/>
            </a:endParaRPr>
          </a:p>
        </p:txBody>
      </p:sp>
      <p:sp>
        <p:nvSpPr>
          <p:cNvPr id="1496" name="Google Shape;1496;p173"/>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مقدّمة</a:t>
            </a:r>
            <a:endParaRPr i="0" sz="1400" u="none" cap="none" strike="noStrike">
              <a:solidFill>
                <a:schemeClr val="dk1"/>
              </a:solidFill>
              <a:latin typeface="Noto Sans Arabic"/>
              <a:ea typeface="Noto Sans Arabic"/>
              <a:cs typeface="Noto Sans Arabic"/>
              <a:sym typeface="Noto Sans Arabic"/>
            </a:endParaRPr>
          </a:p>
        </p:txBody>
      </p:sp>
      <p:sp>
        <p:nvSpPr>
          <p:cNvPr id="1497" name="Google Shape;1497;p173"/>
          <p:cNvSpPr txBox="1"/>
          <p:nvPr>
            <p:ph idx="4294967295" type="subTitle"/>
          </p:nvPr>
        </p:nvSpPr>
        <p:spPr>
          <a:xfrm>
            <a:off x="11788307" y="3261638"/>
            <a:ext cx="5783700" cy="554100"/>
          </a:xfrm>
          <a:prstGeom prst="rect">
            <a:avLst/>
          </a:prstGeom>
          <a:noFill/>
          <a:ln>
            <a:noFill/>
          </a:ln>
        </p:spPr>
        <p:txBody>
          <a:bodyPr anchorCtr="0" anchor="t" bIns="0" lIns="0" spcFirstLastPara="1" rIns="0" wrap="square" tIns="0">
            <a:spAutoFit/>
          </a:bodyPr>
          <a:lstStyle/>
          <a:p>
            <a:pPr indent="0" lvl="0" marL="0" marR="0" rtl="1" algn="r">
              <a:lnSpc>
                <a:spcPct val="125000"/>
              </a:lnSpc>
              <a:spcBef>
                <a:spcPts val="0"/>
              </a:spcBef>
              <a:spcAft>
                <a:spcPts val="1000"/>
              </a:spcAft>
              <a:buClr>
                <a:schemeClr val="dk1"/>
              </a:buClr>
              <a:buSzPts val="1800"/>
              <a:buFont typeface="Arial"/>
              <a:buNone/>
            </a:pPr>
            <a:r>
              <a:rPr lang="ar-AE" sz="3600">
                <a:latin typeface="Noto Sans Arabic Medium"/>
                <a:ea typeface="Noto Sans Arabic Medium"/>
                <a:cs typeface="Noto Sans Arabic Medium"/>
                <a:sym typeface="Noto Sans Arabic Medium"/>
              </a:rPr>
              <a:t>أهدافنا الرئيسية</a:t>
            </a:r>
            <a:endParaRPr sz="3600">
              <a:latin typeface="Noto Sans Arabic Medium"/>
              <a:ea typeface="Noto Sans Arabic Medium"/>
              <a:cs typeface="Noto Sans Arabic Medium"/>
              <a:sym typeface="Noto Sans Arabic Medium"/>
            </a:endParaRPr>
          </a:p>
        </p:txBody>
      </p:sp>
      <p:sp>
        <p:nvSpPr>
          <p:cNvPr id="1498" name="Google Shape;1498;p173"/>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ar-AE">
                <a:solidFill>
                  <a:schemeClr val="accent4"/>
                </a:solidFill>
                <a:latin typeface="Optimistic Text"/>
                <a:ea typeface="Optimistic Text"/>
                <a:cs typeface="Optimistic Text"/>
                <a:sym typeface="Optimistic Text"/>
              </a:rPr>
              <a:t>0</a:t>
            </a:r>
            <a:fld id="{00000000-1234-1234-1234-123412341234}" type="slidenum">
              <a:rPr lang="ar-AE">
                <a:solidFill>
                  <a:schemeClr val="accent4"/>
                </a:solidFill>
                <a:latin typeface="Optimistic Text"/>
                <a:ea typeface="Optimistic Text"/>
                <a:cs typeface="Optimistic Text"/>
                <a:sym typeface="Optimistic Text"/>
              </a:rPr>
              <a:t>‹#›</a:t>
            </a:fld>
            <a:endParaRPr>
              <a:solidFill>
                <a:schemeClr val="accent4"/>
              </a:solidFill>
              <a:latin typeface="Optimistic Text"/>
              <a:ea typeface="Optimistic Text"/>
              <a:cs typeface="Optimistic Text"/>
              <a:sym typeface="Optimistic Text"/>
            </a:endParaRPr>
          </a:p>
        </p:txBody>
      </p:sp>
      <p:sp>
        <p:nvSpPr>
          <p:cNvPr id="1499" name="Google Shape;1499;p173"/>
          <p:cNvSpPr/>
          <p:nvPr/>
        </p:nvSpPr>
        <p:spPr>
          <a:xfrm>
            <a:off x="16560707" y="4240941"/>
            <a:ext cx="1011300" cy="979800"/>
          </a:xfrm>
          <a:prstGeom prst="rect">
            <a:avLst/>
          </a:prstGeom>
          <a:solidFill>
            <a:srgbClr val="F1F4F7"/>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1C2B33"/>
              </a:buClr>
              <a:buSzPts val="1100"/>
              <a:buFont typeface="Arial"/>
              <a:buNone/>
            </a:pPr>
            <a:r>
              <a:rPr b="1" lang="ar-AE" sz="3600">
                <a:solidFill>
                  <a:srgbClr val="1C2B33"/>
                </a:solidFill>
                <a:latin typeface="Optimistic Display"/>
                <a:ea typeface="Optimistic Display"/>
                <a:cs typeface="Optimistic Display"/>
                <a:sym typeface="Optimistic Display"/>
              </a:rPr>
              <a:t>1</a:t>
            </a:r>
            <a:endParaRPr>
              <a:solidFill>
                <a:srgbClr val="1C2B33"/>
              </a:solidFill>
            </a:endParaRPr>
          </a:p>
        </p:txBody>
      </p:sp>
      <p:sp>
        <p:nvSpPr>
          <p:cNvPr id="1500" name="Google Shape;1500;p173"/>
          <p:cNvSpPr/>
          <p:nvPr/>
        </p:nvSpPr>
        <p:spPr>
          <a:xfrm>
            <a:off x="16560707" y="5160580"/>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173"/>
          <p:cNvSpPr/>
          <p:nvPr/>
        </p:nvSpPr>
        <p:spPr>
          <a:xfrm>
            <a:off x="16560707" y="5828741"/>
            <a:ext cx="1011300" cy="979800"/>
          </a:xfrm>
          <a:prstGeom prst="rect">
            <a:avLst/>
          </a:prstGeom>
          <a:solidFill>
            <a:srgbClr val="F1F4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AE" sz="3600">
                <a:solidFill>
                  <a:srgbClr val="1C2B33"/>
                </a:solidFill>
                <a:latin typeface="Optimistic Display"/>
                <a:ea typeface="Optimistic Display"/>
                <a:cs typeface="Optimistic Display"/>
                <a:sym typeface="Optimistic Display"/>
              </a:rPr>
              <a:t>2</a:t>
            </a:r>
            <a:endParaRPr>
              <a:solidFill>
                <a:srgbClr val="1C2B33"/>
              </a:solidFill>
            </a:endParaRPr>
          </a:p>
        </p:txBody>
      </p:sp>
      <p:sp>
        <p:nvSpPr>
          <p:cNvPr id="1502" name="Google Shape;1502;p173"/>
          <p:cNvSpPr/>
          <p:nvPr/>
        </p:nvSpPr>
        <p:spPr>
          <a:xfrm>
            <a:off x="16560707" y="6767655"/>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6" name="Shape 2276"/>
        <p:cNvGrpSpPr/>
        <p:nvPr/>
      </p:nvGrpSpPr>
      <p:grpSpPr>
        <a:xfrm>
          <a:off x="0" y="0"/>
          <a:ext cx="0" cy="0"/>
          <a:chOff x="0" y="0"/>
          <a:chExt cx="0" cy="0"/>
        </a:xfrm>
      </p:grpSpPr>
      <p:sp>
        <p:nvSpPr>
          <p:cNvPr id="2277" name="Google Shape;2277;p209"/>
          <p:cNvSpPr/>
          <p:nvPr/>
        </p:nvSpPr>
        <p:spPr>
          <a:xfrm>
            <a:off x="2103500" y="1363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8" name="Google Shape;2278;p209"/>
          <p:cNvSpPr/>
          <p:nvPr/>
        </p:nvSpPr>
        <p:spPr>
          <a:xfrm>
            <a:off x="6633099" y="1390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9" name="Google Shape;2279;p20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مُلحَق</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موارد لك ولعائلتك في الواقع الافتراضي</a:t>
            </a:r>
            <a:endParaRPr i="0" sz="1400" u="none" cap="none" strike="noStrike">
              <a:solidFill>
                <a:schemeClr val="dk1"/>
              </a:solidFill>
              <a:latin typeface="Noto Sans Arabic"/>
              <a:ea typeface="Noto Sans Arabic"/>
              <a:cs typeface="Noto Sans Arabic"/>
              <a:sym typeface="Noto Sans Arabic"/>
            </a:endParaRPr>
          </a:p>
        </p:txBody>
      </p:sp>
      <p:sp>
        <p:nvSpPr>
          <p:cNvPr id="2280" name="Google Shape;2280;p209"/>
          <p:cNvSpPr txBox="1"/>
          <p:nvPr/>
        </p:nvSpPr>
        <p:spPr>
          <a:xfrm>
            <a:off x="11136400" y="4516800"/>
            <a:ext cx="6435600" cy="11913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لوحة التحكّم الخاصة بالمراهقين </a:t>
            </a:r>
            <a:br>
              <a:rPr i="0" lang="ar-AE" sz="3600" u="none" cap="none" strike="noStrike">
                <a:solidFill>
                  <a:schemeClr val="dk1"/>
                </a:solidFill>
                <a:latin typeface="Noto Sans Arabic Medium"/>
                <a:ea typeface="Noto Sans Arabic Medium"/>
                <a:cs typeface="Noto Sans Arabic Medium"/>
                <a:sym typeface="Noto Sans Arabic Medium"/>
              </a:rPr>
            </a:br>
            <a:r>
              <a:rPr i="0" lang="ar-AE" sz="3600" u="none" cap="none" strike="noStrike">
                <a:solidFill>
                  <a:schemeClr val="dk1"/>
                </a:solidFill>
                <a:latin typeface="Optimistic Display Medium"/>
                <a:ea typeface="Optimistic Display Medium"/>
                <a:cs typeface="Optimistic Display Medium"/>
                <a:sym typeface="Optimistic Display Medium"/>
              </a:rPr>
              <a:t>(</a:t>
            </a:r>
            <a:r>
              <a:rPr i="0" lang="ar-AE" sz="3600" u="none" cap="none" strike="noStrike">
                <a:solidFill>
                  <a:schemeClr val="dk1"/>
                </a:solidFill>
                <a:latin typeface="Noto Sans Arabic Medium"/>
                <a:ea typeface="Noto Sans Arabic Medium"/>
                <a:cs typeface="Noto Sans Arabic Medium"/>
                <a:sym typeface="Noto Sans Arabic Medium"/>
              </a:rPr>
              <a:t>وضع القراءة فقط</a:t>
            </a:r>
            <a:r>
              <a:rPr i="0" lang="ar-AE" sz="3600" u="none" cap="none" strike="noStrike">
                <a:solidFill>
                  <a:schemeClr val="dk1"/>
                </a:solidFill>
                <a:latin typeface="Optimistic Display Medium"/>
                <a:ea typeface="Optimistic Display Medium"/>
                <a:cs typeface="Optimistic Display Medium"/>
                <a:sym typeface="Optimistic Display Medium"/>
              </a:rPr>
              <a:t>)</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2281" name="Google Shape;2281;p209"/>
          <p:cNvPicPr preferRelativeResize="0"/>
          <p:nvPr/>
        </p:nvPicPr>
        <p:blipFill rotWithShape="1">
          <a:blip r:embed="rId3">
            <a:alphaModFix/>
          </a:blip>
          <a:srcRect b="4183" l="4177" r="5389" t="32315"/>
          <a:stretch/>
        </p:blipFill>
        <p:spPr>
          <a:xfrm>
            <a:off x="6852500" y="1760849"/>
            <a:ext cx="3489300" cy="6703199"/>
          </a:xfrm>
          <a:prstGeom prst="rect">
            <a:avLst/>
          </a:prstGeom>
          <a:noFill/>
          <a:ln>
            <a:noFill/>
          </a:ln>
        </p:spPr>
      </p:pic>
      <p:pic>
        <p:nvPicPr>
          <p:cNvPr id="2282" name="Google Shape;2282;p209"/>
          <p:cNvPicPr preferRelativeResize="0"/>
          <p:nvPr/>
        </p:nvPicPr>
        <p:blipFill rotWithShape="1">
          <a:blip r:embed="rId3">
            <a:alphaModFix/>
          </a:blip>
          <a:srcRect b="94205" l="4177" r="5389" t="928"/>
          <a:stretch/>
        </p:blipFill>
        <p:spPr>
          <a:xfrm>
            <a:off x="6852500" y="1760847"/>
            <a:ext cx="3489300" cy="513600"/>
          </a:xfrm>
          <a:prstGeom prst="roundRect">
            <a:avLst>
              <a:gd fmla="val 48400" name="adj"/>
            </a:avLst>
          </a:prstGeom>
          <a:noFill/>
          <a:ln>
            <a:noFill/>
          </a:ln>
        </p:spPr>
      </p:pic>
      <p:pic>
        <p:nvPicPr>
          <p:cNvPr id="2283" name="Google Shape;2283;p209"/>
          <p:cNvPicPr preferRelativeResize="0"/>
          <p:nvPr/>
        </p:nvPicPr>
        <p:blipFill rotWithShape="1">
          <a:blip r:embed="rId3">
            <a:alphaModFix/>
          </a:blip>
          <a:srcRect b="37635" l="4177" r="5389" t="896"/>
          <a:stretch/>
        </p:blipFill>
        <p:spPr>
          <a:xfrm>
            <a:off x="2322875" y="1760800"/>
            <a:ext cx="3489300" cy="6703499"/>
          </a:xfrm>
          <a:prstGeom prst="rect">
            <a:avLst/>
          </a:prstGeom>
          <a:noFill/>
          <a:ln>
            <a:noFill/>
          </a:ln>
        </p:spPr>
      </p:pic>
      <p:sp>
        <p:nvSpPr>
          <p:cNvPr id="2284" name="Google Shape;2284;p209"/>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8" name="Shape 2288"/>
        <p:cNvGrpSpPr/>
        <p:nvPr/>
      </p:nvGrpSpPr>
      <p:grpSpPr>
        <a:xfrm>
          <a:off x="0" y="0"/>
          <a:ext cx="0" cy="0"/>
          <a:chOff x="0" y="0"/>
          <a:chExt cx="0" cy="0"/>
        </a:xfrm>
      </p:grpSpPr>
      <p:sp>
        <p:nvSpPr>
          <p:cNvPr id="2289" name="Google Shape;2289;p210"/>
          <p:cNvSpPr/>
          <p:nvPr/>
        </p:nvSpPr>
        <p:spPr>
          <a:xfrm>
            <a:off x="655375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0" name="Google Shape;2290;p210"/>
          <p:cNvSpPr/>
          <p:nvPr/>
        </p:nvSpPr>
        <p:spPr>
          <a:xfrm>
            <a:off x="700100" y="336780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1" name="Google Shape;2291;p21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مُلحَق</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موارد لك ولعائلتك في الواقع الافتراضي</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292" name="Google Shape;2292;p210"/>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قيود على الإعلانات وأدوات تحكُّم للمراهقين</a:t>
            </a:r>
            <a:endParaRPr i="0" sz="3600" u="none" cap="none" strike="noStrike">
              <a:solidFill>
                <a:schemeClr val="dk1"/>
              </a:solidFill>
              <a:latin typeface="Noto Sans Arabic Medium"/>
              <a:ea typeface="Noto Sans Arabic Medium"/>
              <a:cs typeface="Noto Sans Arabic Medium"/>
              <a:sym typeface="Noto Sans Arabic Medium"/>
            </a:endParaRPr>
          </a:p>
        </p:txBody>
      </p:sp>
      <p:sp>
        <p:nvSpPr>
          <p:cNvPr id="2293" name="Google Shape;2293;p210"/>
          <p:cNvSpPr/>
          <p:nvPr/>
        </p:nvSpPr>
        <p:spPr>
          <a:xfrm>
            <a:off x="1072550" y="7336575"/>
            <a:ext cx="4547700" cy="549600"/>
          </a:xfrm>
          <a:prstGeom prst="rect">
            <a:avLst/>
          </a:prstGeom>
          <a:solidFill>
            <a:schemeClr val="accent3"/>
          </a:solidFill>
          <a:ln>
            <a:noFill/>
          </a:ln>
        </p:spPr>
        <p:txBody>
          <a:bodyPr anchorCtr="0" anchor="t" bIns="0" lIns="91400" spcFirstLastPara="1" rIns="91400" wrap="square" tIns="0">
            <a:noAutofit/>
          </a:bodyPr>
          <a:lstStyle/>
          <a:p>
            <a:pPr indent="0" lvl="0" marL="0" marR="0" rtl="1" algn="ctr">
              <a:lnSpc>
                <a:spcPct val="100000"/>
              </a:lnSpc>
              <a:spcBef>
                <a:spcPts val="0"/>
              </a:spcBef>
              <a:spcAft>
                <a:spcPts val="0"/>
              </a:spcAft>
              <a:buClr>
                <a:srgbClr val="000000"/>
              </a:buClr>
              <a:buSzPts val="1600"/>
              <a:buFont typeface="Arial"/>
              <a:buNone/>
            </a:pPr>
            <a:r>
              <a:rPr b="1" i="0" lang="ar-AE" sz="1600" u="none" cap="none" strike="noStrike">
                <a:solidFill>
                  <a:schemeClr val="dk1"/>
                </a:solidFill>
                <a:latin typeface="Noto Sans Arabic"/>
                <a:ea typeface="Noto Sans Arabic"/>
                <a:cs typeface="Noto Sans Arabic"/>
                <a:sym typeface="Noto Sans Arabic"/>
              </a:rPr>
              <a:t>إخفاء بعض الإعلانات والإبلاغ عنها وتقليل رؤيتها</a:t>
            </a:r>
            <a:endParaRPr b="1" i="0" sz="1600" u="none" cap="none" strike="noStrike">
              <a:solidFill>
                <a:schemeClr val="dk1"/>
              </a:solidFill>
              <a:latin typeface="Noto Sans Arabic"/>
              <a:ea typeface="Noto Sans Arabic"/>
              <a:cs typeface="Noto Sans Arabic"/>
              <a:sym typeface="Noto Sans Arabic"/>
            </a:endParaRPr>
          </a:p>
        </p:txBody>
      </p:sp>
      <p:sp>
        <p:nvSpPr>
          <p:cNvPr id="2294" name="Google Shape;2294;p210"/>
          <p:cNvSpPr/>
          <p:nvPr/>
        </p:nvSpPr>
        <p:spPr>
          <a:xfrm>
            <a:off x="6553550" y="7336575"/>
            <a:ext cx="5292600" cy="769800"/>
          </a:xfrm>
          <a:prstGeom prst="rect">
            <a:avLst/>
          </a:prstGeom>
          <a:solidFill>
            <a:schemeClr val="accent3"/>
          </a:solidFill>
          <a:ln>
            <a:noFill/>
          </a:ln>
        </p:spPr>
        <p:txBody>
          <a:bodyPr anchorCtr="0" anchor="t" bIns="0" lIns="91400" spcFirstLastPara="1" rIns="91400" wrap="square" tIns="0">
            <a:noAutofit/>
          </a:bodyPr>
          <a:lstStyle/>
          <a:p>
            <a:pPr indent="0" lvl="0" marL="0" marR="0" rtl="1" algn="ctr">
              <a:lnSpc>
                <a:spcPct val="100000"/>
              </a:lnSpc>
              <a:spcBef>
                <a:spcPts val="0"/>
              </a:spcBef>
              <a:spcAft>
                <a:spcPts val="0"/>
              </a:spcAft>
              <a:buClr>
                <a:srgbClr val="000000"/>
              </a:buClr>
              <a:buSzPts val="1600"/>
              <a:buFont typeface="Arial"/>
              <a:buNone/>
            </a:pPr>
            <a:r>
              <a:rPr b="1" i="0" lang="ar-AE" sz="1600" u="none" cap="none" strike="noStrike">
                <a:solidFill>
                  <a:schemeClr val="dk1"/>
                </a:solidFill>
                <a:latin typeface="Noto Sans Arabic"/>
                <a:ea typeface="Noto Sans Arabic"/>
                <a:cs typeface="Noto Sans Arabic"/>
                <a:sym typeface="Noto Sans Arabic"/>
              </a:rPr>
              <a:t>استهداف حسب العمر، والجنس، والموقع الجغرافي فقط</a:t>
            </a:r>
            <a:endParaRPr>
              <a:latin typeface="Noto Sans Arabic"/>
              <a:ea typeface="Noto Sans Arabic"/>
              <a:cs typeface="Noto Sans Arabic"/>
              <a:sym typeface="Noto Sans Arabic"/>
            </a:endParaRPr>
          </a:p>
          <a:p>
            <a:pPr indent="0" lvl="0" marL="0" marR="0" rtl="1" algn="ctr">
              <a:lnSpc>
                <a:spcPct val="100000"/>
              </a:lnSpc>
              <a:spcBef>
                <a:spcPts val="0"/>
              </a:spcBef>
              <a:spcAft>
                <a:spcPts val="0"/>
              </a:spcAft>
              <a:buClr>
                <a:srgbClr val="000000"/>
              </a:buClr>
              <a:buSzPts val="1600"/>
              <a:buFont typeface="Arial"/>
              <a:buNone/>
            </a:pPr>
            <a:r>
              <a:rPr i="0" lang="ar-AE" sz="1600" u="none" cap="none" strike="noStrike">
                <a:solidFill>
                  <a:schemeClr val="dk1"/>
                </a:solidFill>
                <a:latin typeface="Noto Sans Arabic"/>
                <a:ea typeface="Noto Sans Arabic"/>
                <a:cs typeface="Noto Sans Arabic"/>
                <a:sym typeface="Noto Sans Arabic"/>
              </a:rPr>
              <a:t>منع الاستهداف المبني على أساس الاهتمامات</a:t>
            </a:r>
            <a:endParaRPr i="0" sz="1600" u="none" cap="none" strike="noStrike">
              <a:solidFill>
                <a:schemeClr val="dk1"/>
              </a:solidFill>
              <a:latin typeface="Noto Sans Arabic"/>
              <a:ea typeface="Noto Sans Arabic"/>
              <a:cs typeface="Noto Sans Arabic"/>
              <a:sym typeface="Noto Sans Arabic"/>
            </a:endParaRPr>
          </a:p>
        </p:txBody>
      </p:sp>
      <p:grpSp>
        <p:nvGrpSpPr>
          <p:cNvPr id="2295" name="Google Shape;2295;p210"/>
          <p:cNvGrpSpPr/>
          <p:nvPr/>
        </p:nvGrpSpPr>
        <p:grpSpPr>
          <a:xfrm>
            <a:off x="866397" y="3625684"/>
            <a:ext cx="4930346" cy="3068236"/>
            <a:chOff x="6202100" y="2564092"/>
            <a:chExt cx="2465173" cy="1534118"/>
          </a:xfrm>
        </p:grpSpPr>
        <p:grpSp>
          <p:nvGrpSpPr>
            <p:cNvPr id="2296" name="Google Shape;2296;p210"/>
            <p:cNvGrpSpPr/>
            <p:nvPr/>
          </p:nvGrpSpPr>
          <p:grpSpPr>
            <a:xfrm>
              <a:off x="6214813" y="2564092"/>
              <a:ext cx="2452460" cy="1204691"/>
              <a:chOff x="-701135" y="2201283"/>
              <a:chExt cx="15138641" cy="7386209"/>
            </a:xfrm>
          </p:grpSpPr>
          <p:pic>
            <p:nvPicPr>
              <p:cNvPr id="2297" name="Google Shape;2297;p210"/>
              <p:cNvPicPr preferRelativeResize="0"/>
              <p:nvPr/>
            </p:nvPicPr>
            <p:blipFill rotWithShape="1">
              <a:blip r:embed="rId3">
                <a:alphaModFix/>
              </a:blip>
              <a:srcRect b="0" l="-18" r="7996" t="0"/>
              <a:stretch/>
            </p:blipFill>
            <p:spPr>
              <a:xfrm>
                <a:off x="-701135" y="2228105"/>
                <a:ext cx="15138637" cy="7359387"/>
              </a:xfrm>
              <a:prstGeom prst="rect">
                <a:avLst/>
              </a:prstGeom>
              <a:noFill/>
              <a:ln>
                <a:noFill/>
              </a:ln>
            </p:spPr>
          </p:pic>
          <p:pic>
            <p:nvPicPr>
              <p:cNvPr id="2298" name="Google Shape;2298;p210"/>
              <p:cNvPicPr preferRelativeResize="0"/>
              <p:nvPr/>
            </p:nvPicPr>
            <p:blipFill rotWithShape="1">
              <a:blip r:embed="rId4">
                <a:alphaModFix/>
              </a:blip>
              <a:srcRect b="0" l="0" r="0" t="0"/>
              <a:stretch/>
            </p:blipFill>
            <p:spPr>
              <a:xfrm>
                <a:off x="12263303" y="6181381"/>
                <a:ext cx="2174177" cy="1235105"/>
              </a:xfrm>
              <a:prstGeom prst="rect">
                <a:avLst/>
              </a:prstGeom>
              <a:noFill/>
              <a:ln>
                <a:noFill/>
              </a:ln>
            </p:spPr>
          </p:pic>
          <p:pic>
            <p:nvPicPr>
              <p:cNvPr id="2299" name="Google Shape;2299;p210"/>
              <p:cNvPicPr preferRelativeResize="0"/>
              <p:nvPr/>
            </p:nvPicPr>
            <p:blipFill rotWithShape="1">
              <a:blip r:embed="rId4">
                <a:alphaModFix/>
              </a:blip>
              <a:srcRect b="0" l="0" r="0" t="0"/>
              <a:stretch/>
            </p:blipFill>
            <p:spPr>
              <a:xfrm>
                <a:off x="12646820" y="2201283"/>
                <a:ext cx="1790686" cy="697840"/>
              </a:xfrm>
              <a:prstGeom prst="rect">
                <a:avLst/>
              </a:prstGeom>
              <a:noFill/>
              <a:ln>
                <a:noFill/>
              </a:ln>
            </p:spPr>
          </p:pic>
        </p:grpSp>
        <p:pic>
          <p:nvPicPr>
            <p:cNvPr id="2300" name="Google Shape;2300;p210"/>
            <p:cNvPicPr preferRelativeResize="0"/>
            <p:nvPr/>
          </p:nvPicPr>
          <p:blipFill rotWithShape="1">
            <a:blip r:embed="rId5">
              <a:alphaModFix/>
            </a:blip>
            <a:srcRect b="71302" l="-1825" r="13196" t="1418"/>
            <a:stretch/>
          </p:blipFill>
          <p:spPr>
            <a:xfrm>
              <a:off x="6932850" y="3768574"/>
              <a:ext cx="1718344" cy="307031"/>
            </a:xfrm>
            <a:prstGeom prst="rect">
              <a:avLst/>
            </a:prstGeom>
            <a:noFill/>
            <a:ln>
              <a:noFill/>
            </a:ln>
          </p:spPr>
        </p:pic>
        <p:pic>
          <p:nvPicPr>
            <p:cNvPr id="2301" name="Google Shape;2301;p210"/>
            <p:cNvPicPr preferRelativeResize="0"/>
            <p:nvPr/>
          </p:nvPicPr>
          <p:blipFill rotWithShape="1">
            <a:blip r:embed="rId6">
              <a:alphaModFix/>
            </a:blip>
            <a:srcRect b="3688" l="0" r="0" t="0"/>
            <a:stretch/>
          </p:blipFill>
          <p:spPr>
            <a:xfrm>
              <a:off x="6206950" y="2660696"/>
              <a:ext cx="766566" cy="1057571"/>
            </a:xfrm>
            <a:prstGeom prst="rect">
              <a:avLst/>
            </a:prstGeom>
            <a:noFill/>
            <a:ln>
              <a:noFill/>
            </a:ln>
          </p:spPr>
        </p:pic>
        <p:pic>
          <p:nvPicPr>
            <p:cNvPr id="2302" name="Google Shape;2302;p210"/>
            <p:cNvPicPr preferRelativeResize="0"/>
            <p:nvPr/>
          </p:nvPicPr>
          <p:blipFill rotWithShape="1">
            <a:blip r:embed="rId4">
              <a:alphaModFix/>
            </a:blip>
            <a:srcRect b="0" l="0" r="0" t="0"/>
            <a:stretch/>
          </p:blipFill>
          <p:spPr>
            <a:xfrm>
              <a:off x="6202100" y="3366060"/>
              <a:ext cx="785975" cy="732150"/>
            </a:xfrm>
            <a:prstGeom prst="rect">
              <a:avLst/>
            </a:prstGeom>
            <a:noFill/>
            <a:ln>
              <a:noFill/>
            </a:ln>
          </p:spPr>
        </p:pic>
        <p:pic>
          <p:nvPicPr>
            <p:cNvPr id="2303" name="Google Shape;2303;p210"/>
            <p:cNvPicPr preferRelativeResize="0"/>
            <p:nvPr/>
          </p:nvPicPr>
          <p:blipFill rotWithShape="1">
            <a:blip r:embed="rId4">
              <a:alphaModFix/>
            </a:blip>
            <a:srcRect b="0" l="0" r="0" t="0"/>
            <a:stretch/>
          </p:blipFill>
          <p:spPr>
            <a:xfrm>
              <a:off x="6943175" y="2642525"/>
              <a:ext cx="44900" cy="1455675"/>
            </a:xfrm>
            <a:prstGeom prst="rect">
              <a:avLst/>
            </a:prstGeom>
            <a:noFill/>
            <a:ln>
              <a:noFill/>
            </a:ln>
          </p:spPr>
        </p:pic>
      </p:grpSp>
      <p:sp>
        <p:nvSpPr>
          <p:cNvPr id="2304" name="Google Shape;2304;p210"/>
          <p:cNvSpPr/>
          <p:nvPr/>
        </p:nvSpPr>
        <p:spPr>
          <a:xfrm>
            <a:off x="866250"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2305" name="Google Shape;2305;p210"/>
          <p:cNvPicPr preferRelativeResize="0"/>
          <p:nvPr/>
        </p:nvPicPr>
        <p:blipFill rotWithShape="1">
          <a:blip r:embed="rId7">
            <a:alphaModFix/>
          </a:blip>
          <a:srcRect b="75300" l="0" r="69" t="0"/>
          <a:stretch/>
        </p:blipFill>
        <p:spPr>
          <a:xfrm>
            <a:off x="6719849" y="3593050"/>
            <a:ext cx="4960201" cy="3099853"/>
          </a:xfrm>
          <a:prstGeom prst="rect">
            <a:avLst/>
          </a:prstGeom>
          <a:noFill/>
          <a:ln>
            <a:noFill/>
          </a:ln>
        </p:spPr>
      </p:pic>
      <p:sp>
        <p:nvSpPr>
          <p:cNvPr id="2306" name="Google Shape;2306;p210"/>
          <p:cNvSpPr/>
          <p:nvPr/>
        </p:nvSpPr>
        <p:spPr>
          <a:xfrm>
            <a:off x="671817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307" name="Google Shape;2307;p210"/>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2308" name="Google Shape;2308;p210"/>
          <p:cNvSpPr/>
          <p:nvPr/>
        </p:nvSpPr>
        <p:spPr>
          <a:xfrm>
            <a:off x="1236780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9" name="Google Shape;2309;p210"/>
          <p:cNvSpPr/>
          <p:nvPr/>
        </p:nvSpPr>
        <p:spPr>
          <a:xfrm>
            <a:off x="12740300" y="7336575"/>
            <a:ext cx="4547700" cy="549600"/>
          </a:xfrm>
          <a:prstGeom prst="rect">
            <a:avLst/>
          </a:prstGeom>
          <a:solidFill>
            <a:schemeClr val="accent3"/>
          </a:solidFill>
          <a:ln>
            <a:noFill/>
          </a:ln>
        </p:spPr>
        <p:txBody>
          <a:bodyPr anchorCtr="0" anchor="t" bIns="0" lIns="91400" spcFirstLastPara="1" rIns="91400" wrap="square" tIns="0">
            <a:noAutofit/>
          </a:bodyPr>
          <a:lstStyle/>
          <a:p>
            <a:pPr indent="0" lvl="0" marL="0" marR="0" rtl="1" algn="ctr">
              <a:lnSpc>
                <a:spcPct val="100000"/>
              </a:lnSpc>
              <a:spcBef>
                <a:spcPts val="0"/>
              </a:spcBef>
              <a:spcAft>
                <a:spcPts val="0"/>
              </a:spcAft>
              <a:buClr>
                <a:srgbClr val="000000"/>
              </a:buClr>
              <a:buSzPts val="1600"/>
              <a:buFont typeface="Arial"/>
              <a:buNone/>
            </a:pPr>
            <a:r>
              <a:rPr b="1" i="0" lang="ar-AE" sz="1600" u="none" cap="none" strike="noStrike">
                <a:solidFill>
                  <a:schemeClr val="dk1"/>
                </a:solidFill>
                <a:latin typeface="Noto Sans Arabic"/>
                <a:ea typeface="Noto Sans Arabic"/>
                <a:cs typeface="Noto Sans Arabic"/>
                <a:sym typeface="Noto Sans Arabic"/>
              </a:rPr>
              <a:t>الإعلانات المحظورة للمستخدمِين دون </a:t>
            </a:r>
            <a:r>
              <a:rPr b="1" i="0" lang="ar-AE" sz="1600" u="none" cap="none" strike="noStrike">
                <a:solidFill>
                  <a:schemeClr val="dk1"/>
                </a:solidFill>
                <a:latin typeface="Optimistic Display"/>
                <a:ea typeface="Optimistic Display"/>
                <a:cs typeface="Optimistic Display"/>
                <a:sym typeface="Optimistic Display"/>
              </a:rPr>
              <a:t>18</a:t>
            </a:r>
            <a:r>
              <a:rPr b="1" i="0" lang="ar-AE" sz="1600" u="none" cap="none" strike="noStrike">
                <a:solidFill>
                  <a:schemeClr val="dk1"/>
                </a:solidFill>
                <a:latin typeface="Noto Sans Arabic"/>
                <a:ea typeface="Noto Sans Arabic"/>
                <a:cs typeface="Noto Sans Arabic"/>
                <a:sym typeface="Noto Sans Arabic"/>
              </a:rPr>
              <a:t> عاماً</a:t>
            </a:r>
            <a:endParaRPr b="1" i="0" sz="1600" u="none" cap="none" strike="noStrike">
              <a:solidFill>
                <a:schemeClr val="dk1"/>
              </a:solidFill>
              <a:latin typeface="Noto Sans Arabic"/>
              <a:ea typeface="Noto Sans Arabic"/>
              <a:cs typeface="Noto Sans Arabic"/>
              <a:sym typeface="Noto Sans Arabic"/>
            </a:endParaRPr>
          </a:p>
        </p:txBody>
      </p:sp>
      <p:pic>
        <p:nvPicPr>
          <p:cNvPr id="2310" name="Google Shape;2310;p210"/>
          <p:cNvPicPr preferRelativeResize="0"/>
          <p:nvPr/>
        </p:nvPicPr>
        <p:blipFill rotWithShape="1">
          <a:blip r:embed="rId8">
            <a:alphaModFix/>
          </a:blip>
          <a:srcRect b="0" l="13079" r="66921" t="0"/>
          <a:stretch/>
        </p:blipFill>
        <p:spPr>
          <a:xfrm>
            <a:off x="12533850" y="3594150"/>
            <a:ext cx="1449554" cy="3099849"/>
          </a:xfrm>
          <a:prstGeom prst="rect">
            <a:avLst/>
          </a:prstGeom>
          <a:noFill/>
          <a:ln>
            <a:noFill/>
          </a:ln>
        </p:spPr>
      </p:pic>
      <p:pic>
        <p:nvPicPr>
          <p:cNvPr id="2311" name="Google Shape;2311;p210"/>
          <p:cNvPicPr preferRelativeResize="0"/>
          <p:nvPr/>
        </p:nvPicPr>
        <p:blipFill rotWithShape="1">
          <a:blip r:embed="rId8">
            <a:alphaModFix/>
          </a:blip>
          <a:srcRect b="0" l="44736" r="4502" t="0"/>
          <a:stretch/>
        </p:blipFill>
        <p:spPr>
          <a:xfrm>
            <a:off x="13983400" y="3594150"/>
            <a:ext cx="3510804" cy="3099849"/>
          </a:xfrm>
          <a:prstGeom prst="rect">
            <a:avLst/>
          </a:prstGeom>
          <a:noFill/>
          <a:ln>
            <a:noFill/>
          </a:ln>
        </p:spPr>
      </p:pic>
      <p:sp>
        <p:nvSpPr>
          <p:cNvPr id="2312" name="Google Shape;2312;p210"/>
          <p:cNvSpPr/>
          <p:nvPr/>
        </p:nvSpPr>
        <p:spPr>
          <a:xfrm>
            <a:off x="1253037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6" name="Shape 2316"/>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6" name="Shape 1506"/>
        <p:cNvGrpSpPr/>
        <p:nvPr/>
      </p:nvGrpSpPr>
      <p:grpSpPr>
        <a:xfrm>
          <a:off x="0" y="0"/>
          <a:ext cx="0" cy="0"/>
          <a:chOff x="0" y="0"/>
          <a:chExt cx="0" cy="0"/>
        </a:xfrm>
      </p:grpSpPr>
      <p:sp>
        <p:nvSpPr>
          <p:cNvPr id="1507" name="Google Shape;1507;p174"/>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مقدّمة</a:t>
            </a:r>
            <a:endParaRPr i="0" sz="1400" u="none" cap="none" strike="noStrike">
              <a:solidFill>
                <a:schemeClr val="dk1"/>
              </a:solidFill>
              <a:latin typeface="Noto Sans Arabic"/>
              <a:ea typeface="Noto Sans Arabic"/>
              <a:cs typeface="Noto Sans Arabic"/>
              <a:sym typeface="Noto Sans Arabic"/>
            </a:endParaRPr>
          </a:p>
        </p:txBody>
      </p:sp>
      <p:sp>
        <p:nvSpPr>
          <p:cNvPr id="1508" name="Google Shape;1508;p174"/>
          <p:cNvSpPr txBox="1"/>
          <p:nvPr>
            <p:ph type="title"/>
          </p:nvPr>
        </p:nvSpPr>
        <p:spPr>
          <a:xfrm>
            <a:off x="12646000" y="5139402"/>
            <a:ext cx="4867800" cy="369300"/>
          </a:xfrm>
          <a:prstGeom prst="rect">
            <a:avLst/>
          </a:prstGeom>
          <a:noFill/>
          <a:ln>
            <a:noFill/>
          </a:ln>
        </p:spPr>
        <p:txBody>
          <a:bodyPr anchorCtr="0" anchor="b" bIns="0" lIns="0" spcFirstLastPara="1" rIns="0" wrap="square" tIns="0">
            <a:spAutoFit/>
          </a:bodyPr>
          <a:lstStyle/>
          <a:p>
            <a:pPr indent="0" lvl="0" marL="0" rtl="1" algn="r">
              <a:lnSpc>
                <a:spcPct val="120000"/>
              </a:lnSpc>
              <a:spcBef>
                <a:spcPts val="0"/>
              </a:spcBef>
              <a:spcAft>
                <a:spcPts val="0"/>
              </a:spcAft>
              <a:buSzPts val="2800"/>
              <a:buNone/>
            </a:pPr>
            <a:r>
              <a:rPr b="1" lang="ar-AE" sz="2400">
                <a:latin typeface="Noto Sans Arabic"/>
                <a:ea typeface="Noto Sans Arabic"/>
                <a:cs typeface="Noto Sans Arabic"/>
                <a:sym typeface="Noto Sans Arabic"/>
              </a:rPr>
              <a:t>التمكين المسؤول</a:t>
            </a:r>
            <a:endParaRPr b="1" sz="2400">
              <a:latin typeface="Noto Sans Arabic"/>
              <a:ea typeface="Noto Sans Arabic"/>
              <a:cs typeface="Noto Sans Arabic"/>
              <a:sym typeface="Noto Sans Arabic"/>
            </a:endParaRPr>
          </a:p>
        </p:txBody>
      </p:sp>
      <p:sp>
        <p:nvSpPr>
          <p:cNvPr id="1509" name="Google Shape;1509;p174"/>
          <p:cNvSpPr txBox="1"/>
          <p:nvPr>
            <p:ph idx="4294967295" type="title"/>
          </p:nvPr>
        </p:nvSpPr>
        <p:spPr>
          <a:xfrm>
            <a:off x="6937976" y="5139402"/>
            <a:ext cx="4944900" cy="369300"/>
          </a:xfrm>
          <a:prstGeom prst="rect">
            <a:avLst/>
          </a:prstGeom>
          <a:noFill/>
          <a:ln>
            <a:noFill/>
          </a:ln>
        </p:spPr>
        <p:txBody>
          <a:bodyPr anchorCtr="0" anchor="b" bIns="0" lIns="0" spcFirstLastPara="1" rIns="0" wrap="square" tIns="0">
            <a:spAutoFit/>
          </a:bodyPr>
          <a:lstStyle/>
          <a:p>
            <a:pPr indent="0" lvl="0" marL="0" rtl="1" algn="just">
              <a:lnSpc>
                <a:spcPct val="120000"/>
              </a:lnSpc>
              <a:spcBef>
                <a:spcPts val="0"/>
              </a:spcBef>
              <a:spcAft>
                <a:spcPts val="0"/>
              </a:spcAft>
              <a:buSzPts val="2800"/>
              <a:buNone/>
            </a:pPr>
            <a:r>
              <a:rPr b="1" lang="ar-AE" sz="2400">
                <a:latin typeface="Noto Sans Arabic"/>
                <a:ea typeface="Noto Sans Arabic"/>
                <a:cs typeface="Noto Sans Arabic"/>
                <a:sym typeface="Noto Sans Arabic"/>
              </a:rPr>
              <a:t>حماية مناسِبة للفئة العمرية </a:t>
            </a:r>
            <a:endParaRPr b="1" sz="2400">
              <a:latin typeface="Noto Sans Arabic"/>
              <a:ea typeface="Noto Sans Arabic"/>
              <a:cs typeface="Noto Sans Arabic"/>
              <a:sym typeface="Noto Sans Arabic"/>
            </a:endParaRPr>
          </a:p>
        </p:txBody>
      </p:sp>
      <p:sp>
        <p:nvSpPr>
          <p:cNvPr id="1510" name="Google Shape;1510;p174"/>
          <p:cNvSpPr txBox="1"/>
          <p:nvPr>
            <p:ph idx="1" type="body"/>
          </p:nvPr>
        </p:nvSpPr>
        <p:spPr>
          <a:xfrm>
            <a:off x="12627100" y="5908275"/>
            <a:ext cx="4944900" cy="2188200"/>
          </a:xfrm>
          <a:prstGeom prst="rect">
            <a:avLst/>
          </a:prstGeom>
          <a:noFill/>
          <a:ln>
            <a:noFill/>
          </a:ln>
        </p:spPr>
        <p:txBody>
          <a:bodyPr anchorCtr="0" anchor="t" bIns="0" lIns="0" spcFirstLastPara="1" rIns="0" wrap="square" tIns="0">
            <a:normAutofit/>
          </a:bodyPr>
          <a:lstStyle/>
          <a:p>
            <a:pPr indent="0" lvl="0" marL="0" rtl="1" algn="r">
              <a:lnSpc>
                <a:spcPct val="115000"/>
              </a:lnSpc>
              <a:spcBef>
                <a:spcPts val="0"/>
              </a:spcBef>
              <a:spcAft>
                <a:spcPts val="0"/>
              </a:spcAft>
              <a:buSzPts val="400"/>
              <a:buNone/>
            </a:pPr>
            <a:r>
              <a:rPr lang="ar-AE" sz="2000">
                <a:latin typeface="Noto Sans Arabic"/>
                <a:ea typeface="Noto Sans Arabic"/>
                <a:cs typeface="Noto Sans Arabic"/>
                <a:sym typeface="Noto Sans Arabic"/>
              </a:rPr>
              <a:t>نحن على قناعة راسخة بأهمية تمكين الشباب على نحو مسؤول لمساعدتهم على الاستمتاع بالمزايا العديدة التي توفّرها منصتنا.</a:t>
            </a:r>
            <a:endParaRPr sz="2000">
              <a:latin typeface="Noto Sans Arabic"/>
              <a:ea typeface="Noto Sans Arabic"/>
              <a:cs typeface="Noto Sans Arabic"/>
              <a:sym typeface="Noto Sans Arabic"/>
            </a:endParaRPr>
          </a:p>
          <a:p>
            <a:pPr indent="0" lvl="0" marL="0" rtl="1" algn="r">
              <a:lnSpc>
                <a:spcPct val="115000"/>
              </a:lnSpc>
              <a:spcBef>
                <a:spcPts val="0"/>
              </a:spcBef>
              <a:spcAft>
                <a:spcPts val="0"/>
              </a:spcAft>
              <a:buSzPts val="400"/>
              <a:buNone/>
            </a:pPr>
            <a:r>
              <a:t/>
            </a:r>
            <a:endParaRPr sz="2000">
              <a:latin typeface="Noto Sans Arabic"/>
              <a:ea typeface="Noto Sans Arabic"/>
              <a:cs typeface="Noto Sans Arabic"/>
              <a:sym typeface="Noto Sans Arabic"/>
            </a:endParaRPr>
          </a:p>
        </p:txBody>
      </p:sp>
      <p:sp>
        <p:nvSpPr>
          <p:cNvPr id="1511" name="Google Shape;1511;p174"/>
          <p:cNvSpPr txBox="1"/>
          <p:nvPr>
            <p:ph idx="4294967295" type="body"/>
          </p:nvPr>
        </p:nvSpPr>
        <p:spPr>
          <a:xfrm>
            <a:off x="7015076" y="5908275"/>
            <a:ext cx="4867800" cy="2188200"/>
          </a:xfrm>
          <a:prstGeom prst="rect">
            <a:avLst/>
          </a:prstGeom>
          <a:noFill/>
          <a:ln>
            <a:noFill/>
          </a:ln>
        </p:spPr>
        <p:txBody>
          <a:bodyPr anchorCtr="0" anchor="t" bIns="0" lIns="0" spcFirstLastPara="1" rIns="0" wrap="square" tIns="0">
            <a:noAutofit/>
          </a:bodyPr>
          <a:lstStyle/>
          <a:p>
            <a:pPr indent="0" lvl="0" marL="0" rtl="1" algn="r">
              <a:lnSpc>
                <a:spcPct val="115000"/>
              </a:lnSpc>
              <a:spcBef>
                <a:spcPts val="0"/>
              </a:spcBef>
              <a:spcAft>
                <a:spcPts val="0"/>
              </a:spcAft>
              <a:buSzPts val="400"/>
              <a:buNone/>
            </a:pPr>
            <a:r>
              <a:rPr lang="ar-AE" sz="2000">
                <a:latin typeface="Noto Sans Arabic"/>
                <a:ea typeface="Noto Sans Arabic"/>
                <a:cs typeface="Noto Sans Arabic"/>
                <a:sym typeface="Noto Sans Arabic"/>
              </a:rPr>
              <a:t>ندرك أهمية دعم الشباب بتدابير إضافية للحفاظ على سلامتهم وخصوصيتهم وصحتهم. ويتّسم نهجنا في هذا الصدد بالشمولية إذ نستثمر في أدوات وموارد للإشراف تم تصميمها لدعم الوالدين عبر منصّة </a:t>
            </a:r>
            <a:r>
              <a:rPr lang="ar-AE" sz="2000">
                <a:latin typeface="Optimistic Text"/>
                <a:ea typeface="Optimistic Text"/>
                <a:cs typeface="Optimistic Text"/>
                <a:sym typeface="Optimistic Text"/>
              </a:rPr>
              <a:t>Instagram</a:t>
            </a:r>
            <a:r>
              <a:rPr lang="ar-AE" sz="2000">
                <a:latin typeface="Noto Sans Arabic"/>
                <a:ea typeface="Noto Sans Arabic"/>
                <a:cs typeface="Noto Sans Arabic"/>
                <a:sym typeface="Noto Sans Arabic"/>
              </a:rPr>
              <a:t> وتقنيات الواقع الافتراضي.</a:t>
            </a:r>
            <a:endParaRPr sz="2000">
              <a:latin typeface="Noto Sans Arabic"/>
              <a:ea typeface="Noto Sans Arabic"/>
              <a:cs typeface="Noto Sans Arabic"/>
              <a:sym typeface="Noto Sans Arabic"/>
            </a:endParaRPr>
          </a:p>
        </p:txBody>
      </p:sp>
      <p:grpSp>
        <p:nvGrpSpPr>
          <p:cNvPr id="1512" name="Google Shape;1512;p174"/>
          <p:cNvGrpSpPr/>
          <p:nvPr/>
        </p:nvGrpSpPr>
        <p:grpSpPr>
          <a:xfrm>
            <a:off x="10257548" y="2999169"/>
            <a:ext cx="1767747" cy="1729732"/>
            <a:chOff x="3434275" y="1391559"/>
            <a:chExt cx="903018" cy="883598"/>
          </a:xfrm>
        </p:grpSpPr>
        <p:sp>
          <p:nvSpPr>
            <p:cNvPr id="1513" name="Google Shape;1513;p174"/>
            <p:cNvSpPr/>
            <p:nvPr/>
          </p:nvSpPr>
          <p:spPr>
            <a:xfrm>
              <a:off x="3434275"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14" name="Google Shape;1514;p174"/>
            <p:cNvGrpSpPr/>
            <p:nvPr/>
          </p:nvGrpSpPr>
          <p:grpSpPr>
            <a:xfrm>
              <a:off x="3652172" y="1591084"/>
              <a:ext cx="467226" cy="506690"/>
              <a:chOff x="3702130" y="7619180"/>
              <a:chExt cx="625470" cy="678300"/>
            </a:xfrm>
          </p:grpSpPr>
          <p:sp>
            <p:nvSpPr>
              <p:cNvPr id="1515" name="Google Shape;1515;p174"/>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16" name="Google Shape;1516;p174"/>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sp>
        <p:nvSpPr>
          <p:cNvPr id="1517" name="Google Shape;1517;p174"/>
          <p:cNvSpPr/>
          <p:nvPr/>
        </p:nvSpPr>
        <p:spPr>
          <a:xfrm>
            <a:off x="15714072" y="2999170"/>
            <a:ext cx="1767745" cy="172972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18" name="Google Shape;1518;p174"/>
          <p:cNvGrpSpPr/>
          <p:nvPr/>
        </p:nvGrpSpPr>
        <p:grpSpPr>
          <a:xfrm>
            <a:off x="16101965" y="3368031"/>
            <a:ext cx="992034" cy="992007"/>
            <a:chOff x="1624904" y="344237"/>
            <a:chExt cx="67843" cy="67843"/>
          </a:xfrm>
        </p:grpSpPr>
        <p:sp>
          <p:nvSpPr>
            <p:cNvPr id="1519" name="Google Shape;1519;p174"/>
            <p:cNvSpPr/>
            <p:nvPr/>
          </p:nvSpPr>
          <p:spPr>
            <a:xfrm>
              <a:off x="1624904" y="344237"/>
              <a:ext cx="67843" cy="67843"/>
            </a:xfrm>
            <a:custGeom>
              <a:rect b="b" l="l" r="r" t="t"/>
              <a:pathLst>
                <a:path extrusionOk="0" h="67843" w="67843">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0" name="Google Shape;1520;p174"/>
            <p:cNvSpPr/>
            <p:nvPr/>
          </p:nvSpPr>
          <p:spPr>
            <a:xfrm>
              <a:off x="1671198" y="375413"/>
              <a:ext cx="15582" cy="15405"/>
            </a:xfrm>
            <a:custGeom>
              <a:rect b="b" l="l" r="r" t="t"/>
              <a:pathLst>
                <a:path extrusionOk="0" h="15405" w="15582">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1" name="Google Shape;1521;p174"/>
            <p:cNvSpPr/>
            <p:nvPr/>
          </p:nvSpPr>
          <p:spPr>
            <a:xfrm>
              <a:off x="1630865" y="375413"/>
              <a:ext cx="15582" cy="15405"/>
            </a:xfrm>
            <a:custGeom>
              <a:rect b="b" l="l" r="r" t="t"/>
              <a:pathLst>
                <a:path extrusionOk="0" h="15405" w="15582">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2" name="Google Shape;1522;p174"/>
            <p:cNvSpPr/>
            <p:nvPr/>
          </p:nvSpPr>
          <p:spPr>
            <a:xfrm>
              <a:off x="1648378" y="369912"/>
              <a:ext cx="20878" cy="20650"/>
            </a:xfrm>
            <a:custGeom>
              <a:rect b="b" l="l" r="r" t="t"/>
              <a:pathLst>
                <a:path extrusionOk="0" h="20650" w="20878">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3" name="Google Shape;1523;p174"/>
            <p:cNvSpPr/>
            <p:nvPr/>
          </p:nvSpPr>
          <p:spPr>
            <a:xfrm>
              <a:off x="1668870" y="388072"/>
              <a:ext cx="19608" cy="6032"/>
            </a:xfrm>
            <a:custGeom>
              <a:rect b="b" l="l" r="r" t="t"/>
              <a:pathLst>
                <a:path extrusionOk="0" h="6032" w="19608">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4" name="Google Shape;1524;p174"/>
            <p:cNvSpPr/>
            <p:nvPr/>
          </p:nvSpPr>
          <p:spPr>
            <a:xfrm>
              <a:off x="1639039" y="387812"/>
              <a:ext cx="39573" cy="17932"/>
            </a:xfrm>
            <a:custGeom>
              <a:rect b="b" l="l" r="r" t="t"/>
              <a:pathLst>
                <a:path extrusionOk="0" h="17932" w="39573">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5" name="Google Shape;1525;p174"/>
            <p:cNvSpPr/>
            <p:nvPr/>
          </p:nvSpPr>
          <p:spPr>
            <a:xfrm>
              <a:off x="1629173" y="388075"/>
              <a:ext cx="19596" cy="6019"/>
            </a:xfrm>
            <a:custGeom>
              <a:rect b="b" l="l" r="r" t="t"/>
              <a:pathLst>
                <a:path extrusionOk="0" h="6019" w="19596">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1526" name="Google Shape;1526;p174"/>
          <p:cNvSpPr txBox="1"/>
          <p:nvPr>
            <p:ph idx="4294967295" type="subTitle"/>
          </p:nvPr>
        </p:nvSpPr>
        <p:spPr>
          <a:xfrm>
            <a:off x="741400" y="1454400"/>
            <a:ext cx="16830600" cy="554100"/>
          </a:xfrm>
          <a:prstGeom prst="rect">
            <a:avLst/>
          </a:prstGeom>
          <a:noFill/>
          <a:ln>
            <a:noFill/>
          </a:ln>
        </p:spPr>
        <p:txBody>
          <a:bodyPr anchorCtr="0" anchor="t" bIns="0" lIns="0" spcFirstLastPara="1" rIns="0" wrap="square" tIns="0">
            <a:spAutoFit/>
          </a:bodyPr>
          <a:lstStyle/>
          <a:p>
            <a:pPr indent="0" lvl="0" marL="0" marR="0" rtl="1" algn="r">
              <a:lnSpc>
                <a:spcPct val="125000"/>
              </a:lnSpc>
              <a:spcBef>
                <a:spcPts val="0"/>
              </a:spcBef>
              <a:spcAft>
                <a:spcPts val="1000"/>
              </a:spcAft>
              <a:buClr>
                <a:schemeClr val="dk1"/>
              </a:buClr>
              <a:buSzPts val="1800"/>
              <a:buFont typeface="Arial"/>
              <a:buNone/>
            </a:pPr>
            <a:r>
              <a:rPr lang="ar-AE" sz="3600">
                <a:latin typeface="Noto Sans Arabic Medium"/>
                <a:ea typeface="Noto Sans Arabic Medium"/>
                <a:cs typeface="Noto Sans Arabic Medium"/>
                <a:sym typeface="Noto Sans Arabic Medium"/>
              </a:rPr>
              <a:t>المبادئ الأساسية التي تقود نهجنا نحو تمكين الشباب</a:t>
            </a:r>
            <a:endParaRPr sz="3600">
              <a:latin typeface="Noto Sans Arabic Medium"/>
              <a:ea typeface="Noto Sans Arabic Medium"/>
              <a:cs typeface="Noto Sans Arabic Medium"/>
              <a:sym typeface="Noto Sans Arabic Medium"/>
            </a:endParaRPr>
          </a:p>
        </p:txBody>
      </p:sp>
      <p:sp>
        <p:nvSpPr>
          <p:cNvPr id="1527" name="Google Shape;1527;p174"/>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ar-AE">
                <a:solidFill>
                  <a:srgbClr val="1C2B33"/>
                </a:solidFill>
                <a:latin typeface="Optimistic Text"/>
                <a:ea typeface="Optimistic Text"/>
                <a:cs typeface="Optimistic Text"/>
                <a:sym typeface="Optimistic Text"/>
              </a:rPr>
              <a:t>0</a:t>
            </a: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1528" name="Google Shape;1528;p174"/>
          <p:cNvSpPr txBox="1"/>
          <p:nvPr>
            <p:ph idx="4294967295" type="title"/>
          </p:nvPr>
        </p:nvSpPr>
        <p:spPr>
          <a:xfrm>
            <a:off x="1588327" y="5139402"/>
            <a:ext cx="4538400" cy="369300"/>
          </a:xfrm>
          <a:prstGeom prst="rect">
            <a:avLst/>
          </a:prstGeom>
          <a:noFill/>
          <a:ln>
            <a:noFill/>
          </a:ln>
        </p:spPr>
        <p:txBody>
          <a:bodyPr anchorCtr="0" anchor="b" bIns="0" lIns="0" spcFirstLastPara="1" rIns="0" wrap="square" tIns="0">
            <a:spAutoFit/>
          </a:bodyPr>
          <a:lstStyle/>
          <a:p>
            <a:pPr indent="0" lvl="0" marL="0" rtl="1" algn="r">
              <a:lnSpc>
                <a:spcPct val="120000"/>
              </a:lnSpc>
              <a:spcBef>
                <a:spcPts val="0"/>
              </a:spcBef>
              <a:spcAft>
                <a:spcPts val="0"/>
              </a:spcAft>
              <a:buSzPts val="2800"/>
              <a:buNone/>
            </a:pPr>
            <a:r>
              <a:rPr b="1" lang="ar-AE" sz="2400">
                <a:latin typeface="Noto Sans Arabic"/>
                <a:ea typeface="Noto Sans Arabic"/>
                <a:cs typeface="Noto Sans Arabic"/>
                <a:sym typeface="Noto Sans Arabic"/>
              </a:rPr>
              <a:t>الابتكار </a:t>
            </a:r>
            <a:endParaRPr b="1" sz="2400">
              <a:latin typeface="Noto Sans Arabic"/>
              <a:ea typeface="Noto Sans Arabic"/>
              <a:cs typeface="Noto Sans Arabic"/>
              <a:sym typeface="Noto Sans Arabic"/>
            </a:endParaRPr>
          </a:p>
        </p:txBody>
      </p:sp>
      <p:sp>
        <p:nvSpPr>
          <p:cNvPr id="1529" name="Google Shape;1529;p174"/>
          <p:cNvSpPr txBox="1"/>
          <p:nvPr>
            <p:ph idx="4294967295" type="body"/>
          </p:nvPr>
        </p:nvSpPr>
        <p:spPr>
          <a:xfrm>
            <a:off x="715375" y="5908275"/>
            <a:ext cx="5448600" cy="2188200"/>
          </a:xfrm>
          <a:prstGeom prst="rect">
            <a:avLst/>
          </a:prstGeom>
          <a:noFill/>
          <a:ln>
            <a:noFill/>
          </a:ln>
        </p:spPr>
        <p:txBody>
          <a:bodyPr anchorCtr="0" anchor="t" bIns="0" lIns="0" spcFirstLastPara="1" rIns="0" wrap="square" tIns="0">
            <a:noAutofit/>
          </a:bodyPr>
          <a:lstStyle/>
          <a:p>
            <a:pPr indent="0" lvl="0" marL="0" rtl="1" algn="r">
              <a:lnSpc>
                <a:spcPct val="115000"/>
              </a:lnSpc>
              <a:spcBef>
                <a:spcPts val="0"/>
              </a:spcBef>
              <a:spcAft>
                <a:spcPts val="0"/>
              </a:spcAft>
              <a:buSzPts val="2200"/>
              <a:buNone/>
            </a:pPr>
            <a:r>
              <a:rPr lang="ar-AE" sz="2000">
                <a:latin typeface="Noto Sans Arabic"/>
                <a:ea typeface="Noto Sans Arabic"/>
                <a:cs typeface="Noto Sans Arabic"/>
                <a:sym typeface="Noto Sans Arabic"/>
              </a:rPr>
              <a:t>ونواصل إيجاد حلول تكنولوجية مبتكرة تقدّم بدورها تجارب رائعة تلبّي تطلعات الشباب، بما يضمن سلامتهم في الفضاء الإلكتروني ويعالج التحديات التي يواجهها العالم الرقمي اليوم.</a:t>
            </a:r>
            <a:endParaRPr sz="2000">
              <a:latin typeface="Noto Sans Arabic"/>
              <a:ea typeface="Noto Sans Arabic"/>
              <a:cs typeface="Noto Sans Arabic"/>
              <a:sym typeface="Noto Sans Arabic"/>
            </a:endParaRPr>
          </a:p>
          <a:p>
            <a:pPr indent="0" lvl="0" marL="0" rtl="1" algn="r">
              <a:lnSpc>
                <a:spcPct val="115000"/>
              </a:lnSpc>
              <a:spcBef>
                <a:spcPts val="0"/>
              </a:spcBef>
              <a:spcAft>
                <a:spcPts val="0"/>
              </a:spcAft>
              <a:buSzPts val="2200"/>
              <a:buNone/>
            </a:pPr>
            <a:r>
              <a:t/>
            </a:r>
            <a:endParaRPr sz="2000">
              <a:latin typeface="Noto Sans Arabic"/>
              <a:ea typeface="Noto Sans Arabic"/>
              <a:cs typeface="Noto Sans Arabic"/>
              <a:sym typeface="Noto Sans Arabic"/>
            </a:endParaRPr>
          </a:p>
          <a:p>
            <a:pPr indent="0" lvl="0" marL="0" rtl="1" algn="r">
              <a:lnSpc>
                <a:spcPct val="115000"/>
              </a:lnSpc>
              <a:spcBef>
                <a:spcPts val="0"/>
              </a:spcBef>
              <a:spcAft>
                <a:spcPts val="0"/>
              </a:spcAft>
              <a:buSzPts val="2200"/>
              <a:buNone/>
            </a:pPr>
            <a:r>
              <a:t/>
            </a:r>
            <a:endParaRPr sz="2000">
              <a:latin typeface="Noto Sans Arabic"/>
              <a:ea typeface="Noto Sans Arabic"/>
              <a:cs typeface="Noto Sans Arabic"/>
              <a:sym typeface="Noto Sans Arabic"/>
            </a:endParaRPr>
          </a:p>
        </p:txBody>
      </p:sp>
      <p:grpSp>
        <p:nvGrpSpPr>
          <p:cNvPr id="1530" name="Google Shape;1530;p174"/>
          <p:cNvGrpSpPr/>
          <p:nvPr/>
        </p:nvGrpSpPr>
        <p:grpSpPr>
          <a:xfrm>
            <a:off x="4549524" y="2999169"/>
            <a:ext cx="1767747" cy="1729732"/>
            <a:chOff x="6079138" y="1391559"/>
            <a:chExt cx="903018" cy="883598"/>
          </a:xfrm>
        </p:grpSpPr>
        <p:sp>
          <p:nvSpPr>
            <p:cNvPr id="1531" name="Google Shape;1531;p174"/>
            <p:cNvSpPr/>
            <p:nvPr/>
          </p:nvSpPr>
          <p:spPr>
            <a:xfrm>
              <a:off x="6079138"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32" name="Google Shape;1532;p174"/>
            <p:cNvGrpSpPr/>
            <p:nvPr/>
          </p:nvGrpSpPr>
          <p:grpSpPr>
            <a:xfrm>
              <a:off x="6344903" y="1578552"/>
              <a:ext cx="371506" cy="509588"/>
              <a:chOff x="3764950" y="3438580"/>
              <a:chExt cx="497330" cy="682180"/>
            </a:xfrm>
          </p:grpSpPr>
          <p:sp>
            <p:nvSpPr>
              <p:cNvPr id="1533" name="Google Shape;1533;p174"/>
              <p:cNvSpPr/>
              <p:nvPr/>
            </p:nvSpPr>
            <p:spPr>
              <a:xfrm>
                <a:off x="4001130" y="3745470"/>
                <a:ext cx="27300" cy="2079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4" name="Google Shape;1534;p174"/>
              <p:cNvSpPr/>
              <p:nvPr/>
            </p:nvSpPr>
            <p:spPr>
              <a:xfrm>
                <a:off x="3915410" y="3939400"/>
                <a:ext cx="198900" cy="276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5" name="Google Shape;1535;p174"/>
              <p:cNvSpPr/>
              <p:nvPr/>
            </p:nvSpPr>
            <p:spPr>
              <a:xfrm>
                <a:off x="3907190" y="3637640"/>
                <a:ext cx="215390" cy="121530"/>
              </a:xfrm>
              <a:custGeom>
                <a:rect b="b" l="l" r="r" t="t"/>
                <a:pathLst>
                  <a:path extrusionOk="0" h="12153" w="21539">
                    <a:moveTo>
                      <a:pt x="10769" y="12153"/>
                    </a:moveTo>
                    <a:cubicBezTo>
                      <a:pt x="10414" y="12153"/>
                      <a:pt x="10058" y="12014"/>
                      <a:pt x="9791" y="11747"/>
                    </a:cubicBezTo>
                    <a:lnTo>
                      <a:pt x="177" y="2133"/>
                    </a:lnTo>
                    <a:cubicBezTo>
                      <a:pt x="0" y="1955"/>
                      <a:pt x="0" y="1663"/>
                      <a:pt x="177" y="1485"/>
                    </a:cubicBezTo>
                    <a:lnTo>
                      <a:pt x="1473" y="190"/>
                    </a:lnTo>
                    <a:cubicBezTo>
                      <a:pt x="1650" y="0"/>
                      <a:pt x="1943" y="0"/>
                      <a:pt x="2120" y="190"/>
                    </a:cubicBezTo>
                    <a:lnTo>
                      <a:pt x="10769" y="8839"/>
                    </a:lnTo>
                    <a:lnTo>
                      <a:pt x="19418" y="190"/>
                    </a:lnTo>
                    <a:cubicBezTo>
                      <a:pt x="19596" y="0"/>
                      <a:pt x="19888" y="0"/>
                      <a:pt x="20066" y="190"/>
                    </a:cubicBezTo>
                    <a:lnTo>
                      <a:pt x="21361" y="1485"/>
                    </a:lnTo>
                    <a:cubicBezTo>
                      <a:pt x="21539" y="1663"/>
                      <a:pt x="21539" y="1955"/>
                      <a:pt x="21361" y="2133"/>
                    </a:cubicBezTo>
                    <a:lnTo>
                      <a:pt x="11734" y="11747"/>
                    </a:lnTo>
                    <a:cubicBezTo>
                      <a:pt x="11468" y="12014"/>
                      <a:pt x="11112" y="12153"/>
                      <a:pt x="10769" y="1215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6" name="Google Shape;1536;p174"/>
              <p:cNvSpPr/>
              <p:nvPr/>
            </p:nvSpPr>
            <p:spPr>
              <a:xfrm>
                <a:off x="3950670" y="4047360"/>
                <a:ext cx="128270" cy="73400"/>
              </a:xfrm>
              <a:custGeom>
                <a:rect b="b" l="l" r="r" t="t"/>
                <a:pathLst>
                  <a:path extrusionOk="0" h="7340" w="12827">
                    <a:moveTo>
                      <a:pt x="9652" y="7340"/>
                    </a:moveTo>
                    <a:lnTo>
                      <a:pt x="3187" y="7340"/>
                    </a:lnTo>
                    <a:cubicBezTo>
                      <a:pt x="1435" y="7340"/>
                      <a:pt x="0" y="5905"/>
                      <a:pt x="0" y="4152"/>
                    </a:cubicBezTo>
                    <a:lnTo>
                      <a:pt x="0" y="0"/>
                    </a:lnTo>
                    <a:lnTo>
                      <a:pt x="2755" y="0"/>
                    </a:lnTo>
                    <a:lnTo>
                      <a:pt x="2755" y="4152"/>
                    </a:lnTo>
                    <a:cubicBezTo>
                      <a:pt x="2755" y="4394"/>
                      <a:pt x="2946" y="4584"/>
                      <a:pt x="3187" y="4584"/>
                    </a:cubicBezTo>
                    <a:lnTo>
                      <a:pt x="9652" y="4584"/>
                    </a:lnTo>
                    <a:cubicBezTo>
                      <a:pt x="9893" y="4584"/>
                      <a:pt x="10083" y="4394"/>
                      <a:pt x="10083" y="4152"/>
                    </a:cubicBezTo>
                    <a:lnTo>
                      <a:pt x="10083" y="0"/>
                    </a:lnTo>
                    <a:lnTo>
                      <a:pt x="12827" y="0"/>
                    </a:lnTo>
                    <a:lnTo>
                      <a:pt x="12827" y="4152"/>
                    </a:lnTo>
                    <a:cubicBezTo>
                      <a:pt x="12827" y="5905"/>
                      <a:pt x="11404" y="7340"/>
                      <a:pt x="9652" y="734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7" name="Google Shape;1537;p174"/>
              <p:cNvSpPr/>
              <p:nvPr/>
            </p:nvSpPr>
            <p:spPr>
              <a:xfrm>
                <a:off x="3764950" y="3438580"/>
                <a:ext cx="497330" cy="617980"/>
              </a:xfrm>
              <a:custGeom>
                <a:rect b="b" l="l" r="r" t="t"/>
                <a:pathLst>
                  <a:path extrusionOk="0" h="61798" w="49733">
                    <a:moveTo>
                      <a:pt x="33731" y="61798"/>
                    </a:moveTo>
                    <a:lnTo>
                      <a:pt x="17170" y="61798"/>
                    </a:lnTo>
                    <a:cubicBezTo>
                      <a:pt x="15417" y="61798"/>
                      <a:pt x="13995" y="60375"/>
                      <a:pt x="13995" y="58623"/>
                    </a:cubicBezTo>
                    <a:lnTo>
                      <a:pt x="13995" y="51219"/>
                    </a:lnTo>
                    <a:cubicBezTo>
                      <a:pt x="13995" y="48958"/>
                      <a:pt x="12865" y="46837"/>
                      <a:pt x="10985" y="45542"/>
                    </a:cubicBezTo>
                    <a:cubicBezTo>
                      <a:pt x="4013" y="40741"/>
                      <a:pt x="0" y="32816"/>
                      <a:pt x="253" y="24358"/>
                    </a:cubicBezTo>
                    <a:cubicBezTo>
                      <a:pt x="647" y="11722"/>
                      <a:pt x="10807" y="1219"/>
                      <a:pt x="23418" y="431"/>
                    </a:cubicBezTo>
                    <a:cubicBezTo>
                      <a:pt x="30327" y="0"/>
                      <a:pt x="36906" y="2362"/>
                      <a:pt x="41935" y="7099"/>
                    </a:cubicBezTo>
                    <a:cubicBezTo>
                      <a:pt x="46901" y="11760"/>
                      <a:pt x="49733" y="18326"/>
                      <a:pt x="49733" y="25133"/>
                    </a:cubicBezTo>
                    <a:cubicBezTo>
                      <a:pt x="49733" y="32918"/>
                      <a:pt x="46012" y="40335"/>
                      <a:pt x="39763" y="44996"/>
                    </a:cubicBezTo>
                    <a:cubicBezTo>
                      <a:pt x="37973" y="46316"/>
                      <a:pt x="36906" y="48399"/>
                      <a:pt x="36906" y="50558"/>
                    </a:cubicBezTo>
                    <a:lnTo>
                      <a:pt x="36906" y="58623"/>
                    </a:lnTo>
                    <a:cubicBezTo>
                      <a:pt x="36906" y="60375"/>
                      <a:pt x="35483" y="61798"/>
                      <a:pt x="33731" y="61798"/>
                    </a:cubicBezTo>
                    <a:close/>
                    <a:moveTo>
                      <a:pt x="25006" y="3136"/>
                    </a:moveTo>
                    <a:cubicBezTo>
                      <a:pt x="24536" y="3136"/>
                      <a:pt x="24053" y="3149"/>
                      <a:pt x="23583" y="3175"/>
                    </a:cubicBezTo>
                    <a:cubicBezTo>
                      <a:pt x="12382" y="3873"/>
                      <a:pt x="3340" y="13207"/>
                      <a:pt x="3009" y="24447"/>
                    </a:cubicBezTo>
                    <a:cubicBezTo>
                      <a:pt x="2768" y="31978"/>
                      <a:pt x="6337" y="39014"/>
                      <a:pt x="12547" y="43281"/>
                    </a:cubicBezTo>
                    <a:lnTo>
                      <a:pt x="12547" y="43281"/>
                    </a:lnTo>
                    <a:cubicBezTo>
                      <a:pt x="15176" y="45084"/>
                      <a:pt x="16738" y="48044"/>
                      <a:pt x="16738" y="51219"/>
                    </a:cubicBezTo>
                    <a:lnTo>
                      <a:pt x="16738" y="58623"/>
                    </a:lnTo>
                    <a:cubicBezTo>
                      <a:pt x="16738" y="58851"/>
                      <a:pt x="16929" y="59042"/>
                      <a:pt x="17170" y="59042"/>
                    </a:cubicBezTo>
                    <a:lnTo>
                      <a:pt x="33731" y="59042"/>
                    </a:lnTo>
                    <a:cubicBezTo>
                      <a:pt x="33959" y="59042"/>
                      <a:pt x="34162" y="58851"/>
                      <a:pt x="34162" y="58623"/>
                    </a:cubicBezTo>
                    <a:lnTo>
                      <a:pt x="34162" y="50558"/>
                    </a:lnTo>
                    <a:cubicBezTo>
                      <a:pt x="34162" y="47548"/>
                      <a:pt x="35636" y="44640"/>
                      <a:pt x="38125" y="42786"/>
                    </a:cubicBezTo>
                    <a:cubicBezTo>
                      <a:pt x="43764" y="38595"/>
                      <a:pt x="46990" y="32156"/>
                      <a:pt x="46990" y="25133"/>
                    </a:cubicBezTo>
                    <a:cubicBezTo>
                      <a:pt x="46990" y="18999"/>
                      <a:pt x="44526" y="13309"/>
                      <a:pt x="40055" y="9105"/>
                    </a:cubicBezTo>
                    <a:cubicBezTo>
                      <a:pt x="35928" y="5232"/>
                      <a:pt x="30632" y="3136"/>
                      <a:pt x="25006" y="3136"/>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1" name="Shape 1541"/>
        <p:cNvGrpSpPr/>
        <p:nvPr/>
      </p:nvGrpSpPr>
      <p:grpSpPr>
        <a:xfrm>
          <a:off x="0" y="0"/>
          <a:ext cx="0" cy="0"/>
          <a:chOff x="0" y="0"/>
          <a:chExt cx="0" cy="0"/>
        </a:xfrm>
      </p:grpSpPr>
      <p:sp>
        <p:nvSpPr>
          <p:cNvPr id="1542" name="Google Shape;1542;p175"/>
          <p:cNvSpPr txBox="1"/>
          <p:nvPr>
            <p:ph idx="4294967295" type="ctrTitle"/>
          </p:nvPr>
        </p:nvSpPr>
        <p:spPr>
          <a:xfrm>
            <a:off x="10238225" y="3992249"/>
            <a:ext cx="7349700" cy="2302500"/>
          </a:xfrm>
          <a:prstGeom prst="rect">
            <a:avLst/>
          </a:prstGeom>
          <a:noFill/>
          <a:ln>
            <a:noFill/>
          </a:ln>
        </p:spPr>
        <p:txBody>
          <a:bodyPr anchorCtr="0" anchor="b" bIns="0" lIns="0" spcFirstLastPara="1" rIns="0" wrap="square" tIns="0">
            <a:spAutoFit/>
          </a:bodyPr>
          <a:lstStyle/>
          <a:p>
            <a:pPr indent="0" lvl="0" marL="0" marR="0" rtl="1" algn="r">
              <a:lnSpc>
                <a:spcPct val="100000"/>
              </a:lnSpc>
              <a:spcBef>
                <a:spcPts val="0"/>
              </a:spcBef>
              <a:spcAft>
                <a:spcPts val="0"/>
              </a:spcAft>
              <a:buClr>
                <a:schemeClr val="accent5"/>
              </a:buClr>
              <a:buSzPts val="1100"/>
              <a:buFont typeface="Arial"/>
              <a:buNone/>
            </a:pPr>
            <a:r>
              <a:rPr b="1" i="0" lang="ar-AE" sz="2300" u="none" cap="none" strike="noStrike">
                <a:solidFill>
                  <a:schemeClr val="dk1"/>
                </a:solidFill>
                <a:latin typeface="Noto Sans Arabic"/>
                <a:ea typeface="Noto Sans Arabic"/>
                <a:cs typeface="Noto Sans Arabic"/>
                <a:sym typeface="Noto Sans Arabic"/>
              </a:rPr>
              <a:t>الدرس الأول</a:t>
            </a:r>
            <a:endParaRPr i="0" sz="5500" u="none" cap="none" strike="noStrike">
              <a:solidFill>
                <a:schemeClr val="dk1"/>
              </a:solidFill>
              <a:latin typeface="Noto Sans Arabic"/>
              <a:ea typeface="Noto Sans Arabic"/>
              <a:cs typeface="Noto Sans Arabic"/>
              <a:sym typeface="Noto Sans Arabic"/>
            </a:endParaRPr>
          </a:p>
          <a:p>
            <a:pPr indent="0" lvl="0" marL="0" marR="0" rtl="1" algn="r">
              <a:lnSpc>
                <a:spcPct val="115000"/>
              </a:lnSpc>
              <a:spcBef>
                <a:spcPts val="1000"/>
              </a:spcBef>
              <a:spcAft>
                <a:spcPts val="2000"/>
              </a:spcAft>
              <a:buClr>
                <a:schemeClr val="dk1"/>
              </a:buClr>
              <a:buSzPts val="5600"/>
              <a:buFont typeface="Arial"/>
              <a:buNone/>
            </a:pPr>
            <a:r>
              <a:rPr i="0" lang="ar-AE" sz="5500" u="none" cap="none" strike="noStrike">
                <a:solidFill>
                  <a:schemeClr val="dk1"/>
                </a:solidFill>
                <a:latin typeface="Noto Sans Arabic Medium"/>
                <a:ea typeface="Noto Sans Arabic Medium"/>
                <a:cs typeface="Noto Sans Arabic Medium"/>
                <a:sym typeface="Noto Sans Arabic Medium"/>
              </a:rPr>
              <a:t>أدوات التحكُّم بالوقت عبر منصة</a:t>
            </a:r>
            <a:r>
              <a:rPr i="0" lang="ar-AE" sz="5500" u="none" cap="none" strike="noStrike">
                <a:solidFill>
                  <a:schemeClr val="dk1"/>
                </a:solidFill>
                <a:latin typeface="Noto Sans Arabic"/>
                <a:ea typeface="Noto Sans Arabic"/>
                <a:cs typeface="Noto Sans Arabic"/>
                <a:sym typeface="Noto Sans Arabic"/>
              </a:rPr>
              <a:t> </a:t>
            </a:r>
            <a:r>
              <a:rPr i="0" lang="ar-AE" sz="5500" u="none" cap="none" strike="noStrike">
                <a:solidFill>
                  <a:schemeClr val="dk1"/>
                </a:solidFill>
                <a:latin typeface="Optimistic Display"/>
                <a:ea typeface="Optimistic Display"/>
                <a:cs typeface="Optimistic Display"/>
                <a:sym typeface="Optimistic Display"/>
              </a:rPr>
              <a:t>Instagram</a:t>
            </a:r>
            <a:endParaRPr i="0" sz="5500" u="none" cap="none" strike="noStrike">
              <a:solidFill>
                <a:schemeClr val="dk1"/>
              </a:solidFill>
              <a:latin typeface="Optimistic Display"/>
              <a:ea typeface="Optimistic Display"/>
              <a:cs typeface="Optimistic Display"/>
              <a:sym typeface="Optimistic Display"/>
            </a:endParaRPr>
          </a:p>
        </p:txBody>
      </p:sp>
      <p:pic>
        <p:nvPicPr>
          <p:cNvPr id="1543" name="Google Shape;1543;p175"/>
          <p:cNvPicPr preferRelativeResize="0"/>
          <p:nvPr/>
        </p:nvPicPr>
        <p:blipFill rotWithShape="1">
          <a:blip r:embed="rId3">
            <a:alphaModFix/>
          </a:blip>
          <a:srcRect b="3185" l="14771" r="1251" t="31645"/>
          <a:stretch/>
        </p:blipFill>
        <p:spPr>
          <a:xfrm flipH="1">
            <a:off x="700100" y="3456226"/>
            <a:ext cx="9009600" cy="4660500"/>
          </a:xfrm>
          <a:prstGeom prst="roundRect">
            <a:avLst>
              <a:gd fmla="val 7089" name="adj"/>
            </a:avLst>
          </a:prstGeom>
          <a:noFill/>
          <a:ln>
            <a:noFill/>
          </a:ln>
        </p:spPr>
      </p:pic>
      <p:pic>
        <p:nvPicPr>
          <p:cNvPr id="1544" name="Google Shape;1544;p175"/>
          <p:cNvPicPr preferRelativeResize="0"/>
          <p:nvPr/>
        </p:nvPicPr>
        <p:blipFill rotWithShape="1">
          <a:blip r:embed="rId4">
            <a:alphaModFix/>
          </a:blip>
          <a:srcRect b="23129" l="-2090" r="2090" t="0"/>
          <a:stretch/>
        </p:blipFill>
        <p:spPr>
          <a:xfrm flipH="1">
            <a:off x="706575" y="2457450"/>
            <a:ext cx="6688225" cy="4533900"/>
          </a:xfrm>
          <a:prstGeom prst="rect">
            <a:avLst/>
          </a:prstGeom>
          <a:noFill/>
          <a:ln>
            <a:noFill/>
          </a:ln>
        </p:spPr>
      </p:pic>
      <p:sp>
        <p:nvSpPr>
          <p:cNvPr id="1545" name="Google Shape;1545;p175"/>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ar-AE">
                <a:solidFill>
                  <a:srgbClr val="1C2B33"/>
                </a:solidFill>
                <a:latin typeface="Optimistic Text"/>
                <a:ea typeface="Optimistic Text"/>
                <a:cs typeface="Optimistic Text"/>
                <a:sym typeface="Optimistic Text"/>
              </a:rPr>
              <a:t>0</a:t>
            </a: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9" name="Shape 1549"/>
        <p:cNvGrpSpPr/>
        <p:nvPr/>
      </p:nvGrpSpPr>
      <p:grpSpPr>
        <a:xfrm>
          <a:off x="0" y="0"/>
          <a:ext cx="0" cy="0"/>
          <a:chOff x="0" y="0"/>
          <a:chExt cx="0" cy="0"/>
        </a:xfrm>
      </p:grpSpPr>
      <p:sp>
        <p:nvSpPr>
          <p:cNvPr id="1550" name="Google Shape;1550;p176"/>
          <p:cNvSpPr/>
          <p:nvPr/>
        </p:nvSpPr>
        <p:spPr>
          <a:xfrm>
            <a:off x="12468825" y="2862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176"/>
          <p:cNvSpPr txBox="1"/>
          <p:nvPr/>
        </p:nvSpPr>
        <p:spPr>
          <a:xfrm>
            <a:off x="12582675" y="7693800"/>
            <a:ext cx="1988400" cy="319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4000"/>
              </a:spcAft>
              <a:buClr>
                <a:srgbClr val="000000"/>
              </a:buClr>
              <a:buSzPts val="1600"/>
              <a:buFont typeface="Arial"/>
              <a:buNone/>
            </a:pPr>
            <a:r>
              <a:rPr i="0" lang="ar-AE" sz="1600" u="none" cap="none" strike="noStrike">
                <a:solidFill>
                  <a:srgbClr val="1C2B33"/>
                </a:solidFill>
                <a:latin typeface="Noto Sans Arabic"/>
                <a:ea typeface="Noto Sans Arabic"/>
                <a:cs typeface="Noto Sans Arabic"/>
                <a:sym typeface="Noto Sans Arabic"/>
              </a:rPr>
              <a:t>إعداد رسالة تذكيرية</a:t>
            </a:r>
            <a:endParaRPr i="0" sz="1600" u="none" cap="none" strike="noStrike">
              <a:solidFill>
                <a:srgbClr val="1C2B33"/>
              </a:solidFill>
              <a:latin typeface="Noto Sans Arabic"/>
              <a:ea typeface="Noto Sans Arabic"/>
              <a:cs typeface="Noto Sans Arabic"/>
              <a:sym typeface="Noto Sans Arabic"/>
            </a:endParaRPr>
          </a:p>
        </p:txBody>
      </p:sp>
      <p:sp>
        <p:nvSpPr>
          <p:cNvPr id="1552" name="Google Shape;1552;p176"/>
          <p:cNvSpPr txBox="1"/>
          <p:nvPr>
            <p:ph idx="4294967295" type="ctrTitle"/>
          </p:nvPr>
        </p:nvSpPr>
        <p:spPr>
          <a:xfrm>
            <a:off x="699550" y="1472450"/>
            <a:ext cx="16830600" cy="554100"/>
          </a:xfrm>
          <a:prstGeom prst="rect">
            <a:avLst/>
          </a:prstGeom>
          <a:noFill/>
          <a:ln>
            <a:noFill/>
          </a:ln>
        </p:spPr>
        <p:txBody>
          <a:bodyPr anchorCtr="0" anchor="b" bIns="0" lIns="0" spcFirstLastPara="1" rIns="0" wrap="square" tIns="0">
            <a:spAutoFit/>
          </a:bodyPr>
          <a:lstStyle/>
          <a:p>
            <a:pPr indent="0" lvl="0" marL="0" marR="0" rtl="1" algn="r">
              <a:lnSpc>
                <a:spcPct val="115000"/>
              </a:lnSpc>
              <a:spcBef>
                <a:spcPts val="0"/>
              </a:spcBef>
              <a:spcAft>
                <a:spcPts val="2000"/>
              </a:spcAft>
              <a:buClr>
                <a:schemeClr val="dk1"/>
              </a:buClr>
              <a:buSzPts val="5600"/>
              <a:buFont typeface="Arial"/>
              <a:buNone/>
            </a:pPr>
            <a:r>
              <a:rPr lang="ar-AE" sz="3600">
                <a:latin typeface="Noto Sans Arabic Medium"/>
                <a:ea typeface="Noto Sans Arabic Medium"/>
                <a:cs typeface="Noto Sans Arabic Medium"/>
                <a:sym typeface="Noto Sans Arabic Medium"/>
              </a:rPr>
              <a:t>التحكُّم في وقت تواجُد أبنائكم المراهقين على منصة </a:t>
            </a:r>
            <a:r>
              <a:rPr lang="ar-AE" sz="3600">
                <a:latin typeface="Optimistic Display"/>
                <a:ea typeface="Optimistic Display"/>
                <a:cs typeface="Optimistic Display"/>
                <a:sym typeface="Optimistic Display"/>
              </a:rPr>
              <a:t>Instagram</a:t>
            </a:r>
            <a:r>
              <a:rPr lang="ar-AE" sz="3600">
                <a:latin typeface="Noto Sans Arabic Medium"/>
                <a:ea typeface="Noto Sans Arabic Medium"/>
                <a:cs typeface="Noto Sans Arabic Medium"/>
                <a:sym typeface="Noto Sans Arabic Medium"/>
              </a:rPr>
              <a:t> وأخذ استراحة</a:t>
            </a:r>
            <a:endParaRPr sz="3600">
              <a:latin typeface="Noto Sans Arabic Medium"/>
              <a:ea typeface="Noto Sans Arabic Medium"/>
              <a:cs typeface="Noto Sans Arabic Medium"/>
              <a:sym typeface="Noto Sans Arabic Medium"/>
            </a:endParaRPr>
          </a:p>
        </p:txBody>
      </p:sp>
      <p:sp>
        <p:nvSpPr>
          <p:cNvPr id="1553" name="Google Shape;1553;p176"/>
          <p:cNvSpPr/>
          <p:nvPr/>
        </p:nvSpPr>
        <p:spPr>
          <a:xfrm>
            <a:off x="12628300" y="3094400"/>
            <a:ext cx="1988400" cy="235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176"/>
          <p:cNvSpPr/>
          <p:nvPr/>
        </p:nvSpPr>
        <p:spPr>
          <a:xfrm>
            <a:off x="12679113" y="3153400"/>
            <a:ext cx="1812600" cy="319200"/>
          </a:xfrm>
          <a:prstGeom prst="rect">
            <a:avLst/>
          </a:prstGeom>
          <a:solidFill>
            <a:srgbClr val="7F7F7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55" name="Google Shape;1555;p176"/>
          <p:cNvPicPr preferRelativeResize="0"/>
          <p:nvPr/>
        </p:nvPicPr>
        <p:blipFill rotWithShape="1">
          <a:blip r:embed="rId3">
            <a:alphaModFix/>
          </a:blip>
          <a:srcRect b="0" l="0" r="0" t="5811"/>
          <a:stretch/>
        </p:blipFill>
        <p:spPr>
          <a:xfrm>
            <a:off x="12658125" y="3402150"/>
            <a:ext cx="1837499" cy="3522599"/>
          </a:xfrm>
          <a:prstGeom prst="rect">
            <a:avLst/>
          </a:prstGeom>
          <a:noFill/>
          <a:ln>
            <a:noFill/>
          </a:ln>
        </p:spPr>
      </p:pic>
      <p:sp>
        <p:nvSpPr>
          <p:cNvPr id="1556" name="Google Shape;1556;p17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الأول</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أدوات التحكُّم بالوقت عبر منصة </a:t>
            </a:r>
            <a:r>
              <a:rPr i="0" lang="ar-AE" sz="1400" u="none" cap="none" strike="noStrike">
                <a:solidFill>
                  <a:schemeClr val="dk1"/>
                </a:solidFill>
                <a:latin typeface="Optimistic Text"/>
                <a:ea typeface="Optimistic Text"/>
                <a:cs typeface="Optimistic Text"/>
                <a:sym typeface="Optimistic Text"/>
              </a:rPr>
              <a:t>Instagram</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1557" name="Google Shape;1557;p176"/>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ar-AE">
                <a:solidFill>
                  <a:srgbClr val="1C2B33"/>
                </a:solidFill>
                <a:latin typeface="Optimistic Text"/>
                <a:ea typeface="Optimistic Text"/>
                <a:cs typeface="Optimistic Text"/>
                <a:sym typeface="Optimistic Text"/>
              </a:rPr>
              <a:t>0</a:t>
            </a: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1558" name="Google Shape;1558;p176"/>
          <p:cNvSpPr/>
          <p:nvPr/>
        </p:nvSpPr>
        <p:spPr>
          <a:xfrm>
            <a:off x="15150650"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59" name="Google Shape;1559;p176"/>
          <p:cNvPicPr preferRelativeResize="0"/>
          <p:nvPr/>
        </p:nvPicPr>
        <p:blipFill rotWithShape="1">
          <a:blip r:embed="rId4">
            <a:alphaModFix/>
          </a:blip>
          <a:srcRect b="2325" l="1313" r="1391" t="379"/>
          <a:stretch/>
        </p:blipFill>
        <p:spPr>
          <a:xfrm>
            <a:off x="15331400" y="3242749"/>
            <a:ext cx="1837500" cy="3740700"/>
          </a:xfrm>
          <a:prstGeom prst="roundRect">
            <a:avLst>
              <a:gd fmla="val 10996" name="adj"/>
            </a:avLst>
          </a:prstGeom>
          <a:noFill/>
          <a:ln>
            <a:noFill/>
          </a:ln>
        </p:spPr>
      </p:pic>
      <p:sp>
        <p:nvSpPr>
          <p:cNvPr id="1560" name="Google Shape;1560;p176"/>
          <p:cNvSpPr txBox="1"/>
          <p:nvPr/>
        </p:nvSpPr>
        <p:spPr>
          <a:xfrm>
            <a:off x="14970250" y="7693800"/>
            <a:ext cx="2559900" cy="319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4000"/>
              </a:spcAft>
              <a:buClr>
                <a:srgbClr val="000000"/>
              </a:buClr>
              <a:buSzPts val="1600"/>
              <a:buFont typeface="Arial"/>
              <a:buNone/>
            </a:pPr>
            <a:r>
              <a:rPr i="0" lang="ar-AE" sz="1600" u="none" cap="none" strike="noStrike">
                <a:solidFill>
                  <a:srgbClr val="1C2B33"/>
                </a:solidFill>
                <a:latin typeface="Noto Sans Arabic"/>
                <a:ea typeface="Noto Sans Arabic"/>
                <a:cs typeface="Noto Sans Arabic"/>
                <a:sym typeface="Noto Sans Arabic"/>
              </a:rPr>
              <a:t>مشاهدة إحصائيات أنشطتك</a:t>
            </a:r>
            <a:endParaRPr i="0" sz="1600" u="none" cap="none" strike="noStrike">
              <a:solidFill>
                <a:srgbClr val="1C2B33"/>
              </a:solidFill>
              <a:latin typeface="Noto Sans Arabic"/>
              <a:ea typeface="Noto Sans Arabic"/>
              <a:cs typeface="Noto Sans Arabic"/>
              <a:sym typeface="Noto Sans Arabic"/>
            </a:endParaRPr>
          </a:p>
        </p:txBody>
      </p:sp>
      <p:sp>
        <p:nvSpPr>
          <p:cNvPr id="1561" name="Google Shape;1561;p176"/>
          <p:cNvSpPr/>
          <p:nvPr/>
        </p:nvSpPr>
        <p:spPr>
          <a:xfrm>
            <a:off x="9786925" y="2872913"/>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p176"/>
          <p:cNvSpPr txBox="1"/>
          <p:nvPr/>
        </p:nvSpPr>
        <p:spPr>
          <a:xfrm>
            <a:off x="9527250" y="7693800"/>
            <a:ext cx="2752500" cy="319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4000"/>
              </a:spcAft>
              <a:buClr>
                <a:srgbClr val="000000"/>
              </a:buClr>
              <a:buSzPts val="1600"/>
              <a:buFont typeface="Arial"/>
              <a:buNone/>
            </a:pPr>
            <a:r>
              <a:rPr i="0" lang="ar-AE" sz="1600" u="none" cap="none" strike="noStrike">
                <a:solidFill>
                  <a:srgbClr val="1C2B33"/>
                </a:solidFill>
                <a:latin typeface="Noto Sans Arabic"/>
                <a:ea typeface="Noto Sans Arabic"/>
                <a:cs typeface="Noto Sans Arabic"/>
                <a:sym typeface="Noto Sans Arabic"/>
              </a:rPr>
              <a:t>كتم صوت الإشعارات المباشرة</a:t>
            </a:r>
            <a:endParaRPr i="0" sz="1600" u="none" cap="none" strike="noStrike">
              <a:solidFill>
                <a:srgbClr val="1C2B33"/>
              </a:solidFill>
              <a:latin typeface="Noto Sans Arabic"/>
              <a:ea typeface="Noto Sans Arabic"/>
              <a:cs typeface="Noto Sans Arabic"/>
              <a:sym typeface="Noto Sans Arabic"/>
            </a:endParaRPr>
          </a:p>
        </p:txBody>
      </p:sp>
      <p:sp>
        <p:nvSpPr>
          <p:cNvPr id="1563" name="Google Shape;1563;p176"/>
          <p:cNvSpPr/>
          <p:nvPr/>
        </p:nvSpPr>
        <p:spPr>
          <a:xfrm>
            <a:off x="9984775" y="3153400"/>
            <a:ext cx="1837500" cy="319200"/>
          </a:xfrm>
          <a:prstGeom prst="rect">
            <a:avLst/>
          </a:prstGeom>
          <a:solidFill>
            <a:srgbClr val="49494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64" name="Google Shape;1564;p176"/>
          <p:cNvPicPr preferRelativeResize="0"/>
          <p:nvPr/>
        </p:nvPicPr>
        <p:blipFill rotWithShape="1">
          <a:blip r:embed="rId5">
            <a:alphaModFix/>
          </a:blip>
          <a:srcRect b="492" l="2741" r="2741" t="3001"/>
          <a:stretch/>
        </p:blipFill>
        <p:spPr>
          <a:xfrm>
            <a:off x="9984825" y="3242750"/>
            <a:ext cx="1837500" cy="3843000"/>
          </a:xfrm>
          <a:prstGeom prst="roundRect">
            <a:avLst>
              <a:gd fmla="val 10497" name="adj"/>
            </a:avLst>
          </a:prstGeom>
          <a:noFill/>
          <a:ln>
            <a:noFill/>
          </a:ln>
        </p:spPr>
      </p:pic>
      <p:sp>
        <p:nvSpPr>
          <p:cNvPr id="1565" name="Google Shape;1565;p176"/>
          <p:cNvSpPr/>
          <p:nvPr/>
        </p:nvSpPr>
        <p:spPr>
          <a:xfrm>
            <a:off x="3639325"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p176"/>
          <p:cNvSpPr/>
          <p:nvPr/>
        </p:nvSpPr>
        <p:spPr>
          <a:xfrm>
            <a:off x="3787125" y="3137850"/>
            <a:ext cx="1872000" cy="264300"/>
          </a:xfrm>
          <a:prstGeom prst="rect">
            <a:avLst/>
          </a:prstGeom>
          <a:solidFill>
            <a:srgbClr val="4D4D4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67" name="Google Shape;1567;p176"/>
          <p:cNvPicPr preferRelativeResize="0"/>
          <p:nvPr/>
        </p:nvPicPr>
        <p:blipFill rotWithShape="1">
          <a:blip r:embed="rId6">
            <a:alphaModFix/>
          </a:blip>
          <a:srcRect b="-603" l="-1387" r="-1377" t="0"/>
          <a:stretch/>
        </p:blipFill>
        <p:spPr>
          <a:xfrm>
            <a:off x="3761425" y="3137918"/>
            <a:ext cx="1925400" cy="3972000"/>
          </a:xfrm>
          <a:prstGeom prst="roundRect">
            <a:avLst>
              <a:gd fmla="val 11723" name="adj"/>
            </a:avLst>
          </a:prstGeom>
          <a:noFill/>
          <a:ln>
            <a:noFill/>
          </a:ln>
        </p:spPr>
      </p:pic>
      <p:sp>
        <p:nvSpPr>
          <p:cNvPr id="1568" name="Google Shape;1568;p176"/>
          <p:cNvSpPr/>
          <p:nvPr/>
        </p:nvSpPr>
        <p:spPr>
          <a:xfrm>
            <a:off x="6344612"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69" name="Google Shape;1569;p176"/>
          <p:cNvPicPr preferRelativeResize="0"/>
          <p:nvPr/>
        </p:nvPicPr>
        <p:blipFill rotWithShape="1">
          <a:blip r:embed="rId7">
            <a:alphaModFix/>
          </a:blip>
          <a:srcRect b="-613" l="-2082" r="-2062" t="0"/>
          <a:stretch/>
        </p:blipFill>
        <p:spPr>
          <a:xfrm>
            <a:off x="6498547" y="3153401"/>
            <a:ext cx="1925400" cy="3919200"/>
          </a:xfrm>
          <a:prstGeom prst="roundRect">
            <a:avLst>
              <a:gd fmla="val 10996" name="adj"/>
            </a:avLst>
          </a:prstGeom>
          <a:noFill/>
          <a:ln>
            <a:noFill/>
          </a:ln>
        </p:spPr>
      </p:pic>
      <p:sp>
        <p:nvSpPr>
          <p:cNvPr id="1570" name="Google Shape;1570;p176"/>
          <p:cNvSpPr txBox="1"/>
          <p:nvPr/>
        </p:nvSpPr>
        <p:spPr>
          <a:xfrm>
            <a:off x="6467000" y="7693800"/>
            <a:ext cx="1988400" cy="319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4000"/>
              </a:spcAft>
              <a:buClr>
                <a:srgbClr val="000000"/>
              </a:buClr>
              <a:buSzPts val="1600"/>
              <a:buFont typeface="Arial"/>
              <a:buNone/>
            </a:pPr>
            <a:r>
              <a:rPr i="0" lang="ar-AE" sz="1600" u="none" cap="none" strike="noStrike">
                <a:solidFill>
                  <a:srgbClr val="1C2B33"/>
                </a:solidFill>
                <a:latin typeface="Noto Sans Arabic"/>
                <a:ea typeface="Noto Sans Arabic"/>
                <a:cs typeface="Noto Sans Arabic"/>
                <a:sym typeface="Noto Sans Arabic"/>
              </a:rPr>
              <a:t>أخذ استراحة</a:t>
            </a:r>
            <a:endParaRPr i="0" sz="1600" u="none" cap="none" strike="noStrike">
              <a:solidFill>
                <a:srgbClr val="1C2B33"/>
              </a:solidFill>
              <a:latin typeface="Noto Sans Arabic"/>
              <a:ea typeface="Noto Sans Arabic"/>
              <a:cs typeface="Noto Sans Arabic"/>
              <a:sym typeface="Noto Sans Arabic"/>
            </a:endParaRPr>
          </a:p>
        </p:txBody>
      </p:sp>
      <p:sp>
        <p:nvSpPr>
          <p:cNvPr id="1571" name="Google Shape;1571;p176"/>
          <p:cNvSpPr/>
          <p:nvPr/>
        </p:nvSpPr>
        <p:spPr>
          <a:xfrm>
            <a:off x="934050" y="2862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72" name="Google Shape;1572;p176"/>
          <p:cNvPicPr preferRelativeResize="0"/>
          <p:nvPr/>
        </p:nvPicPr>
        <p:blipFill rotWithShape="1">
          <a:blip r:embed="rId8">
            <a:alphaModFix/>
          </a:blip>
          <a:srcRect b="-603" l="-2387" r="2477" t="0"/>
          <a:stretch/>
        </p:blipFill>
        <p:spPr>
          <a:xfrm>
            <a:off x="1088075" y="3137850"/>
            <a:ext cx="1872000" cy="3972300"/>
          </a:xfrm>
          <a:prstGeom prst="roundRect">
            <a:avLst>
              <a:gd fmla="val 11723" name="adj"/>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sp>
        <p:nvSpPr>
          <p:cNvPr id="1577" name="Google Shape;1577;p17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الأول</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أدوات التحكُّم بالوقت عبر منصة </a:t>
            </a:r>
            <a:r>
              <a:rPr i="0" lang="ar-AE" sz="1400" u="none" cap="none" strike="noStrike">
                <a:solidFill>
                  <a:schemeClr val="dk1"/>
                </a:solidFill>
                <a:latin typeface="Optimistic Text"/>
                <a:ea typeface="Optimistic Text"/>
                <a:cs typeface="Optimistic Text"/>
                <a:sym typeface="Optimistic Text"/>
              </a:rPr>
              <a:t>Instagram</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1578" name="Google Shape;1578;p177"/>
          <p:cNvSpPr/>
          <p:nvPr/>
        </p:nvSpPr>
        <p:spPr>
          <a:xfrm>
            <a:off x="8869175" y="0"/>
            <a:ext cx="1090200" cy="10287000"/>
          </a:xfrm>
          <a:prstGeom prst="rect">
            <a:avLst/>
          </a:prstGeom>
          <a:solidFill>
            <a:schemeClr val="accent3"/>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p177"/>
          <p:cNvSpPr txBox="1"/>
          <p:nvPr>
            <p:ph idx="4294967295" type="ctrTitle"/>
          </p:nvPr>
        </p:nvSpPr>
        <p:spPr>
          <a:xfrm>
            <a:off x="10531000" y="4205112"/>
            <a:ext cx="7041000" cy="2901000"/>
          </a:xfrm>
          <a:prstGeom prst="rect">
            <a:avLst/>
          </a:prstGeom>
          <a:noFill/>
          <a:ln>
            <a:noFill/>
          </a:ln>
        </p:spPr>
        <p:txBody>
          <a:bodyPr anchorCtr="0" anchor="b" bIns="0" lIns="0" spcFirstLastPara="1" rIns="0" wrap="square" tIns="0">
            <a:spAutoFit/>
          </a:bodyPr>
          <a:lstStyle/>
          <a:p>
            <a:pPr indent="0" lvl="0" marL="0" marR="0" rtl="1" algn="r">
              <a:lnSpc>
                <a:spcPct val="115000"/>
              </a:lnSpc>
              <a:spcBef>
                <a:spcPts val="0"/>
              </a:spcBef>
              <a:spcAft>
                <a:spcPts val="0"/>
              </a:spcAft>
              <a:buClr>
                <a:schemeClr val="dk1"/>
              </a:buClr>
              <a:buSzPts val="5600"/>
              <a:buFont typeface="Arial"/>
              <a:buNone/>
            </a:pPr>
            <a:r>
              <a:rPr lang="ar-AE" sz="3600">
                <a:latin typeface="Noto Sans Arabic Medium"/>
                <a:ea typeface="Noto Sans Arabic Medium"/>
                <a:cs typeface="Noto Sans Arabic Medium"/>
                <a:sym typeface="Noto Sans Arabic Medium"/>
              </a:rPr>
              <a:t>تشجيع المراهقين على التفكير ملياً في كيفية استغلال وقتهم</a:t>
            </a:r>
            <a:endParaRPr sz="3600">
              <a:latin typeface="Noto Sans Arabic Medium"/>
              <a:ea typeface="Noto Sans Arabic Medium"/>
              <a:cs typeface="Noto Sans Arabic Medium"/>
              <a:sym typeface="Noto Sans Arabic Medium"/>
            </a:endParaRPr>
          </a:p>
          <a:p>
            <a:pPr indent="0" lvl="0" marL="0" marR="0" rtl="1" algn="r">
              <a:lnSpc>
                <a:spcPct val="115000"/>
              </a:lnSpc>
              <a:spcBef>
                <a:spcPts val="2000"/>
              </a:spcBef>
              <a:spcAft>
                <a:spcPts val="2000"/>
              </a:spcAft>
              <a:buClr>
                <a:schemeClr val="accent5"/>
              </a:buClr>
              <a:buSzPts val="1100"/>
              <a:buFont typeface="Arial"/>
              <a:buNone/>
            </a:pPr>
            <a:r>
              <a:rPr lang="ar-AE" sz="2000">
                <a:latin typeface="Noto Sans Arabic"/>
                <a:ea typeface="Noto Sans Arabic"/>
                <a:cs typeface="Noto Sans Arabic"/>
                <a:sym typeface="Noto Sans Arabic"/>
              </a:rPr>
              <a:t>يتم إرسال تنبيه للمستخدمين المراهقين إذا كانوا يهتمون بنفس نوع المحتوى لفترة زمنية محددة. ويمنحهم هذا التنبيه فرصة للتوجّه إلى محتوى مختلف، حيث سيُظهر لهم مجموعة مقترحة من المنشورات البديلة الأخرى.</a:t>
            </a:r>
            <a:endParaRPr sz="2000">
              <a:latin typeface="Noto Sans Arabic"/>
              <a:ea typeface="Noto Sans Arabic"/>
              <a:cs typeface="Noto Sans Arabic"/>
              <a:sym typeface="Noto Sans Arabic"/>
            </a:endParaRPr>
          </a:p>
        </p:txBody>
      </p:sp>
      <p:sp>
        <p:nvSpPr>
          <p:cNvPr id="1580" name="Google Shape;1580;p177"/>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ar-AE">
                <a:solidFill>
                  <a:srgbClr val="1C2B33"/>
                </a:solidFill>
                <a:latin typeface="Optimistic Text"/>
                <a:ea typeface="Optimistic Text"/>
                <a:cs typeface="Optimistic Text"/>
                <a:sym typeface="Optimistic Text"/>
              </a:rPr>
              <a:t>0</a:t>
            </a: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pic>
        <p:nvPicPr>
          <p:cNvPr id="1581" name="Google Shape;1581;p177"/>
          <p:cNvPicPr preferRelativeResize="0"/>
          <p:nvPr/>
        </p:nvPicPr>
        <p:blipFill rotWithShape="1">
          <a:blip r:embed="rId3">
            <a:alphaModFix amt="34000"/>
          </a:blip>
          <a:srcRect b="3442" l="0" r="0" t="77566"/>
          <a:stretch/>
        </p:blipFill>
        <p:spPr>
          <a:xfrm>
            <a:off x="5581100" y="7766400"/>
            <a:ext cx="3123000" cy="2520602"/>
          </a:xfrm>
          <a:prstGeom prst="rect">
            <a:avLst/>
          </a:prstGeom>
          <a:noFill/>
          <a:ln>
            <a:noFill/>
          </a:ln>
        </p:spPr>
      </p:pic>
      <p:pic>
        <p:nvPicPr>
          <p:cNvPr id="1582" name="Google Shape;1582;p177"/>
          <p:cNvPicPr preferRelativeResize="0"/>
          <p:nvPr/>
        </p:nvPicPr>
        <p:blipFill rotWithShape="1">
          <a:blip r:embed="rId4">
            <a:alphaModFix amt="30000"/>
          </a:blip>
          <a:srcRect b="13294" l="0" r="0" t="59434"/>
          <a:stretch/>
        </p:blipFill>
        <p:spPr>
          <a:xfrm>
            <a:off x="5581100" y="0"/>
            <a:ext cx="3123000" cy="1844401"/>
          </a:xfrm>
          <a:prstGeom prst="rect">
            <a:avLst/>
          </a:prstGeom>
          <a:noFill/>
          <a:ln>
            <a:noFill/>
          </a:ln>
        </p:spPr>
      </p:pic>
      <p:sp>
        <p:nvSpPr>
          <p:cNvPr id="1583" name="Google Shape;1583;p177"/>
          <p:cNvSpPr/>
          <p:nvPr/>
        </p:nvSpPr>
        <p:spPr>
          <a:xfrm>
            <a:off x="5343875" y="1263075"/>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84" name="Google Shape;1584;p177"/>
          <p:cNvPicPr preferRelativeResize="0"/>
          <p:nvPr/>
        </p:nvPicPr>
        <p:blipFill rotWithShape="1">
          <a:blip r:embed="rId5">
            <a:alphaModFix/>
          </a:blip>
          <a:srcRect b="0" l="0" r="0" t="0"/>
          <a:stretch/>
        </p:blipFill>
        <p:spPr>
          <a:xfrm>
            <a:off x="5581113" y="1662785"/>
            <a:ext cx="3045000" cy="6614400"/>
          </a:xfrm>
          <a:prstGeom prst="roundRect">
            <a:avLst>
              <a:gd fmla="val 6896" name="adj"/>
            </a:avLst>
          </a:prstGeom>
          <a:noFill/>
          <a:ln>
            <a:noFill/>
          </a:ln>
        </p:spPr>
      </p:pic>
      <p:pic>
        <p:nvPicPr>
          <p:cNvPr id="1585" name="Google Shape;1585;p177"/>
          <p:cNvPicPr preferRelativeResize="0"/>
          <p:nvPr/>
        </p:nvPicPr>
        <p:blipFill rotWithShape="1">
          <a:blip r:embed="rId6">
            <a:alphaModFix amt="40000"/>
          </a:blip>
          <a:srcRect b="22275" l="0" r="0" t="0"/>
          <a:stretch/>
        </p:blipFill>
        <p:spPr>
          <a:xfrm>
            <a:off x="1547600" y="1662801"/>
            <a:ext cx="3045000" cy="8624399"/>
          </a:xfrm>
          <a:prstGeom prst="rect">
            <a:avLst/>
          </a:prstGeom>
          <a:noFill/>
          <a:ln>
            <a:noFill/>
          </a:ln>
        </p:spPr>
      </p:pic>
      <p:sp>
        <p:nvSpPr>
          <p:cNvPr id="1586" name="Google Shape;1586;p177"/>
          <p:cNvSpPr/>
          <p:nvPr/>
        </p:nvSpPr>
        <p:spPr>
          <a:xfrm>
            <a:off x="1311550" y="1263188"/>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87" name="Google Shape;1587;p177"/>
          <p:cNvPicPr preferRelativeResize="0"/>
          <p:nvPr/>
        </p:nvPicPr>
        <p:blipFill rotWithShape="1">
          <a:blip r:embed="rId6">
            <a:alphaModFix/>
          </a:blip>
          <a:srcRect b="40391" l="0" r="0" t="0"/>
          <a:stretch/>
        </p:blipFill>
        <p:spPr>
          <a:xfrm>
            <a:off x="1547600" y="1662722"/>
            <a:ext cx="3045000" cy="6614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1" name="Shape 1591"/>
        <p:cNvGrpSpPr/>
        <p:nvPr/>
      </p:nvGrpSpPr>
      <p:grpSpPr>
        <a:xfrm>
          <a:off x="0" y="0"/>
          <a:ext cx="0" cy="0"/>
          <a:chOff x="0" y="0"/>
          <a:chExt cx="0" cy="0"/>
        </a:xfrm>
      </p:grpSpPr>
      <p:sp>
        <p:nvSpPr>
          <p:cNvPr id="1592" name="Google Shape;1592;p178"/>
          <p:cNvSpPr txBox="1"/>
          <p:nvPr>
            <p:ph idx="4294967295" type="ctrTitle"/>
          </p:nvPr>
        </p:nvSpPr>
        <p:spPr>
          <a:xfrm>
            <a:off x="10400150" y="3189900"/>
            <a:ext cx="7188300" cy="3907200"/>
          </a:xfrm>
          <a:prstGeom prst="rect">
            <a:avLst/>
          </a:prstGeom>
          <a:noFill/>
          <a:ln>
            <a:noFill/>
          </a:ln>
        </p:spPr>
        <p:txBody>
          <a:bodyPr anchorCtr="0" anchor="ctr" bIns="0" lIns="0" spcFirstLastPara="1" rIns="0" wrap="square" tIns="0">
            <a:noAutofit/>
          </a:bodyPr>
          <a:lstStyle/>
          <a:p>
            <a:pPr indent="0" lvl="0" marL="0" marR="0" rtl="1" algn="r">
              <a:lnSpc>
                <a:spcPct val="100000"/>
              </a:lnSpc>
              <a:spcBef>
                <a:spcPts val="0"/>
              </a:spcBef>
              <a:spcAft>
                <a:spcPts val="0"/>
              </a:spcAft>
              <a:buClr>
                <a:schemeClr val="dk1"/>
              </a:buClr>
              <a:buSzPts val="5600"/>
              <a:buFont typeface="Arial"/>
              <a:buNone/>
            </a:pPr>
            <a:r>
              <a:rPr b="1" i="0" lang="ar-AE" sz="2300" u="none" cap="none" strike="noStrike">
                <a:solidFill>
                  <a:schemeClr val="dk1"/>
                </a:solidFill>
                <a:latin typeface="Noto Sans Arabic"/>
                <a:ea typeface="Noto Sans Arabic"/>
                <a:cs typeface="Noto Sans Arabic"/>
                <a:sym typeface="Noto Sans Arabic"/>
              </a:rPr>
              <a:t>الدرس الثاني</a:t>
            </a:r>
            <a:endParaRPr i="0" sz="5500" u="none" cap="none" strike="noStrike">
              <a:solidFill>
                <a:schemeClr val="dk1"/>
              </a:solidFill>
              <a:latin typeface="Noto Sans Arabic"/>
              <a:ea typeface="Noto Sans Arabic"/>
              <a:cs typeface="Noto Sans Arabic"/>
              <a:sym typeface="Noto Sans Arabic"/>
            </a:endParaRPr>
          </a:p>
          <a:p>
            <a:pPr indent="0" lvl="0" marL="0" marR="0" rtl="1" algn="r">
              <a:lnSpc>
                <a:spcPct val="115000"/>
              </a:lnSpc>
              <a:spcBef>
                <a:spcPts val="1000"/>
              </a:spcBef>
              <a:spcAft>
                <a:spcPts val="2000"/>
              </a:spcAft>
              <a:buClr>
                <a:schemeClr val="dk1"/>
              </a:buClr>
              <a:buSzPts val="5600"/>
              <a:buFont typeface="Arial"/>
              <a:buNone/>
            </a:pPr>
            <a:r>
              <a:rPr lang="ar-AE" sz="4500">
                <a:latin typeface="Noto Sans Arabic Medium"/>
                <a:ea typeface="Noto Sans Arabic Medium"/>
                <a:cs typeface="Noto Sans Arabic Medium"/>
                <a:sym typeface="Noto Sans Arabic Medium"/>
              </a:rPr>
              <a:t>خيارات للمستخدمين المراهقين للتحكُّم في تجربتهم عبر</a:t>
            </a:r>
            <a:r>
              <a:rPr i="0" lang="ar-AE" sz="4500" u="none" cap="none" strike="noStrike">
                <a:solidFill>
                  <a:schemeClr val="dk1"/>
                </a:solidFill>
                <a:latin typeface="Optimistic Display Medium"/>
                <a:ea typeface="Optimistic Display Medium"/>
                <a:cs typeface="Optimistic Display Medium"/>
                <a:sym typeface="Optimistic Display Medium"/>
              </a:rPr>
              <a:t>Facebook</a:t>
            </a:r>
            <a:r>
              <a:rPr i="0" lang="ar-AE" sz="4500" u="none" cap="none" strike="noStrike">
                <a:solidFill>
                  <a:schemeClr val="dk1"/>
                </a:solidFill>
                <a:latin typeface="Noto Sans Arabic Medium"/>
                <a:ea typeface="Noto Sans Arabic Medium"/>
                <a:cs typeface="Noto Sans Arabic Medium"/>
                <a:sym typeface="Noto Sans Arabic Medium"/>
              </a:rPr>
              <a:t> و</a:t>
            </a:r>
            <a:r>
              <a:rPr i="0" lang="ar-AE" sz="4500" u="none" cap="none" strike="noStrike">
                <a:solidFill>
                  <a:schemeClr val="dk1"/>
                </a:solidFill>
                <a:latin typeface="Optimistic Display Medium"/>
                <a:ea typeface="Optimistic Display Medium"/>
                <a:cs typeface="Optimistic Display Medium"/>
                <a:sym typeface="Optimistic Display Medium"/>
              </a:rPr>
              <a:t>Messenger</a:t>
            </a:r>
            <a:r>
              <a:rPr i="0" lang="ar-AE" sz="4500" u="none" cap="none" strike="noStrike">
                <a:solidFill>
                  <a:schemeClr val="dk1"/>
                </a:solidFill>
                <a:latin typeface="Noto Sans Arabic Medium"/>
                <a:ea typeface="Noto Sans Arabic Medium"/>
                <a:cs typeface="Noto Sans Arabic Medium"/>
                <a:sym typeface="Noto Sans Arabic Medium"/>
              </a:rPr>
              <a:t> و</a:t>
            </a:r>
            <a:r>
              <a:rPr i="0" lang="ar-AE" sz="4500" u="none" cap="none" strike="noStrike">
                <a:solidFill>
                  <a:schemeClr val="dk1"/>
                </a:solidFill>
                <a:latin typeface="Optimistic Display Medium"/>
                <a:ea typeface="Optimistic Display Medium"/>
                <a:cs typeface="Optimistic Display Medium"/>
                <a:sym typeface="Optimistic Display Medium"/>
              </a:rPr>
              <a:t>Instagram</a:t>
            </a:r>
            <a:r>
              <a:rPr i="0" lang="ar-AE" sz="4500" u="none" cap="none" strike="noStrike">
                <a:solidFill>
                  <a:schemeClr val="dk1"/>
                </a:solidFill>
                <a:latin typeface="Noto Sans Arabic Medium"/>
                <a:ea typeface="Noto Sans Arabic Medium"/>
                <a:cs typeface="Noto Sans Arabic Medium"/>
                <a:sym typeface="Noto Sans Arabic Medium"/>
              </a:rPr>
              <a:t> و</a:t>
            </a:r>
            <a:r>
              <a:rPr i="0" lang="ar-AE" sz="4500" u="none" cap="none" strike="noStrike">
                <a:solidFill>
                  <a:schemeClr val="dk1"/>
                </a:solidFill>
                <a:latin typeface="Optimistic Display Medium"/>
                <a:ea typeface="Optimistic Display Medium"/>
                <a:cs typeface="Optimistic Display Medium"/>
                <a:sym typeface="Optimistic Display Medium"/>
              </a:rPr>
              <a:t>WhatsApp</a:t>
            </a:r>
            <a:endParaRPr i="0" sz="4500" u="none" cap="none" strike="noStrike">
              <a:solidFill>
                <a:schemeClr val="dk1"/>
              </a:solidFill>
              <a:latin typeface="Optimistic Display Medium"/>
              <a:ea typeface="Optimistic Display Medium"/>
              <a:cs typeface="Optimistic Display Medium"/>
              <a:sym typeface="Optimistic Display Medium"/>
            </a:endParaRPr>
          </a:p>
        </p:txBody>
      </p:sp>
      <p:pic>
        <p:nvPicPr>
          <p:cNvPr id="1593" name="Google Shape;1593;p178"/>
          <p:cNvPicPr preferRelativeResize="0"/>
          <p:nvPr/>
        </p:nvPicPr>
        <p:blipFill rotWithShape="1">
          <a:blip r:embed="rId3">
            <a:alphaModFix/>
          </a:blip>
          <a:srcRect b="0" l="18792" r="5916" t="12869"/>
          <a:stretch/>
        </p:blipFill>
        <p:spPr>
          <a:xfrm flipH="1">
            <a:off x="700100" y="2095269"/>
            <a:ext cx="8444400" cy="6652200"/>
          </a:xfrm>
          <a:prstGeom prst="roundRect">
            <a:avLst>
              <a:gd fmla="val 7089" name="adj"/>
            </a:avLst>
          </a:prstGeom>
          <a:noFill/>
          <a:ln>
            <a:noFill/>
          </a:ln>
        </p:spPr>
      </p:pic>
      <p:pic>
        <p:nvPicPr>
          <p:cNvPr id="1594" name="Google Shape;1594;p178"/>
          <p:cNvPicPr preferRelativeResize="0"/>
          <p:nvPr/>
        </p:nvPicPr>
        <p:blipFill rotWithShape="1">
          <a:blip r:embed="rId4">
            <a:alphaModFix/>
          </a:blip>
          <a:srcRect b="0" l="0" r="0" t="0"/>
          <a:stretch/>
        </p:blipFill>
        <p:spPr>
          <a:xfrm flipH="1">
            <a:off x="1002327" y="1663118"/>
            <a:ext cx="8695148" cy="5745283"/>
          </a:xfrm>
          <a:prstGeom prst="rect">
            <a:avLst/>
          </a:prstGeom>
          <a:noFill/>
          <a:ln>
            <a:noFill/>
          </a:ln>
        </p:spPr>
      </p:pic>
      <p:sp>
        <p:nvSpPr>
          <p:cNvPr id="1595" name="Google Shape;1595;p178"/>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ar-AE">
                <a:solidFill>
                  <a:srgbClr val="1C2B33"/>
                </a:solidFill>
                <a:latin typeface="Optimistic Text"/>
                <a:ea typeface="Optimistic Text"/>
                <a:cs typeface="Optimistic Text"/>
                <a:sym typeface="Optimistic Text"/>
              </a:rPr>
              <a:t>0</a:t>
            </a: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theme/theme1.xml><?xml version="1.0" encoding="utf-8"?>
<a:theme xmlns:a="http://schemas.openxmlformats.org/drawingml/2006/main" xmlns:r="http://schemas.openxmlformats.org/officeDocument/2006/relationships" name="Meta_v1">
  <a:themeElements>
    <a:clrScheme name="Simple Light">
      <a:dk1>
        <a:srgbClr val="000000"/>
      </a:dk1>
      <a:lt1>
        <a:srgbClr val="1C2B33"/>
      </a:lt1>
      <a:dk2>
        <a:srgbClr val="67788A"/>
      </a:dk2>
      <a:lt2>
        <a:srgbClr val="F1F4F7"/>
      </a:lt2>
      <a:accent1>
        <a:srgbClr val="000000"/>
      </a:accent1>
      <a:accent2>
        <a:srgbClr val="1C2B33"/>
      </a:accent2>
      <a:accent3>
        <a:srgbClr val="67788A"/>
      </a:accent3>
      <a:accent4>
        <a:srgbClr val="F1F4F7"/>
      </a:accent4>
      <a:accent5>
        <a:srgbClr val="FFFFFF"/>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eta_v1">
  <a:themeElements>
    <a:clrScheme name="Simple Light">
      <a:dk1>
        <a:srgbClr val="1C2B33"/>
      </a:dk1>
      <a:lt1>
        <a:srgbClr val="344854"/>
      </a:lt1>
      <a:dk2>
        <a:srgbClr val="465A69"/>
      </a:dk2>
      <a:lt2>
        <a:srgbClr val="67788A"/>
      </a:lt2>
      <a:accent1>
        <a:srgbClr val="CBD2D9"/>
      </a:accent1>
      <a:accent2>
        <a:srgbClr val="DEE3E9"/>
      </a:accent2>
      <a:accent3>
        <a:srgbClr val="F1F4F7"/>
      </a:accent3>
      <a:accent4>
        <a:srgbClr val="FFFFFF"/>
      </a:accent4>
      <a:accent5>
        <a:srgbClr val="000000"/>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