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Noto Sans Arabic"/>
      <p:regular r:id="rId51"/>
      <p:bold r:id="rId52"/>
    </p:embeddedFont>
    <p:embeddedFont>
      <p:font typeface="Montserrat Medium"/>
      <p:regular r:id="rId53"/>
      <p:bold r:id="rId54"/>
      <p:italic r:id="rId55"/>
      <p:boldItalic r:id="rId56"/>
    </p:embeddedFont>
    <p:embeddedFont>
      <p:font typeface="Noto Sans Arabic Medium"/>
      <p:regular r:id="rId57"/>
      <p:bold r:id="rId58"/>
    </p:embeddedFont>
    <p:embeddedFont>
      <p:font typeface="Optimistic Text"/>
      <p:regular r:id="rId59"/>
      <p:bold r:id="rId60"/>
    </p:embeddedFont>
    <p:embeddedFont>
      <p:font typeface="Optimistic Display"/>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3">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3"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OptimisticDisplay-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timisticTex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otoSansArabic-regular.fntdata"/><Relationship Id="rId50" Type="http://schemas.openxmlformats.org/officeDocument/2006/relationships/font" Target="fonts/OptimisticDisplayMedium-bold.fntdata"/><Relationship Id="rId53" Type="http://schemas.openxmlformats.org/officeDocument/2006/relationships/font" Target="fonts/MontserratMedium-regular.fntdata"/><Relationship Id="rId52" Type="http://schemas.openxmlformats.org/officeDocument/2006/relationships/font" Target="fonts/NotoSansArabic-bold.fntdata"/><Relationship Id="rId11" Type="http://schemas.openxmlformats.org/officeDocument/2006/relationships/slide" Target="slides/slide5.xml"/><Relationship Id="rId55" Type="http://schemas.openxmlformats.org/officeDocument/2006/relationships/font" Target="fonts/MontserratMedium-italic.fntdata"/><Relationship Id="rId10" Type="http://schemas.openxmlformats.org/officeDocument/2006/relationships/slide" Target="slides/slide4.xml"/><Relationship Id="rId54" Type="http://schemas.openxmlformats.org/officeDocument/2006/relationships/font" Target="fonts/MontserratMedium-bold.fntdata"/><Relationship Id="rId13" Type="http://schemas.openxmlformats.org/officeDocument/2006/relationships/slide" Target="slides/slide7.xml"/><Relationship Id="rId57" Type="http://schemas.openxmlformats.org/officeDocument/2006/relationships/font" Target="fonts/NotoSansArabicMedium-regular.fntdata"/><Relationship Id="rId12" Type="http://schemas.openxmlformats.org/officeDocument/2006/relationships/slide" Target="slides/slide6.xml"/><Relationship Id="rId56" Type="http://schemas.openxmlformats.org/officeDocument/2006/relationships/font" Target="fonts/MontserratMedium-boldItalic.fntdata"/><Relationship Id="rId15" Type="http://schemas.openxmlformats.org/officeDocument/2006/relationships/slide" Target="slides/slide9.xml"/><Relationship Id="rId59" Type="http://schemas.openxmlformats.org/officeDocument/2006/relationships/font" Target="fonts/OptimisticText-regular.fntdata"/><Relationship Id="rId14" Type="http://schemas.openxmlformats.org/officeDocument/2006/relationships/slide" Target="slides/slide8.xml"/><Relationship Id="rId58" Type="http://schemas.openxmlformats.org/officeDocument/2006/relationships/font" Target="fonts/NotoSansArabic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1" name="Google Shape;14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8" name="Google Shape;15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7" name="Google Shape;173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264f01ba2e4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7" name="Google Shape;1757;g264f01ba2e4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6" name="Google Shape;177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5" name="Google Shape;179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8" name="Google Shape;18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1" name="Google Shape;182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0" name="Google Shape;184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8" name="Google Shape;18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3" name="Shape 1873"/>
        <p:cNvGrpSpPr/>
        <p:nvPr/>
      </p:nvGrpSpPr>
      <p:grpSpPr>
        <a:xfrm>
          <a:off x="0" y="0"/>
          <a:ext cx="0" cy="0"/>
          <a:chOff x="0" y="0"/>
          <a:chExt cx="0" cy="0"/>
        </a:xfrm>
      </p:grpSpPr>
      <p:sp>
        <p:nvSpPr>
          <p:cNvPr id="1874" name="Google Shape;1874;g264f01ba2e4_0_4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5" name="Google Shape;1875;g264f01ba2e4_0_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1" name="Google Shape;14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0" name="Google Shape;190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264f01ba2e4_0_3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8" name="Google Shape;1908;g264f01ba2e4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8" name="Google Shape;19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g264f01ba2e4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0" name="Google Shape;1950;g264f01ba2e4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64f01ba2e4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3" name="Google Shape;1963;g264f01ba2e4_0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9" name="Google Shape;197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2" name="Google Shape;199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6" name="Google Shape;200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3" name="Google Shape;203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2" name="Google Shape;205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9" name="Google Shape;14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5" name="Google Shape;206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264f01ba2e4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9" name="Google Shape;2079;g264f01ba2e4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3" name="Google Shape;210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1" name="Google Shape;211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264f01ba2e4_0_7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1" name="Google Shape;2121;g264f01ba2e4_0_7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3" name="Google Shape;221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4" name="Google Shape;222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3" name="Google Shape;223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6" name="Google Shape;224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5" name="Google Shape;226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2" name="Google Shape;14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3" name="Shape 2273"/>
        <p:cNvGrpSpPr/>
        <p:nvPr/>
      </p:nvGrpSpPr>
      <p:grpSpPr>
        <a:xfrm>
          <a:off x="0" y="0"/>
          <a:ext cx="0" cy="0"/>
          <a:chOff x="0" y="0"/>
          <a:chExt cx="0" cy="0"/>
        </a:xfrm>
      </p:grpSpPr>
      <p:sp>
        <p:nvSpPr>
          <p:cNvPr id="2274" name="Google Shape;227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5" name="Google Shape;227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g264f01ba2e4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7" name="Google Shape;2287;g264f01ba2e4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5" name="Google Shape;231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264f01ba2e4_0_6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5" name="Google Shape;1505;g264f01ba2e4_0_6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0" name="Google Shape;154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264f01ba2e4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8" name="Google Shape;1548;g264f01ba2e4_0_5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5" name="Google Shape;157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0" name="Google Shape;159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7" name="Shape 887"/>
        <p:cNvGrpSpPr/>
        <p:nvPr/>
      </p:nvGrpSpPr>
      <p:grpSpPr>
        <a:xfrm>
          <a:off x="0" y="0"/>
          <a:ext cx="0" cy="0"/>
          <a:chOff x="0" y="0"/>
          <a:chExt cx="0" cy="0"/>
        </a:xfrm>
      </p:grpSpPr>
      <p:sp>
        <p:nvSpPr>
          <p:cNvPr id="888" name="Google Shape;888;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9" name="Google Shape;889;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0" name="Google Shape;890;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1" name="Google Shape;891;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2" name="Google Shape;892;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3" name="Shape 893"/>
        <p:cNvGrpSpPr/>
        <p:nvPr/>
      </p:nvGrpSpPr>
      <p:grpSpPr>
        <a:xfrm>
          <a:off x="0" y="0"/>
          <a:ext cx="0" cy="0"/>
          <a:chOff x="0" y="0"/>
          <a:chExt cx="0" cy="0"/>
        </a:xfrm>
      </p:grpSpPr>
      <p:sp>
        <p:nvSpPr>
          <p:cNvPr id="894" name="Google Shape;894;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5" name="Google Shape;895;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6" name="Google Shape;896;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7" name="Google Shape;897;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8" name="Google Shape;898;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9" name="Google Shape;899;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0" name="Google Shape;900;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1" name="Shape 901"/>
        <p:cNvGrpSpPr/>
        <p:nvPr/>
      </p:nvGrpSpPr>
      <p:grpSpPr>
        <a:xfrm>
          <a:off x="0" y="0"/>
          <a:ext cx="0" cy="0"/>
          <a:chOff x="0" y="0"/>
          <a:chExt cx="0" cy="0"/>
        </a:xfrm>
      </p:grpSpPr>
      <p:sp>
        <p:nvSpPr>
          <p:cNvPr id="902" name="Google Shape;902;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3" name="Google Shape;903;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4" name="Google Shape;904;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5" name="Google Shape;905;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6" name="Google Shape;906;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7" name="Google Shape;907;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8" name="Google Shape;908;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9" name="Google Shape;909;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0" name="Google Shape;910;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1" name="Shape 911"/>
        <p:cNvGrpSpPr/>
        <p:nvPr/>
      </p:nvGrpSpPr>
      <p:grpSpPr>
        <a:xfrm>
          <a:off x="0" y="0"/>
          <a:ext cx="0" cy="0"/>
          <a:chOff x="0" y="0"/>
          <a:chExt cx="0" cy="0"/>
        </a:xfrm>
      </p:grpSpPr>
      <p:sp>
        <p:nvSpPr>
          <p:cNvPr id="912" name="Google Shape;912;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3" name="Google Shape;913;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4" name="Google Shape;914;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5" name="Google Shape;915;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6" name="Google Shape;916;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7" name="Shape 917"/>
        <p:cNvGrpSpPr/>
        <p:nvPr/>
      </p:nvGrpSpPr>
      <p:grpSpPr>
        <a:xfrm>
          <a:off x="0" y="0"/>
          <a:ext cx="0" cy="0"/>
          <a:chOff x="0" y="0"/>
          <a:chExt cx="0" cy="0"/>
        </a:xfrm>
      </p:grpSpPr>
      <p:sp>
        <p:nvSpPr>
          <p:cNvPr id="918" name="Google Shape;918;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19" name="Google Shape;919;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0" name="Google Shape;920;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1" name="Google Shape;921;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2" name="Google Shape;922;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3" name="Google Shape;923;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4" name="Google Shape;924;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5" name="Shape 925"/>
        <p:cNvGrpSpPr/>
        <p:nvPr/>
      </p:nvGrpSpPr>
      <p:grpSpPr>
        <a:xfrm>
          <a:off x="0" y="0"/>
          <a:ext cx="0" cy="0"/>
          <a:chOff x="0" y="0"/>
          <a:chExt cx="0" cy="0"/>
        </a:xfrm>
      </p:grpSpPr>
      <p:sp>
        <p:nvSpPr>
          <p:cNvPr id="926" name="Google Shape;926;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7" name="Google Shape;927;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8" name="Google Shape;928;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9" name="Google Shape;929;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0" name="Google Shape;930;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1" name="Google Shape;931;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2" name="Google Shape;932;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3" name="Google Shape;933;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4" name="Google Shape;934;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5" name="Shape 935"/>
        <p:cNvGrpSpPr/>
        <p:nvPr/>
      </p:nvGrpSpPr>
      <p:grpSpPr>
        <a:xfrm>
          <a:off x="0" y="0"/>
          <a:ext cx="0" cy="0"/>
          <a:chOff x="0" y="0"/>
          <a:chExt cx="0" cy="0"/>
        </a:xfrm>
      </p:grpSpPr>
      <p:sp>
        <p:nvSpPr>
          <p:cNvPr id="936" name="Google Shape;936;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7" name="Google Shape;937;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8" name="Google Shape;938;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39" name="Google Shape;939;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0" name="Shape 940"/>
        <p:cNvGrpSpPr/>
        <p:nvPr/>
      </p:nvGrpSpPr>
      <p:grpSpPr>
        <a:xfrm>
          <a:off x="0" y="0"/>
          <a:ext cx="0" cy="0"/>
          <a:chOff x="0" y="0"/>
          <a:chExt cx="0" cy="0"/>
        </a:xfrm>
      </p:grpSpPr>
      <p:sp>
        <p:nvSpPr>
          <p:cNvPr id="941" name="Google Shape;941;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2" name="Google Shape;942;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3" name="Google Shape;943;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4" name="Google Shape;944;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5" name="Google Shape;945;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6" name="Google Shape;946;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7" name="Shape 947"/>
        <p:cNvGrpSpPr/>
        <p:nvPr/>
      </p:nvGrpSpPr>
      <p:grpSpPr>
        <a:xfrm>
          <a:off x="0" y="0"/>
          <a:ext cx="0" cy="0"/>
          <a:chOff x="0" y="0"/>
          <a:chExt cx="0" cy="0"/>
        </a:xfrm>
      </p:grpSpPr>
      <p:sp>
        <p:nvSpPr>
          <p:cNvPr id="948" name="Google Shape;948;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9" name="Google Shape;949;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0" name="Google Shape;950;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1" name="Google Shape;951;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2" name="Google Shape;952;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3" name="Google Shape;953;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4" name="Google Shape;954;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5" name="Google Shape;955;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6" name="Shape 956"/>
        <p:cNvGrpSpPr/>
        <p:nvPr/>
      </p:nvGrpSpPr>
      <p:grpSpPr>
        <a:xfrm>
          <a:off x="0" y="0"/>
          <a:ext cx="0" cy="0"/>
          <a:chOff x="0" y="0"/>
          <a:chExt cx="0" cy="0"/>
        </a:xfrm>
      </p:grpSpPr>
      <p:sp>
        <p:nvSpPr>
          <p:cNvPr id="957" name="Google Shape;957;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8" name="Google Shape;958;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59" name="Google Shape;959;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0" name="Google Shape;960;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1" name="Shape 961"/>
        <p:cNvGrpSpPr/>
        <p:nvPr/>
      </p:nvGrpSpPr>
      <p:grpSpPr>
        <a:xfrm>
          <a:off x="0" y="0"/>
          <a:ext cx="0" cy="0"/>
          <a:chOff x="0" y="0"/>
          <a:chExt cx="0" cy="0"/>
        </a:xfrm>
      </p:grpSpPr>
      <p:sp>
        <p:nvSpPr>
          <p:cNvPr id="962" name="Google Shape;962;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3" name="Google Shape;963;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4" name="Google Shape;964;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5" name="Google Shape;965;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6" name="Google Shape;966;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7" name="Google Shape;967;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8" name="Shape 968"/>
        <p:cNvGrpSpPr/>
        <p:nvPr/>
      </p:nvGrpSpPr>
      <p:grpSpPr>
        <a:xfrm>
          <a:off x="0" y="0"/>
          <a:ext cx="0" cy="0"/>
          <a:chOff x="0" y="0"/>
          <a:chExt cx="0" cy="0"/>
        </a:xfrm>
      </p:grpSpPr>
      <p:sp>
        <p:nvSpPr>
          <p:cNvPr id="969" name="Google Shape;969;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0" name="Google Shape;970;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1" name="Google Shape;971;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2" name="Google Shape;972;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3" name="Shape 973"/>
        <p:cNvGrpSpPr/>
        <p:nvPr/>
      </p:nvGrpSpPr>
      <p:grpSpPr>
        <a:xfrm>
          <a:off x="0" y="0"/>
          <a:ext cx="0" cy="0"/>
          <a:chOff x="0" y="0"/>
          <a:chExt cx="0" cy="0"/>
        </a:xfrm>
      </p:grpSpPr>
      <p:sp>
        <p:nvSpPr>
          <p:cNvPr id="974" name="Google Shape;974;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5" name="Google Shape;975;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6" name="Google Shape;976;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7" name="Google Shape;977;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8" name="Google Shape;978;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9" name="Google Shape;979;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0" name="Shape 980"/>
        <p:cNvGrpSpPr/>
        <p:nvPr/>
      </p:nvGrpSpPr>
      <p:grpSpPr>
        <a:xfrm>
          <a:off x="0" y="0"/>
          <a:ext cx="0" cy="0"/>
          <a:chOff x="0" y="0"/>
          <a:chExt cx="0" cy="0"/>
        </a:xfrm>
      </p:grpSpPr>
      <p:sp>
        <p:nvSpPr>
          <p:cNvPr id="981" name="Google Shape;981;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2" name="Google Shape;982;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5" name="Google Shape;985;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6" name="Google Shape;986;p115"/>
          <p:cNvGrpSpPr/>
          <p:nvPr/>
        </p:nvGrpSpPr>
        <p:grpSpPr>
          <a:xfrm>
            <a:off x="15867399" y="9251826"/>
            <a:ext cx="1725920" cy="347510"/>
            <a:chOff x="15867399" y="9251826"/>
            <a:chExt cx="1725920" cy="347510"/>
          </a:xfrm>
        </p:grpSpPr>
        <p:grpSp>
          <p:nvGrpSpPr>
            <p:cNvPr id="987" name="Google Shape;987;p115"/>
            <p:cNvGrpSpPr/>
            <p:nvPr/>
          </p:nvGrpSpPr>
          <p:grpSpPr>
            <a:xfrm>
              <a:off x="16500868" y="9262980"/>
              <a:ext cx="1092451" cy="336217"/>
              <a:chOff x="4940894" y="2609525"/>
              <a:chExt cx="5500759" cy="1694643"/>
            </a:xfrm>
          </p:grpSpPr>
          <p:sp>
            <p:nvSpPr>
              <p:cNvPr id="988" name="Google Shape;988;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89" name="Google Shape;989;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2" name="Google Shape;992;p115"/>
            <p:cNvGrpSpPr/>
            <p:nvPr/>
          </p:nvGrpSpPr>
          <p:grpSpPr>
            <a:xfrm>
              <a:off x="15867399" y="9251826"/>
              <a:ext cx="523393" cy="347510"/>
              <a:chOff x="1751220" y="2553305"/>
              <a:chExt cx="2635412" cy="1751564"/>
            </a:xfrm>
          </p:grpSpPr>
          <p:grpSp>
            <p:nvGrpSpPr>
              <p:cNvPr id="993" name="Google Shape;993;p115"/>
              <p:cNvGrpSpPr/>
              <p:nvPr/>
            </p:nvGrpSpPr>
            <p:grpSpPr>
              <a:xfrm>
                <a:off x="1751220" y="2553305"/>
                <a:ext cx="2635412" cy="1751564"/>
                <a:chOff x="1751220" y="2553305"/>
                <a:chExt cx="2635412" cy="1751564"/>
              </a:xfrm>
            </p:grpSpPr>
            <p:sp>
              <p:nvSpPr>
                <p:cNvPr id="994" name="Google Shape;994;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5" name="Google Shape;995;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8" name="Google Shape;998;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999" name="Shape 999"/>
        <p:cNvGrpSpPr/>
        <p:nvPr/>
      </p:nvGrpSpPr>
      <p:grpSpPr>
        <a:xfrm>
          <a:off x="0" y="0"/>
          <a:ext cx="0" cy="0"/>
          <a:chOff x="0" y="0"/>
          <a:chExt cx="0" cy="0"/>
        </a:xfrm>
      </p:grpSpPr>
      <p:sp>
        <p:nvSpPr>
          <p:cNvPr id="1000" name="Google Shape;1000;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1" name="Google Shape;1001;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2" name="Shape 1002"/>
        <p:cNvGrpSpPr/>
        <p:nvPr/>
      </p:nvGrpSpPr>
      <p:grpSpPr>
        <a:xfrm>
          <a:off x="0" y="0"/>
          <a:ext cx="0" cy="0"/>
          <a:chOff x="0" y="0"/>
          <a:chExt cx="0" cy="0"/>
        </a:xfrm>
      </p:grpSpPr>
      <p:sp>
        <p:nvSpPr>
          <p:cNvPr id="1003" name="Google Shape;1003;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4" name="Google Shape;1004;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5" name="Google Shape;1005;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7" name="Google Shape;1007;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9" name="Google Shape;1009;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1" name="Google Shape;1011;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3" name="Google Shape;1013;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5" name="Google Shape;1015;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7" name="Google Shape;1017;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9" name="Google Shape;1019;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8" name="Shape 1028"/>
        <p:cNvGrpSpPr/>
        <p:nvPr/>
      </p:nvGrpSpPr>
      <p:grpSpPr>
        <a:xfrm>
          <a:off x="0" y="0"/>
          <a:ext cx="0" cy="0"/>
          <a:chOff x="0" y="0"/>
          <a:chExt cx="0" cy="0"/>
        </a:xfrm>
      </p:grpSpPr>
      <p:sp>
        <p:nvSpPr>
          <p:cNvPr id="1029" name="Google Shape;1029;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0" name="Google Shape;1030;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1" name="Shape 1031"/>
        <p:cNvGrpSpPr/>
        <p:nvPr/>
      </p:nvGrpSpPr>
      <p:grpSpPr>
        <a:xfrm>
          <a:off x="0" y="0"/>
          <a:ext cx="0" cy="0"/>
          <a:chOff x="0" y="0"/>
          <a:chExt cx="0" cy="0"/>
        </a:xfrm>
      </p:grpSpPr>
      <p:sp>
        <p:nvSpPr>
          <p:cNvPr id="1032" name="Google Shape;1032;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3" name="Google Shape;1033;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4" name="Shape 1034"/>
        <p:cNvGrpSpPr/>
        <p:nvPr/>
      </p:nvGrpSpPr>
      <p:grpSpPr>
        <a:xfrm>
          <a:off x="0" y="0"/>
          <a:ext cx="0" cy="0"/>
          <a:chOff x="0" y="0"/>
          <a:chExt cx="0" cy="0"/>
        </a:xfrm>
      </p:grpSpPr>
      <p:sp>
        <p:nvSpPr>
          <p:cNvPr id="1035" name="Google Shape;1035;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6" name="Shape 1036"/>
        <p:cNvGrpSpPr/>
        <p:nvPr/>
      </p:nvGrpSpPr>
      <p:grpSpPr>
        <a:xfrm>
          <a:off x="0" y="0"/>
          <a:ext cx="0" cy="0"/>
          <a:chOff x="0" y="0"/>
          <a:chExt cx="0" cy="0"/>
        </a:xfrm>
      </p:grpSpPr>
      <p:sp>
        <p:nvSpPr>
          <p:cNvPr id="1037" name="Google Shape;1037;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8" name="Google Shape;1038;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39" name="Google Shape;1039;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0" name="Shape 1040"/>
        <p:cNvGrpSpPr/>
        <p:nvPr/>
      </p:nvGrpSpPr>
      <p:grpSpPr>
        <a:xfrm>
          <a:off x="0" y="0"/>
          <a:ext cx="0" cy="0"/>
          <a:chOff x="0" y="0"/>
          <a:chExt cx="0" cy="0"/>
        </a:xfrm>
      </p:grpSpPr>
      <p:sp>
        <p:nvSpPr>
          <p:cNvPr id="1041" name="Google Shape;1041;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2" name="Google Shape;1042;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3" name="Google Shape;1043;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4" name="Shape 1044"/>
        <p:cNvGrpSpPr/>
        <p:nvPr/>
      </p:nvGrpSpPr>
      <p:grpSpPr>
        <a:xfrm>
          <a:off x="0" y="0"/>
          <a:ext cx="0" cy="0"/>
          <a:chOff x="0" y="0"/>
          <a:chExt cx="0" cy="0"/>
        </a:xfrm>
      </p:grpSpPr>
      <p:sp>
        <p:nvSpPr>
          <p:cNvPr id="1045" name="Google Shape;1045;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6" name="Google Shape;1046;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7" name="Google Shape;1047;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8" name="Shape 1048"/>
        <p:cNvGrpSpPr/>
        <p:nvPr/>
      </p:nvGrpSpPr>
      <p:grpSpPr>
        <a:xfrm>
          <a:off x="0" y="0"/>
          <a:ext cx="0" cy="0"/>
          <a:chOff x="0" y="0"/>
          <a:chExt cx="0" cy="0"/>
        </a:xfrm>
      </p:grpSpPr>
      <p:sp>
        <p:nvSpPr>
          <p:cNvPr id="1049" name="Google Shape;1049;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0" name="Google Shape;1050;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1" name="Google Shape;1051;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2" name="Shape 1052"/>
        <p:cNvGrpSpPr/>
        <p:nvPr/>
      </p:nvGrpSpPr>
      <p:grpSpPr>
        <a:xfrm>
          <a:off x="0" y="0"/>
          <a:ext cx="0" cy="0"/>
          <a:chOff x="0" y="0"/>
          <a:chExt cx="0" cy="0"/>
        </a:xfrm>
      </p:grpSpPr>
      <p:sp>
        <p:nvSpPr>
          <p:cNvPr id="1053" name="Google Shape;1053;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4" name="Google Shape;1054;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5" name="Google Shape;1055;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6" name="Google Shape;1056;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7" name="Google Shape;1057;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8" name="Shape 1058"/>
        <p:cNvGrpSpPr/>
        <p:nvPr/>
      </p:nvGrpSpPr>
      <p:grpSpPr>
        <a:xfrm>
          <a:off x="0" y="0"/>
          <a:ext cx="0" cy="0"/>
          <a:chOff x="0" y="0"/>
          <a:chExt cx="0" cy="0"/>
        </a:xfrm>
      </p:grpSpPr>
      <p:sp>
        <p:nvSpPr>
          <p:cNvPr id="1059" name="Google Shape;1059;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0" name="Google Shape;1060;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1" name="Google Shape;1061;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2" name="Google Shape;1062;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3" name="Google Shape;1063;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4" name="Google Shape;1064;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5" name="Google Shape;1065;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6" name="Shape 1066"/>
        <p:cNvGrpSpPr/>
        <p:nvPr/>
      </p:nvGrpSpPr>
      <p:grpSpPr>
        <a:xfrm>
          <a:off x="0" y="0"/>
          <a:ext cx="0" cy="0"/>
          <a:chOff x="0" y="0"/>
          <a:chExt cx="0" cy="0"/>
        </a:xfrm>
      </p:grpSpPr>
      <p:sp>
        <p:nvSpPr>
          <p:cNvPr id="1067" name="Google Shape;1067;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8" name="Google Shape;1068;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9" name="Google Shape;1069;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0" name="Google Shape;1070;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1" name="Google Shape;1071;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2" name="Google Shape;1072;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3" name="Google Shape;1073;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4" name="Google Shape;1074;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5" name="Google Shape;1075;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6" name="Shape 1076"/>
        <p:cNvGrpSpPr/>
        <p:nvPr/>
      </p:nvGrpSpPr>
      <p:grpSpPr>
        <a:xfrm>
          <a:off x="0" y="0"/>
          <a:ext cx="0" cy="0"/>
          <a:chOff x="0" y="0"/>
          <a:chExt cx="0" cy="0"/>
        </a:xfrm>
      </p:grpSpPr>
      <p:sp>
        <p:nvSpPr>
          <p:cNvPr id="1077" name="Google Shape;1077;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8" name="Google Shape;1078;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9" name="Google Shape;1079;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0" name="Google Shape;1080;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1" name="Google Shape;1081;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2" name="Shape 1082"/>
        <p:cNvGrpSpPr/>
        <p:nvPr/>
      </p:nvGrpSpPr>
      <p:grpSpPr>
        <a:xfrm>
          <a:off x="0" y="0"/>
          <a:ext cx="0" cy="0"/>
          <a:chOff x="0" y="0"/>
          <a:chExt cx="0" cy="0"/>
        </a:xfrm>
      </p:grpSpPr>
      <p:sp>
        <p:nvSpPr>
          <p:cNvPr id="1083" name="Google Shape;1083;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4" name="Google Shape;1084;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5" name="Google Shape;1085;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6" name="Google Shape;1086;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7" name="Google Shape;1087;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8" name="Google Shape;1088;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9" name="Google Shape;1089;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0" name="Shape 1090"/>
        <p:cNvGrpSpPr/>
        <p:nvPr/>
      </p:nvGrpSpPr>
      <p:grpSpPr>
        <a:xfrm>
          <a:off x="0" y="0"/>
          <a:ext cx="0" cy="0"/>
          <a:chOff x="0" y="0"/>
          <a:chExt cx="0" cy="0"/>
        </a:xfrm>
      </p:grpSpPr>
      <p:sp>
        <p:nvSpPr>
          <p:cNvPr id="1091" name="Google Shape;1091;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2" name="Google Shape;1092;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3" name="Google Shape;1093;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4" name="Google Shape;1094;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5" name="Google Shape;1095;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6" name="Google Shape;1096;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7" name="Google Shape;1097;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8" name="Google Shape;1098;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9" name="Google Shape;1099;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0" name="Shape 1100"/>
        <p:cNvGrpSpPr/>
        <p:nvPr/>
      </p:nvGrpSpPr>
      <p:grpSpPr>
        <a:xfrm>
          <a:off x="0" y="0"/>
          <a:ext cx="0" cy="0"/>
          <a:chOff x="0" y="0"/>
          <a:chExt cx="0" cy="0"/>
        </a:xfrm>
      </p:grpSpPr>
      <p:sp>
        <p:nvSpPr>
          <p:cNvPr id="1101" name="Google Shape;1101;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2" name="Google Shape;1102;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3" name="Google Shape;1103;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4" name="Google Shape;1104;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5" name="Shape 1105"/>
        <p:cNvGrpSpPr/>
        <p:nvPr/>
      </p:nvGrpSpPr>
      <p:grpSpPr>
        <a:xfrm>
          <a:off x="0" y="0"/>
          <a:ext cx="0" cy="0"/>
          <a:chOff x="0" y="0"/>
          <a:chExt cx="0" cy="0"/>
        </a:xfrm>
      </p:grpSpPr>
      <p:sp>
        <p:nvSpPr>
          <p:cNvPr id="1106" name="Google Shape;1106;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7" name="Google Shape;1107;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8" name="Google Shape;1108;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9" name="Google Shape;1109;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0" name="Google Shape;1110;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1" name="Google Shape;1111;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2" name="Shape 1112"/>
        <p:cNvGrpSpPr/>
        <p:nvPr/>
      </p:nvGrpSpPr>
      <p:grpSpPr>
        <a:xfrm>
          <a:off x="0" y="0"/>
          <a:ext cx="0" cy="0"/>
          <a:chOff x="0" y="0"/>
          <a:chExt cx="0" cy="0"/>
        </a:xfrm>
      </p:grpSpPr>
      <p:sp>
        <p:nvSpPr>
          <p:cNvPr id="1113" name="Google Shape;1113;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4" name="Google Shape;1114;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5" name="Google Shape;1115;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6" name="Google Shape;1116;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7" name="Google Shape;1117;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8" name="Google Shape;1118;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9" name="Google Shape;1119;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0" name="Google Shape;1120;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1" name="Shape 1121"/>
        <p:cNvGrpSpPr/>
        <p:nvPr/>
      </p:nvGrpSpPr>
      <p:grpSpPr>
        <a:xfrm>
          <a:off x="0" y="0"/>
          <a:ext cx="0" cy="0"/>
          <a:chOff x="0" y="0"/>
          <a:chExt cx="0" cy="0"/>
        </a:xfrm>
      </p:grpSpPr>
      <p:sp>
        <p:nvSpPr>
          <p:cNvPr id="1122" name="Google Shape;1122;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3" name="Google Shape;1123;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4" name="Google Shape;1124;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5" name="Google Shape;1125;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6" name="Shape 1126"/>
        <p:cNvGrpSpPr/>
        <p:nvPr/>
      </p:nvGrpSpPr>
      <p:grpSpPr>
        <a:xfrm>
          <a:off x="0" y="0"/>
          <a:ext cx="0" cy="0"/>
          <a:chOff x="0" y="0"/>
          <a:chExt cx="0" cy="0"/>
        </a:xfrm>
      </p:grpSpPr>
      <p:sp>
        <p:nvSpPr>
          <p:cNvPr id="1127" name="Google Shape;1127;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8" name="Google Shape;1128;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9" name="Google Shape;1129;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0" name="Google Shape;1130;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1" name="Google Shape;1131;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2" name="Google Shape;1132;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3" name="Shape 1133"/>
        <p:cNvGrpSpPr/>
        <p:nvPr/>
      </p:nvGrpSpPr>
      <p:grpSpPr>
        <a:xfrm>
          <a:off x="0" y="0"/>
          <a:ext cx="0" cy="0"/>
          <a:chOff x="0" y="0"/>
          <a:chExt cx="0" cy="0"/>
        </a:xfrm>
      </p:grpSpPr>
      <p:sp>
        <p:nvSpPr>
          <p:cNvPr id="1134" name="Google Shape;1134;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5" name="Google Shape;1135;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6" name="Google Shape;1136;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7" name="Google Shape;1137;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8" name="Shape 1138"/>
        <p:cNvGrpSpPr/>
        <p:nvPr/>
      </p:nvGrpSpPr>
      <p:grpSpPr>
        <a:xfrm>
          <a:off x="0" y="0"/>
          <a:ext cx="0" cy="0"/>
          <a:chOff x="0" y="0"/>
          <a:chExt cx="0" cy="0"/>
        </a:xfrm>
      </p:grpSpPr>
      <p:sp>
        <p:nvSpPr>
          <p:cNvPr id="1139" name="Google Shape;1139;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0" name="Google Shape;1140;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1" name="Google Shape;1141;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2" name="Google Shape;1142;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3" name="Google Shape;1143;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4" name="Google Shape;1144;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5" name="Shape 1145"/>
        <p:cNvGrpSpPr/>
        <p:nvPr/>
      </p:nvGrpSpPr>
      <p:grpSpPr>
        <a:xfrm>
          <a:off x="0" y="0"/>
          <a:ext cx="0" cy="0"/>
          <a:chOff x="0" y="0"/>
          <a:chExt cx="0" cy="0"/>
        </a:xfrm>
      </p:grpSpPr>
      <p:grpSp>
        <p:nvGrpSpPr>
          <p:cNvPr id="1146" name="Google Shape;1146;p138"/>
          <p:cNvGrpSpPr/>
          <p:nvPr/>
        </p:nvGrpSpPr>
        <p:grpSpPr>
          <a:xfrm>
            <a:off x="6572227" y="4638792"/>
            <a:ext cx="5143547" cy="1010444"/>
            <a:chOff x="6972261" y="4704558"/>
            <a:chExt cx="4343478" cy="877884"/>
          </a:xfrm>
        </p:grpSpPr>
        <p:grpSp>
          <p:nvGrpSpPr>
            <p:cNvPr id="1147" name="Google Shape;1147;p138"/>
            <p:cNvGrpSpPr/>
            <p:nvPr/>
          </p:nvGrpSpPr>
          <p:grpSpPr>
            <a:xfrm>
              <a:off x="8566460" y="4732735"/>
              <a:ext cx="2749279" cy="849355"/>
              <a:chOff x="4940894" y="2609525"/>
              <a:chExt cx="5500759" cy="1694643"/>
            </a:xfrm>
          </p:grpSpPr>
          <p:sp>
            <p:nvSpPr>
              <p:cNvPr id="1148" name="Google Shape;1148;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49" name="Google Shape;1149;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2" name="Google Shape;1152;p138"/>
            <p:cNvGrpSpPr/>
            <p:nvPr/>
          </p:nvGrpSpPr>
          <p:grpSpPr>
            <a:xfrm>
              <a:off x="6972261" y="4704558"/>
              <a:ext cx="1317179" cy="877884"/>
              <a:chOff x="1751220" y="2553305"/>
              <a:chExt cx="2635412" cy="1751564"/>
            </a:xfrm>
          </p:grpSpPr>
          <p:grpSp>
            <p:nvGrpSpPr>
              <p:cNvPr id="1153" name="Google Shape;1153;p138"/>
              <p:cNvGrpSpPr/>
              <p:nvPr/>
            </p:nvGrpSpPr>
            <p:grpSpPr>
              <a:xfrm>
                <a:off x="1751220" y="2553305"/>
                <a:ext cx="2635412" cy="1751564"/>
                <a:chOff x="1751220" y="2553305"/>
                <a:chExt cx="2635412" cy="1751564"/>
              </a:xfrm>
            </p:grpSpPr>
            <p:sp>
              <p:nvSpPr>
                <p:cNvPr id="1154" name="Google Shape;1154;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5" name="Google Shape;1155;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8" name="Google Shape;1158;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59" name="Shape 1159"/>
        <p:cNvGrpSpPr/>
        <p:nvPr/>
      </p:nvGrpSpPr>
      <p:grpSpPr>
        <a:xfrm>
          <a:off x="0" y="0"/>
          <a:ext cx="0" cy="0"/>
          <a:chOff x="0" y="0"/>
          <a:chExt cx="0" cy="0"/>
        </a:xfrm>
      </p:grpSpPr>
      <p:sp>
        <p:nvSpPr>
          <p:cNvPr id="1160" name="Google Shape;1160;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1" name="Google Shape;1161;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4" name="Google Shape;1164;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5" name="Google Shape;1165;p139"/>
          <p:cNvGrpSpPr/>
          <p:nvPr/>
        </p:nvGrpSpPr>
        <p:grpSpPr>
          <a:xfrm>
            <a:off x="15867399" y="9251826"/>
            <a:ext cx="1725920" cy="347510"/>
            <a:chOff x="15867399" y="9251826"/>
            <a:chExt cx="1725920" cy="347510"/>
          </a:xfrm>
        </p:grpSpPr>
        <p:grpSp>
          <p:nvGrpSpPr>
            <p:cNvPr id="1166" name="Google Shape;1166;p139"/>
            <p:cNvGrpSpPr/>
            <p:nvPr/>
          </p:nvGrpSpPr>
          <p:grpSpPr>
            <a:xfrm>
              <a:off x="16500868" y="9262980"/>
              <a:ext cx="1092451" cy="336217"/>
              <a:chOff x="4940894" y="2609525"/>
              <a:chExt cx="5500759" cy="1694643"/>
            </a:xfrm>
          </p:grpSpPr>
          <p:sp>
            <p:nvSpPr>
              <p:cNvPr id="1167" name="Google Shape;1167;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8" name="Google Shape;1168;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1" name="Google Shape;1171;p139"/>
            <p:cNvGrpSpPr/>
            <p:nvPr/>
          </p:nvGrpSpPr>
          <p:grpSpPr>
            <a:xfrm>
              <a:off x="15867399" y="9251826"/>
              <a:ext cx="523393" cy="347510"/>
              <a:chOff x="1751220" y="2553305"/>
              <a:chExt cx="2635412" cy="1751564"/>
            </a:xfrm>
          </p:grpSpPr>
          <p:grpSp>
            <p:nvGrpSpPr>
              <p:cNvPr id="1172" name="Google Shape;1172;p139"/>
              <p:cNvGrpSpPr/>
              <p:nvPr/>
            </p:nvGrpSpPr>
            <p:grpSpPr>
              <a:xfrm>
                <a:off x="1751220" y="2553305"/>
                <a:ext cx="2635412" cy="1751564"/>
                <a:chOff x="1751220" y="2553305"/>
                <a:chExt cx="2635412" cy="1751564"/>
              </a:xfrm>
            </p:grpSpPr>
            <p:sp>
              <p:nvSpPr>
                <p:cNvPr id="1173" name="Google Shape;1173;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4" name="Google Shape;1174;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7" name="Google Shape;1177;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8" name="Shape 1178"/>
        <p:cNvGrpSpPr/>
        <p:nvPr/>
      </p:nvGrpSpPr>
      <p:grpSpPr>
        <a:xfrm>
          <a:off x="0" y="0"/>
          <a:ext cx="0" cy="0"/>
          <a:chOff x="0" y="0"/>
          <a:chExt cx="0" cy="0"/>
        </a:xfrm>
      </p:grpSpPr>
      <p:sp>
        <p:nvSpPr>
          <p:cNvPr id="1179" name="Google Shape;1179;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0" name="Google Shape;1180;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1" name="Shape 1181"/>
        <p:cNvGrpSpPr/>
        <p:nvPr/>
      </p:nvGrpSpPr>
      <p:grpSpPr>
        <a:xfrm>
          <a:off x="0" y="0"/>
          <a:ext cx="0" cy="0"/>
          <a:chOff x="0" y="0"/>
          <a:chExt cx="0" cy="0"/>
        </a:xfrm>
      </p:grpSpPr>
      <p:sp>
        <p:nvSpPr>
          <p:cNvPr id="1182" name="Google Shape;1182;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3" name="Google Shape;1183;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4" name="Google Shape;1184;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6" name="Google Shape;1186;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8" name="Google Shape;1188;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0" name="Google Shape;1190;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2" name="Google Shape;1192;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4" name="Google Shape;1194;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6" name="Google Shape;1196;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8" name="Google Shape;1198;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7" name="Shape 1207"/>
        <p:cNvGrpSpPr/>
        <p:nvPr/>
      </p:nvGrpSpPr>
      <p:grpSpPr>
        <a:xfrm>
          <a:off x="0" y="0"/>
          <a:ext cx="0" cy="0"/>
          <a:chOff x="0" y="0"/>
          <a:chExt cx="0" cy="0"/>
        </a:xfrm>
      </p:grpSpPr>
      <p:sp>
        <p:nvSpPr>
          <p:cNvPr id="1208" name="Google Shape;1208;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09" name="Shape 1209"/>
        <p:cNvGrpSpPr/>
        <p:nvPr/>
      </p:nvGrpSpPr>
      <p:grpSpPr>
        <a:xfrm>
          <a:off x="0" y="0"/>
          <a:ext cx="0" cy="0"/>
          <a:chOff x="0" y="0"/>
          <a:chExt cx="0" cy="0"/>
        </a:xfrm>
      </p:grpSpPr>
      <p:sp>
        <p:nvSpPr>
          <p:cNvPr id="1210" name="Google Shape;1210;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1" name="Google Shape;1211;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2" name="Google Shape;1212;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3" name="Shape 1213"/>
        <p:cNvGrpSpPr/>
        <p:nvPr/>
      </p:nvGrpSpPr>
      <p:grpSpPr>
        <a:xfrm>
          <a:off x="0" y="0"/>
          <a:ext cx="0" cy="0"/>
          <a:chOff x="0" y="0"/>
          <a:chExt cx="0" cy="0"/>
        </a:xfrm>
      </p:grpSpPr>
      <p:sp>
        <p:nvSpPr>
          <p:cNvPr id="1214" name="Google Shape;1214;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5" name="Google Shape;1215;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6" name="Google Shape;1216;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7" name="Shape 1217"/>
        <p:cNvGrpSpPr/>
        <p:nvPr/>
      </p:nvGrpSpPr>
      <p:grpSpPr>
        <a:xfrm>
          <a:off x="0" y="0"/>
          <a:ext cx="0" cy="0"/>
          <a:chOff x="0" y="0"/>
          <a:chExt cx="0" cy="0"/>
        </a:xfrm>
      </p:grpSpPr>
      <p:sp>
        <p:nvSpPr>
          <p:cNvPr id="1218" name="Google Shape;1218;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9" name="Google Shape;1219;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0" name="Google Shape;1220;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1" name="Shape 1221"/>
        <p:cNvGrpSpPr/>
        <p:nvPr/>
      </p:nvGrpSpPr>
      <p:grpSpPr>
        <a:xfrm>
          <a:off x="0" y="0"/>
          <a:ext cx="0" cy="0"/>
          <a:chOff x="0" y="0"/>
          <a:chExt cx="0" cy="0"/>
        </a:xfrm>
      </p:grpSpPr>
      <p:sp>
        <p:nvSpPr>
          <p:cNvPr id="1222" name="Google Shape;1222;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3" name="Google Shape;1223;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4" name="Google Shape;1224;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5" name="Google Shape;1225;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6" name="Google Shape;1226;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7" name="Shape 1227"/>
        <p:cNvGrpSpPr/>
        <p:nvPr/>
      </p:nvGrpSpPr>
      <p:grpSpPr>
        <a:xfrm>
          <a:off x="0" y="0"/>
          <a:ext cx="0" cy="0"/>
          <a:chOff x="0" y="0"/>
          <a:chExt cx="0" cy="0"/>
        </a:xfrm>
      </p:grpSpPr>
      <p:sp>
        <p:nvSpPr>
          <p:cNvPr id="1228" name="Google Shape;1228;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29" name="Google Shape;1229;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0" name="Google Shape;1230;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1" name="Google Shape;1231;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2" name="Google Shape;1232;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3" name="Google Shape;1233;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4" name="Google Shape;1234;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5" name="Shape 1235"/>
        <p:cNvGrpSpPr/>
        <p:nvPr/>
      </p:nvGrpSpPr>
      <p:grpSpPr>
        <a:xfrm>
          <a:off x="0" y="0"/>
          <a:ext cx="0" cy="0"/>
          <a:chOff x="0" y="0"/>
          <a:chExt cx="0" cy="0"/>
        </a:xfrm>
      </p:grpSpPr>
      <p:sp>
        <p:nvSpPr>
          <p:cNvPr id="1236" name="Google Shape;1236;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7" name="Google Shape;1237;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8" name="Google Shape;1238;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9" name="Google Shape;1239;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0" name="Google Shape;1240;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1" name="Google Shape;1241;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2" name="Google Shape;1242;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3" name="Google Shape;1243;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4" name="Google Shape;1244;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5" name="Shape 1245"/>
        <p:cNvGrpSpPr/>
        <p:nvPr/>
      </p:nvGrpSpPr>
      <p:grpSpPr>
        <a:xfrm>
          <a:off x="0" y="0"/>
          <a:ext cx="0" cy="0"/>
          <a:chOff x="0" y="0"/>
          <a:chExt cx="0" cy="0"/>
        </a:xfrm>
      </p:grpSpPr>
      <p:sp>
        <p:nvSpPr>
          <p:cNvPr id="1246" name="Google Shape;1246;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7" name="Google Shape;1247;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8" name="Google Shape;1248;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9" name="Google Shape;1249;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0" name="Google Shape;1250;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1" name="Shape 1251"/>
        <p:cNvGrpSpPr/>
        <p:nvPr/>
      </p:nvGrpSpPr>
      <p:grpSpPr>
        <a:xfrm>
          <a:off x="0" y="0"/>
          <a:ext cx="0" cy="0"/>
          <a:chOff x="0" y="0"/>
          <a:chExt cx="0" cy="0"/>
        </a:xfrm>
      </p:grpSpPr>
      <p:sp>
        <p:nvSpPr>
          <p:cNvPr id="1252" name="Google Shape;1252;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3" name="Google Shape;1253;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4" name="Google Shape;1254;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5" name="Google Shape;1255;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6" name="Google Shape;1256;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7" name="Google Shape;1257;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8" name="Google Shape;1258;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59" name="Shape 1259"/>
        <p:cNvGrpSpPr/>
        <p:nvPr/>
      </p:nvGrpSpPr>
      <p:grpSpPr>
        <a:xfrm>
          <a:off x="0" y="0"/>
          <a:ext cx="0" cy="0"/>
          <a:chOff x="0" y="0"/>
          <a:chExt cx="0" cy="0"/>
        </a:xfrm>
      </p:grpSpPr>
      <p:sp>
        <p:nvSpPr>
          <p:cNvPr id="1260" name="Google Shape;1260;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1" name="Google Shape;1261;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2" name="Google Shape;1262;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3" name="Google Shape;1263;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4" name="Google Shape;1264;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5" name="Google Shape;1265;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6" name="Google Shape;1266;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7" name="Google Shape;1267;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8" name="Google Shape;1268;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69" name="Shape 1269"/>
        <p:cNvGrpSpPr/>
        <p:nvPr/>
      </p:nvGrpSpPr>
      <p:grpSpPr>
        <a:xfrm>
          <a:off x="0" y="0"/>
          <a:ext cx="0" cy="0"/>
          <a:chOff x="0" y="0"/>
          <a:chExt cx="0" cy="0"/>
        </a:xfrm>
      </p:grpSpPr>
      <p:sp>
        <p:nvSpPr>
          <p:cNvPr id="1270" name="Google Shape;1270;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1" name="Google Shape;1271;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2" name="Google Shape;1272;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3" name="Google Shape;1273;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4" name="Shape 1274"/>
        <p:cNvGrpSpPr/>
        <p:nvPr/>
      </p:nvGrpSpPr>
      <p:grpSpPr>
        <a:xfrm>
          <a:off x="0" y="0"/>
          <a:ext cx="0" cy="0"/>
          <a:chOff x="0" y="0"/>
          <a:chExt cx="0" cy="0"/>
        </a:xfrm>
      </p:grpSpPr>
      <p:sp>
        <p:nvSpPr>
          <p:cNvPr id="1275" name="Google Shape;1275;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6" name="Google Shape;1276;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7" name="Google Shape;1277;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8" name="Google Shape;1278;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79" name="Google Shape;1279;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0" name="Google Shape;1280;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1" name="Shape 1281"/>
        <p:cNvGrpSpPr/>
        <p:nvPr/>
      </p:nvGrpSpPr>
      <p:grpSpPr>
        <a:xfrm>
          <a:off x="0" y="0"/>
          <a:ext cx="0" cy="0"/>
          <a:chOff x="0" y="0"/>
          <a:chExt cx="0" cy="0"/>
        </a:xfrm>
      </p:grpSpPr>
      <p:sp>
        <p:nvSpPr>
          <p:cNvPr id="1282" name="Google Shape;1282;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3" name="Google Shape;1283;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4" name="Google Shape;1284;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5" name="Google Shape;1285;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6" name="Google Shape;1286;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7" name="Google Shape;1287;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8" name="Google Shape;1288;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9" name="Google Shape;1289;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0" name="Shape 1290"/>
        <p:cNvGrpSpPr/>
        <p:nvPr/>
      </p:nvGrpSpPr>
      <p:grpSpPr>
        <a:xfrm>
          <a:off x="0" y="0"/>
          <a:ext cx="0" cy="0"/>
          <a:chOff x="0" y="0"/>
          <a:chExt cx="0" cy="0"/>
        </a:xfrm>
      </p:grpSpPr>
      <p:sp>
        <p:nvSpPr>
          <p:cNvPr id="1291" name="Google Shape;1291;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2" name="Google Shape;1292;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3" name="Google Shape;1293;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4" name="Google Shape;1294;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5" name="Shape 1295"/>
        <p:cNvGrpSpPr/>
        <p:nvPr/>
      </p:nvGrpSpPr>
      <p:grpSpPr>
        <a:xfrm>
          <a:off x="0" y="0"/>
          <a:ext cx="0" cy="0"/>
          <a:chOff x="0" y="0"/>
          <a:chExt cx="0" cy="0"/>
        </a:xfrm>
      </p:grpSpPr>
      <p:sp>
        <p:nvSpPr>
          <p:cNvPr id="1296" name="Google Shape;1296;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7" name="Google Shape;1297;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8" name="Google Shape;1298;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9" name="Google Shape;1299;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0" name="Google Shape;1300;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1" name="Google Shape;1301;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4" name="Google Shape;1304;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5" name="Google Shape;1305;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6" name="Google Shape;1306;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7" name="Shape 1307"/>
        <p:cNvGrpSpPr/>
        <p:nvPr/>
      </p:nvGrpSpPr>
      <p:grpSpPr>
        <a:xfrm>
          <a:off x="0" y="0"/>
          <a:ext cx="0" cy="0"/>
          <a:chOff x="0" y="0"/>
          <a:chExt cx="0" cy="0"/>
        </a:xfrm>
      </p:grpSpPr>
      <p:sp>
        <p:nvSpPr>
          <p:cNvPr id="1308" name="Google Shape;1308;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09" name="Google Shape;1309;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0" name="Google Shape;1310;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1" name="Google Shape;1311;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2" name="Google Shape;1312;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3" name="Google Shape;1313;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4" name="Shape 1314"/>
        <p:cNvGrpSpPr/>
        <p:nvPr/>
      </p:nvGrpSpPr>
      <p:grpSpPr>
        <a:xfrm>
          <a:off x="0" y="0"/>
          <a:ext cx="0" cy="0"/>
          <a:chOff x="0" y="0"/>
          <a:chExt cx="0" cy="0"/>
        </a:xfrm>
      </p:grpSpPr>
      <p:grpSp>
        <p:nvGrpSpPr>
          <p:cNvPr id="1315" name="Google Shape;1315;p159"/>
          <p:cNvGrpSpPr/>
          <p:nvPr/>
        </p:nvGrpSpPr>
        <p:grpSpPr>
          <a:xfrm>
            <a:off x="6572242" y="4629409"/>
            <a:ext cx="5144736" cy="1028869"/>
            <a:chOff x="1751220" y="2553305"/>
            <a:chExt cx="8690433" cy="1751564"/>
          </a:xfrm>
        </p:grpSpPr>
        <p:grpSp>
          <p:nvGrpSpPr>
            <p:cNvPr id="1316" name="Google Shape;1316;p159"/>
            <p:cNvGrpSpPr/>
            <p:nvPr/>
          </p:nvGrpSpPr>
          <p:grpSpPr>
            <a:xfrm>
              <a:off x="4940894" y="2609525"/>
              <a:ext cx="5500759" cy="1694643"/>
              <a:chOff x="4940894" y="2609525"/>
              <a:chExt cx="5500759" cy="1694643"/>
            </a:xfrm>
          </p:grpSpPr>
          <p:sp>
            <p:nvSpPr>
              <p:cNvPr id="1317" name="Google Shape;1317;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8" name="Google Shape;1318;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1" name="Google Shape;1321;p159"/>
            <p:cNvGrpSpPr/>
            <p:nvPr/>
          </p:nvGrpSpPr>
          <p:grpSpPr>
            <a:xfrm>
              <a:off x="1751220" y="2553305"/>
              <a:ext cx="2635412" cy="1751564"/>
              <a:chOff x="1751220" y="2553305"/>
              <a:chExt cx="2635412" cy="1751564"/>
            </a:xfrm>
          </p:grpSpPr>
          <p:grpSp>
            <p:nvGrpSpPr>
              <p:cNvPr id="1322" name="Google Shape;1322;p159"/>
              <p:cNvGrpSpPr/>
              <p:nvPr/>
            </p:nvGrpSpPr>
            <p:grpSpPr>
              <a:xfrm>
                <a:off x="1751220" y="2553305"/>
                <a:ext cx="2635412" cy="1751564"/>
                <a:chOff x="1751220" y="2553305"/>
                <a:chExt cx="2635412" cy="1751564"/>
              </a:xfrm>
            </p:grpSpPr>
            <p:sp>
              <p:nvSpPr>
                <p:cNvPr id="1323" name="Google Shape;1323;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4" name="Google Shape;1324;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7" name="Google Shape;1327;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8" name="Shape 1328"/>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29" name="Shape 132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0" name="Shape 1330"/>
        <p:cNvGrpSpPr/>
        <p:nvPr/>
      </p:nvGrpSpPr>
      <p:grpSpPr>
        <a:xfrm>
          <a:off x="0" y="0"/>
          <a:ext cx="0" cy="0"/>
          <a:chOff x="0" y="0"/>
          <a:chExt cx="0" cy="0"/>
        </a:xfrm>
      </p:grpSpPr>
      <p:sp>
        <p:nvSpPr>
          <p:cNvPr id="1331" name="Google Shape;1331;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8" name="Shape 1348"/>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49" name="Shape 1349"/>
        <p:cNvGrpSpPr/>
        <p:nvPr/>
      </p:nvGrpSpPr>
      <p:grpSpPr>
        <a:xfrm>
          <a:off x="0" y="0"/>
          <a:ext cx="0" cy="0"/>
          <a:chOff x="0" y="0"/>
          <a:chExt cx="0" cy="0"/>
        </a:xfrm>
      </p:grpSpPr>
      <p:sp>
        <p:nvSpPr>
          <p:cNvPr id="1350" name="Google Shape;1350;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351" name="Google Shape;1351;p164"/>
          <p:cNvGrpSpPr/>
          <p:nvPr/>
        </p:nvGrpSpPr>
        <p:grpSpPr>
          <a:xfrm>
            <a:off x="699543" y="9578871"/>
            <a:ext cx="860353" cy="172004"/>
            <a:chOff x="1751220" y="2553305"/>
            <a:chExt cx="8690433" cy="1751564"/>
          </a:xfrm>
        </p:grpSpPr>
        <p:grpSp>
          <p:nvGrpSpPr>
            <p:cNvPr id="1352" name="Google Shape;1352;p164"/>
            <p:cNvGrpSpPr/>
            <p:nvPr/>
          </p:nvGrpSpPr>
          <p:grpSpPr>
            <a:xfrm>
              <a:off x="4940894" y="2609525"/>
              <a:ext cx="5500759" cy="1694643"/>
              <a:chOff x="4940894" y="2609525"/>
              <a:chExt cx="5500759" cy="1694643"/>
            </a:xfrm>
          </p:grpSpPr>
          <p:sp>
            <p:nvSpPr>
              <p:cNvPr id="1353" name="Google Shape;1353;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4" name="Google Shape;1354;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7" name="Google Shape;1357;p164"/>
            <p:cNvGrpSpPr/>
            <p:nvPr/>
          </p:nvGrpSpPr>
          <p:grpSpPr>
            <a:xfrm>
              <a:off x="1751220" y="2553305"/>
              <a:ext cx="2635412" cy="1751564"/>
              <a:chOff x="1751220" y="2553305"/>
              <a:chExt cx="2635412" cy="1751564"/>
            </a:xfrm>
          </p:grpSpPr>
          <p:grpSp>
            <p:nvGrpSpPr>
              <p:cNvPr id="1358" name="Google Shape;1358;p164"/>
              <p:cNvGrpSpPr/>
              <p:nvPr/>
            </p:nvGrpSpPr>
            <p:grpSpPr>
              <a:xfrm>
                <a:off x="1751220" y="2553305"/>
                <a:ext cx="2635412" cy="1751564"/>
                <a:chOff x="1751220" y="2553305"/>
                <a:chExt cx="2635412" cy="1751564"/>
              </a:xfrm>
            </p:grpSpPr>
            <p:sp>
              <p:nvSpPr>
                <p:cNvPr id="1359" name="Google Shape;1359;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0" name="Google Shape;1360;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3" name="Google Shape;1363;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4" name="Google Shape;1364;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5" name="Shape 1365"/>
        <p:cNvGrpSpPr/>
        <p:nvPr/>
      </p:nvGrpSpPr>
      <p:grpSpPr>
        <a:xfrm>
          <a:off x="0" y="0"/>
          <a:ext cx="0" cy="0"/>
          <a:chOff x="0" y="0"/>
          <a:chExt cx="0" cy="0"/>
        </a:xfrm>
      </p:grpSpPr>
      <p:sp>
        <p:nvSpPr>
          <p:cNvPr id="1366" name="Google Shape;1366;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368" name="Google Shape;1368;p165"/>
          <p:cNvGrpSpPr/>
          <p:nvPr/>
        </p:nvGrpSpPr>
        <p:grpSpPr>
          <a:xfrm>
            <a:off x="699543" y="9578871"/>
            <a:ext cx="860353" cy="172004"/>
            <a:chOff x="1751220" y="2553305"/>
            <a:chExt cx="8690433" cy="1751564"/>
          </a:xfrm>
        </p:grpSpPr>
        <p:grpSp>
          <p:nvGrpSpPr>
            <p:cNvPr id="1369" name="Google Shape;1369;p165"/>
            <p:cNvGrpSpPr/>
            <p:nvPr/>
          </p:nvGrpSpPr>
          <p:grpSpPr>
            <a:xfrm>
              <a:off x="4940894" y="2609525"/>
              <a:ext cx="5500759" cy="1694643"/>
              <a:chOff x="4940894" y="2609525"/>
              <a:chExt cx="5500759" cy="1694643"/>
            </a:xfrm>
          </p:grpSpPr>
          <p:sp>
            <p:nvSpPr>
              <p:cNvPr id="1370" name="Google Shape;1370;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1" name="Google Shape;1371;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4" name="Google Shape;1374;p165"/>
            <p:cNvGrpSpPr/>
            <p:nvPr/>
          </p:nvGrpSpPr>
          <p:grpSpPr>
            <a:xfrm>
              <a:off x="1751220" y="2553305"/>
              <a:ext cx="2635412" cy="1751564"/>
              <a:chOff x="1751220" y="2553305"/>
              <a:chExt cx="2635412" cy="1751564"/>
            </a:xfrm>
          </p:grpSpPr>
          <p:grpSp>
            <p:nvGrpSpPr>
              <p:cNvPr id="1375" name="Google Shape;1375;p165"/>
              <p:cNvGrpSpPr/>
              <p:nvPr/>
            </p:nvGrpSpPr>
            <p:grpSpPr>
              <a:xfrm>
                <a:off x="1751220" y="2553305"/>
                <a:ext cx="2635412" cy="1751564"/>
                <a:chOff x="1751220" y="2553305"/>
                <a:chExt cx="2635412" cy="1751564"/>
              </a:xfrm>
            </p:grpSpPr>
            <p:sp>
              <p:nvSpPr>
                <p:cNvPr id="1376" name="Google Shape;1376;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7" name="Google Shape;1377;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0" name="Google Shape;1380;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1" name="Google Shape;1381;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2" name="Shape 1382"/>
        <p:cNvGrpSpPr/>
        <p:nvPr/>
      </p:nvGrpSpPr>
      <p:grpSpPr>
        <a:xfrm>
          <a:off x="0" y="0"/>
          <a:ext cx="0" cy="0"/>
          <a:chOff x="0" y="0"/>
          <a:chExt cx="0" cy="0"/>
        </a:xfrm>
      </p:grpSpPr>
      <p:sp>
        <p:nvSpPr>
          <p:cNvPr id="1383" name="Google Shape;1383;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385" name="Google Shape;1385;p166"/>
          <p:cNvGrpSpPr/>
          <p:nvPr/>
        </p:nvGrpSpPr>
        <p:grpSpPr>
          <a:xfrm>
            <a:off x="699543" y="9578871"/>
            <a:ext cx="860353" cy="172004"/>
            <a:chOff x="1751220" y="2553305"/>
            <a:chExt cx="8690433" cy="1751564"/>
          </a:xfrm>
        </p:grpSpPr>
        <p:grpSp>
          <p:nvGrpSpPr>
            <p:cNvPr id="1386" name="Google Shape;1386;p166"/>
            <p:cNvGrpSpPr/>
            <p:nvPr/>
          </p:nvGrpSpPr>
          <p:grpSpPr>
            <a:xfrm>
              <a:off x="4940894" y="2609525"/>
              <a:ext cx="5500759" cy="1694643"/>
              <a:chOff x="4940894" y="2609525"/>
              <a:chExt cx="5500759" cy="1694643"/>
            </a:xfrm>
          </p:grpSpPr>
          <p:sp>
            <p:nvSpPr>
              <p:cNvPr id="1387" name="Google Shape;1387;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8" name="Google Shape;1388;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1" name="Google Shape;1391;p166"/>
            <p:cNvGrpSpPr/>
            <p:nvPr/>
          </p:nvGrpSpPr>
          <p:grpSpPr>
            <a:xfrm>
              <a:off x="1751220" y="2553305"/>
              <a:ext cx="2635412" cy="1751564"/>
              <a:chOff x="1751220" y="2553305"/>
              <a:chExt cx="2635412" cy="1751564"/>
            </a:xfrm>
          </p:grpSpPr>
          <p:grpSp>
            <p:nvGrpSpPr>
              <p:cNvPr id="1392" name="Google Shape;1392;p166"/>
              <p:cNvGrpSpPr/>
              <p:nvPr/>
            </p:nvGrpSpPr>
            <p:grpSpPr>
              <a:xfrm>
                <a:off x="1751220" y="2553305"/>
                <a:ext cx="2635412" cy="1751564"/>
                <a:chOff x="1751220" y="2553305"/>
                <a:chExt cx="2635412" cy="1751564"/>
              </a:xfrm>
            </p:grpSpPr>
            <p:sp>
              <p:nvSpPr>
                <p:cNvPr id="1393" name="Google Shape;1393;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4" name="Google Shape;1394;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7" name="Google Shape;1397;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8" name="Google Shape;1398;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399" name="Shape 1399"/>
        <p:cNvGrpSpPr/>
        <p:nvPr/>
      </p:nvGrpSpPr>
      <p:grpSpPr>
        <a:xfrm>
          <a:off x="0" y="0"/>
          <a:ext cx="0" cy="0"/>
          <a:chOff x="0" y="0"/>
          <a:chExt cx="0" cy="0"/>
        </a:xfrm>
      </p:grpSpPr>
      <p:sp>
        <p:nvSpPr>
          <p:cNvPr id="1400" name="Google Shape;1400;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402" name="Google Shape;1402;p167"/>
          <p:cNvGrpSpPr/>
          <p:nvPr/>
        </p:nvGrpSpPr>
        <p:grpSpPr>
          <a:xfrm>
            <a:off x="699543" y="9578871"/>
            <a:ext cx="860353" cy="172004"/>
            <a:chOff x="1751220" y="2553305"/>
            <a:chExt cx="8690433" cy="1751564"/>
          </a:xfrm>
        </p:grpSpPr>
        <p:grpSp>
          <p:nvGrpSpPr>
            <p:cNvPr id="1403" name="Google Shape;1403;p167"/>
            <p:cNvGrpSpPr/>
            <p:nvPr/>
          </p:nvGrpSpPr>
          <p:grpSpPr>
            <a:xfrm>
              <a:off x="4940894" y="2609525"/>
              <a:ext cx="5500759" cy="1694643"/>
              <a:chOff x="4940894" y="2609525"/>
              <a:chExt cx="5500759" cy="1694643"/>
            </a:xfrm>
          </p:grpSpPr>
          <p:sp>
            <p:nvSpPr>
              <p:cNvPr id="1404" name="Google Shape;1404;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5" name="Google Shape;1405;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8" name="Google Shape;1408;p167"/>
            <p:cNvGrpSpPr/>
            <p:nvPr/>
          </p:nvGrpSpPr>
          <p:grpSpPr>
            <a:xfrm>
              <a:off x="1751220" y="2553305"/>
              <a:ext cx="2635412" cy="1751564"/>
              <a:chOff x="1751220" y="2553305"/>
              <a:chExt cx="2635412" cy="1751564"/>
            </a:xfrm>
          </p:grpSpPr>
          <p:grpSp>
            <p:nvGrpSpPr>
              <p:cNvPr id="1409" name="Google Shape;1409;p167"/>
              <p:cNvGrpSpPr/>
              <p:nvPr/>
            </p:nvGrpSpPr>
            <p:grpSpPr>
              <a:xfrm>
                <a:off x="1751220" y="2553305"/>
                <a:ext cx="2635412" cy="1751564"/>
                <a:chOff x="1751220" y="2553305"/>
                <a:chExt cx="2635412" cy="1751564"/>
              </a:xfrm>
            </p:grpSpPr>
            <p:sp>
              <p:nvSpPr>
                <p:cNvPr id="1410" name="Google Shape;1410;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1" name="Google Shape;1411;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4" name="Google Shape;1414;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5" name="Google Shape;1415;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6" name="Shape 1416"/>
        <p:cNvGrpSpPr/>
        <p:nvPr/>
      </p:nvGrpSpPr>
      <p:grpSpPr>
        <a:xfrm>
          <a:off x="0" y="0"/>
          <a:ext cx="0" cy="0"/>
          <a:chOff x="0" y="0"/>
          <a:chExt cx="0" cy="0"/>
        </a:xfrm>
      </p:grpSpPr>
      <p:sp>
        <p:nvSpPr>
          <p:cNvPr id="1417" name="Google Shape;1417;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418" name="Google Shape;1418;p168"/>
          <p:cNvGrpSpPr/>
          <p:nvPr/>
        </p:nvGrpSpPr>
        <p:grpSpPr>
          <a:xfrm>
            <a:off x="699543" y="9578871"/>
            <a:ext cx="860353" cy="172004"/>
            <a:chOff x="1751220" y="2553305"/>
            <a:chExt cx="8690433" cy="1751564"/>
          </a:xfrm>
        </p:grpSpPr>
        <p:grpSp>
          <p:nvGrpSpPr>
            <p:cNvPr id="1419" name="Google Shape;1419;p168"/>
            <p:cNvGrpSpPr/>
            <p:nvPr/>
          </p:nvGrpSpPr>
          <p:grpSpPr>
            <a:xfrm>
              <a:off x="4940894" y="2609525"/>
              <a:ext cx="5500759" cy="1694643"/>
              <a:chOff x="4940894" y="2609525"/>
              <a:chExt cx="5500759" cy="1694643"/>
            </a:xfrm>
          </p:grpSpPr>
          <p:sp>
            <p:nvSpPr>
              <p:cNvPr id="1420" name="Google Shape;1420;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1" name="Google Shape;1421;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4" name="Google Shape;1424;p168"/>
            <p:cNvGrpSpPr/>
            <p:nvPr/>
          </p:nvGrpSpPr>
          <p:grpSpPr>
            <a:xfrm>
              <a:off x="1751220" y="2553305"/>
              <a:ext cx="2635412" cy="1751564"/>
              <a:chOff x="1751220" y="2553305"/>
              <a:chExt cx="2635412" cy="1751564"/>
            </a:xfrm>
          </p:grpSpPr>
          <p:grpSp>
            <p:nvGrpSpPr>
              <p:cNvPr id="1425" name="Google Shape;1425;p168"/>
              <p:cNvGrpSpPr/>
              <p:nvPr/>
            </p:nvGrpSpPr>
            <p:grpSpPr>
              <a:xfrm>
                <a:off x="1751220" y="2553305"/>
                <a:ext cx="2635412" cy="1751564"/>
                <a:chOff x="1751220" y="2553305"/>
                <a:chExt cx="2635412" cy="1751564"/>
              </a:xfrm>
            </p:grpSpPr>
            <p:sp>
              <p:nvSpPr>
                <p:cNvPr id="1426" name="Google Shape;1426;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7" name="Google Shape;1427;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0" name="Google Shape;1430;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1" name="Google Shape;1431;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2" name="Shape 1432"/>
        <p:cNvGrpSpPr/>
        <p:nvPr/>
      </p:nvGrpSpPr>
      <p:grpSpPr>
        <a:xfrm>
          <a:off x="0" y="0"/>
          <a:ext cx="0" cy="0"/>
          <a:chOff x="0" y="0"/>
          <a:chExt cx="0" cy="0"/>
        </a:xfrm>
      </p:grpSpPr>
      <p:sp>
        <p:nvSpPr>
          <p:cNvPr id="1433" name="Google Shape;1433;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grpSp>
        <p:nvGrpSpPr>
          <p:cNvPr id="1435" name="Google Shape;1435;p169"/>
          <p:cNvGrpSpPr/>
          <p:nvPr/>
        </p:nvGrpSpPr>
        <p:grpSpPr>
          <a:xfrm>
            <a:off x="699543" y="9578871"/>
            <a:ext cx="860353" cy="172004"/>
            <a:chOff x="1751220" y="2553305"/>
            <a:chExt cx="8690433" cy="1751564"/>
          </a:xfrm>
        </p:grpSpPr>
        <p:grpSp>
          <p:nvGrpSpPr>
            <p:cNvPr id="1436" name="Google Shape;1436;p169"/>
            <p:cNvGrpSpPr/>
            <p:nvPr/>
          </p:nvGrpSpPr>
          <p:grpSpPr>
            <a:xfrm>
              <a:off x="4940894" y="2609525"/>
              <a:ext cx="5500759" cy="1694643"/>
              <a:chOff x="4940894" y="2609525"/>
              <a:chExt cx="5500759" cy="1694643"/>
            </a:xfrm>
          </p:grpSpPr>
          <p:sp>
            <p:nvSpPr>
              <p:cNvPr id="1437" name="Google Shape;1437;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8" name="Google Shape;1438;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1" name="Google Shape;1441;p169"/>
            <p:cNvGrpSpPr/>
            <p:nvPr/>
          </p:nvGrpSpPr>
          <p:grpSpPr>
            <a:xfrm>
              <a:off x="1751220" y="2553305"/>
              <a:ext cx="2635412" cy="1751564"/>
              <a:chOff x="1751220" y="2553305"/>
              <a:chExt cx="2635412" cy="1751564"/>
            </a:xfrm>
          </p:grpSpPr>
          <p:grpSp>
            <p:nvGrpSpPr>
              <p:cNvPr id="1442" name="Google Shape;1442;p169"/>
              <p:cNvGrpSpPr/>
              <p:nvPr/>
            </p:nvGrpSpPr>
            <p:grpSpPr>
              <a:xfrm>
                <a:off x="1751220" y="2553305"/>
                <a:ext cx="2635412" cy="1751564"/>
                <a:chOff x="1751220" y="2553305"/>
                <a:chExt cx="2635412" cy="1751564"/>
              </a:xfrm>
            </p:grpSpPr>
            <p:sp>
              <p:nvSpPr>
                <p:cNvPr id="1443" name="Google Shape;1443;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4" name="Google Shape;1444;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7" name="Google Shape;1447;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8" name="Google Shape;1448;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Char char="•"/>
              <a:defRPr sz="2400">
                <a:solidFill>
                  <a:srgbClr val="000000"/>
                </a:solidFill>
              </a:defRPr>
            </a:lvl1pPr>
            <a:lvl2pPr indent="-381000" lvl="1" marL="914400" algn="l">
              <a:lnSpc>
                <a:spcPct val="115000"/>
              </a:lnSpc>
              <a:spcBef>
                <a:spcPts val="2000"/>
              </a:spcBef>
              <a:spcAft>
                <a:spcPts val="0"/>
              </a:spcAft>
              <a:buClr>
                <a:srgbClr val="000000"/>
              </a:buClr>
              <a:buSzPts val="2400"/>
              <a:buChar char="•"/>
              <a:defRPr sz="2400">
                <a:solidFill>
                  <a:srgbClr val="000000"/>
                </a:solidFill>
              </a:defRPr>
            </a:lvl2pPr>
            <a:lvl3pPr indent="-381000" lvl="2" marL="1371600" algn="l">
              <a:lnSpc>
                <a:spcPct val="115000"/>
              </a:lnSpc>
              <a:spcBef>
                <a:spcPts val="2000"/>
              </a:spcBef>
              <a:spcAft>
                <a:spcPts val="0"/>
              </a:spcAft>
              <a:buClr>
                <a:srgbClr val="000000"/>
              </a:buClr>
              <a:buSzPts val="2400"/>
              <a:buChar char="•"/>
              <a:defRPr sz="2400">
                <a:solidFill>
                  <a:srgbClr val="000000"/>
                </a:solidFill>
              </a:defRPr>
            </a:lvl3pPr>
            <a:lvl4pPr indent="-381000" lvl="3" marL="1828800" algn="l">
              <a:lnSpc>
                <a:spcPct val="115000"/>
              </a:lnSpc>
              <a:spcBef>
                <a:spcPts val="2000"/>
              </a:spcBef>
              <a:spcAft>
                <a:spcPts val="0"/>
              </a:spcAft>
              <a:buClr>
                <a:srgbClr val="000000"/>
              </a:buClr>
              <a:buSzPts val="2400"/>
              <a:buChar char="•"/>
              <a:defRPr sz="2400">
                <a:solidFill>
                  <a:srgbClr val="000000"/>
                </a:solidFill>
              </a:defRPr>
            </a:lvl4pPr>
            <a:lvl5pPr indent="-381000" lvl="4" marL="2286000" algn="l">
              <a:lnSpc>
                <a:spcPct val="115000"/>
              </a:lnSpc>
              <a:spcBef>
                <a:spcPts val="2000"/>
              </a:spcBef>
              <a:spcAft>
                <a:spcPts val="0"/>
              </a:spcAft>
              <a:buClr>
                <a:srgbClr val="000000"/>
              </a:buClr>
              <a:buSzPts val="2400"/>
              <a:buChar char="•"/>
              <a:defRPr sz="2400">
                <a:solidFill>
                  <a:srgbClr val="000000"/>
                </a:solidFill>
              </a:defRPr>
            </a:lvl5pPr>
            <a:lvl6pPr indent="-381000" lvl="5" marL="2743200" algn="l">
              <a:lnSpc>
                <a:spcPct val="115000"/>
              </a:lnSpc>
              <a:spcBef>
                <a:spcPts val="2000"/>
              </a:spcBef>
              <a:spcAft>
                <a:spcPts val="0"/>
              </a:spcAft>
              <a:buClr>
                <a:srgbClr val="000000"/>
              </a:buClr>
              <a:buSzPts val="2400"/>
              <a:buChar char="•"/>
              <a:defRPr sz="2400">
                <a:solidFill>
                  <a:srgbClr val="000000"/>
                </a:solidFill>
              </a:defRPr>
            </a:lvl6pPr>
            <a:lvl7pPr indent="-381000" lvl="6" marL="3200400" algn="l">
              <a:lnSpc>
                <a:spcPct val="115000"/>
              </a:lnSpc>
              <a:spcBef>
                <a:spcPts val="2000"/>
              </a:spcBef>
              <a:spcAft>
                <a:spcPts val="0"/>
              </a:spcAft>
              <a:buClr>
                <a:srgbClr val="000000"/>
              </a:buClr>
              <a:buSzPts val="2400"/>
              <a:buChar char="•"/>
              <a:defRPr sz="2400">
                <a:solidFill>
                  <a:srgbClr val="000000"/>
                </a:solidFill>
              </a:defRPr>
            </a:lvl7pPr>
            <a:lvl8pPr indent="-381000" lvl="7" marL="3657600" algn="l">
              <a:lnSpc>
                <a:spcPct val="115000"/>
              </a:lnSpc>
              <a:spcBef>
                <a:spcPts val="2000"/>
              </a:spcBef>
              <a:spcAft>
                <a:spcPts val="0"/>
              </a:spcAft>
              <a:buClr>
                <a:srgbClr val="000000"/>
              </a:buClr>
              <a:buSzPts val="2400"/>
              <a:buChar char="•"/>
              <a:defRPr sz="2400">
                <a:solidFill>
                  <a:srgbClr val="000000"/>
                </a:solidFill>
              </a:defRPr>
            </a:lvl8pPr>
            <a:lvl9pPr indent="-381000" lvl="8" marL="4114800" algn="l">
              <a:lnSpc>
                <a:spcPct val="115000"/>
              </a:lnSpc>
              <a:spcBef>
                <a:spcPts val="2000"/>
              </a:spcBef>
              <a:spcAft>
                <a:spcPts val="2000"/>
              </a:spcAft>
              <a:buClr>
                <a:srgbClr val="000000"/>
              </a:buClr>
              <a:buSzPts val="2400"/>
              <a:buChar char="་"/>
              <a:defRPr sz="2400">
                <a:solidFill>
                  <a:srgbClr val="000000"/>
                </a:solidFill>
              </a:defRPr>
            </a:lvl9pPr>
          </a:lstStyle>
          <a:p/>
        </p:txBody>
      </p:sp>
      <p:grpSp>
        <p:nvGrpSpPr>
          <p:cNvPr id="686" name="Google Shape;686;p85"/>
          <p:cNvGrpSpPr/>
          <p:nvPr/>
        </p:nvGrpSpPr>
        <p:grpSpPr>
          <a:xfrm>
            <a:off x="16727568" y="9578870"/>
            <a:ext cx="860353" cy="172004"/>
            <a:chOff x="1751220" y="2553305"/>
            <a:chExt cx="8690433" cy="1751564"/>
          </a:xfrm>
        </p:grpSpPr>
        <p:grpSp>
          <p:nvGrpSpPr>
            <p:cNvPr id="687" name="Google Shape;687;p85"/>
            <p:cNvGrpSpPr/>
            <p:nvPr/>
          </p:nvGrpSpPr>
          <p:grpSpPr>
            <a:xfrm>
              <a:off x="4940894" y="2609525"/>
              <a:ext cx="5500759" cy="1694643"/>
              <a:chOff x="4940894" y="2609525"/>
              <a:chExt cx="5500759" cy="1694643"/>
            </a:xfrm>
          </p:grpSpPr>
          <p:sp>
            <p:nvSpPr>
              <p:cNvPr id="688" name="Google Shape;688;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89" name="Google Shape;689;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2" name="Google Shape;692;p85"/>
            <p:cNvGrpSpPr/>
            <p:nvPr/>
          </p:nvGrpSpPr>
          <p:grpSpPr>
            <a:xfrm>
              <a:off x="1751220" y="2553305"/>
              <a:ext cx="2635412" cy="1751564"/>
              <a:chOff x="1751220" y="2553305"/>
              <a:chExt cx="2635412" cy="1751564"/>
            </a:xfrm>
          </p:grpSpPr>
          <p:grpSp>
            <p:nvGrpSpPr>
              <p:cNvPr id="693" name="Google Shape;693;p85"/>
              <p:cNvGrpSpPr/>
              <p:nvPr/>
            </p:nvGrpSpPr>
            <p:grpSpPr>
              <a:xfrm>
                <a:off x="1751220" y="2553305"/>
                <a:ext cx="2635412" cy="1751564"/>
                <a:chOff x="1751220" y="2553305"/>
                <a:chExt cx="2635412" cy="1751564"/>
              </a:xfrm>
            </p:grpSpPr>
            <p:sp>
              <p:nvSpPr>
                <p:cNvPr id="694" name="Google Shape;694;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5" name="Google Shape;695;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8" name="Google Shape;698;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699" name="Google Shape;699;p85"/>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00" name="Google Shape;700;p85"/>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grpSp>
        <p:nvGrpSpPr>
          <p:cNvPr id="702" name="Google Shape;702;p86"/>
          <p:cNvGrpSpPr/>
          <p:nvPr/>
        </p:nvGrpSpPr>
        <p:grpSpPr>
          <a:xfrm>
            <a:off x="16727568" y="9578870"/>
            <a:ext cx="860353" cy="172004"/>
            <a:chOff x="1751220" y="2553305"/>
            <a:chExt cx="8690433" cy="1751564"/>
          </a:xfrm>
        </p:grpSpPr>
        <p:grpSp>
          <p:nvGrpSpPr>
            <p:cNvPr id="703" name="Google Shape;703;p86"/>
            <p:cNvGrpSpPr/>
            <p:nvPr/>
          </p:nvGrpSpPr>
          <p:grpSpPr>
            <a:xfrm>
              <a:off x="4940894" y="2609525"/>
              <a:ext cx="5500759" cy="1694643"/>
              <a:chOff x="4940894" y="2609525"/>
              <a:chExt cx="5500759" cy="1694643"/>
            </a:xfrm>
          </p:grpSpPr>
          <p:sp>
            <p:nvSpPr>
              <p:cNvPr id="704" name="Google Shape;704;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5" name="Google Shape;705;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8" name="Google Shape;708;p86"/>
            <p:cNvGrpSpPr/>
            <p:nvPr/>
          </p:nvGrpSpPr>
          <p:grpSpPr>
            <a:xfrm>
              <a:off x="1751220" y="2553305"/>
              <a:ext cx="2635412" cy="1751564"/>
              <a:chOff x="1751220" y="2553305"/>
              <a:chExt cx="2635412" cy="1751564"/>
            </a:xfrm>
          </p:grpSpPr>
          <p:grpSp>
            <p:nvGrpSpPr>
              <p:cNvPr id="709" name="Google Shape;709;p86"/>
              <p:cNvGrpSpPr/>
              <p:nvPr/>
            </p:nvGrpSpPr>
            <p:grpSpPr>
              <a:xfrm>
                <a:off x="1751220" y="2553305"/>
                <a:ext cx="2635412" cy="1751564"/>
                <a:chOff x="1751220" y="2553305"/>
                <a:chExt cx="2635412" cy="1751564"/>
              </a:xfrm>
            </p:grpSpPr>
            <p:sp>
              <p:nvSpPr>
                <p:cNvPr id="710" name="Google Shape;710;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1" name="Google Shape;711;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4" name="Google Shape;714;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5" name="Google Shape;715;p86"/>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16" name="Google Shape;716;p86"/>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bg>
      <p:bgPr>
        <a:solidFill>
          <a:srgbClr val="F1F4F7"/>
        </a:solidFill>
      </p:bgPr>
    </p:bg>
    <p:spTree>
      <p:nvGrpSpPr>
        <p:cNvPr id="717" name="Shape 717"/>
        <p:cNvGrpSpPr/>
        <p:nvPr/>
      </p:nvGrpSpPr>
      <p:grpSpPr>
        <a:xfrm>
          <a:off x="0" y="0"/>
          <a:ext cx="0" cy="0"/>
          <a:chOff x="0" y="0"/>
          <a:chExt cx="0" cy="0"/>
        </a:xfrm>
      </p:grpSpPr>
      <p:grpSp>
        <p:nvGrpSpPr>
          <p:cNvPr id="718" name="Google Shape;718;p87"/>
          <p:cNvGrpSpPr/>
          <p:nvPr/>
        </p:nvGrpSpPr>
        <p:grpSpPr>
          <a:xfrm>
            <a:off x="16727568" y="9578870"/>
            <a:ext cx="860353" cy="172004"/>
            <a:chOff x="1751220" y="2553305"/>
            <a:chExt cx="8690433" cy="1751564"/>
          </a:xfrm>
        </p:grpSpPr>
        <p:grpSp>
          <p:nvGrpSpPr>
            <p:cNvPr id="719" name="Google Shape;719;p87"/>
            <p:cNvGrpSpPr/>
            <p:nvPr/>
          </p:nvGrpSpPr>
          <p:grpSpPr>
            <a:xfrm>
              <a:off x="4940894" y="2609525"/>
              <a:ext cx="5500759" cy="1694643"/>
              <a:chOff x="4940894" y="2609525"/>
              <a:chExt cx="5500759" cy="1694643"/>
            </a:xfrm>
          </p:grpSpPr>
          <p:sp>
            <p:nvSpPr>
              <p:cNvPr id="720" name="Google Shape;720;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1" name="Google Shape;721;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2" name="Google Shape;722;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4" name="Google Shape;724;p87"/>
            <p:cNvGrpSpPr/>
            <p:nvPr/>
          </p:nvGrpSpPr>
          <p:grpSpPr>
            <a:xfrm>
              <a:off x="1751220" y="2553305"/>
              <a:ext cx="2635412" cy="1751564"/>
              <a:chOff x="1751220" y="2553305"/>
              <a:chExt cx="2635412" cy="1751564"/>
            </a:xfrm>
          </p:grpSpPr>
          <p:grpSp>
            <p:nvGrpSpPr>
              <p:cNvPr id="725" name="Google Shape;725;p87"/>
              <p:cNvGrpSpPr/>
              <p:nvPr/>
            </p:nvGrpSpPr>
            <p:grpSpPr>
              <a:xfrm>
                <a:off x="1751220" y="2553305"/>
                <a:ext cx="2635412" cy="1751564"/>
                <a:chOff x="1751220" y="2553305"/>
                <a:chExt cx="2635412" cy="1751564"/>
              </a:xfrm>
            </p:grpSpPr>
            <p:sp>
              <p:nvSpPr>
                <p:cNvPr id="726" name="Google Shape;726;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7" name="Google Shape;727;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8" name="Google Shape;728;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0" name="Google Shape;730;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1" name="Google Shape;731;p87"/>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32" name="Google Shape;732;p87"/>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3" name="Shape 733"/>
        <p:cNvGrpSpPr/>
        <p:nvPr/>
      </p:nvGrpSpPr>
      <p:grpSpPr>
        <a:xfrm>
          <a:off x="0" y="0"/>
          <a:ext cx="0" cy="0"/>
          <a:chOff x="0" y="0"/>
          <a:chExt cx="0" cy="0"/>
        </a:xfrm>
      </p:grpSpPr>
      <p:sp>
        <p:nvSpPr>
          <p:cNvPr id="734" name="Google Shape;734;p88"/>
          <p:cNvSpPr/>
          <p:nvPr/>
        </p:nvSpPr>
        <p:spPr>
          <a:xfrm>
            <a:off x="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5" name="Google Shape;735;p88"/>
          <p:cNvGrpSpPr/>
          <p:nvPr/>
        </p:nvGrpSpPr>
        <p:grpSpPr>
          <a:xfrm>
            <a:off x="16727568" y="9578870"/>
            <a:ext cx="860353" cy="172004"/>
            <a:chOff x="1751220" y="2553305"/>
            <a:chExt cx="8690433" cy="1751564"/>
          </a:xfrm>
        </p:grpSpPr>
        <p:grpSp>
          <p:nvGrpSpPr>
            <p:cNvPr id="736" name="Google Shape;736;p88"/>
            <p:cNvGrpSpPr/>
            <p:nvPr/>
          </p:nvGrpSpPr>
          <p:grpSpPr>
            <a:xfrm>
              <a:off x="4940894" y="2609525"/>
              <a:ext cx="5500759" cy="1694643"/>
              <a:chOff x="4940894" y="2609525"/>
              <a:chExt cx="5500759" cy="1694643"/>
            </a:xfrm>
          </p:grpSpPr>
          <p:sp>
            <p:nvSpPr>
              <p:cNvPr id="737" name="Google Shape;737;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8" name="Google Shape;738;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9" name="Google Shape;739;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1" name="Google Shape;741;p88"/>
            <p:cNvGrpSpPr/>
            <p:nvPr/>
          </p:nvGrpSpPr>
          <p:grpSpPr>
            <a:xfrm>
              <a:off x="1751220" y="2553305"/>
              <a:ext cx="2635412" cy="1751564"/>
              <a:chOff x="1751220" y="2553305"/>
              <a:chExt cx="2635412" cy="1751564"/>
            </a:xfrm>
          </p:grpSpPr>
          <p:grpSp>
            <p:nvGrpSpPr>
              <p:cNvPr id="742" name="Google Shape;742;p88"/>
              <p:cNvGrpSpPr/>
              <p:nvPr/>
            </p:nvGrpSpPr>
            <p:grpSpPr>
              <a:xfrm>
                <a:off x="1751220" y="2553305"/>
                <a:ext cx="2635412" cy="1751564"/>
                <a:chOff x="1751220" y="2553305"/>
                <a:chExt cx="2635412" cy="1751564"/>
              </a:xfrm>
            </p:grpSpPr>
            <p:sp>
              <p:nvSpPr>
                <p:cNvPr id="743" name="Google Shape;743;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4" name="Google Shape;744;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5" name="Google Shape;745;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7" name="Google Shape;747;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48" name="Google Shape;748;p88"/>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49" name="Google Shape;749;p88"/>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0" name="Shape 750"/>
        <p:cNvGrpSpPr/>
        <p:nvPr/>
      </p:nvGrpSpPr>
      <p:grpSpPr>
        <a:xfrm>
          <a:off x="0" y="0"/>
          <a:ext cx="0" cy="0"/>
          <a:chOff x="0" y="0"/>
          <a:chExt cx="0" cy="0"/>
        </a:xfrm>
      </p:grpSpPr>
      <p:sp>
        <p:nvSpPr>
          <p:cNvPr id="751" name="Google Shape;751;p89"/>
          <p:cNvSpPr/>
          <p:nvPr/>
        </p:nvSpPr>
        <p:spPr>
          <a:xfrm>
            <a:off x="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2" name="Google Shape;752;p89"/>
          <p:cNvGrpSpPr/>
          <p:nvPr/>
        </p:nvGrpSpPr>
        <p:grpSpPr>
          <a:xfrm>
            <a:off x="16727568" y="9578870"/>
            <a:ext cx="860353" cy="172004"/>
            <a:chOff x="1751220" y="2553305"/>
            <a:chExt cx="8690433" cy="1751564"/>
          </a:xfrm>
        </p:grpSpPr>
        <p:grpSp>
          <p:nvGrpSpPr>
            <p:cNvPr id="753" name="Google Shape;753;p89"/>
            <p:cNvGrpSpPr/>
            <p:nvPr/>
          </p:nvGrpSpPr>
          <p:grpSpPr>
            <a:xfrm>
              <a:off x="4940894" y="2609525"/>
              <a:ext cx="5500759" cy="1694643"/>
              <a:chOff x="4940894" y="2609525"/>
              <a:chExt cx="5500759" cy="1694643"/>
            </a:xfrm>
          </p:grpSpPr>
          <p:sp>
            <p:nvSpPr>
              <p:cNvPr id="754" name="Google Shape;754;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5" name="Google Shape;755;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6" name="Google Shape;756;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58" name="Google Shape;758;p89"/>
            <p:cNvGrpSpPr/>
            <p:nvPr/>
          </p:nvGrpSpPr>
          <p:grpSpPr>
            <a:xfrm>
              <a:off x="1751220" y="2553305"/>
              <a:ext cx="2635412" cy="1751564"/>
              <a:chOff x="1751220" y="2553305"/>
              <a:chExt cx="2635412" cy="1751564"/>
            </a:xfrm>
          </p:grpSpPr>
          <p:grpSp>
            <p:nvGrpSpPr>
              <p:cNvPr id="759" name="Google Shape;759;p89"/>
              <p:cNvGrpSpPr/>
              <p:nvPr/>
            </p:nvGrpSpPr>
            <p:grpSpPr>
              <a:xfrm>
                <a:off x="1751220" y="2553305"/>
                <a:ext cx="2635412" cy="1751564"/>
                <a:chOff x="1751220" y="2553305"/>
                <a:chExt cx="2635412" cy="1751564"/>
              </a:xfrm>
            </p:grpSpPr>
            <p:sp>
              <p:nvSpPr>
                <p:cNvPr id="760" name="Google Shape;760;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1" name="Google Shape;761;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2" name="Google Shape;762;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4" name="Google Shape;764;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5" name="Google Shape;765;p89"/>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lvl1pPr indent="0" lvl="0"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l">
              <a:spcBef>
                <a:spcPts val="0"/>
              </a:spcBef>
              <a:spcAft>
                <a:spcPts val="0"/>
              </a:spcAft>
              <a:buNone/>
            </a:pPr>
            <a:fld id="{00000000-1234-1234-1234-123412341234}" type="slidenum">
              <a:rPr lang="ar-AE"/>
              <a:t>‹#›</a:t>
            </a:fld>
            <a:endParaRPr/>
          </a:p>
        </p:txBody>
      </p:sp>
      <p:sp>
        <p:nvSpPr>
          <p:cNvPr id="766" name="Google Shape;766;p89"/>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7" name="Shape 767"/>
        <p:cNvGrpSpPr/>
        <p:nvPr/>
      </p:nvGrpSpPr>
      <p:grpSpPr>
        <a:xfrm>
          <a:off x="0" y="0"/>
          <a:ext cx="0" cy="0"/>
          <a:chOff x="0" y="0"/>
          <a:chExt cx="0" cy="0"/>
        </a:xfrm>
      </p:grpSpPr>
      <p:grpSp>
        <p:nvGrpSpPr>
          <p:cNvPr id="768" name="Google Shape;768;p90"/>
          <p:cNvGrpSpPr/>
          <p:nvPr/>
        </p:nvGrpSpPr>
        <p:grpSpPr>
          <a:xfrm>
            <a:off x="6572242" y="4629409"/>
            <a:ext cx="5144736" cy="1028869"/>
            <a:chOff x="1751220" y="2553305"/>
            <a:chExt cx="8690433" cy="1751564"/>
          </a:xfrm>
        </p:grpSpPr>
        <p:grpSp>
          <p:nvGrpSpPr>
            <p:cNvPr id="769" name="Google Shape;769;p90"/>
            <p:cNvGrpSpPr/>
            <p:nvPr/>
          </p:nvGrpSpPr>
          <p:grpSpPr>
            <a:xfrm>
              <a:off x="4940894" y="2609525"/>
              <a:ext cx="5500759" cy="1694643"/>
              <a:chOff x="4940894" y="2609525"/>
              <a:chExt cx="5500759" cy="1694643"/>
            </a:xfrm>
          </p:grpSpPr>
          <p:sp>
            <p:nvSpPr>
              <p:cNvPr id="770" name="Google Shape;770;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1" name="Google Shape;771;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4" name="Google Shape;774;p90"/>
            <p:cNvGrpSpPr/>
            <p:nvPr/>
          </p:nvGrpSpPr>
          <p:grpSpPr>
            <a:xfrm>
              <a:off x="1751220" y="2553305"/>
              <a:ext cx="2635412" cy="1751564"/>
              <a:chOff x="1751220" y="2553305"/>
              <a:chExt cx="2635412" cy="1751564"/>
            </a:xfrm>
          </p:grpSpPr>
          <p:grpSp>
            <p:nvGrpSpPr>
              <p:cNvPr id="775" name="Google Shape;775;p90"/>
              <p:cNvGrpSpPr/>
              <p:nvPr/>
            </p:nvGrpSpPr>
            <p:grpSpPr>
              <a:xfrm>
                <a:off x="1751220" y="2553305"/>
                <a:ext cx="2635412" cy="1751564"/>
                <a:chOff x="1751220" y="2553305"/>
                <a:chExt cx="2635412" cy="1751564"/>
              </a:xfrm>
            </p:grpSpPr>
            <p:sp>
              <p:nvSpPr>
                <p:cNvPr id="776" name="Google Shape;776;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7" name="Google Shape;777;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0" name="Google Shape;780;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1" name="Shape 781"/>
        <p:cNvGrpSpPr/>
        <p:nvPr/>
      </p:nvGrpSpPr>
      <p:grpSpPr>
        <a:xfrm>
          <a:off x="0" y="0"/>
          <a:ext cx="0" cy="0"/>
          <a:chOff x="0" y="0"/>
          <a:chExt cx="0" cy="0"/>
        </a:xfrm>
      </p:grpSpPr>
      <p:sp>
        <p:nvSpPr>
          <p:cNvPr id="782" name="Google Shape;782;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3" name="Google Shape;783;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6" name="Google Shape;786;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7" name="Google Shape;787;p91"/>
          <p:cNvGrpSpPr/>
          <p:nvPr/>
        </p:nvGrpSpPr>
        <p:grpSpPr>
          <a:xfrm>
            <a:off x="15867399" y="9251826"/>
            <a:ext cx="1725920" cy="347510"/>
            <a:chOff x="15867399" y="9251826"/>
            <a:chExt cx="1725920" cy="347510"/>
          </a:xfrm>
        </p:grpSpPr>
        <p:grpSp>
          <p:nvGrpSpPr>
            <p:cNvPr id="788" name="Google Shape;788;p91"/>
            <p:cNvGrpSpPr/>
            <p:nvPr/>
          </p:nvGrpSpPr>
          <p:grpSpPr>
            <a:xfrm>
              <a:off x="16500868" y="9262980"/>
              <a:ext cx="1092451" cy="336217"/>
              <a:chOff x="4940894" y="2609525"/>
              <a:chExt cx="5500759" cy="1694643"/>
            </a:xfrm>
          </p:grpSpPr>
          <p:sp>
            <p:nvSpPr>
              <p:cNvPr id="789" name="Google Shape;789;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0" name="Google Shape;790;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3" name="Google Shape;793;p91"/>
            <p:cNvGrpSpPr/>
            <p:nvPr/>
          </p:nvGrpSpPr>
          <p:grpSpPr>
            <a:xfrm>
              <a:off x="15867399" y="9251826"/>
              <a:ext cx="523393" cy="347510"/>
              <a:chOff x="1751220" y="2553305"/>
              <a:chExt cx="2635412" cy="1751564"/>
            </a:xfrm>
          </p:grpSpPr>
          <p:grpSp>
            <p:nvGrpSpPr>
              <p:cNvPr id="794" name="Google Shape;794;p91"/>
              <p:cNvGrpSpPr/>
              <p:nvPr/>
            </p:nvGrpSpPr>
            <p:grpSpPr>
              <a:xfrm>
                <a:off x="1751220" y="2553305"/>
                <a:ext cx="2635412" cy="1751564"/>
                <a:chOff x="1751220" y="2553305"/>
                <a:chExt cx="2635412" cy="1751564"/>
              </a:xfrm>
            </p:grpSpPr>
            <p:sp>
              <p:nvSpPr>
                <p:cNvPr id="795" name="Google Shape;795;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6" name="Google Shape;796;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99" name="Google Shape;799;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0" name="Shape 800"/>
        <p:cNvGrpSpPr/>
        <p:nvPr/>
      </p:nvGrpSpPr>
      <p:grpSpPr>
        <a:xfrm>
          <a:off x="0" y="0"/>
          <a:ext cx="0" cy="0"/>
          <a:chOff x="0" y="0"/>
          <a:chExt cx="0" cy="0"/>
        </a:xfrm>
      </p:grpSpPr>
      <p:sp>
        <p:nvSpPr>
          <p:cNvPr id="801" name="Google Shape;801;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2" name="Google Shape;802;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3" name="Shape 803"/>
        <p:cNvGrpSpPr/>
        <p:nvPr/>
      </p:nvGrpSpPr>
      <p:grpSpPr>
        <a:xfrm>
          <a:off x="0" y="0"/>
          <a:ext cx="0" cy="0"/>
          <a:chOff x="0" y="0"/>
          <a:chExt cx="0" cy="0"/>
        </a:xfrm>
      </p:grpSpPr>
      <p:sp>
        <p:nvSpPr>
          <p:cNvPr id="804" name="Google Shape;804;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5" name="Google Shape;805;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6" name="Google Shape;806;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8" name="Google Shape;808;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0" name="Google Shape;810;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2" name="Google Shape;812;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4" name="Google Shape;814;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6" name="Google Shape;816;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8" name="Google Shape;818;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0" name="Google Shape;820;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29" name="Shape 829"/>
        <p:cNvGrpSpPr/>
        <p:nvPr/>
      </p:nvGrpSpPr>
      <p:grpSpPr>
        <a:xfrm>
          <a:off x="0" y="0"/>
          <a:ext cx="0" cy="0"/>
          <a:chOff x="0" y="0"/>
          <a:chExt cx="0" cy="0"/>
        </a:xfrm>
      </p:grpSpPr>
      <p:sp>
        <p:nvSpPr>
          <p:cNvPr id="830" name="Google Shape;830;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1" name="Google Shape;831;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2" name="Shape 832"/>
        <p:cNvGrpSpPr/>
        <p:nvPr/>
      </p:nvGrpSpPr>
      <p:grpSpPr>
        <a:xfrm>
          <a:off x="0" y="0"/>
          <a:ext cx="0" cy="0"/>
          <a:chOff x="0" y="0"/>
          <a:chExt cx="0" cy="0"/>
        </a:xfrm>
      </p:grpSpPr>
      <p:sp>
        <p:nvSpPr>
          <p:cNvPr id="833" name="Google Shape;833;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4" name="Google Shape;834;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5" name="Shape 835"/>
        <p:cNvGrpSpPr/>
        <p:nvPr/>
      </p:nvGrpSpPr>
      <p:grpSpPr>
        <a:xfrm>
          <a:off x="0" y="0"/>
          <a:ext cx="0" cy="0"/>
          <a:chOff x="0" y="0"/>
          <a:chExt cx="0" cy="0"/>
        </a:xfrm>
      </p:grpSpPr>
      <p:sp>
        <p:nvSpPr>
          <p:cNvPr id="836" name="Google Shape;836;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7" name="Shape 837"/>
        <p:cNvGrpSpPr/>
        <p:nvPr/>
      </p:nvGrpSpPr>
      <p:grpSpPr>
        <a:xfrm>
          <a:off x="0" y="0"/>
          <a:ext cx="0" cy="0"/>
          <a:chOff x="0" y="0"/>
          <a:chExt cx="0" cy="0"/>
        </a:xfrm>
      </p:grpSpPr>
      <p:sp>
        <p:nvSpPr>
          <p:cNvPr id="838" name="Google Shape;838;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39" name="Google Shape;839;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0" name="Google Shape;840;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1" name="Google Shape;841;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ar-AE"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2" name="Google Shape;842;p97"/>
          <p:cNvGrpSpPr/>
          <p:nvPr/>
        </p:nvGrpSpPr>
        <p:grpSpPr>
          <a:xfrm>
            <a:off x="757593" y="9578871"/>
            <a:ext cx="860353" cy="172004"/>
            <a:chOff x="1751220" y="2553305"/>
            <a:chExt cx="8690433" cy="1751564"/>
          </a:xfrm>
        </p:grpSpPr>
        <p:grpSp>
          <p:nvGrpSpPr>
            <p:cNvPr id="843" name="Google Shape;843;p97"/>
            <p:cNvGrpSpPr/>
            <p:nvPr/>
          </p:nvGrpSpPr>
          <p:grpSpPr>
            <a:xfrm>
              <a:off x="4940894" y="2609525"/>
              <a:ext cx="5500759" cy="1694643"/>
              <a:chOff x="4940894" y="2609525"/>
              <a:chExt cx="5500759" cy="1694643"/>
            </a:xfrm>
          </p:grpSpPr>
          <p:sp>
            <p:nvSpPr>
              <p:cNvPr id="844" name="Google Shape;844;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5" name="Google Shape;845;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8" name="Google Shape;848;p97"/>
            <p:cNvGrpSpPr/>
            <p:nvPr/>
          </p:nvGrpSpPr>
          <p:grpSpPr>
            <a:xfrm>
              <a:off x="1751220" y="2553305"/>
              <a:ext cx="2635412" cy="1751564"/>
              <a:chOff x="1751220" y="2553305"/>
              <a:chExt cx="2635412" cy="1751564"/>
            </a:xfrm>
          </p:grpSpPr>
          <p:grpSp>
            <p:nvGrpSpPr>
              <p:cNvPr id="849" name="Google Shape;849;p97"/>
              <p:cNvGrpSpPr/>
              <p:nvPr/>
            </p:nvGrpSpPr>
            <p:grpSpPr>
              <a:xfrm>
                <a:off x="1751220" y="2553305"/>
                <a:ext cx="2635412" cy="1751564"/>
                <a:chOff x="1751220" y="2553305"/>
                <a:chExt cx="2635412" cy="1751564"/>
              </a:xfrm>
            </p:grpSpPr>
            <p:sp>
              <p:nvSpPr>
                <p:cNvPr id="850" name="Google Shape;850;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1" name="Google Shape;851;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4" name="Google Shape;854;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5" name="Google Shape;855;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6" name="Shape 856"/>
        <p:cNvGrpSpPr/>
        <p:nvPr/>
      </p:nvGrpSpPr>
      <p:grpSpPr>
        <a:xfrm>
          <a:off x="0" y="0"/>
          <a:ext cx="0" cy="0"/>
          <a:chOff x="0" y="0"/>
          <a:chExt cx="0" cy="0"/>
        </a:xfrm>
      </p:grpSpPr>
      <p:sp>
        <p:nvSpPr>
          <p:cNvPr id="857" name="Google Shape;857;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8" name="Google Shape;858;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59" name="Google Shape;859;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0" name="Google Shape;860;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ar-AE"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1" name="Google Shape;861;p98"/>
          <p:cNvGrpSpPr/>
          <p:nvPr/>
        </p:nvGrpSpPr>
        <p:grpSpPr>
          <a:xfrm>
            <a:off x="699217" y="9415916"/>
            <a:ext cx="852259" cy="171601"/>
            <a:chOff x="15867399" y="9251826"/>
            <a:chExt cx="1725920" cy="347510"/>
          </a:xfrm>
        </p:grpSpPr>
        <p:grpSp>
          <p:nvGrpSpPr>
            <p:cNvPr id="862" name="Google Shape;862;p98"/>
            <p:cNvGrpSpPr/>
            <p:nvPr/>
          </p:nvGrpSpPr>
          <p:grpSpPr>
            <a:xfrm>
              <a:off x="16500868" y="9262980"/>
              <a:ext cx="1092451" cy="336217"/>
              <a:chOff x="4940894" y="2609525"/>
              <a:chExt cx="5500759" cy="1694643"/>
            </a:xfrm>
          </p:grpSpPr>
          <p:sp>
            <p:nvSpPr>
              <p:cNvPr id="863" name="Google Shape;863;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4" name="Google Shape;864;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7" name="Google Shape;867;p98"/>
            <p:cNvGrpSpPr/>
            <p:nvPr/>
          </p:nvGrpSpPr>
          <p:grpSpPr>
            <a:xfrm>
              <a:off x="15867399" y="9251826"/>
              <a:ext cx="523393" cy="347510"/>
              <a:chOff x="1751220" y="2553305"/>
              <a:chExt cx="2635412" cy="1751564"/>
            </a:xfrm>
          </p:grpSpPr>
          <p:grpSp>
            <p:nvGrpSpPr>
              <p:cNvPr id="868" name="Google Shape;868;p98"/>
              <p:cNvGrpSpPr/>
              <p:nvPr/>
            </p:nvGrpSpPr>
            <p:grpSpPr>
              <a:xfrm>
                <a:off x="1751220" y="2553305"/>
                <a:ext cx="2635412" cy="1751564"/>
                <a:chOff x="1751220" y="2553305"/>
                <a:chExt cx="2635412" cy="1751564"/>
              </a:xfrm>
            </p:grpSpPr>
            <p:sp>
              <p:nvSpPr>
                <p:cNvPr id="869" name="Google Shape;869;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0" name="Google Shape;870;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3" name="Google Shape;873;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4" name="Google Shape;874;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ar-AE" sz="1400" u="none" cap="none" strike="noStrike">
                <a:solidFill>
                  <a:schemeClr val="lt1"/>
                </a:solidFill>
                <a:latin typeface="Arial"/>
                <a:ea typeface="Arial"/>
                <a:cs typeface="Arial"/>
                <a:sym typeface="Arial"/>
              </a:rPr>
              <a:t>0</a:t>
            </a:r>
            <a:fld id="{00000000-1234-1234-1234-123412341234}" type="slidenum">
              <a:rPr b="1" i="0" lang="ar-AE"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5" name="Shape 875"/>
        <p:cNvGrpSpPr/>
        <p:nvPr/>
      </p:nvGrpSpPr>
      <p:grpSpPr>
        <a:xfrm>
          <a:off x="0" y="0"/>
          <a:ext cx="0" cy="0"/>
          <a:chOff x="0" y="0"/>
          <a:chExt cx="0" cy="0"/>
        </a:xfrm>
      </p:grpSpPr>
      <p:sp>
        <p:nvSpPr>
          <p:cNvPr id="876" name="Google Shape;876;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7" name="Google Shape;877;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8" name="Google Shape;878;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79" name="Shape 879"/>
        <p:cNvGrpSpPr/>
        <p:nvPr/>
      </p:nvGrpSpPr>
      <p:grpSpPr>
        <a:xfrm>
          <a:off x="0" y="0"/>
          <a:ext cx="0" cy="0"/>
          <a:chOff x="0" y="0"/>
          <a:chExt cx="0" cy="0"/>
        </a:xfrm>
      </p:grpSpPr>
      <p:sp>
        <p:nvSpPr>
          <p:cNvPr id="880" name="Google Shape;880;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1" name="Google Shape;881;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2" name="Google Shape;882;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3" name="Shape 883"/>
        <p:cNvGrpSpPr/>
        <p:nvPr/>
      </p:nvGrpSpPr>
      <p:grpSpPr>
        <a:xfrm>
          <a:off x="0" y="0"/>
          <a:ext cx="0" cy="0"/>
          <a:chOff x="0" y="0"/>
          <a:chExt cx="0" cy="0"/>
        </a:xfrm>
      </p:grpSpPr>
      <p:sp>
        <p:nvSpPr>
          <p:cNvPr id="884" name="Google Shape;884;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5" name="Google Shape;885;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6" name="Google Shape;886;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2.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3.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A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3.jp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3.jpg"/><Relationship Id="rId8" Type="http://schemas.openxmlformats.org/officeDocument/2006/relationships/image" Target="../media/image24.png"/><Relationship Id="rId20" Type="http://schemas.openxmlformats.org/officeDocument/2006/relationships/image" Target="../media/image40.png"/><Relationship Id="rId22" Type="http://schemas.openxmlformats.org/officeDocument/2006/relationships/image" Target="../media/image44.png"/><Relationship Id="rId21" Type="http://schemas.openxmlformats.org/officeDocument/2006/relationships/image" Target="../media/image39.png"/><Relationship Id="rId24" Type="http://schemas.openxmlformats.org/officeDocument/2006/relationships/image" Target="../media/image60.png"/><Relationship Id="rId23" Type="http://schemas.openxmlformats.org/officeDocument/2006/relationships/image" Target="../media/image43.png"/><Relationship Id="rId25" Type="http://schemas.openxmlformats.org/officeDocument/2006/relationships/image" Target="../media/image59.png"/><Relationship Id="rId11" Type="http://schemas.openxmlformats.org/officeDocument/2006/relationships/image" Target="../media/image42.png"/><Relationship Id="rId10" Type="http://schemas.openxmlformats.org/officeDocument/2006/relationships/image" Target="../media/image36.png"/><Relationship Id="rId13" Type="http://schemas.openxmlformats.org/officeDocument/2006/relationships/image" Target="../media/image48.png"/><Relationship Id="rId12" Type="http://schemas.openxmlformats.org/officeDocument/2006/relationships/image" Target="../media/image35.png"/><Relationship Id="rId15" Type="http://schemas.openxmlformats.org/officeDocument/2006/relationships/image" Target="../media/image34.jpg"/><Relationship Id="rId14" Type="http://schemas.openxmlformats.org/officeDocument/2006/relationships/image" Target="../media/image37.png"/><Relationship Id="rId17" Type="http://schemas.openxmlformats.org/officeDocument/2006/relationships/image" Target="../media/image30.png"/><Relationship Id="rId16" Type="http://schemas.openxmlformats.org/officeDocument/2006/relationships/image" Target="../media/image31.png"/><Relationship Id="rId19" Type="http://schemas.openxmlformats.org/officeDocument/2006/relationships/image" Target="../media/image41.png"/><Relationship Id="rId1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55.png"/><Relationship Id="rId9"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46.png"/><Relationship Id="rId7" Type="http://schemas.openxmlformats.org/officeDocument/2006/relationships/image" Target="../media/image67.png"/><Relationship Id="rId8"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64.png"/><Relationship Id="rId4"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63.png"/><Relationship Id="rId5"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83.png"/><Relationship Id="rId4" Type="http://schemas.openxmlformats.org/officeDocument/2006/relationships/image" Target="../media/image68.png"/><Relationship Id="rId5" Type="http://schemas.openxmlformats.org/officeDocument/2006/relationships/image" Target="../media/image8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82.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90.png"/><Relationship Id="rId4" Type="http://schemas.openxmlformats.org/officeDocument/2006/relationships/image" Target="../media/image70.png"/><Relationship Id="rId5"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72.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97.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88.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98.png"/><Relationship Id="rId4" Type="http://schemas.openxmlformats.org/officeDocument/2006/relationships/hyperlink" Target="http://about.instagram.com/community/parents" TargetMode="External"/><Relationship Id="rId5" Type="http://schemas.openxmlformats.org/officeDocument/2006/relationships/image" Target="../media/image96.png"/><Relationship Id="rId6" Type="http://schemas.openxmlformats.org/officeDocument/2006/relationships/hyperlink" Target="https://www.facebook.com/safe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hyperlink" Target="http://fb.com/safety" TargetMode="External"/><Relationship Id="rId4" Type="http://schemas.openxmlformats.org/officeDocument/2006/relationships/image" Target="../media/image92.png"/><Relationship Id="rId5" Type="http://schemas.openxmlformats.org/officeDocument/2006/relationships/image" Target="../media/image94.png"/><Relationship Id="rId6" Type="http://schemas.openxmlformats.org/officeDocument/2006/relationships/hyperlink" Target="http://fb.com/help" TargetMode="External"/><Relationship Id="rId7" Type="http://schemas.openxmlformats.org/officeDocument/2006/relationships/hyperlink" Target="http://fb.com/help/instagra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95.png"/><Relationship Id="rId4" Type="http://schemas.openxmlformats.org/officeDocument/2006/relationships/image" Target="../media/image86.png"/><Relationship Id="rId5"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81.gif"/><Relationship Id="rId4" Type="http://schemas.openxmlformats.org/officeDocument/2006/relationships/image" Target="../media/image8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79.png"/><Relationship Id="rId4" Type="http://schemas.openxmlformats.org/officeDocument/2006/relationships/image" Target="../media/image85.png"/><Relationship Id="rId5" Type="http://schemas.openxmlformats.org/officeDocument/2006/relationships/image" Target="../media/image87.png"/><Relationship Id="rId6" Type="http://schemas.openxmlformats.org/officeDocument/2006/relationships/image" Target="../media/image99.png"/><Relationship Id="rId7" Type="http://schemas.openxmlformats.org/officeDocument/2006/relationships/image" Target="../media/image109.png"/><Relationship Id="rId8"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112.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15.png"/><Relationship Id="rId4" Type="http://schemas.openxmlformats.org/officeDocument/2006/relationships/image" Target="../media/image113.png"/><Relationship Id="rId5"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101.png"/><Relationship Id="rId5" Type="http://schemas.openxmlformats.org/officeDocument/2006/relationships/image" Target="../media/image1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10.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05.jp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37.png"/><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17.png"/><Relationship Id="rId4" Type="http://schemas.openxmlformats.org/officeDocument/2006/relationships/image" Target="../media/image120.png"/><Relationship Id="rId5" Type="http://schemas.openxmlformats.org/officeDocument/2006/relationships/image" Target="../media/image128.png"/><Relationship Id="rId6" Type="http://schemas.openxmlformats.org/officeDocument/2006/relationships/image" Target="../media/image119.png"/><Relationship Id="rId7" Type="http://schemas.openxmlformats.org/officeDocument/2006/relationships/image" Target="../media/image1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31.png"/><Relationship Id="rId4" Type="http://schemas.openxmlformats.org/officeDocument/2006/relationships/image" Target="../media/image126.png"/><Relationship Id="rId5" Type="http://schemas.openxmlformats.org/officeDocument/2006/relationships/image" Target="../media/image136.png"/><Relationship Id="rId6" Type="http://schemas.openxmlformats.org/officeDocument/2006/relationships/image" Target="../media/image138.png"/><Relationship Id="rId7" Type="http://schemas.openxmlformats.org/officeDocument/2006/relationships/image" Target="../media/image141.png"/><Relationship Id="rId8" Type="http://schemas.openxmlformats.org/officeDocument/2006/relationships/image" Target="../media/image1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9.png"/><Relationship Id="rId6"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70"/>
          <p:cNvSpPr txBox="1"/>
          <p:nvPr/>
        </p:nvSpPr>
        <p:spPr>
          <a:xfrm>
            <a:off x="7902300" y="3988927"/>
            <a:ext cx="9676500" cy="1987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rgbClr val="000000"/>
              </a:buClr>
              <a:buSzPts val="7400"/>
              <a:buFont typeface="Arial"/>
              <a:buNone/>
            </a:pPr>
            <a:r>
              <a:rPr i="0" lang="ar-AE" sz="7400" u="none" cap="none" strike="noStrike">
                <a:solidFill>
                  <a:srgbClr val="1C2B33"/>
                </a:solidFill>
                <a:latin typeface="Noto Sans Arabic Medium"/>
                <a:ea typeface="Noto Sans Arabic Medium"/>
                <a:cs typeface="Noto Sans Arabic Medium"/>
                <a:sym typeface="Noto Sans Arabic Medium"/>
              </a:rPr>
              <a:t>حماية سلامة الشباب وصحتهم على الإنترنت </a:t>
            </a:r>
            <a:endParaRPr i="0" sz="7400" u="none" cap="none" strike="noStrike">
              <a:solidFill>
                <a:srgbClr val="1C2B33"/>
              </a:solidFill>
              <a:latin typeface="Noto Sans Arabic Medium"/>
              <a:ea typeface="Noto Sans Arabic Medium"/>
              <a:cs typeface="Noto Sans Arabic Medium"/>
              <a:sym typeface="Noto Sans Arabic Medium"/>
            </a:endParaRPr>
          </a:p>
        </p:txBody>
      </p:sp>
      <p:sp>
        <p:nvSpPr>
          <p:cNvPr id="1454" name="Google Shape;1454;p170"/>
          <p:cNvSpPr txBox="1"/>
          <p:nvPr/>
        </p:nvSpPr>
        <p:spPr>
          <a:xfrm>
            <a:off x="12171731" y="3237201"/>
            <a:ext cx="5416200" cy="507900"/>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1000"/>
              </a:spcAft>
              <a:buClr>
                <a:srgbClr val="000000"/>
              </a:buClr>
              <a:buSzPts val="2100"/>
              <a:buFont typeface="Arial"/>
              <a:buNone/>
            </a:pPr>
            <a:r>
              <a:rPr b="1" i="0" lang="ar-AE" sz="2100" u="none" cap="none" strike="noStrike">
                <a:solidFill>
                  <a:schemeClr val="lt1"/>
                </a:solidFill>
                <a:latin typeface="Noto Sans Arabic"/>
                <a:ea typeface="Noto Sans Arabic"/>
                <a:cs typeface="Noto Sans Arabic"/>
                <a:sym typeface="Noto Sans Arabic"/>
              </a:rPr>
              <a:t>عالمي الرقمي</a:t>
            </a:r>
            <a:endParaRPr b="1" i="0" sz="2100" u="none" cap="none" strike="noStrike">
              <a:solidFill>
                <a:srgbClr val="000000"/>
              </a:solidFill>
              <a:latin typeface="Noto Sans Arabic"/>
              <a:ea typeface="Noto Sans Arabic"/>
              <a:cs typeface="Noto Sans Arabic"/>
              <a:sym typeface="Noto Sans Arabic"/>
            </a:endParaRPr>
          </a:p>
        </p:txBody>
      </p:sp>
      <p:sp>
        <p:nvSpPr>
          <p:cNvPr id="1455" name="Google Shape;1455;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الوحدة السابعة</a:t>
            </a:r>
            <a:endParaRPr i="0" sz="1400" u="none" cap="none" strike="noStrike">
              <a:solidFill>
                <a:schemeClr val="dk1"/>
              </a:solidFill>
              <a:latin typeface="Noto Sans Arabic"/>
              <a:ea typeface="Noto Sans Arabic"/>
              <a:cs typeface="Noto Sans Arabic"/>
              <a:sym typeface="Noto Sans Arabic"/>
            </a:endParaRPr>
          </a:p>
        </p:txBody>
      </p:sp>
      <p:pic>
        <p:nvPicPr>
          <p:cNvPr id="1456" name="Google Shape;1456;p170"/>
          <p:cNvPicPr preferRelativeResize="0"/>
          <p:nvPr/>
        </p:nvPicPr>
        <p:blipFill rotWithShape="1">
          <a:blip r:embed="rId3">
            <a:alphaModFix/>
          </a:blip>
          <a:srcRect b="0" l="0" r="0" t="0"/>
          <a:stretch/>
        </p:blipFill>
        <p:spPr>
          <a:xfrm>
            <a:off x="14736400" y="8796873"/>
            <a:ext cx="3328927" cy="1433651"/>
          </a:xfrm>
          <a:prstGeom prst="rect">
            <a:avLst/>
          </a:prstGeom>
          <a:noFill/>
          <a:ln>
            <a:noFill/>
          </a:ln>
        </p:spPr>
      </p:pic>
      <p:pic>
        <p:nvPicPr>
          <p:cNvPr id="1457" name="Google Shape;1457;p170"/>
          <p:cNvPicPr preferRelativeResize="0"/>
          <p:nvPr/>
        </p:nvPicPr>
        <p:blipFill rotWithShape="1">
          <a:blip r:embed="rId4">
            <a:alphaModFix/>
          </a:blip>
          <a:srcRect b="7827" l="13766" r="25820" t="13426"/>
          <a:stretch/>
        </p:blipFill>
        <p:spPr>
          <a:xfrm flipH="1">
            <a:off x="839800" y="2180325"/>
            <a:ext cx="7058100" cy="6132300"/>
          </a:xfrm>
          <a:prstGeom prst="roundRect">
            <a:avLst>
              <a:gd fmla="val 7089" name="adj"/>
            </a:avLst>
          </a:prstGeom>
          <a:noFill/>
          <a:ln>
            <a:noFill/>
          </a:ln>
        </p:spPr>
      </p:pic>
      <p:pic>
        <p:nvPicPr>
          <p:cNvPr id="1458" name="Google Shape;1458;p170"/>
          <p:cNvPicPr preferRelativeResize="0"/>
          <p:nvPr/>
        </p:nvPicPr>
        <p:blipFill rotWithShape="1">
          <a:blip r:embed="rId5">
            <a:alphaModFix/>
          </a:blip>
          <a:srcRect b="0" l="0" r="0" t="0"/>
          <a:stretch/>
        </p:blipFill>
        <p:spPr>
          <a:xfrm>
            <a:off x="339472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pic>
        <p:nvPicPr>
          <p:cNvPr id="1600" name="Google Shape;1600;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1" name="Google Shape;1601;p179"/>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الاشتراك في بيانات الأطراف الخارجية الخاصة بالإعلانات</a:t>
            </a:r>
            <a:endParaRPr i="0" sz="1000" u="none" cap="none" strike="noStrike">
              <a:solidFill>
                <a:schemeClr val="dk1"/>
              </a:solidFill>
              <a:latin typeface="Noto Sans Arabic"/>
              <a:ea typeface="Noto Sans Arabic"/>
              <a:cs typeface="Noto Sans Arabic"/>
              <a:sym typeface="Noto Sans Arabic"/>
            </a:endParaRPr>
          </a:p>
        </p:txBody>
      </p:sp>
      <p:sp>
        <p:nvSpPr>
          <p:cNvPr id="1602" name="Google Shape;1602;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منع الوصول إلى خدمة Dating</a:t>
            </a:r>
            <a:endParaRPr i="0" sz="1000" u="none" cap="none" strike="noStrike">
              <a:solidFill>
                <a:schemeClr val="dk1"/>
              </a:solidFill>
              <a:latin typeface="Noto Sans Arabic"/>
              <a:ea typeface="Noto Sans Arabic"/>
              <a:cs typeface="Noto Sans Arabic"/>
              <a:sym typeface="Noto Sans Arabic"/>
            </a:endParaRPr>
          </a:p>
        </p:txBody>
      </p:sp>
      <p:sp>
        <p:nvSpPr>
          <p:cNvPr id="1603" name="Google Shape;1603;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منع الوصول إلى Marketplace</a:t>
            </a:r>
            <a:endParaRPr i="0" sz="1000" u="none" cap="none" strike="noStrike">
              <a:solidFill>
                <a:schemeClr val="dk1"/>
              </a:solidFill>
              <a:latin typeface="Noto Sans Arabic"/>
              <a:ea typeface="Noto Sans Arabic"/>
              <a:cs typeface="Noto Sans Arabic"/>
              <a:sym typeface="Noto Sans Arabic"/>
            </a:endParaRPr>
          </a:p>
        </p:txBody>
      </p:sp>
      <p:sp>
        <p:nvSpPr>
          <p:cNvPr id="1604" name="Google Shape;1604;p179"/>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الإبلاغ عن المستخدمين القاصرين (متاح للجميع)</a:t>
            </a:r>
            <a:endParaRPr i="0" sz="1000" u="none" cap="none" strike="noStrike">
              <a:solidFill>
                <a:schemeClr val="dk1"/>
              </a:solidFill>
              <a:latin typeface="Noto Sans Arabic"/>
              <a:ea typeface="Noto Sans Arabic"/>
              <a:cs typeface="Noto Sans Arabic"/>
              <a:sym typeface="Noto Sans Arabic"/>
            </a:endParaRPr>
          </a:p>
        </p:txBody>
      </p:sp>
      <p:sp>
        <p:nvSpPr>
          <p:cNvPr id="1605" name="Google Shape;1605;p179"/>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الإعلانات المحظورة للمستخدمِين دون 18 عاماً</a:t>
            </a:r>
            <a:endParaRPr i="0" sz="1000" u="none" cap="none" strike="noStrike">
              <a:solidFill>
                <a:schemeClr val="dk1"/>
              </a:solidFill>
              <a:latin typeface="Noto Sans Arabic"/>
              <a:ea typeface="Noto Sans Arabic"/>
              <a:cs typeface="Noto Sans Arabic"/>
              <a:sym typeface="Noto Sans Arabic"/>
            </a:endParaRPr>
          </a:p>
        </p:txBody>
      </p:sp>
      <p:sp>
        <p:nvSpPr>
          <p:cNvPr id="1606" name="Google Shape;1606;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تأكيد العمر </a:t>
            </a:r>
            <a:endParaRPr i="0" sz="1000" u="none" cap="none" strike="noStrike">
              <a:solidFill>
                <a:schemeClr val="dk1"/>
              </a:solidFill>
              <a:latin typeface="Noto Sans Arabic"/>
              <a:ea typeface="Noto Sans Arabic"/>
              <a:cs typeface="Noto Sans Arabic"/>
              <a:sym typeface="Noto Sans Arabic"/>
            </a:endParaRPr>
          </a:p>
        </p:txBody>
      </p:sp>
      <p:sp>
        <p:nvSpPr>
          <p:cNvPr id="1607" name="Google Shape;1607;p179"/>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منع الاستهداف المبني على أساس الاهتمامات</a:t>
            </a:r>
            <a:endParaRPr i="0" sz="1000" u="none" cap="none" strike="noStrike">
              <a:solidFill>
                <a:schemeClr val="dk1"/>
              </a:solidFill>
              <a:latin typeface="Noto Sans Arabic"/>
              <a:ea typeface="Noto Sans Arabic"/>
              <a:cs typeface="Noto Sans Arabic"/>
              <a:sym typeface="Noto Sans Arabic"/>
            </a:endParaRPr>
          </a:p>
        </p:txBody>
      </p:sp>
      <p:sp>
        <p:nvSpPr>
          <p:cNvPr id="1608" name="Google Shape;1608;p179"/>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إخفاء بعض الإعلانات والإبلاغ عنها وتقليل رؤيتها</a:t>
            </a:r>
            <a:endParaRPr i="0" sz="1000" u="none" cap="none" strike="noStrike">
              <a:solidFill>
                <a:schemeClr val="dk1"/>
              </a:solidFill>
              <a:latin typeface="Noto Sans Arabic"/>
              <a:ea typeface="Noto Sans Arabic"/>
              <a:cs typeface="Noto Sans Arabic"/>
              <a:sym typeface="Noto Sans Arabic"/>
            </a:endParaRPr>
          </a:p>
        </p:txBody>
      </p:sp>
      <p:grpSp>
        <p:nvGrpSpPr>
          <p:cNvPr id="1609" name="Google Shape;1609;p179"/>
          <p:cNvGrpSpPr/>
          <p:nvPr/>
        </p:nvGrpSpPr>
        <p:grpSpPr>
          <a:xfrm>
            <a:off x="1196401" y="1930689"/>
            <a:ext cx="825548" cy="825548"/>
            <a:chOff x="598201" y="941044"/>
            <a:chExt cx="412774" cy="412774"/>
          </a:xfrm>
        </p:grpSpPr>
        <p:grpSp>
          <p:nvGrpSpPr>
            <p:cNvPr id="1610" name="Google Shape;1610;p179"/>
            <p:cNvGrpSpPr/>
            <p:nvPr/>
          </p:nvGrpSpPr>
          <p:grpSpPr>
            <a:xfrm>
              <a:off x="736496" y="1014726"/>
              <a:ext cx="136183" cy="263960"/>
              <a:chOff x="1010029" y="548218"/>
              <a:chExt cx="40335" cy="74810"/>
            </a:xfrm>
          </p:grpSpPr>
          <p:sp>
            <p:nvSpPr>
              <p:cNvPr id="1611" name="Google Shape;1611;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2" name="Google Shape;1612;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3" name="Google Shape;1613;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4" name="Google Shape;1614;p179"/>
            <p:cNvGrpSpPr/>
            <p:nvPr/>
          </p:nvGrpSpPr>
          <p:grpSpPr>
            <a:xfrm>
              <a:off x="598201" y="941044"/>
              <a:ext cx="412774" cy="412774"/>
              <a:chOff x="1093050" y="2106200"/>
              <a:chExt cx="930300" cy="930300"/>
            </a:xfrm>
          </p:grpSpPr>
          <p:sp>
            <p:nvSpPr>
              <p:cNvPr id="1615" name="Google Shape;1615;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16" name="Google Shape;1616;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17" name="Google Shape;1617;p179"/>
          <p:cNvGrpSpPr/>
          <p:nvPr/>
        </p:nvGrpSpPr>
        <p:grpSpPr>
          <a:xfrm>
            <a:off x="3334466" y="1930689"/>
            <a:ext cx="825548" cy="825548"/>
            <a:chOff x="1544143" y="941044"/>
            <a:chExt cx="412774" cy="412774"/>
          </a:xfrm>
        </p:grpSpPr>
        <p:sp>
          <p:nvSpPr>
            <p:cNvPr id="1618" name="Google Shape;1618;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19" name="Google Shape;1619;p179"/>
            <p:cNvGrpSpPr/>
            <p:nvPr/>
          </p:nvGrpSpPr>
          <p:grpSpPr>
            <a:xfrm>
              <a:off x="1544143" y="941044"/>
              <a:ext cx="412774" cy="412774"/>
              <a:chOff x="1093050" y="2106200"/>
              <a:chExt cx="930300" cy="930300"/>
            </a:xfrm>
          </p:grpSpPr>
          <p:sp>
            <p:nvSpPr>
              <p:cNvPr id="1620" name="Google Shape;1620;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1" name="Google Shape;1621;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2" name="Google Shape;1622;p179"/>
          <p:cNvGrpSpPr/>
          <p:nvPr/>
        </p:nvGrpSpPr>
        <p:grpSpPr>
          <a:xfrm>
            <a:off x="5472530" y="1924239"/>
            <a:ext cx="825548" cy="825548"/>
            <a:chOff x="2493640" y="937819"/>
            <a:chExt cx="412774" cy="412774"/>
          </a:xfrm>
        </p:grpSpPr>
        <p:sp>
          <p:nvSpPr>
            <p:cNvPr id="1623" name="Google Shape;1623;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4" name="Google Shape;1624;p179"/>
            <p:cNvGrpSpPr/>
            <p:nvPr/>
          </p:nvGrpSpPr>
          <p:grpSpPr>
            <a:xfrm>
              <a:off x="2493640" y="937819"/>
              <a:ext cx="412774" cy="412774"/>
              <a:chOff x="1093050" y="2106200"/>
              <a:chExt cx="930300" cy="930300"/>
            </a:xfrm>
          </p:grpSpPr>
          <p:sp>
            <p:nvSpPr>
              <p:cNvPr id="1625" name="Google Shape;1625;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6" name="Google Shape;1626;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7" name="Google Shape;1627;p179"/>
          <p:cNvGrpSpPr/>
          <p:nvPr/>
        </p:nvGrpSpPr>
        <p:grpSpPr>
          <a:xfrm>
            <a:off x="7610594" y="1930689"/>
            <a:ext cx="825548" cy="825548"/>
            <a:chOff x="3442914" y="941044"/>
            <a:chExt cx="412774" cy="412774"/>
          </a:xfrm>
        </p:grpSpPr>
        <p:grpSp>
          <p:nvGrpSpPr>
            <p:cNvPr id="1628" name="Google Shape;1628;p179"/>
            <p:cNvGrpSpPr/>
            <p:nvPr/>
          </p:nvGrpSpPr>
          <p:grpSpPr>
            <a:xfrm>
              <a:off x="3528327" y="1027008"/>
              <a:ext cx="241948" cy="235519"/>
              <a:chOff x="996283" y="134776"/>
              <a:chExt cx="67843" cy="67830"/>
            </a:xfrm>
          </p:grpSpPr>
          <p:sp>
            <p:nvSpPr>
              <p:cNvPr id="1629" name="Google Shape;1629;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0" name="Google Shape;1630;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1" name="Google Shape;1631;p179"/>
            <p:cNvGrpSpPr/>
            <p:nvPr/>
          </p:nvGrpSpPr>
          <p:grpSpPr>
            <a:xfrm>
              <a:off x="3442914" y="941044"/>
              <a:ext cx="412774" cy="412774"/>
              <a:chOff x="1093050" y="2106200"/>
              <a:chExt cx="930300" cy="930300"/>
            </a:xfrm>
          </p:grpSpPr>
          <p:sp>
            <p:nvSpPr>
              <p:cNvPr id="1632" name="Google Shape;163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3" name="Google Shape;163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4" name="Google Shape;1634;p179"/>
          <p:cNvGrpSpPr/>
          <p:nvPr/>
        </p:nvGrpSpPr>
        <p:grpSpPr>
          <a:xfrm>
            <a:off x="9748659" y="1930689"/>
            <a:ext cx="825548" cy="825548"/>
            <a:chOff x="4871012" y="941044"/>
            <a:chExt cx="412774" cy="412774"/>
          </a:xfrm>
        </p:grpSpPr>
        <p:grpSp>
          <p:nvGrpSpPr>
            <p:cNvPr id="1635" name="Google Shape;1635;p179"/>
            <p:cNvGrpSpPr/>
            <p:nvPr/>
          </p:nvGrpSpPr>
          <p:grpSpPr>
            <a:xfrm>
              <a:off x="4959395" y="1029730"/>
              <a:ext cx="268118" cy="235551"/>
              <a:chOff x="12000803" y="1384200"/>
              <a:chExt cx="805884" cy="678430"/>
            </a:xfrm>
          </p:grpSpPr>
          <p:grpSp>
            <p:nvGrpSpPr>
              <p:cNvPr id="1636" name="Google Shape;1636;p179"/>
              <p:cNvGrpSpPr/>
              <p:nvPr/>
            </p:nvGrpSpPr>
            <p:grpSpPr>
              <a:xfrm>
                <a:off x="12000803" y="1384200"/>
                <a:ext cx="687320" cy="678430"/>
                <a:chOff x="1205398" y="134764"/>
                <a:chExt cx="68732" cy="67843"/>
              </a:xfrm>
            </p:grpSpPr>
            <p:sp>
              <p:nvSpPr>
                <p:cNvPr id="1637" name="Google Shape;1637;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8" name="Google Shape;1638;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9" name="Google Shape;1639;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0" name="Google Shape;1640;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1" name="Google Shape;1641;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3" name="Google Shape;1643;p179"/>
              <p:cNvGrpSpPr/>
              <p:nvPr/>
            </p:nvGrpSpPr>
            <p:grpSpPr>
              <a:xfrm>
                <a:off x="12312352" y="1606931"/>
                <a:ext cx="494335" cy="226327"/>
                <a:chOff x="1205844" y="152833"/>
                <a:chExt cx="67824" cy="32626"/>
              </a:xfrm>
            </p:grpSpPr>
            <p:sp>
              <p:nvSpPr>
                <p:cNvPr id="1644" name="Google Shape;1644;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5" name="Google Shape;1645;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46" name="Google Shape;1646;p179"/>
            <p:cNvGrpSpPr/>
            <p:nvPr/>
          </p:nvGrpSpPr>
          <p:grpSpPr>
            <a:xfrm>
              <a:off x="4871012" y="941044"/>
              <a:ext cx="412774" cy="412774"/>
              <a:chOff x="1093050" y="2106200"/>
              <a:chExt cx="930300" cy="930300"/>
            </a:xfrm>
          </p:grpSpPr>
          <p:sp>
            <p:nvSpPr>
              <p:cNvPr id="1647" name="Google Shape;164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48" name="Google Shape;164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49" name="Google Shape;1649;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ar-AE"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0" name="Google Shape;1650;p179"/>
          <p:cNvSpPr txBox="1"/>
          <p:nvPr/>
        </p:nvSpPr>
        <p:spPr>
          <a:xfrm rot="-900">
            <a:off x="14135325" y="1427389"/>
            <a:ext cx="3436800" cy="2772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0"/>
              </a:spcAft>
              <a:buClr>
                <a:srgbClr val="000000"/>
              </a:buClr>
              <a:buSzPts val="1600"/>
              <a:buFont typeface="Arial"/>
              <a:buNone/>
            </a:pPr>
            <a:r>
              <a:rPr b="1" i="0" lang="ar-AE" sz="1800" u="none" cap="none" strike="noStrike">
                <a:solidFill>
                  <a:schemeClr val="dk1"/>
                </a:solidFill>
                <a:latin typeface="Noto Sans Arabic"/>
                <a:ea typeface="Noto Sans Arabic"/>
                <a:cs typeface="Noto Sans Arabic"/>
                <a:sym typeface="Noto Sans Arabic"/>
              </a:rPr>
              <a:t>قيود وضوابط الخدمات والإعلانات</a:t>
            </a:r>
            <a:endParaRPr b="1" i="0" sz="1800" u="none" cap="none" strike="noStrike">
              <a:solidFill>
                <a:schemeClr val="dk1"/>
              </a:solidFill>
              <a:latin typeface="Noto Sans Arabic"/>
              <a:ea typeface="Noto Sans Arabic"/>
              <a:cs typeface="Noto Sans Arabic"/>
              <a:sym typeface="Noto Sans Arabic"/>
            </a:endParaRPr>
          </a:p>
        </p:txBody>
      </p:sp>
      <p:cxnSp>
        <p:nvCxnSpPr>
          <p:cNvPr id="1651" name="Google Shape;1651;p179"/>
          <p:cNvCxnSpPr>
            <a:endCxn id="1650" idx="1"/>
          </p:cNvCxnSpPr>
          <p:nvPr/>
        </p:nvCxnSpPr>
        <p:spPr>
          <a:xfrm>
            <a:off x="895725" y="1566439"/>
            <a:ext cx="13239600" cy="0"/>
          </a:xfrm>
          <a:prstGeom prst="straightConnector1">
            <a:avLst/>
          </a:prstGeom>
          <a:noFill/>
          <a:ln cap="flat" cmpd="sng" w="9525">
            <a:solidFill>
              <a:schemeClr val="accent1"/>
            </a:solidFill>
            <a:prstDash val="solid"/>
            <a:round/>
            <a:headEnd len="sm" w="sm" type="none"/>
            <a:tailEnd len="sm" w="sm" type="none"/>
          </a:ln>
        </p:spPr>
      </p:cxnSp>
      <p:grpSp>
        <p:nvGrpSpPr>
          <p:cNvPr id="1652" name="Google Shape;1652;p179"/>
          <p:cNvGrpSpPr/>
          <p:nvPr/>
        </p:nvGrpSpPr>
        <p:grpSpPr>
          <a:xfrm>
            <a:off x="14024839" y="1930737"/>
            <a:ext cx="825600" cy="825600"/>
            <a:chOff x="6258682" y="941069"/>
            <a:chExt cx="412800" cy="412800"/>
          </a:xfrm>
        </p:grpSpPr>
        <p:grpSp>
          <p:nvGrpSpPr>
            <p:cNvPr id="1653" name="Google Shape;1653;p179"/>
            <p:cNvGrpSpPr/>
            <p:nvPr/>
          </p:nvGrpSpPr>
          <p:grpSpPr>
            <a:xfrm>
              <a:off x="6354820" y="1024478"/>
              <a:ext cx="220541" cy="249614"/>
              <a:chOff x="3702130" y="7619180"/>
              <a:chExt cx="625470" cy="678300"/>
            </a:xfrm>
          </p:grpSpPr>
          <p:sp>
            <p:nvSpPr>
              <p:cNvPr id="1654" name="Google Shape;1654;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5" name="Google Shape;1655;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56" name="Google Shape;1656;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7" name="Google Shape;1657;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58" name="Google Shape;1658;p179"/>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الحد من التفاعل والتواصُل مع الغرباء عبر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sp>
        <p:nvSpPr>
          <p:cNvPr id="1659" name="Google Shape;1659;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عدم تنشيط خاصية تحديد الموقع الجغرافي بشكل افتراضي</a:t>
            </a:r>
            <a:endParaRPr i="0" sz="1000" u="none" cap="none" strike="noStrike">
              <a:solidFill>
                <a:schemeClr val="dk1"/>
              </a:solidFill>
              <a:latin typeface="Noto Sans Arabic"/>
              <a:ea typeface="Noto Sans Arabic"/>
              <a:cs typeface="Noto Sans Arabic"/>
              <a:sym typeface="Noto Sans Arabic"/>
            </a:endParaRPr>
          </a:p>
        </p:txBody>
      </p:sp>
      <p:sp>
        <p:nvSpPr>
          <p:cNvPr id="1660" name="Google Shape;1660;p179"/>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الاشتراك في "مسافة الدردشة الآمنة" في الملف الشخصي (غير متاح في </a:t>
            </a:r>
            <a:r>
              <a:rPr i="0" lang="ar-AE" sz="1000" u="none" cap="none" strike="noStrike">
                <a:solidFill>
                  <a:schemeClr val="dk1"/>
                </a:solidFill>
                <a:latin typeface="Optimistic Text"/>
                <a:ea typeface="Optimistic Text"/>
                <a:cs typeface="Optimistic Text"/>
                <a:sym typeface="Optimistic Text"/>
              </a:rPr>
              <a:t>Instagram</a:t>
            </a:r>
            <a:r>
              <a:rPr i="0" lang="ar-AE" sz="1000" u="none" cap="none" strike="noStrike">
                <a:solidFill>
                  <a:schemeClr val="dk1"/>
                </a:solidFill>
                <a:latin typeface="Noto Sans Arabic"/>
                <a:ea typeface="Noto Sans Arabic"/>
                <a:cs typeface="Noto Sans Arabic"/>
                <a:sym typeface="Noto Sans Arabic"/>
              </a:rPr>
              <a:t>)</a:t>
            </a:r>
            <a:endParaRPr i="0" sz="1000" u="none" cap="none" strike="noStrike">
              <a:solidFill>
                <a:schemeClr val="dk1"/>
              </a:solidFill>
              <a:latin typeface="Noto Sans Arabic"/>
              <a:ea typeface="Noto Sans Arabic"/>
              <a:cs typeface="Noto Sans Arabic"/>
              <a:sym typeface="Noto Sans Arabic"/>
            </a:endParaRPr>
          </a:p>
        </p:txBody>
      </p:sp>
      <p:sp>
        <p:nvSpPr>
          <p:cNvPr id="1661" name="Google Shape;1661;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الجمهور المشارك في التعليقات</a:t>
            </a:r>
            <a:endParaRPr i="0" sz="1000" u="none" cap="none" strike="noStrike">
              <a:solidFill>
                <a:schemeClr val="dk1"/>
              </a:solidFill>
              <a:latin typeface="Noto Sans Arabic"/>
              <a:ea typeface="Noto Sans Arabic"/>
              <a:cs typeface="Noto Sans Arabic"/>
              <a:sym typeface="Noto Sans Arabic"/>
            </a:endParaRPr>
          </a:p>
        </p:txBody>
      </p:sp>
      <p:sp>
        <p:nvSpPr>
          <p:cNvPr id="1662" name="Google Shape;1662;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تحويل الحساب من العام إلى الخاص تلقائياً للمستخدمين المراهقين</a:t>
            </a:r>
            <a:endParaRPr i="0" sz="1000" u="none" cap="none" strike="noStrike">
              <a:solidFill>
                <a:schemeClr val="dk1"/>
              </a:solidFill>
              <a:latin typeface="Noto Sans Arabic"/>
              <a:ea typeface="Noto Sans Arabic"/>
              <a:cs typeface="Noto Sans Arabic"/>
              <a:sym typeface="Noto Sans Arabic"/>
            </a:endParaRPr>
          </a:p>
        </p:txBody>
      </p:sp>
      <p:sp>
        <p:nvSpPr>
          <p:cNvPr id="1663" name="Google Shape;1663;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الكلمات المخفية في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إشراف الوالدين في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grpSp>
        <p:nvGrpSpPr>
          <p:cNvPr id="1665" name="Google Shape;1665;p179"/>
          <p:cNvGrpSpPr/>
          <p:nvPr/>
        </p:nvGrpSpPr>
        <p:grpSpPr>
          <a:xfrm>
            <a:off x="6885828" y="3990977"/>
            <a:ext cx="825548" cy="825548"/>
            <a:chOff x="3442914" y="1948890"/>
            <a:chExt cx="412774" cy="412774"/>
          </a:xfrm>
        </p:grpSpPr>
        <p:grpSp>
          <p:nvGrpSpPr>
            <p:cNvPr id="1666" name="Google Shape;1666;p179"/>
            <p:cNvGrpSpPr/>
            <p:nvPr/>
          </p:nvGrpSpPr>
          <p:grpSpPr>
            <a:xfrm>
              <a:off x="3442914" y="1948890"/>
              <a:ext cx="412774" cy="412774"/>
              <a:chOff x="1093050" y="2106200"/>
              <a:chExt cx="930300" cy="930300"/>
            </a:xfrm>
          </p:grpSpPr>
          <p:sp>
            <p:nvSpPr>
              <p:cNvPr id="1667" name="Google Shape;166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8" name="Google Shape;166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69" name="Google Shape;1669;p179"/>
            <p:cNvGrpSpPr/>
            <p:nvPr/>
          </p:nvGrpSpPr>
          <p:grpSpPr>
            <a:xfrm>
              <a:off x="3561469" y="2047583"/>
              <a:ext cx="175664" cy="215373"/>
              <a:chOff x="1726730" y="1459030"/>
              <a:chExt cx="385060" cy="452370"/>
            </a:xfrm>
          </p:grpSpPr>
          <p:sp>
            <p:nvSpPr>
              <p:cNvPr id="1670" name="Google Shape;1670;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1" name="Google Shape;1671;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2" name="Google Shape;1672;p179"/>
          <p:cNvCxnSpPr>
            <a:endCxn id="1673" idx="1"/>
          </p:cNvCxnSpPr>
          <p:nvPr/>
        </p:nvCxnSpPr>
        <p:spPr>
          <a:xfrm>
            <a:off x="811725" y="3677740"/>
            <a:ext cx="13026900" cy="0"/>
          </a:xfrm>
          <a:prstGeom prst="straightConnector1">
            <a:avLst/>
          </a:prstGeom>
          <a:noFill/>
          <a:ln cap="flat" cmpd="sng" w="9525">
            <a:solidFill>
              <a:schemeClr val="accent1"/>
            </a:solidFill>
            <a:prstDash val="solid"/>
            <a:round/>
            <a:headEnd len="sm" w="sm" type="none"/>
            <a:tailEnd len="sm" w="sm" type="none"/>
          </a:ln>
        </p:spPr>
      </p:cxnSp>
      <p:sp>
        <p:nvSpPr>
          <p:cNvPr id="1674" name="Google Shape;1674;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5" name="Google Shape;1675;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6" name="Google Shape;1676;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7" name="Google Shape;1677;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ar-AE"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78" name="Google Shape;1678;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79" name="Google Shape;1679;p179"/>
          <p:cNvGrpSpPr/>
          <p:nvPr/>
        </p:nvGrpSpPr>
        <p:grpSpPr>
          <a:xfrm>
            <a:off x="8797198" y="3990977"/>
            <a:ext cx="825548" cy="825548"/>
            <a:chOff x="4398599" y="1957564"/>
            <a:chExt cx="412774" cy="412774"/>
          </a:xfrm>
        </p:grpSpPr>
        <p:grpSp>
          <p:nvGrpSpPr>
            <p:cNvPr id="1680" name="Google Shape;1680;p179"/>
            <p:cNvGrpSpPr/>
            <p:nvPr/>
          </p:nvGrpSpPr>
          <p:grpSpPr>
            <a:xfrm>
              <a:off x="4461409" y="2011851"/>
              <a:ext cx="287204" cy="299754"/>
              <a:chOff x="366273" y="548784"/>
              <a:chExt cx="72791" cy="72793"/>
            </a:xfrm>
          </p:grpSpPr>
          <p:sp>
            <p:nvSpPr>
              <p:cNvPr id="1681" name="Google Shape;1681;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2" name="Google Shape;1682;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3" name="Google Shape;1683;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4" name="Google Shape;1684;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5" name="Google Shape;1685;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87" name="Google Shape;1687;p179"/>
            <p:cNvGrpSpPr/>
            <p:nvPr/>
          </p:nvGrpSpPr>
          <p:grpSpPr>
            <a:xfrm>
              <a:off x="4398599" y="1957564"/>
              <a:ext cx="412774" cy="412774"/>
              <a:chOff x="1093050" y="2106200"/>
              <a:chExt cx="930300" cy="930300"/>
            </a:xfrm>
          </p:grpSpPr>
          <p:sp>
            <p:nvSpPr>
              <p:cNvPr id="1688" name="Google Shape;1688;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89" name="Google Shape;1689;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0" name="Google Shape;1690;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أداة تحديد الجمهور: عام ومخصص</a:t>
            </a:r>
            <a:endParaRPr i="0" sz="1000" u="none" cap="none" strike="noStrike">
              <a:solidFill>
                <a:schemeClr val="dk1"/>
              </a:solidFill>
              <a:latin typeface="Noto Sans Arabic"/>
              <a:ea typeface="Noto Sans Arabic"/>
              <a:cs typeface="Noto Sans Arabic"/>
              <a:sym typeface="Noto Sans Arabic"/>
            </a:endParaRPr>
          </a:p>
        </p:txBody>
      </p:sp>
      <p:sp>
        <p:nvSpPr>
          <p:cNvPr id="1673" name="Google Shape;1673;p179"/>
          <p:cNvSpPr txBox="1"/>
          <p:nvPr/>
        </p:nvSpPr>
        <p:spPr>
          <a:xfrm rot="-1105">
            <a:off x="13838625" y="3538540"/>
            <a:ext cx="3733500" cy="2772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0"/>
              </a:spcAft>
              <a:buClr>
                <a:srgbClr val="000000"/>
              </a:buClr>
              <a:buSzPts val="1600"/>
              <a:buFont typeface="Arial"/>
              <a:buNone/>
            </a:pPr>
            <a:r>
              <a:rPr b="1" i="0" lang="ar-AE" sz="1800" u="none" cap="none" strike="noStrike">
                <a:solidFill>
                  <a:schemeClr val="dk1"/>
                </a:solidFill>
                <a:latin typeface="Noto Sans Arabic"/>
                <a:ea typeface="Noto Sans Arabic"/>
                <a:cs typeface="Noto Sans Arabic"/>
                <a:sym typeface="Noto Sans Arabic"/>
              </a:rPr>
              <a:t>تدابير الحماية والإعدادات الافتراضية</a:t>
            </a:r>
            <a:endParaRPr b="1" i="0" sz="1800" u="none" cap="none" strike="noStrike">
              <a:solidFill>
                <a:schemeClr val="dk1"/>
              </a:solidFill>
              <a:latin typeface="Noto Sans Arabic"/>
              <a:ea typeface="Noto Sans Arabic"/>
              <a:cs typeface="Noto Sans Arabic"/>
              <a:sym typeface="Noto Sans Arabic"/>
            </a:endParaRPr>
          </a:p>
        </p:txBody>
      </p:sp>
      <p:sp>
        <p:nvSpPr>
          <p:cNvPr id="1691" name="Google Shape;1691;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2" name="Google Shape;1692;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3" name="Google Shape;1693;p179"/>
          <p:cNvSpPr/>
          <p:nvPr/>
        </p:nvSpPr>
        <p:spPr>
          <a:xfrm>
            <a:off x="10629374"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4" name="Google Shape;1694;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5" name="Google Shape;1695;p179"/>
          <p:cNvPicPr preferRelativeResize="0"/>
          <p:nvPr/>
        </p:nvPicPr>
        <p:blipFill rotWithShape="1">
          <a:blip r:embed="rId15">
            <a:alphaModFix/>
          </a:blip>
          <a:srcRect b="21835" l="16949" r="28375" t="7337"/>
          <a:stretch/>
        </p:blipFill>
        <p:spPr>
          <a:xfrm>
            <a:off x="16250837" y="7838341"/>
            <a:ext cx="873600" cy="873600"/>
          </a:xfrm>
          <a:prstGeom prst="ellipse">
            <a:avLst/>
          </a:prstGeom>
          <a:noFill/>
          <a:ln cap="flat" cmpd="sng" w="9525">
            <a:solidFill>
              <a:srgbClr val="67788A"/>
            </a:solidFill>
            <a:prstDash val="solid"/>
            <a:round/>
            <a:headEnd len="sm" w="sm" type="none"/>
            <a:tailEnd len="sm" w="sm" type="none"/>
          </a:ln>
        </p:spPr>
      </p:pic>
      <p:pic>
        <p:nvPicPr>
          <p:cNvPr id="1696" name="Google Shape;1696;p179"/>
          <p:cNvPicPr preferRelativeResize="0"/>
          <p:nvPr/>
        </p:nvPicPr>
        <p:blipFill rotWithShape="1">
          <a:blip r:embed="rId16">
            <a:alphaModFix/>
          </a:blip>
          <a:srcRect b="0" l="0" r="0" t="0"/>
          <a:stretch/>
        </p:blipFill>
        <p:spPr>
          <a:xfrm>
            <a:off x="12518927" y="7838341"/>
            <a:ext cx="873600" cy="873600"/>
          </a:xfrm>
          <a:prstGeom prst="ellipse">
            <a:avLst/>
          </a:prstGeom>
          <a:noFill/>
          <a:ln cap="flat" cmpd="sng" w="9525">
            <a:solidFill>
              <a:srgbClr val="67788A"/>
            </a:solidFill>
            <a:prstDash val="solid"/>
            <a:round/>
            <a:headEnd len="sm" w="sm" type="none"/>
            <a:tailEnd len="sm" w="sm" type="none"/>
          </a:ln>
        </p:spPr>
      </p:pic>
      <p:pic>
        <p:nvPicPr>
          <p:cNvPr id="1697" name="Google Shape;1697;p179"/>
          <p:cNvPicPr preferRelativeResize="0"/>
          <p:nvPr/>
        </p:nvPicPr>
        <p:blipFill rotWithShape="1">
          <a:blip r:embed="rId17">
            <a:alphaModFix/>
          </a:blip>
          <a:srcRect b="0" l="0" r="0" t="0"/>
          <a:stretch/>
        </p:blipFill>
        <p:spPr>
          <a:xfrm>
            <a:off x="14419952" y="7838341"/>
            <a:ext cx="873600" cy="873600"/>
          </a:xfrm>
          <a:prstGeom prst="ellipse">
            <a:avLst/>
          </a:prstGeom>
          <a:noFill/>
          <a:ln cap="flat" cmpd="sng" w="9525">
            <a:solidFill>
              <a:srgbClr val="67788A"/>
            </a:solidFill>
            <a:prstDash val="solid"/>
            <a:round/>
            <a:headEnd len="sm" w="sm" type="none"/>
            <a:tailEnd len="sm" w="sm" type="none"/>
          </a:ln>
        </p:spPr>
      </p:pic>
      <p:pic>
        <p:nvPicPr>
          <p:cNvPr id="1698" name="Google Shape;1698;p179"/>
          <p:cNvPicPr preferRelativeResize="0"/>
          <p:nvPr/>
        </p:nvPicPr>
        <p:blipFill rotWithShape="1">
          <a:blip r:embed="rId18">
            <a:alphaModFix/>
          </a:blip>
          <a:srcRect b="7125" l="19329" r="19342" t="31546"/>
          <a:stretch/>
        </p:blipFill>
        <p:spPr>
          <a:xfrm>
            <a:off x="8745599" y="7838341"/>
            <a:ext cx="873600" cy="873600"/>
          </a:xfrm>
          <a:prstGeom prst="ellipse">
            <a:avLst/>
          </a:prstGeom>
          <a:noFill/>
          <a:ln cap="flat" cmpd="sng" w="9525">
            <a:solidFill>
              <a:srgbClr val="67788A"/>
            </a:solidFill>
            <a:prstDash val="solid"/>
            <a:round/>
            <a:headEnd len="sm" w="sm" type="none"/>
            <a:tailEnd len="sm" w="sm" type="none"/>
          </a:ln>
        </p:spPr>
      </p:pic>
      <p:pic>
        <p:nvPicPr>
          <p:cNvPr id="1699" name="Google Shape;1699;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21">
            <a:alphaModFix/>
          </a:blip>
          <a:srcRect b="34649" l="11823" r="26849" t="4022"/>
          <a:stretch/>
        </p:blipFill>
        <p:spPr>
          <a:xfrm>
            <a:off x="6861800" y="7838341"/>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5">
            <a:alphaModFix/>
          </a:blip>
          <a:srcRect b="17197" l="0" r="50523" t="17190"/>
          <a:stretch/>
        </p:blipFill>
        <p:spPr>
          <a:xfrm>
            <a:off x="10629374" y="7838341"/>
            <a:ext cx="873600" cy="873600"/>
          </a:xfrm>
          <a:prstGeom prst="ellipse">
            <a:avLst/>
          </a:prstGeom>
          <a:noFill/>
          <a:ln cap="flat" cmpd="sng" w="9525">
            <a:solidFill>
              <a:srgbClr val="67788A"/>
            </a:solidFill>
            <a:prstDash val="solid"/>
            <a:round/>
            <a:headEnd len="sm" w="sm" type="none"/>
            <a:tailEnd len="sm" w="sm" type="none"/>
          </a:ln>
        </p:spPr>
      </p:pic>
      <p:sp>
        <p:nvSpPr>
          <p:cNvPr id="1706" name="Google Shape;1706;p179"/>
          <p:cNvSpPr txBox="1"/>
          <p:nvPr/>
        </p:nvSpPr>
        <p:spPr>
          <a:xfrm rot="-726">
            <a:off x="11886725" y="5676550"/>
            <a:ext cx="5685300" cy="2772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0"/>
              </a:spcAft>
              <a:buClr>
                <a:srgbClr val="000000"/>
              </a:buClr>
              <a:buSzPts val="1600"/>
              <a:buFont typeface="Arial"/>
              <a:buNone/>
            </a:pPr>
            <a:r>
              <a:rPr b="1" i="0" lang="ar-AE" sz="1800" u="none" cap="none" strike="noStrike">
                <a:solidFill>
                  <a:schemeClr val="dk1"/>
                </a:solidFill>
                <a:latin typeface="Noto Sans Arabic"/>
                <a:ea typeface="Noto Sans Arabic"/>
                <a:cs typeface="Noto Sans Arabic"/>
                <a:sym typeface="Noto Sans Arabic"/>
              </a:rPr>
              <a:t>معايير الشفافية والممارسات التعليمية لك ولأولياء أمرك</a:t>
            </a:r>
            <a:endParaRPr b="1" i="0" sz="1800" u="none" cap="none" strike="noStrike">
              <a:solidFill>
                <a:schemeClr val="dk1"/>
              </a:solidFill>
              <a:latin typeface="Noto Sans Arabic"/>
              <a:ea typeface="Noto Sans Arabic"/>
              <a:cs typeface="Noto Sans Arabic"/>
              <a:sym typeface="Noto Sans Arabic"/>
            </a:endParaRPr>
          </a:p>
        </p:txBody>
      </p:sp>
      <p:cxnSp>
        <p:nvCxnSpPr>
          <p:cNvPr id="1707" name="Google Shape;1707;p179"/>
          <p:cNvCxnSpPr>
            <a:endCxn id="1706" idx="1"/>
          </p:cNvCxnSpPr>
          <p:nvPr/>
        </p:nvCxnSpPr>
        <p:spPr>
          <a:xfrm>
            <a:off x="869825" y="5815750"/>
            <a:ext cx="11016900" cy="0"/>
          </a:xfrm>
          <a:prstGeom prst="straightConnector1">
            <a:avLst/>
          </a:prstGeom>
          <a:noFill/>
          <a:ln cap="flat" cmpd="sng" w="9525">
            <a:solidFill>
              <a:schemeClr val="accent1"/>
            </a:solidFill>
            <a:prstDash val="solid"/>
            <a:round/>
            <a:headEnd len="sm" w="sm" type="none"/>
            <a:tailEnd len="sm" w="sm" type="none"/>
          </a:ln>
        </p:spPr>
      </p:cxnSp>
      <p:sp>
        <p:nvSpPr>
          <p:cNvPr id="1708" name="Google Shape;1708;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بوابة الوالدين</a:t>
            </a:r>
            <a:endParaRPr i="0" sz="1000" u="none" cap="none" strike="noStrike">
              <a:solidFill>
                <a:schemeClr val="dk1"/>
              </a:solidFill>
              <a:latin typeface="Noto Sans Arabic"/>
              <a:ea typeface="Noto Sans Arabic"/>
              <a:cs typeface="Noto Sans Arabic"/>
              <a:sym typeface="Noto Sans Arabic"/>
            </a:endParaRPr>
          </a:p>
        </p:txBody>
      </p:sp>
      <p:sp>
        <p:nvSpPr>
          <p:cNvPr id="1709" name="Google Shape;1709;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التحول الرقمي</a:t>
            </a:r>
            <a:endParaRPr i="0" sz="1000" u="none" cap="none" strike="noStrike">
              <a:solidFill>
                <a:schemeClr val="dk1"/>
              </a:solidFill>
              <a:latin typeface="Noto Sans Arabic"/>
              <a:ea typeface="Noto Sans Arabic"/>
              <a:cs typeface="Noto Sans Arabic"/>
              <a:sym typeface="Noto Sans Arabic"/>
            </a:endParaRPr>
          </a:p>
        </p:txBody>
      </p:sp>
      <p:sp>
        <p:nvSpPr>
          <p:cNvPr id="1710" name="Google Shape;1710;p179"/>
          <p:cNvSpPr txBox="1"/>
          <p:nvPr/>
        </p:nvSpPr>
        <p:spPr>
          <a:xfrm>
            <a:off x="10353974" y="7316268"/>
            <a:ext cx="1424400" cy="2142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بوابة الشباب أقرانهم</a:t>
            </a:r>
            <a:endParaRPr i="0" sz="1000" u="none" cap="none" strike="noStrike">
              <a:solidFill>
                <a:schemeClr val="dk1"/>
              </a:solidFill>
              <a:latin typeface="Noto Sans Arabic"/>
              <a:ea typeface="Noto Sans Arabic"/>
              <a:cs typeface="Noto Sans Arabic"/>
              <a:sym typeface="Noto Sans Arabic"/>
            </a:endParaRPr>
          </a:p>
        </p:txBody>
      </p:sp>
      <p:sp>
        <p:nvSpPr>
          <p:cNvPr id="1711" name="Google Shape;1711;p179"/>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دليل الوالدين عبر </a:t>
            </a:r>
            <a:r>
              <a:rPr i="0" lang="ar-AE" sz="1000" u="none" cap="none" strike="noStrike">
                <a:solidFill>
                  <a:schemeClr val="dk1"/>
                </a:solidFill>
                <a:latin typeface="Optimistic Text"/>
                <a:ea typeface="Optimistic Text"/>
                <a:cs typeface="Optimistic Text"/>
                <a:sym typeface="Optimistic Text"/>
              </a:rPr>
              <a:t>Instagram</a:t>
            </a:r>
            <a:endParaRPr i="0" sz="1000" u="none" cap="none" strike="noStrike">
              <a:solidFill>
                <a:schemeClr val="dk1"/>
              </a:solidFill>
              <a:latin typeface="Optimistic Text"/>
              <a:ea typeface="Optimistic Text"/>
              <a:cs typeface="Optimistic Text"/>
              <a:sym typeface="Optimistic Text"/>
            </a:endParaRPr>
          </a:p>
        </p:txBody>
      </p:sp>
      <p:sp>
        <p:nvSpPr>
          <p:cNvPr id="1712" name="Google Shape;1712;p179"/>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نقاط التحقق من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13" name="Google Shape;1713;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مركز السلامة</a:t>
            </a:r>
            <a:endParaRPr i="0" sz="1000" u="none" cap="none" strike="noStrike">
              <a:solidFill>
                <a:schemeClr val="dk1"/>
              </a:solidFill>
              <a:latin typeface="Noto Sans Arabic"/>
              <a:ea typeface="Noto Sans Arabic"/>
              <a:cs typeface="Noto Sans Arabic"/>
              <a:sym typeface="Noto Sans Arabic"/>
            </a:endParaRPr>
          </a:p>
        </p:txBody>
      </p:sp>
      <p:sp>
        <p:nvSpPr>
          <p:cNvPr id="1714" name="Google Shape;1714;p179"/>
          <p:cNvSpPr txBox="1"/>
          <p:nvPr/>
        </p:nvSpPr>
        <p:spPr>
          <a:xfrm>
            <a:off x="15804854" y="8855897"/>
            <a:ext cx="176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المركز العائلي والتعليمي</a:t>
            </a:r>
            <a:endParaRPr i="0" sz="1000" u="none" cap="none" strike="noStrike">
              <a:solidFill>
                <a:schemeClr val="dk1"/>
              </a:solidFill>
              <a:latin typeface="Noto Sans Arabic"/>
              <a:ea typeface="Noto Sans Arabic"/>
              <a:cs typeface="Noto Sans Arabic"/>
              <a:sym typeface="Noto Sans Arabic"/>
            </a:endParaRPr>
          </a:p>
        </p:txBody>
      </p:sp>
      <p:sp>
        <p:nvSpPr>
          <p:cNvPr id="1715" name="Google Shape;1715;p179"/>
          <p:cNvSpPr txBox="1"/>
          <p:nvPr/>
        </p:nvSpPr>
        <p:spPr>
          <a:xfrm>
            <a:off x="12072827" y="8855897"/>
            <a:ext cx="17658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أداة العرض المرئي لمختبرات الثقة والشفافية والتحكُّم</a:t>
            </a:r>
            <a:endParaRPr i="0" sz="1000" u="none" cap="none" strike="noStrike">
              <a:solidFill>
                <a:schemeClr val="dk1"/>
              </a:solidFill>
              <a:latin typeface="Noto Sans Arabic"/>
              <a:ea typeface="Noto Sans Arabic"/>
              <a:cs typeface="Noto Sans Arabic"/>
              <a:sym typeface="Noto Sans Arabic"/>
            </a:endParaRPr>
          </a:p>
        </p:txBody>
      </p:sp>
      <p:sp>
        <p:nvSpPr>
          <p:cNvPr id="1716" name="Google Shape;1716;p179"/>
          <p:cNvSpPr txBox="1"/>
          <p:nvPr/>
        </p:nvSpPr>
        <p:spPr>
          <a:xfrm>
            <a:off x="14135324" y="8855897"/>
            <a:ext cx="1424400" cy="4020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سلسلة "الشرح التوعوي"</a:t>
            </a:r>
            <a:endParaRPr i="0" sz="1000" u="none" cap="none" strike="noStrike">
              <a:solidFill>
                <a:schemeClr val="dk1"/>
              </a:solidFill>
              <a:latin typeface="Noto Sans Arabic"/>
              <a:ea typeface="Noto Sans Arabic"/>
              <a:cs typeface="Noto Sans Arabic"/>
              <a:sym typeface="Noto Sans Arabic"/>
            </a:endParaRPr>
          </a:p>
        </p:txBody>
      </p:sp>
      <p:sp>
        <p:nvSpPr>
          <p:cNvPr id="1717" name="Google Shape;1717;p179"/>
          <p:cNvSpPr txBox="1"/>
          <p:nvPr/>
        </p:nvSpPr>
        <p:spPr>
          <a:xfrm>
            <a:off x="8470199" y="8855897"/>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أسس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18" name="Google Shape;1718;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مركز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19" name="Google Shape;1719;p179"/>
          <p:cNvSpPr txBox="1"/>
          <p:nvPr/>
        </p:nvSpPr>
        <p:spPr>
          <a:xfrm>
            <a:off x="6586400" y="8855897"/>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إعدادات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20" name="Google Shape;1720;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معايير المجتمع</a:t>
            </a:r>
            <a:endParaRPr i="0" sz="1000" u="none" cap="none" strike="noStrike">
              <a:solidFill>
                <a:schemeClr val="dk1"/>
              </a:solidFill>
              <a:latin typeface="Noto Sans Arabic"/>
              <a:ea typeface="Noto Sans Arabic"/>
              <a:cs typeface="Noto Sans Arabic"/>
              <a:sym typeface="Noto Sans Arabic"/>
            </a:endParaRPr>
          </a:p>
        </p:txBody>
      </p:sp>
      <p:sp>
        <p:nvSpPr>
          <p:cNvPr id="1721" name="Google Shape;1721;p179"/>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سياسات البيانات</a:t>
            </a:r>
            <a:endParaRPr i="0" sz="1000" u="none" cap="none" strike="noStrike">
              <a:solidFill>
                <a:schemeClr val="dk1"/>
              </a:solidFill>
              <a:latin typeface="Noto Sans Arabic"/>
              <a:ea typeface="Noto Sans Arabic"/>
              <a:cs typeface="Noto Sans Arabic"/>
              <a:sym typeface="Noto Sans Arabic"/>
            </a:endParaRPr>
          </a:p>
        </p:txBody>
      </p:sp>
      <p:sp>
        <p:nvSpPr>
          <p:cNvPr id="1722" name="Google Shape;1722;p179"/>
          <p:cNvSpPr txBox="1"/>
          <p:nvPr/>
        </p:nvSpPr>
        <p:spPr>
          <a:xfrm>
            <a:off x="10353974" y="8855897"/>
            <a:ext cx="1424400" cy="259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التحقق من الخصوصية</a:t>
            </a:r>
            <a:endParaRPr i="0" sz="1000" u="none" cap="none" strike="noStrike">
              <a:solidFill>
                <a:schemeClr val="dk1"/>
              </a:solidFill>
              <a:latin typeface="Noto Sans Arabic"/>
              <a:ea typeface="Noto Sans Arabic"/>
              <a:cs typeface="Noto Sans Arabic"/>
              <a:sym typeface="Noto Sans Arabic"/>
            </a:endParaRPr>
          </a:p>
        </p:txBody>
      </p:sp>
      <p:sp>
        <p:nvSpPr>
          <p:cNvPr id="1723" name="Google Shape;1723;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1" algn="ctr">
              <a:lnSpc>
                <a:spcPct val="100000"/>
              </a:lnSpc>
              <a:spcBef>
                <a:spcPts val="0"/>
              </a:spcBef>
              <a:spcAft>
                <a:spcPts val="0"/>
              </a:spcAft>
              <a:buClr>
                <a:srgbClr val="000000"/>
              </a:buClr>
              <a:buSzPts val="1000"/>
              <a:buFont typeface="Arial"/>
              <a:buNone/>
            </a:pPr>
            <a:r>
              <a:rPr i="0" lang="ar-AE" sz="1000" u="none" cap="none" strike="noStrike">
                <a:solidFill>
                  <a:schemeClr val="dk1"/>
                </a:solidFill>
                <a:latin typeface="Noto Sans Arabic"/>
                <a:ea typeface="Noto Sans Arabic"/>
                <a:cs typeface="Noto Sans Arabic"/>
                <a:sym typeface="Noto Sans Arabic"/>
              </a:rPr>
              <a:t>إرسال تنبيه حول موضوع بديل، وأخذ استراحة، وحدود النشاط اليومي</a:t>
            </a:r>
            <a:endParaRPr i="0" sz="1000" u="none" cap="none" strike="noStrike">
              <a:solidFill>
                <a:schemeClr val="dk1"/>
              </a:solidFill>
              <a:latin typeface="Noto Sans Arabic"/>
              <a:ea typeface="Noto Sans Arabic"/>
              <a:cs typeface="Noto Sans Arabic"/>
              <a:sym typeface="Noto Sans Arabic"/>
            </a:endParaRPr>
          </a:p>
        </p:txBody>
      </p:sp>
      <p:grpSp>
        <p:nvGrpSpPr>
          <p:cNvPr id="1724" name="Google Shape;1724;p179"/>
          <p:cNvGrpSpPr/>
          <p:nvPr/>
        </p:nvGrpSpPr>
        <p:grpSpPr>
          <a:xfrm>
            <a:off x="16274958" y="3990977"/>
            <a:ext cx="825600" cy="825600"/>
            <a:chOff x="8137479" y="1957564"/>
            <a:chExt cx="412800" cy="412800"/>
          </a:xfrm>
        </p:grpSpPr>
        <p:sp>
          <p:nvSpPr>
            <p:cNvPr id="1725" name="Google Shape;1725;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26" name="Google Shape;1726;p179"/>
            <p:cNvGrpSpPr/>
            <p:nvPr/>
          </p:nvGrpSpPr>
          <p:grpSpPr>
            <a:xfrm>
              <a:off x="8223244" y="2040386"/>
              <a:ext cx="241270" cy="239767"/>
              <a:chOff x="7861790" y="3390210"/>
              <a:chExt cx="735130" cy="730550"/>
            </a:xfrm>
          </p:grpSpPr>
          <p:sp>
            <p:nvSpPr>
              <p:cNvPr id="1727" name="Google Shape;1727;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28" name="Google Shape;1728;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29" name="Google Shape;1729;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0" name="Google Shape;1730;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1" name="Google Shape;1731;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3" name="Google Shape;1733;p179"/>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34" name="Google Shape;1734;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180"/>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40" name="Google Shape;1740;p180"/>
          <p:cNvSpPr txBox="1"/>
          <p:nvPr>
            <p:ph idx="4294967295" type="ctrTitle"/>
          </p:nvPr>
        </p:nvSpPr>
        <p:spPr>
          <a:xfrm>
            <a:off x="741400" y="1472450"/>
            <a:ext cx="16830600" cy="5541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التحكُّم فيمن يمكنه إرسال رسائل خاصة إليك عبر تقنيات </a:t>
            </a:r>
            <a:r>
              <a:rPr i="0" lang="ar-AE" sz="3600" u="none" cap="none" strike="noStrike">
                <a:solidFill>
                  <a:schemeClr val="dk1"/>
                </a:solidFill>
                <a:latin typeface="Optimistic Display Medium"/>
                <a:ea typeface="Optimistic Display Medium"/>
                <a:cs typeface="Optimistic Display Medium"/>
                <a:sym typeface="Optimistic Display Medium"/>
              </a:rPr>
              <a:t>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1741" name="Google Shape;1741;p180"/>
          <p:cNvPicPr preferRelativeResize="0"/>
          <p:nvPr/>
        </p:nvPicPr>
        <p:blipFill rotWithShape="1">
          <a:blip r:embed="rId3">
            <a:alphaModFix/>
          </a:blip>
          <a:srcRect b="0" l="0" r="0" t="0"/>
          <a:stretch/>
        </p:blipFill>
        <p:spPr>
          <a:xfrm>
            <a:off x="14034525" y="2674367"/>
            <a:ext cx="613067" cy="613070"/>
          </a:xfrm>
          <a:prstGeom prst="rect">
            <a:avLst/>
          </a:prstGeom>
          <a:noFill/>
          <a:ln>
            <a:noFill/>
          </a:ln>
        </p:spPr>
      </p:pic>
      <p:pic>
        <p:nvPicPr>
          <p:cNvPr id="1742" name="Google Shape;1742;p180"/>
          <p:cNvPicPr preferRelativeResize="0"/>
          <p:nvPr/>
        </p:nvPicPr>
        <p:blipFill rotWithShape="1">
          <a:blip r:embed="rId4">
            <a:alphaModFix/>
          </a:blip>
          <a:srcRect b="0" l="0" r="0" t="0"/>
          <a:stretch/>
        </p:blipFill>
        <p:spPr>
          <a:xfrm>
            <a:off x="7504227" y="2609664"/>
            <a:ext cx="613064" cy="613074"/>
          </a:xfrm>
          <a:prstGeom prst="rect">
            <a:avLst/>
          </a:prstGeom>
          <a:noFill/>
          <a:ln>
            <a:noFill/>
          </a:ln>
        </p:spPr>
      </p:pic>
      <p:sp>
        <p:nvSpPr>
          <p:cNvPr id="1743" name="Google Shape;1743;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744" name="Google Shape;1744;p180"/>
          <p:cNvSpPr/>
          <p:nvPr/>
        </p:nvSpPr>
        <p:spPr>
          <a:xfrm>
            <a:off x="13101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5" name="Google Shape;1745;p180"/>
          <p:cNvPicPr preferRelativeResize="0"/>
          <p:nvPr/>
        </p:nvPicPr>
        <p:blipFill rotWithShape="1">
          <a:blip r:embed="rId5">
            <a:alphaModFix/>
          </a:blip>
          <a:srcRect b="12617" l="11883" r="23533" t="14234"/>
          <a:stretch/>
        </p:blipFill>
        <p:spPr>
          <a:xfrm>
            <a:off x="1408644" y="3987030"/>
            <a:ext cx="2304340" cy="4079604"/>
          </a:xfrm>
          <a:prstGeom prst="rect">
            <a:avLst/>
          </a:prstGeom>
          <a:noFill/>
          <a:ln>
            <a:noFill/>
          </a:ln>
        </p:spPr>
      </p:pic>
      <p:pic>
        <p:nvPicPr>
          <p:cNvPr id="1746" name="Google Shape;1746;p180"/>
          <p:cNvPicPr preferRelativeResize="0"/>
          <p:nvPr/>
        </p:nvPicPr>
        <p:blipFill rotWithShape="1">
          <a:blip r:embed="rId6">
            <a:alphaModFix/>
          </a:blip>
          <a:srcRect b="0" l="0" r="0" t="0"/>
          <a:stretch/>
        </p:blipFill>
        <p:spPr>
          <a:xfrm>
            <a:off x="2254280" y="2541000"/>
            <a:ext cx="613067" cy="616476"/>
          </a:xfrm>
          <a:prstGeom prst="rect">
            <a:avLst/>
          </a:prstGeom>
          <a:noFill/>
          <a:ln>
            <a:noFill/>
          </a:ln>
        </p:spPr>
      </p:pic>
      <p:sp>
        <p:nvSpPr>
          <p:cNvPr id="1747" name="Google Shape;1747;p180"/>
          <p:cNvSpPr/>
          <p:nvPr/>
        </p:nvSpPr>
        <p:spPr>
          <a:xfrm>
            <a:off x="78933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8" name="Google Shape;1748;p180"/>
          <p:cNvPicPr preferRelativeResize="0"/>
          <p:nvPr/>
        </p:nvPicPr>
        <p:blipFill rotWithShape="1">
          <a:blip r:embed="rId7">
            <a:alphaModFix/>
          </a:blip>
          <a:srcRect b="10417" l="8139" r="52987" t="13761"/>
          <a:stretch/>
        </p:blipFill>
        <p:spPr>
          <a:xfrm>
            <a:off x="8091796" y="3863271"/>
            <a:ext cx="2171193" cy="4327143"/>
          </a:xfrm>
          <a:prstGeom prst="rect">
            <a:avLst/>
          </a:prstGeom>
          <a:noFill/>
          <a:ln>
            <a:noFill/>
          </a:ln>
        </p:spPr>
      </p:pic>
      <p:sp>
        <p:nvSpPr>
          <p:cNvPr id="1749" name="Google Shape;1749;p180"/>
          <p:cNvSpPr/>
          <p:nvPr/>
        </p:nvSpPr>
        <p:spPr>
          <a:xfrm>
            <a:off x="5134539"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0" name="Google Shape;1750;p180"/>
          <p:cNvPicPr preferRelativeResize="0"/>
          <p:nvPr/>
        </p:nvPicPr>
        <p:blipFill rotWithShape="1">
          <a:blip r:embed="rId7">
            <a:alphaModFix/>
          </a:blip>
          <a:srcRect b="10417" l="53217" r="6711" t="13761"/>
          <a:stretch/>
        </p:blipFill>
        <p:spPr>
          <a:xfrm>
            <a:off x="5266160" y="3863260"/>
            <a:ext cx="2238053" cy="4327143"/>
          </a:xfrm>
          <a:prstGeom prst="rect">
            <a:avLst/>
          </a:prstGeom>
          <a:noFill/>
          <a:ln>
            <a:noFill/>
          </a:ln>
        </p:spPr>
      </p:pic>
      <p:sp>
        <p:nvSpPr>
          <p:cNvPr id="1751" name="Google Shape;1751;p180"/>
          <p:cNvSpPr/>
          <p:nvPr/>
        </p:nvSpPr>
        <p:spPr>
          <a:xfrm>
            <a:off x="14476425" y="3537777"/>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2" name="Google Shape;1752;p180"/>
          <p:cNvPicPr preferRelativeResize="0"/>
          <p:nvPr/>
        </p:nvPicPr>
        <p:blipFill rotWithShape="1">
          <a:blip r:embed="rId8">
            <a:alphaModFix/>
          </a:blip>
          <a:srcRect b="2335" l="0" r="3493" t="4232"/>
          <a:stretch/>
        </p:blipFill>
        <p:spPr>
          <a:xfrm>
            <a:off x="14574955" y="3836428"/>
            <a:ext cx="2304339" cy="4475799"/>
          </a:xfrm>
          <a:prstGeom prst="rect">
            <a:avLst/>
          </a:prstGeom>
          <a:noFill/>
          <a:ln>
            <a:noFill/>
          </a:ln>
        </p:spPr>
      </p:pic>
      <p:sp>
        <p:nvSpPr>
          <p:cNvPr id="1753" name="Google Shape;1753;p180"/>
          <p:cNvSpPr/>
          <p:nvPr/>
        </p:nvSpPr>
        <p:spPr>
          <a:xfrm>
            <a:off x="11710714" y="3537766"/>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80"/>
          <p:cNvPicPr preferRelativeResize="0"/>
          <p:nvPr/>
        </p:nvPicPr>
        <p:blipFill rotWithShape="1">
          <a:blip r:embed="rId9">
            <a:alphaModFix/>
          </a:blip>
          <a:srcRect b="3133" l="0" r="3493" t="5775"/>
          <a:stretch/>
        </p:blipFill>
        <p:spPr>
          <a:xfrm>
            <a:off x="11767458" y="3861005"/>
            <a:ext cx="2304340" cy="43271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p181"/>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60" name="Google Shape;1760;p181"/>
          <p:cNvSpPr txBox="1"/>
          <p:nvPr>
            <p:ph idx="4294967295" type="ctrTitle"/>
          </p:nvPr>
        </p:nvSpPr>
        <p:spPr>
          <a:xfrm>
            <a:off x="741400" y="1472450"/>
            <a:ext cx="16830600" cy="5541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التحكُّم في تجربتك على </a:t>
            </a:r>
            <a:r>
              <a:rPr i="0" lang="ar-AE" sz="3600" u="none" cap="none" strike="noStrike">
                <a:solidFill>
                  <a:schemeClr val="dk1"/>
                </a:solidFill>
                <a:latin typeface="Optimistic Display Medium"/>
                <a:ea typeface="Optimistic Display Medium"/>
                <a:cs typeface="Optimistic Display Medium"/>
                <a:sym typeface="Optimistic Display Medium"/>
              </a:rPr>
              <a:t>Instagram</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761" name="Google Shape;1761;p181"/>
          <p:cNvSpPr/>
          <p:nvPr/>
        </p:nvSpPr>
        <p:spPr>
          <a:xfrm>
            <a:off x="94216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81"/>
          <p:cNvSpPr/>
          <p:nvPr/>
        </p:nvSpPr>
        <p:spPr>
          <a:xfrm>
            <a:off x="261707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81"/>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الحجب</a:t>
            </a:r>
            <a:endParaRPr i="0" sz="2000" u="none" cap="none" strike="noStrike">
              <a:solidFill>
                <a:srgbClr val="1C2B33"/>
              </a:solidFill>
              <a:latin typeface="Noto Sans Arabic"/>
              <a:ea typeface="Noto Sans Arabic"/>
              <a:cs typeface="Noto Sans Arabic"/>
              <a:sym typeface="Noto Sans Arabic"/>
            </a:endParaRPr>
          </a:p>
        </p:txBody>
      </p:sp>
      <p:sp>
        <p:nvSpPr>
          <p:cNvPr id="1764" name="Google Shape;1764;p181"/>
          <p:cNvSpPr txBox="1"/>
          <p:nvPr/>
        </p:nvSpPr>
        <p:spPr>
          <a:xfrm>
            <a:off x="304635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التقييد</a:t>
            </a:r>
            <a:endParaRPr i="0" sz="2000" u="none" cap="none" strike="noStrike">
              <a:solidFill>
                <a:srgbClr val="1C2B33"/>
              </a:solidFill>
              <a:latin typeface="Noto Sans Arabic"/>
              <a:ea typeface="Noto Sans Arabic"/>
              <a:cs typeface="Noto Sans Arabic"/>
              <a:sym typeface="Noto Sans Arabic"/>
            </a:endParaRPr>
          </a:p>
        </p:txBody>
      </p:sp>
      <p:pic>
        <p:nvPicPr>
          <p:cNvPr id="1765" name="Google Shape;1765;p181"/>
          <p:cNvPicPr preferRelativeResize="0"/>
          <p:nvPr/>
        </p:nvPicPr>
        <p:blipFill rotWithShape="1">
          <a:blip r:embed="rId3">
            <a:alphaModFix/>
          </a:blip>
          <a:srcRect b="0" l="0" r="0" t="0"/>
          <a:stretch/>
        </p:blipFill>
        <p:spPr>
          <a:xfrm>
            <a:off x="9577966" y="3188164"/>
            <a:ext cx="2534466" cy="4506991"/>
          </a:xfrm>
          <a:prstGeom prst="rect">
            <a:avLst/>
          </a:prstGeom>
          <a:noFill/>
          <a:ln>
            <a:noFill/>
          </a:ln>
        </p:spPr>
      </p:pic>
      <p:pic>
        <p:nvPicPr>
          <p:cNvPr id="1766" name="Google Shape;1766;p181"/>
          <p:cNvPicPr preferRelativeResize="0"/>
          <p:nvPr/>
        </p:nvPicPr>
        <p:blipFill rotWithShape="1">
          <a:blip r:embed="rId4">
            <a:alphaModFix/>
          </a:blip>
          <a:srcRect b="1710" l="0" r="0" t="0"/>
          <a:stretch/>
        </p:blipFill>
        <p:spPr>
          <a:xfrm>
            <a:off x="2756350" y="3188175"/>
            <a:ext cx="2568449" cy="4430053"/>
          </a:xfrm>
          <a:prstGeom prst="rect">
            <a:avLst/>
          </a:prstGeom>
          <a:noFill/>
          <a:ln>
            <a:noFill/>
          </a:ln>
        </p:spPr>
      </p:pic>
      <p:sp>
        <p:nvSpPr>
          <p:cNvPr id="1767" name="Google Shape;1767;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768" name="Google Shape;1768;p181"/>
          <p:cNvSpPr/>
          <p:nvPr/>
        </p:nvSpPr>
        <p:spPr>
          <a:xfrm>
            <a:off x="1282397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81"/>
          <p:cNvSpPr txBox="1"/>
          <p:nvPr/>
        </p:nvSpPr>
        <p:spPr>
          <a:xfrm>
            <a:off x="1325335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الإبلاغ</a:t>
            </a:r>
            <a:endParaRPr i="0" sz="2000" u="none" cap="none" strike="noStrike">
              <a:solidFill>
                <a:srgbClr val="1C2B33"/>
              </a:solidFill>
              <a:latin typeface="Noto Sans Arabic"/>
              <a:ea typeface="Noto Sans Arabic"/>
              <a:cs typeface="Noto Sans Arabic"/>
              <a:sym typeface="Noto Sans Arabic"/>
            </a:endParaRPr>
          </a:p>
        </p:txBody>
      </p:sp>
      <p:pic>
        <p:nvPicPr>
          <p:cNvPr id="1770" name="Google Shape;1770;p181"/>
          <p:cNvPicPr preferRelativeResize="0"/>
          <p:nvPr/>
        </p:nvPicPr>
        <p:blipFill rotWithShape="1">
          <a:blip r:embed="rId5">
            <a:alphaModFix/>
          </a:blip>
          <a:srcRect b="0" l="0" r="0" t="0"/>
          <a:stretch/>
        </p:blipFill>
        <p:spPr>
          <a:xfrm>
            <a:off x="12980225" y="3217987"/>
            <a:ext cx="2534450" cy="4447350"/>
          </a:xfrm>
          <a:prstGeom prst="rect">
            <a:avLst/>
          </a:prstGeom>
          <a:noFill/>
          <a:ln>
            <a:noFill/>
          </a:ln>
        </p:spPr>
      </p:pic>
      <p:sp>
        <p:nvSpPr>
          <p:cNvPr id="1771" name="Google Shape;1771;p181"/>
          <p:cNvSpPr/>
          <p:nvPr/>
        </p:nvSpPr>
        <p:spPr>
          <a:xfrm>
            <a:off x="60193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2000"/>
              <a:buFont typeface="Arial"/>
              <a:buNone/>
            </a:pPr>
            <a:r>
              <a:rPr i="0" lang="ar-AE" sz="2000" u="none" cap="none" strike="noStrike">
                <a:solidFill>
                  <a:srgbClr val="1C2B33"/>
                </a:solidFill>
                <a:latin typeface="Noto Sans Arabic"/>
                <a:ea typeface="Noto Sans Arabic"/>
                <a:cs typeface="Noto Sans Arabic"/>
                <a:sym typeface="Noto Sans Arabic"/>
              </a:rPr>
              <a:t>الكتم</a:t>
            </a:r>
            <a:endParaRPr i="0" sz="2000" u="none" cap="none" strike="noStrike">
              <a:solidFill>
                <a:srgbClr val="1C2B33"/>
              </a:solidFill>
              <a:latin typeface="Noto Sans Arabic"/>
              <a:ea typeface="Noto Sans Arabic"/>
              <a:cs typeface="Noto Sans Arabic"/>
              <a:sym typeface="Noto Sans Arabic"/>
            </a:endParaRPr>
          </a:p>
        </p:txBody>
      </p:sp>
      <p:pic>
        <p:nvPicPr>
          <p:cNvPr id="1773" name="Google Shape;1773;p181"/>
          <p:cNvPicPr preferRelativeResize="0"/>
          <p:nvPr/>
        </p:nvPicPr>
        <p:blipFill rotWithShape="1">
          <a:blip r:embed="rId6">
            <a:alphaModFix/>
          </a:blip>
          <a:srcRect b="0" l="0" r="0" t="0"/>
          <a:stretch/>
        </p:blipFill>
        <p:spPr>
          <a:xfrm>
            <a:off x="6158710" y="3188164"/>
            <a:ext cx="2568447" cy="45069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p182"/>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779" name="Google Shape;1779;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780" name="Google Shape;1780;p182"/>
          <p:cNvSpPr/>
          <p:nvPr/>
        </p:nvSpPr>
        <p:spPr>
          <a:xfrm>
            <a:off x="9977688"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82"/>
          <p:cNvSpPr/>
          <p:nvPr/>
        </p:nvSpPr>
        <p:spPr>
          <a:xfrm>
            <a:off x="13321238"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txBox="1"/>
          <p:nvPr>
            <p:ph idx="4294967295" type="ctrTitle"/>
          </p:nvPr>
        </p:nvSpPr>
        <p:spPr>
          <a:xfrm>
            <a:off x="9977713" y="8079889"/>
            <a:ext cx="60774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تقييد إرسال رسائل </a:t>
            </a:r>
            <a:r>
              <a:rPr i="0" lang="ar-AE" sz="2000" u="none" cap="none" strike="noStrike">
                <a:solidFill>
                  <a:schemeClr val="dk1"/>
                </a:solidFill>
                <a:latin typeface="Optimistic Text"/>
                <a:ea typeface="Optimistic Text"/>
                <a:cs typeface="Optimistic Text"/>
                <a:sym typeface="Optimistic Text"/>
              </a:rPr>
              <a:t>Instagram Direct</a:t>
            </a:r>
            <a:r>
              <a:rPr i="0" lang="ar-AE" sz="2000" u="none" cap="none" strike="noStrike">
                <a:solidFill>
                  <a:schemeClr val="dk1"/>
                </a:solidFill>
                <a:latin typeface="Noto Sans Arabic"/>
                <a:ea typeface="Noto Sans Arabic"/>
                <a:cs typeface="Noto Sans Arabic"/>
                <a:sym typeface="Noto Sans Arabic"/>
              </a:rPr>
              <a:t> من المستخدمين البالغين إليك إذا لم تكن متابعاً لهم</a:t>
            </a:r>
            <a:endParaRPr i="0" sz="2000" u="none" cap="none" strike="noStrike">
              <a:solidFill>
                <a:schemeClr val="dk1"/>
              </a:solidFill>
              <a:latin typeface="Noto Sans Arabic"/>
              <a:ea typeface="Noto Sans Arabic"/>
              <a:cs typeface="Noto Sans Arabic"/>
              <a:sym typeface="Noto Sans Arabic"/>
            </a:endParaRPr>
          </a:p>
        </p:txBody>
      </p:sp>
      <p:pic>
        <p:nvPicPr>
          <p:cNvPr id="1783" name="Google Shape;1783;p182"/>
          <p:cNvPicPr preferRelativeResize="0"/>
          <p:nvPr/>
        </p:nvPicPr>
        <p:blipFill rotWithShape="1">
          <a:blip r:embed="rId3">
            <a:alphaModFix/>
          </a:blip>
          <a:srcRect b="4589" l="719" r="729" t="0"/>
          <a:stretch/>
        </p:blipFill>
        <p:spPr>
          <a:xfrm>
            <a:off x="10156984" y="2469413"/>
            <a:ext cx="2375400" cy="4962600"/>
          </a:xfrm>
          <a:prstGeom prst="roundRect">
            <a:avLst>
              <a:gd fmla="val 11723" name="adj"/>
            </a:avLst>
          </a:prstGeom>
          <a:noFill/>
          <a:ln>
            <a:noFill/>
          </a:ln>
        </p:spPr>
      </p:pic>
      <p:pic>
        <p:nvPicPr>
          <p:cNvPr id="1784" name="Google Shape;1784;p182"/>
          <p:cNvPicPr preferRelativeResize="0"/>
          <p:nvPr/>
        </p:nvPicPr>
        <p:blipFill rotWithShape="1">
          <a:blip r:embed="rId4">
            <a:alphaModFix/>
          </a:blip>
          <a:srcRect b="4589" l="719" r="729" t="0"/>
          <a:stretch/>
        </p:blipFill>
        <p:spPr>
          <a:xfrm>
            <a:off x="13500580" y="2469520"/>
            <a:ext cx="2375400" cy="4962600"/>
          </a:xfrm>
          <a:prstGeom prst="roundRect">
            <a:avLst>
              <a:gd fmla="val 11723" name="adj"/>
            </a:avLst>
          </a:prstGeom>
          <a:noFill/>
          <a:ln>
            <a:noFill/>
          </a:ln>
        </p:spPr>
      </p:pic>
      <p:sp>
        <p:nvSpPr>
          <p:cNvPr id="1785" name="Google Shape;1785;p182"/>
          <p:cNvSpPr/>
          <p:nvPr/>
        </p:nvSpPr>
        <p:spPr>
          <a:xfrm>
            <a:off x="5573573"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82"/>
          <p:cNvSpPr/>
          <p:nvPr/>
        </p:nvSpPr>
        <p:spPr>
          <a:xfrm>
            <a:off x="5754629"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182"/>
          <p:cNvSpPr/>
          <p:nvPr/>
        </p:nvSpPr>
        <p:spPr>
          <a:xfrm>
            <a:off x="2248037"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182"/>
          <p:cNvSpPr txBox="1"/>
          <p:nvPr>
            <p:ph idx="4294967295" type="ctrTitle"/>
          </p:nvPr>
        </p:nvSpPr>
        <p:spPr>
          <a:xfrm>
            <a:off x="2762888" y="8079889"/>
            <a:ext cx="51636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تشجيعك على توخّي المزيد من الحذر بخصوص التفاعُل عبر الرسائل المباشرة</a:t>
            </a:r>
            <a:endParaRPr i="0" sz="2000" u="none" cap="none" strike="noStrike">
              <a:solidFill>
                <a:schemeClr val="dk1"/>
              </a:solidFill>
              <a:latin typeface="Noto Sans Arabic"/>
              <a:ea typeface="Noto Sans Arabic"/>
              <a:cs typeface="Noto Sans Arabic"/>
              <a:sym typeface="Noto Sans Arabic"/>
            </a:endParaRPr>
          </a:p>
        </p:txBody>
      </p:sp>
      <p:sp>
        <p:nvSpPr>
          <p:cNvPr id="1789" name="Google Shape;1789;p182"/>
          <p:cNvSpPr/>
          <p:nvPr/>
        </p:nvSpPr>
        <p:spPr>
          <a:xfrm>
            <a:off x="5749300"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0" name="Google Shape;1790;p182"/>
          <p:cNvPicPr preferRelativeResize="0"/>
          <p:nvPr/>
        </p:nvPicPr>
        <p:blipFill rotWithShape="1">
          <a:blip r:embed="rId5">
            <a:alphaModFix/>
          </a:blip>
          <a:srcRect b="4093" l="719" r="729" t="496"/>
          <a:stretch/>
        </p:blipFill>
        <p:spPr>
          <a:xfrm>
            <a:off x="5752151" y="2446702"/>
            <a:ext cx="2364900" cy="4940701"/>
          </a:xfrm>
          <a:prstGeom prst="rect">
            <a:avLst/>
          </a:prstGeom>
          <a:noFill/>
          <a:ln>
            <a:noFill/>
          </a:ln>
        </p:spPr>
      </p:pic>
      <p:sp>
        <p:nvSpPr>
          <p:cNvPr id="1791" name="Google Shape;1791;p182"/>
          <p:cNvSpPr/>
          <p:nvPr/>
        </p:nvSpPr>
        <p:spPr>
          <a:xfrm>
            <a:off x="2426375"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2" name="Google Shape;1792;p182"/>
          <p:cNvPicPr preferRelativeResize="0"/>
          <p:nvPr/>
        </p:nvPicPr>
        <p:blipFill rotWithShape="1">
          <a:blip r:embed="rId6">
            <a:alphaModFix/>
          </a:blip>
          <a:srcRect b="4093" l="719" r="729" t="496"/>
          <a:stretch/>
        </p:blipFill>
        <p:spPr>
          <a:xfrm>
            <a:off x="2423396" y="2446729"/>
            <a:ext cx="2364900" cy="4940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p183"/>
          <p:cNvSpPr/>
          <p:nvPr/>
        </p:nvSpPr>
        <p:spPr>
          <a:xfrm>
            <a:off x="70999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83"/>
          <p:cNvSpPr/>
          <p:nvPr/>
        </p:nvSpPr>
        <p:spPr>
          <a:xfrm>
            <a:off x="3900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83"/>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pic>
        <p:nvPicPr>
          <p:cNvPr id="1800" name="Google Shape;1800;p183"/>
          <p:cNvPicPr preferRelativeResize="0"/>
          <p:nvPr/>
        </p:nvPicPr>
        <p:blipFill rotWithShape="1">
          <a:blip r:embed="rId3">
            <a:alphaModFix/>
          </a:blip>
          <a:srcRect b="10302" l="9076" r="69655" t="8508"/>
          <a:stretch/>
        </p:blipFill>
        <p:spPr>
          <a:xfrm>
            <a:off x="7264875" y="2420725"/>
            <a:ext cx="2495700" cy="5360100"/>
          </a:xfrm>
          <a:prstGeom prst="roundRect">
            <a:avLst>
              <a:gd fmla="val 11744" name="adj"/>
            </a:avLst>
          </a:prstGeom>
          <a:noFill/>
          <a:ln>
            <a:noFill/>
          </a:ln>
        </p:spPr>
      </p:pic>
      <p:pic>
        <p:nvPicPr>
          <p:cNvPr id="1801" name="Google Shape;1801;p183"/>
          <p:cNvPicPr preferRelativeResize="0"/>
          <p:nvPr/>
        </p:nvPicPr>
        <p:blipFill rotWithShape="1">
          <a:blip r:embed="rId3">
            <a:alphaModFix/>
          </a:blip>
          <a:srcRect b="10100" l="39332" r="39330" t="8439"/>
          <a:stretch/>
        </p:blipFill>
        <p:spPr>
          <a:xfrm>
            <a:off x="4060650" y="2429550"/>
            <a:ext cx="2495700" cy="5360100"/>
          </a:xfrm>
          <a:prstGeom prst="roundRect">
            <a:avLst>
              <a:gd fmla="val 11744" name="adj"/>
            </a:avLst>
          </a:prstGeom>
          <a:noFill/>
          <a:ln>
            <a:noFill/>
          </a:ln>
        </p:spPr>
      </p:pic>
      <p:sp>
        <p:nvSpPr>
          <p:cNvPr id="1802" name="Google Shape;1802;p183"/>
          <p:cNvSpPr txBox="1"/>
          <p:nvPr/>
        </p:nvSpPr>
        <p:spPr>
          <a:xfrm>
            <a:off x="10978000" y="3442950"/>
            <a:ext cx="6594000" cy="3401100"/>
          </a:xfrm>
          <a:prstGeom prst="rect">
            <a:avLst/>
          </a:prstGeom>
          <a:noFill/>
          <a:ln>
            <a:noFill/>
          </a:ln>
        </p:spPr>
        <p:txBody>
          <a:bodyPr anchorCtr="0" anchor="ctr" bIns="0" lIns="0" spcFirstLastPara="1" rIns="0" wrap="square" tIns="0">
            <a:no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تحديثات بخصوص التحكُّم في المحتوى الحساس</a:t>
            </a:r>
            <a:r>
              <a:rPr i="0" lang="ar-AE" sz="3600" u="none" cap="none" strike="noStrike">
                <a:solidFill>
                  <a:schemeClr val="dk1"/>
                </a:solidFill>
                <a:latin typeface="Noto Sans Arabic"/>
                <a:ea typeface="Noto Sans Arabic"/>
                <a:cs typeface="Noto Sans Arabic"/>
                <a:sym typeface="Noto Sans Arabic"/>
              </a:rPr>
              <a:t> </a:t>
            </a:r>
            <a:endParaRPr i="0" sz="36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2000"/>
              </a:spcBef>
              <a:spcAft>
                <a:spcPts val="2000"/>
              </a:spcAft>
              <a:buClr>
                <a:srgbClr val="000000"/>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خياران للمراهقين: تجربة قياسية ومقيّدة</a:t>
            </a:r>
            <a:r>
              <a:rPr i="0" lang="ar-AE" sz="1800" u="none" cap="none" strike="noStrike">
                <a:solidFill>
                  <a:schemeClr val="dk1"/>
                </a:solidFill>
                <a:latin typeface="Noto Sans Arabic"/>
                <a:ea typeface="Noto Sans Arabic"/>
                <a:cs typeface="Noto Sans Arabic"/>
                <a:sym typeface="Noto Sans Arabic"/>
              </a:rPr>
              <a:t> </a:t>
            </a:r>
            <a:br>
              <a:rPr i="0" lang="ar-AE" sz="1800" u="none" cap="none" strike="noStrike">
                <a:solidFill>
                  <a:schemeClr val="dk1"/>
                </a:solidFill>
                <a:latin typeface="Noto Sans Arabic"/>
                <a:ea typeface="Noto Sans Arabic"/>
                <a:cs typeface="Noto Sans Arabic"/>
                <a:sym typeface="Noto Sans Arabic"/>
              </a:rPr>
            </a:br>
            <a:br>
              <a:rPr i="0" lang="ar-AE" sz="1800" u="none" cap="none" strike="noStrike">
                <a:solidFill>
                  <a:schemeClr val="dk1"/>
                </a:solidFill>
                <a:latin typeface="Noto Sans Arabic"/>
                <a:ea typeface="Noto Sans Arabic"/>
                <a:cs typeface="Noto Sans Arabic"/>
                <a:sym typeface="Noto Sans Arabic"/>
              </a:rPr>
            </a:br>
            <a:r>
              <a:rPr i="0" lang="ar-AE" sz="1800" u="none" cap="none" strike="noStrike">
                <a:solidFill>
                  <a:schemeClr val="dk1"/>
                </a:solidFill>
                <a:latin typeface="Noto Sans Arabic"/>
                <a:ea typeface="Noto Sans Arabic"/>
                <a:cs typeface="Noto Sans Arabic"/>
                <a:sym typeface="Noto Sans Arabic"/>
              </a:rPr>
              <a:t>إذا كان عمرك أقل من </a:t>
            </a:r>
            <a:r>
              <a:rPr i="0" lang="ar-AE" sz="1800" u="none" cap="none" strike="noStrike">
                <a:solidFill>
                  <a:schemeClr val="dk1"/>
                </a:solidFill>
                <a:latin typeface="Optimistic Text"/>
                <a:ea typeface="Optimistic Text"/>
                <a:cs typeface="Optimistic Text"/>
                <a:sym typeface="Optimistic Text"/>
              </a:rPr>
              <a:t>16</a:t>
            </a:r>
            <a:r>
              <a:rPr i="0" lang="ar-AE" sz="1800" u="none" cap="none" strike="noStrike">
                <a:solidFill>
                  <a:schemeClr val="dk1"/>
                </a:solidFill>
                <a:latin typeface="Noto Sans Arabic"/>
                <a:ea typeface="Noto Sans Arabic"/>
                <a:cs typeface="Noto Sans Arabic"/>
                <a:sym typeface="Noto Sans Arabic"/>
              </a:rPr>
              <a:t> عاماً وكنت مستخدماً جديداً في </a:t>
            </a:r>
            <a:r>
              <a:rPr i="0" lang="ar-AE" sz="1800" u="none" cap="none" strike="noStrike">
                <a:solidFill>
                  <a:schemeClr val="dk1"/>
                </a:solidFill>
                <a:latin typeface="Optimistic Text"/>
                <a:ea typeface="Optimistic Text"/>
                <a:cs typeface="Optimistic Text"/>
                <a:sym typeface="Optimistic Text"/>
              </a:rPr>
              <a:t>Instagram</a:t>
            </a:r>
            <a:r>
              <a:rPr i="0" lang="ar-AE" sz="1800" u="none" cap="none" strike="noStrike">
                <a:solidFill>
                  <a:schemeClr val="dk1"/>
                </a:solidFill>
                <a:latin typeface="Noto Sans Arabic"/>
                <a:ea typeface="Noto Sans Arabic"/>
                <a:cs typeface="Noto Sans Arabic"/>
                <a:sym typeface="Noto Sans Arabic"/>
              </a:rPr>
              <a:t>، فسيتم إعداد حسابك افتراضياً على خيار "تجربة مقيَّدة". وإذا كان عمرك أقل من 16 عاما وتستخدم </a:t>
            </a:r>
            <a:r>
              <a:rPr i="0" lang="ar-AE" sz="1800" u="none" cap="none" strike="noStrike">
                <a:solidFill>
                  <a:schemeClr val="dk1"/>
                </a:solidFill>
                <a:latin typeface="Optimistic Text"/>
                <a:ea typeface="Optimistic Text"/>
                <a:cs typeface="Optimistic Text"/>
                <a:sym typeface="Optimistic Text"/>
              </a:rPr>
              <a:t>Instagram</a:t>
            </a:r>
            <a:r>
              <a:rPr i="0" lang="ar-AE" sz="1800" u="none" cap="none" strike="noStrike">
                <a:solidFill>
                  <a:schemeClr val="dk1"/>
                </a:solidFill>
                <a:latin typeface="Noto Sans Arabic"/>
                <a:ea typeface="Noto Sans Arabic"/>
                <a:cs typeface="Noto Sans Arabic"/>
                <a:sym typeface="Noto Sans Arabic"/>
              </a:rPr>
              <a:t>، فسنرسل إليك رسالة تشجّعك على تحديد الخيار "تجربة مقيَّدة".</a:t>
            </a:r>
            <a:endParaRPr i="0" sz="1800" u="none" cap="none" strike="noStrike">
              <a:solidFill>
                <a:schemeClr val="dk1"/>
              </a:solidFill>
              <a:latin typeface="Noto Sans Arabic"/>
              <a:ea typeface="Noto Sans Arabic"/>
              <a:cs typeface="Noto Sans Arabic"/>
              <a:sym typeface="Noto Sans Arabic"/>
            </a:endParaRPr>
          </a:p>
        </p:txBody>
      </p:sp>
      <p:sp>
        <p:nvSpPr>
          <p:cNvPr id="1803" name="Google Shape;1803;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804" name="Google Shape;1804;p183"/>
          <p:cNvSpPr/>
          <p:nvPr/>
        </p:nvSpPr>
        <p:spPr>
          <a:xfrm>
            <a:off x="7001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5" name="Google Shape;1805;p183"/>
          <p:cNvPicPr preferRelativeResize="0"/>
          <p:nvPr/>
        </p:nvPicPr>
        <p:blipFill rotWithShape="1">
          <a:blip r:embed="rId3">
            <a:alphaModFix/>
          </a:blip>
          <a:srcRect b="10101" l="69483" r="9179" t="8439"/>
          <a:stretch/>
        </p:blipFill>
        <p:spPr>
          <a:xfrm>
            <a:off x="860750" y="2429550"/>
            <a:ext cx="2495700" cy="5360100"/>
          </a:xfrm>
          <a:prstGeom prst="roundRect">
            <a:avLst>
              <a:gd fmla="val 11744"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184"/>
          <p:cNvSpPr/>
          <p:nvPr/>
        </p:nvSpPr>
        <p:spPr>
          <a:xfrm>
            <a:off x="394562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84"/>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12" name="Google Shape;1812;p184"/>
          <p:cNvSpPr txBox="1"/>
          <p:nvPr/>
        </p:nvSpPr>
        <p:spPr>
          <a:xfrm>
            <a:off x="11842000" y="4075800"/>
            <a:ext cx="5730000" cy="2135400"/>
          </a:xfrm>
          <a:prstGeom prst="rect">
            <a:avLst/>
          </a:prstGeom>
          <a:noFill/>
          <a:ln>
            <a:noFill/>
          </a:ln>
        </p:spPr>
        <p:txBody>
          <a:bodyPr anchorCtr="0" anchor="ctr" bIns="0" lIns="0" spcFirstLastPara="1" rIns="0" wrap="square" tIns="0">
            <a:no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الأوسمة والإشارات</a:t>
            </a:r>
            <a:endParaRPr i="0" sz="3600" u="none" cap="none" strike="noStrike">
              <a:solidFill>
                <a:schemeClr val="dk1"/>
              </a:solidFill>
              <a:latin typeface="Noto Sans Arabic Medium"/>
              <a:ea typeface="Noto Sans Arabic Medium"/>
              <a:cs typeface="Noto Sans Arabic Medium"/>
              <a:sym typeface="Noto Sans Arabic Medium"/>
            </a:endParaRPr>
          </a:p>
          <a:p>
            <a:pPr indent="0" lvl="0" marL="0" marR="0" rtl="1" algn="r">
              <a:lnSpc>
                <a:spcPct val="115000"/>
              </a:lnSpc>
              <a:spcBef>
                <a:spcPts val="2000"/>
              </a:spcBef>
              <a:spcAft>
                <a:spcPts val="2000"/>
              </a:spcAft>
              <a:buClr>
                <a:schemeClr val="accent5"/>
              </a:buClr>
              <a:buSzPts val="2200"/>
              <a:buFont typeface="Arial"/>
              <a:buNone/>
            </a:pPr>
            <a:r>
              <a:rPr i="0" lang="ar-AE" sz="2000" u="none" cap="none" strike="noStrike">
                <a:solidFill>
                  <a:schemeClr val="dk1"/>
                </a:solidFill>
                <a:latin typeface="Noto Sans Arabic"/>
                <a:ea typeface="Noto Sans Arabic"/>
                <a:cs typeface="Noto Sans Arabic"/>
                <a:sym typeface="Noto Sans Arabic"/>
              </a:rPr>
              <a:t>تعطيل خاصية تمكين الأشخاص من وضع وسم خاص بك أو الإشارة إليك إذا لم تكن متابعاً لهم</a:t>
            </a:r>
            <a:endParaRPr i="0" sz="1800" u="none" cap="none" strike="noStrike">
              <a:solidFill>
                <a:schemeClr val="dk1"/>
              </a:solidFill>
              <a:latin typeface="Noto Sans Arabic"/>
              <a:ea typeface="Noto Sans Arabic"/>
              <a:cs typeface="Noto Sans Arabic"/>
              <a:sym typeface="Noto Sans Arabic"/>
            </a:endParaRPr>
          </a:p>
        </p:txBody>
      </p:sp>
      <p:pic>
        <p:nvPicPr>
          <p:cNvPr id="1813" name="Google Shape;1813;p184"/>
          <p:cNvPicPr preferRelativeResize="0"/>
          <p:nvPr/>
        </p:nvPicPr>
        <p:blipFill rotWithShape="1">
          <a:blip r:embed="rId3">
            <a:alphaModFix/>
          </a:blip>
          <a:srcRect b="2629" l="767" r="776" t="0"/>
          <a:stretch/>
        </p:blipFill>
        <p:spPr>
          <a:xfrm>
            <a:off x="4095325" y="2402444"/>
            <a:ext cx="2517600" cy="5373000"/>
          </a:xfrm>
          <a:prstGeom prst="roundRect">
            <a:avLst>
              <a:gd fmla="val 11744" name="adj"/>
            </a:avLst>
          </a:prstGeom>
          <a:noFill/>
          <a:ln>
            <a:noFill/>
          </a:ln>
        </p:spPr>
      </p:pic>
      <p:sp>
        <p:nvSpPr>
          <p:cNvPr id="1814" name="Google Shape;1814;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815" name="Google Shape;1815;p184"/>
          <p:cNvSpPr/>
          <p:nvPr/>
        </p:nvSpPr>
        <p:spPr>
          <a:xfrm>
            <a:off x="7414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6" name="Google Shape;1816;p184"/>
          <p:cNvPicPr preferRelativeResize="0"/>
          <p:nvPr/>
        </p:nvPicPr>
        <p:blipFill rotWithShape="1">
          <a:blip r:embed="rId4">
            <a:alphaModFix/>
          </a:blip>
          <a:srcRect b="2629" l="738" r="748" t="0"/>
          <a:stretch/>
        </p:blipFill>
        <p:spPr>
          <a:xfrm>
            <a:off x="891100" y="2402444"/>
            <a:ext cx="2517600" cy="5373000"/>
          </a:xfrm>
          <a:prstGeom prst="roundRect">
            <a:avLst>
              <a:gd fmla="val 11744" name="adj"/>
            </a:avLst>
          </a:prstGeom>
          <a:noFill/>
          <a:ln>
            <a:noFill/>
          </a:ln>
        </p:spPr>
      </p:pic>
      <p:sp>
        <p:nvSpPr>
          <p:cNvPr id="1817" name="Google Shape;1817;p184"/>
          <p:cNvSpPr/>
          <p:nvPr/>
        </p:nvSpPr>
        <p:spPr>
          <a:xfrm>
            <a:off x="71498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8" name="Google Shape;1818;p184"/>
          <p:cNvPicPr preferRelativeResize="0"/>
          <p:nvPr/>
        </p:nvPicPr>
        <p:blipFill rotWithShape="1">
          <a:blip r:embed="rId5">
            <a:alphaModFix/>
          </a:blip>
          <a:srcRect b="2629" l="719" r="719" t="0"/>
          <a:stretch/>
        </p:blipFill>
        <p:spPr>
          <a:xfrm>
            <a:off x="7303950" y="2393925"/>
            <a:ext cx="2517600" cy="53901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185"/>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24" name="Google Shape;1824;p185"/>
          <p:cNvSpPr txBox="1"/>
          <p:nvPr>
            <p:ph idx="4294967295" type="ctrTitle"/>
          </p:nvPr>
        </p:nvSpPr>
        <p:spPr>
          <a:xfrm>
            <a:off x="7580463" y="8173764"/>
            <a:ext cx="2816400" cy="307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أدوات للحجب والإبلاغ</a:t>
            </a:r>
            <a:endParaRPr i="0" sz="2000" u="none" cap="none" strike="noStrike">
              <a:solidFill>
                <a:schemeClr val="dk1"/>
              </a:solidFill>
              <a:latin typeface="Noto Sans Arabic"/>
              <a:ea typeface="Noto Sans Arabic"/>
              <a:cs typeface="Noto Sans Arabic"/>
              <a:sym typeface="Noto Sans Arabic"/>
            </a:endParaRPr>
          </a:p>
        </p:txBody>
      </p:sp>
      <p:grpSp>
        <p:nvGrpSpPr>
          <p:cNvPr id="1825" name="Google Shape;1825;p185"/>
          <p:cNvGrpSpPr/>
          <p:nvPr/>
        </p:nvGrpSpPr>
        <p:grpSpPr>
          <a:xfrm>
            <a:off x="7727597" y="2162249"/>
            <a:ext cx="2646665" cy="5603249"/>
            <a:chOff x="7735875" y="2904175"/>
            <a:chExt cx="2505600" cy="5304600"/>
          </a:xfrm>
        </p:grpSpPr>
        <p:sp>
          <p:nvSpPr>
            <p:cNvPr id="1826" name="Google Shape;1826;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8" name="Google Shape;1828;p185"/>
            <p:cNvPicPr preferRelativeResize="0"/>
            <p:nvPr/>
          </p:nvPicPr>
          <p:blipFill rotWithShape="1">
            <a:blip r:embed="rId3">
              <a:alphaModFix/>
            </a:blip>
            <a:srcRect b="3447" l="728" r="729" t="480"/>
            <a:stretch/>
          </p:blipFill>
          <p:spPr>
            <a:xfrm>
              <a:off x="7872875" y="3201165"/>
              <a:ext cx="2231700" cy="4695000"/>
            </a:xfrm>
            <a:prstGeom prst="roundRect">
              <a:avLst>
                <a:gd fmla="val 11723" name="adj"/>
              </a:avLst>
            </a:prstGeom>
            <a:noFill/>
            <a:ln>
              <a:noFill/>
            </a:ln>
          </p:spPr>
        </p:pic>
      </p:grpSp>
      <p:sp>
        <p:nvSpPr>
          <p:cNvPr id="1829" name="Google Shape;1829;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830" name="Google Shape;1830;p185"/>
          <p:cNvSpPr txBox="1"/>
          <p:nvPr>
            <p:ph idx="4294967295" type="ctrTitle"/>
          </p:nvPr>
        </p:nvSpPr>
        <p:spPr>
          <a:xfrm>
            <a:off x="11498988" y="8173764"/>
            <a:ext cx="40530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تقييد تواصُل المستخدمين البالغين غير المعروفين مع المستخدمين القاصرين</a:t>
            </a:r>
            <a:endParaRPr i="0" sz="2000" u="none" cap="none" strike="noStrike">
              <a:solidFill>
                <a:schemeClr val="dk1"/>
              </a:solidFill>
              <a:latin typeface="Noto Sans Arabic"/>
              <a:ea typeface="Noto Sans Arabic"/>
              <a:cs typeface="Noto Sans Arabic"/>
              <a:sym typeface="Noto Sans Arabic"/>
            </a:endParaRPr>
          </a:p>
        </p:txBody>
      </p:sp>
      <p:grpSp>
        <p:nvGrpSpPr>
          <p:cNvPr id="1831" name="Google Shape;1831;p185"/>
          <p:cNvGrpSpPr/>
          <p:nvPr/>
        </p:nvGrpSpPr>
        <p:grpSpPr>
          <a:xfrm>
            <a:off x="12202163" y="2162328"/>
            <a:ext cx="2646665" cy="5603249"/>
            <a:chOff x="3388900" y="2904250"/>
            <a:chExt cx="2505600" cy="5304600"/>
          </a:xfrm>
        </p:grpSpPr>
        <p:sp>
          <p:nvSpPr>
            <p:cNvPr id="1832" name="Google Shape;1832;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3" name="Google Shape;1833;p185"/>
            <p:cNvPicPr preferRelativeResize="0"/>
            <p:nvPr/>
          </p:nvPicPr>
          <p:blipFill rotWithShape="1">
            <a:blip r:embed="rId4">
              <a:alphaModFix/>
            </a:blip>
            <a:srcRect b="1927" l="216" r="1241" t="244"/>
            <a:stretch/>
          </p:blipFill>
          <p:spPr>
            <a:xfrm>
              <a:off x="3525975" y="3203075"/>
              <a:ext cx="2231700" cy="4780800"/>
            </a:xfrm>
            <a:prstGeom prst="roundRect">
              <a:avLst>
                <a:gd fmla="val 11723" name="adj"/>
              </a:avLst>
            </a:prstGeom>
            <a:noFill/>
            <a:ln>
              <a:noFill/>
            </a:ln>
          </p:spPr>
        </p:pic>
      </p:grpSp>
      <p:sp>
        <p:nvSpPr>
          <p:cNvPr id="1834" name="Google Shape;1834;p185"/>
          <p:cNvSpPr txBox="1"/>
          <p:nvPr>
            <p:ph idx="4294967295" type="ctrTitle"/>
          </p:nvPr>
        </p:nvSpPr>
        <p:spPr>
          <a:xfrm>
            <a:off x="2987263" y="8173764"/>
            <a:ext cx="3178200" cy="661800"/>
          </a:xfrm>
          <a:prstGeom prst="rect">
            <a:avLst/>
          </a:prstGeom>
          <a:noFill/>
          <a:ln>
            <a:noFill/>
          </a:ln>
        </p:spPr>
        <p:txBody>
          <a:bodyPr anchorCtr="0" anchor="b" bIns="0" lIns="0" spcFirstLastPara="1" rIns="0" wrap="square" tIns="0">
            <a:spAutoFit/>
          </a:bodyPr>
          <a:lstStyle/>
          <a:p>
            <a:pPr indent="0" lvl="0" marL="0" marR="0" rtl="1" algn="ctr">
              <a:lnSpc>
                <a:spcPct val="115000"/>
              </a:lnSpc>
              <a:spcBef>
                <a:spcPts val="0"/>
              </a:spcBef>
              <a:spcAft>
                <a:spcPts val="0"/>
              </a:spcAft>
              <a:buClr>
                <a:schemeClr val="dk1"/>
              </a:buClr>
              <a:buSzPts val="5600"/>
              <a:buFont typeface="Arial"/>
              <a:buNone/>
            </a:pPr>
            <a:r>
              <a:rPr i="0" lang="ar-AE" sz="2000" u="none" cap="none" strike="noStrike">
                <a:solidFill>
                  <a:schemeClr val="dk1"/>
                </a:solidFill>
                <a:latin typeface="Noto Sans Arabic"/>
                <a:ea typeface="Noto Sans Arabic"/>
                <a:cs typeface="Noto Sans Arabic"/>
                <a:sym typeface="Noto Sans Arabic"/>
              </a:rPr>
              <a:t>اتخاذ إجراءات بناءً على تقارير المستخدم وسلوك المراسلة</a:t>
            </a:r>
            <a:endParaRPr i="0" sz="2000" u="none" cap="none" strike="noStrike">
              <a:solidFill>
                <a:schemeClr val="dk1"/>
              </a:solidFill>
              <a:latin typeface="Noto Sans Arabic"/>
              <a:ea typeface="Noto Sans Arabic"/>
              <a:cs typeface="Noto Sans Arabic"/>
              <a:sym typeface="Noto Sans Arabic"/>
            </a:endParaRPr>
          </a:p>
        </p:txBody>
      </p:sp>
      <p:grpSp>
        <p:nvGrpSpPr>
          <p:cNvPr id="1835" name="Google Shape;1835;p185"/>
          <p:cNvGrpSpPr/>
          <p:nvPr/>
        </p:nvGrpSpPr>
        <p:grpSpPr>
          <a:xfrm>
            <a:off x="3253035" y="2162249"/>
            <a:ext cx="2646665" cy="5603249"/>
            <a:chOff x="11964988" y="2904175"/>
            <a:chExt cx="2505600" cy="5304600"/>
          </a:xfrm>
        </p:grpSpPr>
        <p:sp>
          <p:nvSpPr>
            <p:cNvPr id="1836" name="Google Shape;1836;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7" name="Google Shape;1837;p185"/>
            <p:cNvPicPr preferRelativeResize="0"/>
            <p:nvPr/>
          </p:nvPicPr>
          <p:blipFill rotWithShape="1">
            <a:blip r:embed="rId5">
              <a:alphaModFix/>
            </a:blip>
            <a:srcRect b="3689" l="729" r="729" t="240"/>
            <a:stretch/>
          </p:blipFill>
          <p:spPr>
            <a:xfrm>
              <a:off x="121019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186"/>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43" name="Google Shape;1843;p186"/>
          <p:cNvSpPr txBox="1"/>
          <p:nvPr/>
        </p:nvSpPr>
        <p:spPr>
          <a:xfrm>
            <a:off x="11841999" y="3610999"/>
            <a:ext cx="5730000" cy="12468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الحد من التأثيرات السلبية عبر حملات توعوية داخل التطبيق</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844" name="Google Shape;1844;p186"/>
          <p:cNvSpPr txBox="1"/>
          <p:nvPr/>
        </p:nvSpPr>
        <p:spPr>
          <a:xfrm>
            <a:off x="10739453" y="5269282"/>
            <a:ext cx="5730000" cy="1200600"/>
          </a:xfrm>
          <a:prstGeom prst="rect">
            <a:avLst/>
          </a:prstGeom>
          <a:noFill/>
          <a:ln>
            <a:noFill/>
          </a:ln>
        </p:spPr>
        <p:txBody>
          <a:bodyPr anchorCtr="0" anchor="t" bIns="91425" lIns="91425" spcFirstLastPara="1" rIns="91425" wrap="square" tIns="91425">
            <a:spAutoFit/>
          </a:bodyPr>
          <a:lstStyle/>
          <a:p>
            <a:pPr indent="0" lvl="0" marL="0" marR="0" rtl="1" algn="r">
              <a:lnSpc>
                <a:spcPct val="115000"/>
              </a:lnSpc>
              <a:spcBef>
                <a:spcPts val="0"/>
              </a:spcBef>
              <a:spcAft>
                <a:spcPts val="2000"/>
              </a:spcAft>
              <a:buClr>
                <a:schemeClr val="accent5"/>
              </a:buClr>
              <a:buSzPts val="2200"/>
              <a:buFont typeface="Arial"/>
              <a:buNone/>
            </a:pPr>
            <a:r>
              <a:rPr i="0" lang="ar-AE" sz="2000" u="none" cap="none" strike="noStrike">
                <a:solidFill>
                  <a:schemeClr val="dk1"/>
                </a:solidFill>
                <a:latin typeface="Noto Sans Arabic"/>
                <a:ea typeface="Noto Sans Arabic"/>
                <a:cs typeface="Noto Sans Arabic"/>
                <a:sym typeface="Noto Sans Arabic"/>
              </a:rPr>
              <a:t>تعمل إشعارات السلامة على تنبيهك حول أي نشاط مشبوه وتشجيعك على استخدام خاصية الحجب أو الإبلاغ أو التجاهل أو التقييد عندما لا يبدو الأمر على ما يرام.</a:t>
            </a:r>
            <a:endParaRPr i="0" sz="1400" u="none" cap="none" strike="noStrike">
              <a:solidFill>
                <a:srgbClr val="000000"/>
              </a:solidFill>
              <a:latin typeface="Noto Sans Arabic"/>
              <a:ea typeface="Noto Sans Arabic"/>
              <a:cs typeface="Noto Sans Arabic"/>
              <a:sym typeface="Noto Sans Arabic"/>
            </a:endParaRPr>
          </a:p>
        </p:txBody>
      </p:sp>
      <p:grpSp>
        <p:nvGrpSpPr>
          <p:cNvPr id="1845" name="Google Shape;1845;p186"/>
          <p:cNvGrpSpPr/>
          <p:nvPr/>
        </p:nvGrpSpPr>
        <p:grpSpPr>
          <a:xfrm>
            <a:off x="16867316" y="5475405"/>
            <a:ext cx="704692" cy="565137"/>
            <a:chOff x="14105566" y="7674250"/>
            <a:chExt cx="708660" cy="568320"/>
          </a:xfrm>
        </p:grpSpPr>
        <p:sp>
          <p:nvSpPr>
            <p:cNvPr id="1846" name="Google Shape;1846;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47" name="Google Shape;1847;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48" name="Google Shape;1848;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49" name="Google Shape;1849;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850" name="Google Shape;1850;p186"/>
          <p:cNvSpPr/>
          <p:nvPr/>
        </p:nvSpPr>
        <p:spPr>
          <a:xfrm>
            <a:off x="21082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86"/>
          <p:cNvSpPr/>
          <p:nvPr/>
        </p:nvSpPr>
        <p:spPr>
          <a:xfrm>
            <a:off x="22891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2" name="Google Shape;1852;p186"/>
          <p:cNvPicPr preferRelativeResize="0"/>
          <p:nvPr/>
        </p:nvPicPr>
        <p:blipFill rotWithShape="1">
          <a:blip r:embed="rId3">
            <a:alphaModFix/>
          </a:blip>
          <a:srcRect b="3661" l="216" r="1241" t="479"/>
          <a:stretch/>
        </p:blipFill>
        <p:spPr>
          <a:xfrm>
            <a:off x="2289100" y="2449058"/>
            <a:ext cx="2567400" cy="5388900"/>
          </a:xfrm>
          <a:prstGeom prst="roundRect">
            <a:avLst>
              <a:gd fmla="val 11723" name="adj"/>
            </a:avLst>
          </a:prstGeom>
          <a:noFill/>
          <a:ln>
            <a:noFill/>
          </a:ln>
        </p:spPr>
      </p:pic>
      <p:sp>
        <p:nvSpPr>
          <p:cNvPr id="1853" name="Google Shape;1853;p186"/>
          <p:cNvSpPr/>
          <p:nvPr/>
        </p:nvSpPr>
        <p:spPr>
          <a:xfrm>
            <a:off x="582512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186"/>
          <p:cNvSpPr/>
          <p:nvPr/>
        </p:nvSpPr>
        <p:spPr>
          <a:xfrm>
            <a:off x="600602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5" name="Google Shape;1855;p186"/>
          <p:cNvPicPr preferRelativeResize="0"/>
          <p:nvPr/>
        </p:nvPicPr>
        <p:blipFill rotWithShape="1">
          <a:blip r:embed="rId4">
            <a:alphaModFix/>
          </a:blip>
          <a:srcRect b="2068" l="-147" r="1596" t="341"/>
          <a:stretch/>
        </p:blipFill>
        <p:spPr>
          <a:xfrm>
            <a:off x="6006023" y="2493750"/>
            <a:ext cx="2567400" cy="54864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187"/>
          <p:cNvSpPr/>
          <p:nvPr/>
        </p:nvSpPr>
        <p:spPr>
          <a:xfrm>
            <a:off x="8280688"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187"/>
          <p:cNvSpPr/>
          <p:nvPr/>
        </p:nvSpPr>
        <p:spPr>
          <a:xfrm>
            <a:off x="44975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87"/>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pic>
        <p:nvPicPr>
          <p:cNvPr id="1863" name="Google Shape;1863;p187"/>
          <p:cNvPicPr preferRelativeResize="0"/>
          <p:nvPr/>
        </p:nvPicPr>
        <p:blipFill rotWithShape="1">
          <a:blip r:embed="rId3">
            <a:alphaModFix/>
          </a:blip>
          <a:srcRect b="3651" l="1596" r="1596" t="0"/>
          <a:stretch/>
        </p:blipFill>
        <p:spPr>
          <a:xfrm>
            <a:off x="4628425" y="2356211"/>
            <a:ext cx="2804100" cy="5574600"/>
          </a:xfrm>
          <a:prstGeom prst="roundRect">
            <a:avLst>
              <a:gd fmla="val 11723" name="adj"/>
            </a:avLst>
          </a:prstGeom>
          <a:noFill/>
          <a:ln>
            <a:noFill/>
          </a:ln>
        </p:spPr>
      </p:pic>
      <p:pic>
        <p:nvPicPr>
          <p:cNvPr id="1864" name="Google Shape;1864;p187"/>
          <p:cNvPicPr preferRelativeResize="0"/>
          <p:nvPr/>
        </p:nvPicPr>
        <p:blipFill rotWithShape="1">
          <a:blip r:embed="rId4">
            <a:alphaModFix/>
          </a:blip>
          <a:srcRect b="3651" l="1596" r="1596" t="0"/>
          <a:stretch/>
        </p:blipFill>
        <p:spPr>
          <a:xfrm>
            <a:off x="8425976" y="2356359"/>
            <a:ext cx="2804100" cy="5574300"/>
          </a:xfrm>
          <a:prstGeom prst="roundRect">
            <a:avLst>
              <a:gd fmla="val 11723" name="adj"/>
            </a:avLst>
          </a:prstGeom>
          <a:noFill/>
          <a:ln>
            <a:noFill/>
          </a:ln>
        </p:spPr>
      </p:pic>
      <p:sp>
        <p:nvSpPr>
          <p:cNvPr id="1865" name="Google Shape;1865;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866" name="Google Shape;1866;p187"/>
          <p:cNvSpPr txBox="1"/>
          <p:nvPr/>
        </p:nvSpPr>
        <p:spPr>
          <a:xfrm>
            <a:off x="13340800" y="4192400"/>
            <a:ext cx="42312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الكلمات المخفية</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867" name="Google Shape;1867;p187"/>
          <p:cNvSpPr txBox="1"/>
          <p:nvPr/>
        </p:nvSpPr>
        <p:spPr>
          <a:xfrm>
            <a:off x="12523300" y="5090325"/>
            <a:ext cx="4158600" cy="846600"/>
          </a:xfrm>
          <a:prstGeom prst="rect">
            <a:avLst/>
          </a:prstGeom>
          <a:noFill/>
          <a:ln>
            <a:noFill/>
          </a:ln>
        </p:spPr>
        <p:txBody>
          <a:bodyPr anchorCtr="0" anchor="t" bIns="91425" lIns="91425" spcFirstLastPara="1" rIns="91425" wrap="square" tIns="91425">
            <a:spAutoFit/>
          </a:bodyPr>
          <a:lstStyle/>
          <a:p>
            <a:pPr indent="0" lvl="0" marL="0" marR="0" rtl="1" algn="r">
              <a:lnSpc>
                <a:spcPct val="11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حمايتك من رؤية الرسائل المباشرة والتعليقات المسيئة</a:t>
            </a:r>
            <a:endParaRPr i="0" sz="1400" u="none" cap="none" strike="noStrike">
              <a:solidFill>
                <a:srgbClr val="000000"/>
              </a:solidFill>
              <a:latin typeface="Noto Sans Arabic"/>
              <a:ea typeface="Noto Sans Arabic"/>
              <a:cs typeface="Noto Sans Arabic"/>
              <a:sym typeface="Noto Sans Arabic"/>
            </a:endParaRPr>
          </a:p>
        </p:txBody>
      </p:sp>
      <p:grpSp>
        <p:nvGrpSpPr>
          <p:cNvPr id="1868" name="Google Shape;1868;p187"/>
          <p:cNvGrpSpPr/>
          <p:nvPr/>
        </p:nvGrpSpPr>
        <p:grpSpPr>
          <a:xfrm>
            <a:off x="16956973" y="5180048"/>
            <a:ext cx="615025" cy="667176"/>
            <a:chOff x="3702130" y="7619180"/>
            <a:chExt cx="625470" cy="678300"/>
          </a:xfrm>
        </p:grpSpPr>
        <p:sp>
          <p:nvSpPr>
            <p:cNvPr id="1869" name="Google Shape;1869;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70" name="Google Shape;1870;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71" name="Google Shape;1871;p187"/>
          <p:cNvSpPr/>
          <p:nvPr/>
        </p:nvSpPr>
        <p:spPr>
          <a:xfrm>
            <a:off x="7144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2" name="Google Shape;1872;p187"/>
          <p:cNvPicPr preferRelativeResize="0"/>
          <p:nvPr/>
        </p:nvPicPr>
        <p:blipFill rotWithShape="1">
          <a:blip r:embed="rId5">
            <a:alphaModFix/>
          </a:blip>
          <a:srcRect b="3651" l="1597" r="1597" t="0"/>
          <a:stretch/>
        </p:blipFill>
        <p:spPr>
          <a:xfrm>
            <a:off x="831250" y="2259736"/>
            <a:ext cx="2804100" cy="55746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6" name="Shape 1876"/>
        <p:cNvGrpSpPr/>
        <p:nvPr/>
      </p:nvGrpSpPr>
      <p:grpSpPr>
        <a:xfrm>
          <a:off x="0" y="0"/>
          <a:ext cx="0" cy="0"/>
          <a:chOff x="0" y="0"/>
          <a:chExt cx="0" cy="0"/>
        </a:xfrm>
      </p:grpSpPr>
      <p:sp>
        <p:nvSpPr>
          <p:cNvPr id="1877" name="Google Shape;1877;p188"/>
          <p:cNvSpPr/>
          <p:nvPr/>
        </p:nvSpPr>
        <p:spPr>
          <a:xfrm>
            <a:off x="956937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188"/>
          <p:cNvSpPr/>
          <p:nvPr/>
        </p:nvSpPr>
        <p:spPr>
          <a:xfrm>
            <a:off x="3684125"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188"/>
          <p:cNvSpPr txBox="1"/>
          <p:nvPr>
            <p:ph idx="12" type="sldNum"/>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ar-AE"/>
              <a:t>‹#›</a:t>
            </a:fld>
            <a:endParaRPr/>
          </a:p>
        </p:txBody>
      </p:sp>
      <p:sp>
        <p:nvSpPr>
          <p:cNvPr id="1880" name="Google Shape;1880;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الثاني</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خيارات للتحكُّم في تجربتك عبر </a:t>
            </a:r>
            <a:r>
              <a:rPr i="0" lang="ar-AE" sz="1400" u="none" cap="none" strike="noStrike">
                <a:solidFill>
                  <a:schemeClr val="dk1"/>
                </a:solidFill>
                <a:latin typeface="Optimistic Text"/>
                <a:ea typeface="Optimistic Text"/>
                <a:cs typeface="Optimistic Text"/>
                <a:sym typeface="Optimistic Text"/>
              </a:rPr>
              <a:t>Facebook</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Messenger</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Instagram</a:t>
            </a:r>
            <a:r>
              <a:rPr i="0" lang="ar-AE" sz="1400" u="none" cap="none" strike="noStrike">
                <a:solidFill>
                  <a:schemeClr val="dk1"/>
                </a:solidFill>
                <a:latin typeface="Noto Sans Arabic"/>
                <a:ea typeface="Noto Sans Arabic"/>
                <a:cs typeface="Noto Sans Arabic"/>
                <a:sym typeface="Noto Sans Arabic"/>
              </a:rPr>
              <a:t> و</a:t>
            </a:r>
            <a:r>
              <a:rPr i="0" lang="ar-AE" sz="1400" u="none" cap="none" strike="noStrike">
                <a:solidFill>
                  <a:schemeClr val="dk1"/>
                </a:solidFill>
                <a:latin typeface="Optimistic Text"/>
                <a:ea typeface="Optimistic Text"/>
                <a:cs typeface="Optimistic Text"/>
                <a:sym typeface="Optimistic Text"/>
              </a:rPr>
              <a:t>WhatsApp</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881" name="Google Shape;1881;p188"/>
          <p:cNvSpPr/>
          <p:nvPr/>
        </p:nvSpPr>
        <p:spPr>
          <a:xfrm>
            <a:off x="3837525"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2" name="Google Shape;1882;p188"/>
          <p:cNvPicPr preferRelativeResize="0"/>
          <p:nvPr/>
        </p:nvPicPr>
        <p:blipFill rotWithShape="1">
          <a:blip r:embed="rId3">
            <a:alphaModFix/>
          </a:blip>
          <a:srcRect b="2574" l="1606" r="1597" t="658"/>
          <a:stretch/>
        </p:blipFill>
        <p:spPr>
          <a:xfrm>
            <a:off x="3837500" y="2996350"/>
            <a:ext cx="2121900" cy="4236900"/>
          </a:xfrm>
          <a:prstGeom prst="roundRect">
            <a:avLst>
              <a:gd fmla="val 11723" name="adj"/>
            </a:avLst>
          </a:prstGeom>
          <a:noFill/>
          <a:ln>
            <a:noFill/>
          </a:ln>
        </p:spPr>
      </p:pic>
      <p:sp>
        <p:nvSpPr>
          <p:cNvPr id="1883" name="Google Shape;1883;p188"/>
          <p:cNvSpPr/>
          <p:nvPr/>
        </p:nvSpPr>
        <p:spPr>
          <a:xfrm>
            <a:off x="972261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4" name="Google Shape;1884;p188"/>
          <p:cNvPicPr preferRelativeResize="0"/>
          <p:nvPr/>
        </p:nvPicPr>
        <p:blipFill rotWithShape="1">
          <a:blip r:embed="rId4">
            <a:alphaModFix/>
          </a:blip>
          <a:srcRect b="3232" l="1606" r="1597" t="0"/>
          <a:stretch/>
        </p:blipFill>
        <p:spPr>
          <a:xfrm>
            <a:off x="9722775" y="2996425"/>
            <a:ext cx="2121900" cy="4236900"/>
          </a:xfrm>
          <a:prstGeom prst="roundRect">
            <a:avLst>
              <a:gd fmla="val 11723" name="adj"/>
            </a:avLst>
          </a:prstGeom>
          <a:noFill/>
          <a:ln>
            <a:noFill/>
          </a:ln>
        </p:spPr>
      </p:pic>
      <p:sp>
        <p:nvSpPr>
          <p:cNvPr id="1885" name="Google Shape;1885;p188"/>
          <p:cNvSpPr txBox="1"/>
          <p:nvPr/>
        </p:nvSpPr>
        <p:spPr>
          <a:xfrm>
            <a:off x="12273700" y="4192400"/>
            <a:ext cx="52983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تشجيع التفاعلات الإيجابية</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886" name="Google Shape;1886;p188"/>
          <p:cNvSpPr txBox="1"/>
          <p:nvPr/>
        </p:nvSpPr>
        <p:spPr>
          <a:xfrm>
            <a:off x="13522088" y="5267318"/>
            <a:ext cx="3153900" cy="492600"/>
          </a:xfrm>
          <a:prstGeom prst="rect">
            <a:avLst/>
          </a:prstGeom>
          <a:noFill/>
          <a:ln>
            <a:noFill/>
          </a:ln>
        </p:spPr>
        <p:txBody>
          <a:bodyPr anchorCtr="0" anchor="t" bIns="91425" lIns="91425" spcFirstLastPara="1" rIns="91425" wrap="square" tIns="91425">
            <a:spAutoFit/>
          </a:bodyPr>
          <a:lstStyle/>
          <a:p>
            <a:pPr indent="0" lvl="0" marL="0" marR="0" rtl="1" algn="r">
              <a:lnSpc>
                <a:spcPct val="11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التعليقات المثبّتة</a:t>
            </a:r>
            <a:endParaRPr i="0" sz="1400" u="none" cap="none" strike="noStrike">
              <a:solidFill>
                <a:srgbClr val="000000"/>
              </a:solidFill>
              <a:latin typeface="Noto Sans Arabic"/>
              <a:ea typeface="Noto Sans Arabic"/>
              <a:cs typeface="Noto Sans Arabic"/>
              <a:sym typeface="Noto Sans Arabic"/>
            </a:endParaRPr>
          </a:p>
        </p:txBody>
      </p:sp>
      <p:grpSp>
        <p:nvGrpSpPr>
          <p:cNvPr id="1887" name="Google Shape;1887;p188"/>
          <p:cNvGrpSpPr/>
          <p:nvPr/>
        </p:nvGrpSpPr>
        <p:grpSpPr>
          <a:xfrm>
            <a:off x="16923887" y="5217165"/>
            <a:ext cx="615023" cy="592905"/>
            <a:chOff x="1624597" y="554286"/>
            <a:chExt cx="68453" cy="65989"/>
          </a:xfrm>
        </p:grpSpPr>
        <p:sp>
          <p:nvSpPr>
            <p:cNvPr id="1888" name="Google Shape;1888;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9" name="Google Shape;1889;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1" name="Google Shape;1891;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2" name="Google Shape;1892;p188"/>
          <p:cNvSpPr/>
          <p:nvPr/>
        </p:nvSpPr>
        <p:spPr>
          <a:xfrm>
            <a:off x="741425"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188"/>
          <p:cNvSpPr/>
          <p:nvPr/>
        </p:nvSpPr>
        <p:spPr>
          <a:xfrm>
            <a:off x="8946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4" name="Google Shape;1894;p188"/>
          <p:cNvPicPr preferRelativeResize="0"/>
          <p:nvPr/>
        </p:nvPicPr>
        <p:blipFill rotWithShape="1">
          <a:blip r:embed="rId5">
            <a:alphaModFix/>
          </a:blip>
          <a:srcRect b="3232" l="1606" r="1597" t="0"/>
          <a:stretch/>
        </p:blipFill>
        <p:spPr>
          <a:xfrm>
            <a:off x="894750" y="2996350"/>
            <a:ext cx="2121900" cy="4236900"/>
          </a:xfrm>
          <a:prstGeom prst="roundRect">
            <a:avLst>
              <a:gd fmla="val 11723" name="adj"/>
            </a:avLst>
          </a:prstGeom>
          <a:noFill/>
          <a:ln>
            <a:noFill/>
          </a:ln>
        </p:spPr>
      </p:pic>
      <p:sp>
        <p:nvSpPr>
          <p:cNvPr id="1895" name="Google Shape;1895;p188"/>
          <p:cNvSpPr/>
          <p:nvPr/>
        </p:nvSpPr>
        <p:spPr>
          <a:xfrm>
            <a:off x="6626825"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188"/>
          <p:cNvSpPr/>
          <p:nvPr/>
        </p:nvSpPr>
        <p:spPr>
          <a:xfrm>
            <a:off x="678011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7" name="Google Shape;1897;p188"/>
          <p:cNvPicPr preferRelativeResize="0"/>
          <p:nvPr/>
        </p:nvPicPr>
        <p:blipFill rotWithShape="1">
          <a:blip r:embed="rId6">
            <a:alphaModFix/>
          </a:blip>
          <a:srcRect b="3241" l="1606" r="1597" t="0"/>
          <a:stretch/>
        </p:blipFill>
        <p:spPr>
          <a:xfrm>
            <a:off x="6780125" y="29962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71"/>
          <p:cNvSpPr txBox="1"/>
          <p:nvPr>
            <p:ph idx="4294967295" type="ctrTitle"/>
          </p:nvPr>
        </p:nvSpPr>
        <p:spPr>
          <a:xfrm>
            <a:off x="11548325" y="4336976"/>
            <a:ext cx="6039600" cy="8466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i="0" lang="ar-AE" sz="5500" u="none" cap="none" strike="noStrike">
                <a:solidFill>
                  <a:schemeClr val="dk1"/>
                </a:solidFill>
                <a:latin typeface="Noto Sans Arabic Medium"/>
                <a:ea typeface="Noto Sans Arabic Medium"/>
                <a:cs typeface="Noto Sans Arabic Medium"/>
                <a:sym typeface="Noto Sans Arabic Medium"/>
              </a:rPr>
              <a:t>مقدّمة</a:t>
            </a:r>
            <a:endParaRPr i="0" sz="5500" u="none" cap="none" strike="noStrike">
              <a:solidFill>
                <a:schemeClr val="dk1"/>
              </a:solidFill>
              <a:latin typeface="Noto Sans Arabic Medium"/>
              <a:ea typeface="Noto Sans Arabic Medium"/>
              <a:cs typeface="Noto Sans Arabic Medium"/>
              <a:sym typeface="Noto Sans Arabic Medium"/>
            </a:endParaRPr>
          </a:p>
        </p:txBody>
      </p:sp>
      <p:sp>
        <p:nvSpPr>
          <p:cNvPr id="1464" name="Google Shape;1464;p171"/>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pic>
        <p:nvPicPr>
          <p:cNvPr id="1465" name="Google Shape;1465;p171"/>
          <p:cNvPicPr preferRelativeResize="0"/>
          <p:nvPr/>
        </p:nvPicPr>
        <p:blipFill rotWithShape="1">
          <a:blip r:embed="rId3">
            <a:alphaModFix/>
          </a:blip>
          <a:srcRect b="9613" l="21125" r="5496" t="28600"/>
          <a:stretch/>
        </p:blipFill>
        <p:spPr>
          <a:xfrm>
            <a:off x="700100" y="2400300"/>
            <a:ext cx="10433400" cy="5868300"/>
          </a:xfrm>
          <a:prstGeom prst="roundRect">
            <a:avLst>
              <a:gd fmla="val 7089" name="adj"/>
            </a:avLst>
          </a:prstGeom>
          <a:noFill/>
          <a:ln>
            <a:noFill/>
          </a:ln>
        </p:spPr>
      </p:pic>
      <p:pic>
        <p:nvPicPr>
          <p:cNvPr id="1466" name="Google Shape;1466;p171"/>
          <p:cNvPicPr preferRelativeResize="0"/>
          <p:nvPr/>
        </p:nvPicPr>
        <p:blipFill rotWithShape="1">
          <a:blip r:embed="rId4">
            <a:alphaModFix/>
          </a:blip>
          <a:srcRect b="0" l="0" r="0" t="0"/>
          <a:stretch/>
        </p:blipFill>
        <p:spPr>
          <a:xfrm>
            <a:off x="1871363" y="1828800"/>
            <a:ext cx="3638475" cy="3021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p189"/>
          <p:cNvSpPr txBox="1"/>
          <p:nvPr>
            <p:ph idx="4294967295" type="ctrTitle"/>
          </p:nvPr>
        </p:nvSpPr>
        <p:spPr>
          <a:xfrm>
            <a:off x="10954625" y="3189900"/>
            <a:ext cx="6633300" cy="39072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5600"/>
              <a:buFont typeface="Arial"/>
              <a:buNone/>
            </a:pPr>
            <a:r>
              <a:rPr b="1" i="0" lang="ar-AE" sz="2300" u="none" cap="none" strike="noStrike">
                <a:solidFill>
                  <a:schemeClr val="dk1"/>
                </a:solidFill>
                <a:latin typeface="Noto Sans Arabic"/>
                <a:ea typeface="Noto Sans Arabic"/>
                <a:cs typeface="Noto Sans Arabic"/>
                <a:sym typeface="Noto Sans Arabic"/>
              </a:rPr>
              <a:t>الدرس الثالث</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4500" u="none" cap="none" strike="noStrike">
                <a:solidFill>
                  <a:schemeClr val="dk1"/>
                </a:solidFill>
                <a:latin typeface="Noto Sans Arabic Medium"/>
                <a:ea typeface="Noto Sans Arabic Medium"/>
                <a:cs typeface="Noto Sans Arabic Medium"/>
                <a:sym typeface="Noto Sans Arabic Medium"/>
              </a:rPr>
              <a:t>تجارب مناسِبة للفئة العمرية</a:t>
            </a:r>
            <a:endParaRPr i="0" sz="4500" u="none" cap="none" strike="noStrike">
              <a:solidFill>
                <a:schemeClr val="dk1"/>
              </a:solidFill>
              <a:latin typeface="Noto Sans Arabic Medium"/>
              <a:ea typeface="Noto Sans Arabic Medium"/>
              <a:cs typeface="Noto Sans Arabic Medium"/>
              <a:sym typeface="Noto Sans Arabic Medium"/>
            </a:endParaRPr>
          </a:p>
        </p:txBody>
      </p:sp>
      <p:sp>
        <p:nvSpPr>
          <p:cNvPr id="1903" name="Google Shape;1903;p189"/>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pic>
        <p:nvPicPr>
          <p:cNvPr id="1904" name="Google Shape;1904;p189"/>
          <p:cNvPicPr preferRelativeResize="0"/>
          <p:nvPr/>
        </p:nvPicPr>
        <p:blipFill rotWithShape="1">
          <a:blip r:embed="rId3">
            <a:alphaModFix/>
          </a:blip>
          <a:srcRect b="1271" l="11684" r="17024" t="29980"/>
          <a:stretch/>
        </p:blipFill>
        <p:spPr>
          <a:xfrm>
            <a:off x="700091" y="2170200"/>
            <a:ext cx="9252300" cy="5946600"/>
          </a:xfrm>
          <a:prstGeom prst="roundRect">
            <a:avLst>
              <a:gd fmla="val 7089" name="adj"/>
            </a:avLst>
          </a:prstGeom>
          <a:noFill/>
          <a:ln>
            <a:noFill/>
          </a:ln>
        </p:spPr>
      </p:pic>
      <p:pic>
        <p:nvPicPr>
          <p:cNvPr id="1905" name="Google Shape;1905;p189"/>
          <p:cNvPicPr preferRelativeResize="0"/>
          <p:nvPr/>
        </p:nvPicPr>
        <p:blipFill rotWithShape="1">
          <a:blip r:embed="rId4">
            <a:alphaModFix/>
          </a:blip>
          <a:srcRect b="42169" l="13366" r="20002" t="0"/>
          <a:stretch/>
        </p:blipFill>
        <p:spPr>
          <a:xfrm>
            <a:off x="942125" y="-400300"/>
            <a:ext cx="8605650" cy="497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190"/>
          <p:cNvSpPr txBox="1"/>
          <p:nvPr>
            <p:ph idx="4294967295" type="title"/>
          </p:nvPr>
        </p:nvSpPr>
        <p:spPr>
          <a:xfrm>
            <a:off x="7024475" y="4734514"/>
            <a:ext cx="49449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التفاعل الاستباقي</a:t>
            </a:r>
            <a:endParaRPr b="1" sz="2400">
              <a:latin typeface="Noto Sans Arabic"/>
              <a:ea typeface="Noto Sans Arabic"/>
              <a:cs typeface="Noto Sans Arabic"/>
              <a:sym typeface="Noto Sans Arabic"/>
            </a:endParaRPr>
          </a:p>
        </p:txBody>
      </p:sp>
      <p:sp>
        <p:nvSpPr>
          <p:cNvPr id="1911" name="Google Shape;1911;p190"/>
          <p:cNvSpPr txBox="1"/>
          <p:nvPr>
            <p:ph idx="4294967295" type="title"/>
          </p:nvPr>
        </p:nvSpPr>
        <p:spPr>
          <a:xfrm>
            <a:off x="1532788" y="4687319"/>
            <a:ext cx="45384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التطوير المستمر</a:t>
            </a:r>
            <a:endParaRPr b="1" sz="2400">
              <a:latin typeface="Noto Sans Arabic"/>
              <a:ea typeface="Noto Sans Arabic"/>
              <a:cs typeface="Noto Sans Arabic"/>
              <a:sym typeface="Noto Sans Arabic"/>
            </a:endParaRPr>
          </a:p>
        </p:txBody>
      </p:sp>
      <p:sp>
        <p:nvSpPr>
          <p:cNvPr id="1912" name="Google Shape;1912;p190"/>
          <p:cNvSpPr txBox="1"/>
          <p:nvPr>
            <p:ph idx="4294967295" type="body"/>
          </p:nvPr>
        </p:nvSpPr>
        <p:spPr>
          <a:xfrm>
            <a:off x="7303175" y="5479400"/>
            <a:ext cx="46662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400"/>
              <a:buNone/>
            </a:pPr>
            <a:r>
              <a:rPr lang="ar-AE" sz="2000">
                <a:latin typeface="Noto Sans Arabic"/>
                <a:ea typeface="Noto Sans Arabic"/>
                <a:cs typeface="Noto Sans Arabic"/>
                <a:sym typeface="Noto Sans Arabic"/>
              </a:rPr>
              <a:t>نتعاون مع العديد من الخبراء والكفاءات في مجالات الخصوصية والسلامة، والحقوق المدنية، وحقوق الإنسان، والواقع المعزز/الواقع الافتراضي وغيرها من المجالات الأخرى، بهدف ضمان الاستجابة للقضايا والتحديات الرئيسية التي قد تترتّب على حلولنا التكنولوجية.</a:t>
            </a:r>
            <a:endParaRPr sz="2000">
              <a:latin typeface="Noto Sans Arabic"/>
              <a:ea typeface="Noto Sans Arabic"/>
              <a:cs typeface="Noto Sans Arabic"/>
              <a:sym typeface="Noto Sans Arabic"/>
            </a:endParaRPr>
          </a:p>
        </p:txBody>
      </p:sp>
      <p:sp>
        <p:nvSpPr>
          <p:cNvPr id="1913" name="Google Shape;1913;p190"/>
          <p:cNvSpPr txBox="1"/>
          <p:nvPr>
            <p:ph idx="4294967295" type="body"/>
          </p:nvPr>
        </p:nvSpPr>
        <p:spPr>
          <a:xfrm>
            <a:off x="1711113" y="5479400"/>
            <a:ext cx="44385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2200"/>
              <a:buNone/>
            </a:pPr>
            <a:r>
              <a:rPr lang="ar-AE" sz="2000">
                <a:latin typeface="Noto Sans Arabic"/>
                <a:ea typeface="Noto Sans Arabic"/>
                <a:cs typeface="Noto Sans Arabic"/>
                <a:sym typeface="Noto Sans Arabic"/>
              </a:rPr>
              <a:t>تتسم عملية تطوير المنتجات بالاستمرارية والتكرار. وبالرغم من أن بعض المنتجات قد تبدو نهائية، إلا أن التعليقات والآراء التي نتلقّاها تدفعنا دوماً إلى مواصلة تحسين المنتجات المستقبلية (البرامج والأجهزة).</a:t>
            </a:r>
            <a:endParaRPr sz="2000">
              <a:solidFill>
                <a:schemeClr val="dk1"/>
              </a:solidFill>
              <a:latin typeface="Noto Sans Arabic"/>
              <a:ea typeface="Noto Sans Arabic"/>
              <a:cs typeface="Noto Sans Arabic"/>
              <a:sym typeface="Noto Sans Arabic"/>
            </a:endParaRPr>
          </a:p>
        </p:txBody>
      </p:sp>
      <p:grpSp>
        <p:nvGrpSpPr>
          <p:cNvPr id="1914" name="Google Shape;1914;p190"/>
          <p:cNvGrpSpPr/>
          <p:nvPr/>
        </p:nvGrpSpPr>
        <p:grpSpPr>
          <a:xfrm>
            <a:off x="10092525" y="2545562"/>
            <a:ext cx="1837944" cy="1798419"/>
            <a:chOff x="7188270" y="2900350"/>
            <a:chExt cx="1837944" cy="1798419"/>
          </a:xfrm>
        </p:grpSpPr>
        <p:sp>
          <p:nvSpPr>
            <p:cNvPr id="1915" name="Google Shape;1915;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16" name="Google Shape;1916;p190"/>
            <p:cNvGrpSpPr/>
            <p:nvPr/>
          </p:nvGrpSpPr>
          <p:grpSpPr>
            <a:xfrm>
              <a:off x="7642479" y="3337655"/>
              <a:ext cx="925386" cy="921423"/>
              <a:chOff x="6898142" y="4275373"/>
              <a:chExt cx="256155" cy="255058"/>
            </a:xfrm>
          </p:grpSpPr>
          <p:grpSp>
            <p:nvGrpSpPr>
              <p:cNvPr id="1917" name="Google Shape;1917;p190"/>
              <p:cNvGrpSpPr/>
              <p:nvPr/>
            </p:nvGrpSpPr>
            <p:grpSpPr>
              <a:xfrm>
                <a:off x="6938905" y="4316370"/>
                <a:ext cx="103275" cy="50072"/>
                <a:chOff x="6938905" y="4316370"/>
                <a:chExt cx="103275" cy="50072"/>
              </a:xfrm>
            </p:grpSpPr>
            <p:sp>
              <p:nvSpPr>
                <p:cNvPr id="1918" name="Google Shape;1918;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19" name="Google Shape;1919;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0" name="Google Shape;1920;p190"/>
              <p:cNvGrpSpPr/>
              <p:nvPr/>
            </p:nvGrpSpPr>
            <p:grpSpPr>
              <a:xfrm>
                <a:off x="6898142" y="4275373"/>
                <a:ext cx="256155" cy="255058"/>
                <a:chOff x="6898142" y="4275373"/>
                <a:chExt cx="256155" cy="255058"/>
              </a:xfrm>
            </p:grpSpPr>
            <p:sp>
              <p:nvSpPr>
                <p:cNvPr id="1921" name="Google Shape;1921;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2" name="Google Shape;1922;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23" name="Google Shape;1923;p190"/>
          <p:cNvSpPr/>
          <p:nvPr/>
        </p:nvSpPr>
        <p:spPr>
          <a:xfrm>
            <a:off x="431166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4" name="Google Shape;1924;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grpSp>
        <p:nvGrpSpPr>
          <p:cNvPr id="1925" name="Google Shape;1925;p190"/>
          <p:cNvGrpSpPr/>
          <p:nvPr/>
        </p:nvGrpSpPr>
        <p:grpSpPr>
          <a:xfrm>
            <a:off x="4835449" y="3044626"/>
            <a:ext cx="790384" cy="800291"/>
            <a:chOff x="5779960" y="5529600"/>
            <a:chExt cx="668740" cy="677180"/>
          </a:xfrm>
        </p:grpSpPr>
        <p:sp>
          <p:nvSpPr>
            <p:cNvPr id="1926" name="Google Shape;1926;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27" name="Google Shape;1927;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28" name="Google Shape;1928;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29" name="Google Shape;1929;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930" name="Google Shape;1930;p190"/>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31" name="Google Shape;1931;p190"/>
          <p:cNvSpPr txBox="1"/>
          <p:nvPr>
            <p:ph type="title"/>
          </p:nvPr>
        </p:nvSpPr>
        <p:spPr>
          <a:xfrm>
            <a:off x="12685725" y="4687319"/>
            <a:ext cx="48678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مبادئ الابتكار المسؤول</a:t>
            </a:r>
            <a:endParaRPr b="1" sz="2400">
              <a:latin typeface="Noto Sans Arabic"/>
              <a:ea typeface="Noto Sans Arabic"/>
              <a:cs typeface="Noto Sans Arabic"/>
              <a:sym typeface="Noto Sans Arabic"/>
            </a:endParaRPr>
          </a:p>
        </p:txBody>
      </p:sp>
      <p:sp>
        <p:nvSpPr>
          <p:cNvPr id="1932" name="Google Shape;1932;p190"/>
          <p:cNvSpPr txBox="1"/>
          <p:nvPr>
            <p:ph idx="1" type="body"/>
          </p:nvPr>
        </p:nvSpPr>
        <p:spPr>
          <a:xfrm>
            <a:off x="13015125" y="5490303"/>
            <a:ext cx="4538400" cy="2188200"/>
          </a:xfrm>
          <a:prstGeom prst="rect">
            <a:avLst/>
          </a:prstGeom>
          <a:noFill/>
          <a:ln>
            <a:noFill/>
          </a:ln>
        </p:spPr>
        <p:txBody>
          <a:bodyPr anchorCtr="0" anchor="t" bIns="0" lIns="0" spcFirstLastPara="1" rIns="0" wrap="square" tIns="0">
            <a:normAutofit/>
          </a:bodyPr>
          <a:lstStyle/>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1- </a:t>
            </a:r>
            <a:r>
              <a:rPr lang="ar-AE" sz="2000">
                <a:latin typeface="Noto Sans Arabic"/>
                <a:ea typeface="Noto Sans Arabic"/>
                <a:cs typeface="Noto Sans Arabic"/>
                <a:sym typeface="Noto Sans Arabic"/>
              </a:rPr>
              <a:t>   التفكير في عدم مفاجأة الأشخاص</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2- </a:t>
            </a:r>
            <a:r>
              <a:rPr lang="ar-AE" sz="2000">
                <a:latin typeface="Noto Sans Arabic"/>
                <a:ea typeface="Noto Sans Arabic"/>
                <a:cs typeface="Noto Sans Arabic"/>
                <a:sym typeface="Noto Sans Arabic"/>
              </a:rPr>
              <a:t>   وضع ضوابط وإجراءات إشرافية مهمة</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3- </a:t>
            </a:r>
            <a:r>
              <a:rPr lang="ar-AE" sz="2000">
                <a:latin typeface="Noto Sans Arabic"/>
                <a:ea typeface="Noto Sans Arabic"/>
                <a:cs typeface="Noto Sans Arabic"/>
                <a:sym typeface="Noto Sans Arabic"/>
              </a:rPr>
              <a:t>   التفكير في مراعاة الجميع </a:t>
            </a:r>
            <a:endParaRPr sz="2000">
              <a:latin typeface="Noto Sans Arabic"/>
              <a:ea typeface="Noto Sans Arabic"/>
              <a:cs typeface="Noto Sans Arabic"/>
              <a:sym typeface="Noto Sans Arabic"/>
            </a:endParaRPr>
          </a:p>
          <a:p>
            <a:pPr indent="0" lvl="0" marL="0" rtl="1" algn="r">
              <a:lnSpc>
                <a:spcPct val="115000"/>
              </a:lnSpc>
              <a:spcBef>
                <a:spcPts val="0"/>
              </a:spcBef>
              <a:spcAft>
                <a:spcPts val="0"/>
              </a:spcAft>
              <a:buSzPts val="400"/>
              <a:buNone/>
            </a:pPr>
            <a:r>
              <a:rPr b="1" lang="ar-AE" sz="2000">
                <a:latin typeface="Noto Sans Arabic"/>
                <a:ea typeface="Noto Sans Arabic"/>
                <a:cs typeface="Noto Sans Arabic"/>
                <a:sym typeface="Noto Sans Arabic"/>
              </a:rPr>
              <a:t>4- </a:t>
            </a:r>
            <a:r>
              <a:rPr lang="ar-AE" sz="2000">
                <a:latin typeface="Noto Sans Arabic"/>
                <a:ea typeface="Noto Sans Arabic"/>
                <a:cs typeface="Noto Sans Arabic"/>
                <a:sym typeface="Noto Sans Arabic"/>
              </a:rPr>
              <a:t>   وضع الأشخاص في مقدمة أولوياتك</a:t>
            </a:r>
            <a:endParaRPr sz="2000">
              <a:latin typeface="Noto Sans Arabic"/>
              <a:ea typeface="Noto Sans Arabic"/>
              <a:cs typeface="Noto Sans Arabic"/>
              <a:sym typeface="Noto Sans Arabic"/>
            </a:endParaRPr>
          </a:p>
          <a:p>
            <a:pPr indent="0" lvl="0" marL="0" rtl="0" algn="r">
              <a:lnSpc>
                <a:spcPct val="115000"/>
              </a:lnSpc>
              <a:spcBef>
                <a:spcPts val="0"/>
              </a:spcBef>
              <a:spcAft>
                <a:spcPts val="0"/>
              </a:spcAft>
              <a:buSzPts val="400"/>
              <a:buNone/>
            </a:pPr>
            <a:r>
              <a:t/>
            </a:r>
            <a:endParaRPr sz="2000">
              <a:latin typeface="Noto Sans Arabic"/>
              <a:ea typeface="Noto Sans Arabic"/>
              <a:cs typeface="Noto Sans Arabic"/>
              <a:sym typeface="Noto Sans Arabic"/>
            </a:endParaRPr>
          </a:p>
        </p:txBody>
      </p:sp>
      <p:grpSp>
        <p:nvGrpSpPr>
          <p:cNvPr id="1933" name="Google Shape;1933;p190"/>
          <p:cNvGrpSpPr/>
          <p:nvPr/>
        </p:nvGrpSpPr>
        <p:grpSpPr>
          <a:xfrm>
            <a:off x="15749973" y="2561826"/>
            <a:ext cx="1837944" cy="1798419"/>
            <a:chOff x="1882863" y="2900350"/>
            <a:chExt cx="1837944" cy="1798419"/>
          </a:xfrm>
        </p:grpSpPr>
        <p:sp>
          <p:nvSpPr>
            <p:cNvPr id="1934" name="Google Shape;1934;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5" name="Google Shape;1935;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191"/>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لك ولعائلتك </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1941" name="Google Shape;1941;p191"/>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Medium"/>
                <a:ea typeface="Noto Sans Arabic Medium"/>
                <a:cs typeface="Noto Sans Arabic Medium"/>
                <a:sym typeface="Noto Sans Arabic Medium"/>
              </a:rPr>
              <a:t>المركز التعليمي</a:t>
            </a:r>
            <a:endParaRPr i="0" sz="2000" u="none" cap="none" strike="noStrike">
              <a:solidFill>
                <a:schemeClr val="dk1"/>
              </a:solidFill>
              <a:latin typeface="Noto Sans Arabic Medium"/>
              <a:ea typeface="Noto Sans Arabic Medium"/>
              <a:cs typeface="Noto Sans Arabic Medium"/>
              <a:sym typeface="Noto Sans Arabic Medium"/>
            </a:endParaRPr>
          </a:p>
        </p:txBody>
      </p:sp>
      <p:sp>
        <p:nvSpPr>
          <p:cNvPr id="1942" name="Google Shape;1942;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Medium"/>
              <a:ea typeface="Noto Sans Arabic Medium"/>
              <a:cs typeface="Noto Sans Arabic Medium"/>
              <a:sym typeface="Noto Sans Arabic Medium"/>
            </a:endParaRPr>
          </a:p>
        </p:txBody>
      </p:sp>
      <p:sp>
        <p:nvSpPr>
          <p:cNvPr id="1943" name="Google Shape;1943;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4" name="Google Shape;1944;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5" name="Google Shape;1945;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6" name="Google Shape;1946;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
        <p:nvSpPr>
          <p:cNvPr id="1947" name="Google Shape;1947;p191"/>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p192"/>
          <p:cNvSpPr/>
          <p:nvPr/>
        </p:nvSpPr>
        <p:spPr>
          <a:xfrm>
            <a:off x="16338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192"/>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خاصة بالوالدين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954" name="Google Shape;1954;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pic>
        <p:nvPicPr>
          <p:cNvPr id="1955" name="Google Shape;1955;p192"/>
          <p:cNvPicPr preferRelativeResize="0"/>
          <p:nvPr/>
        </p:nvPicPr>
        <p:blipFill rotWithShape="1">
          <a:blip r:embed="rId3">
            <a:alphaModFix/>
          </a:blip>
          <a:srcRect b="0" l="836" r="7294" t="0"/>
          <a:stretch/>
        </p:blipFill>
        <p:spPr>
          <a:xfrm>
            <a:off x="1833886" y="3178850"/>
            <a:ext cx="5972553" cy="3731753"/>
          </a:xfrm>
          <a:prstGeom prst="rect">
            <a:avLst/>
          </a:prstGeom>
          <a:noFill/>
          <a:ln cap="flat" cmpd="sng" w="9525">
            <a:solidFill>
              <a:schemeClr val="accent3"/>
            </a:solidFill>
            <a:prstDash val="solid"/>
            <a:round/>
            <a:headEnd len="sm" w="sm" type="none"/>
            <a:tailEnd len="sm" w="sm" type="none"/>
          </a:ln>
        </p:spPr>
      </p:pic>
      <p:sp>
        <p:nvSpPr>
          <p:cNvPr id="1956" name="Google Shape;1956;p192"/>
          <p:cNvSpPr txBox="1"/>
          <p:nvPr/>
        </p:nvSpPr>
        <p:spPr>
          <a:xfrm>
            <a:off x="1459575" y="7585750"/>
            <a:ext cx="6721200" cy="8004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4"/>
              </a:rPr>
              <a:t>about.instagram.com/community/parents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
        <p:nvSpPr>
          <p:cNvPr id="1957" name="Google Shape;1957;p192"/>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58" name="Google Shape;1958;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9" name="Google Shape;1959;p192"/>
          <p:cNvPicPr preferRelativeResize="0"/>
          <p:nvPr/>
        </p:nvPicPr>
        <p:blipFill rotWithShape="1">
          <a:blip r:embed="rId5">
            <a:alphaModFix/>
          </a:blip>
          <a:srcRect b="-4964" l="3139" r="3139" t="0"/>
          <a:stretch/>
        </p:blipFill>
        <p:spPr>
          <a:xfrm>
            <a:off x="10528850" y="3178894"/>
            <a:ext cx="5972554" cy="3731751"/>
          </a:xfrm>
          <a:prstGeom prst="rect">
            <a:avLst/>
          </a:prstGeom>
          <a:noFill/>
          <a:ln cap="flat" cmpd="sng" w="9525">
            <a:solidFill>
              <a:schemeClr val="accent3"/>
            </a:solidFill>
            <a:prstDash val="solid"/>
            <a:round/>
            <a:headEnd len="sm" w="sm" type="none"/>
            <a:tailEnd len="sm" w="sm" type="none"/>
          </a:ln>
        </p:spPr>
      </p:pic>
      <p:sp>
        <p:nvSpPr>
          <p:cNvPr id="1960" name="Google Shape;1960;p192"/>
          <p:cNvSpPr txBox="1"/>
          <p:nvPr/>
        </p:nvSpPr>
        <p:spPr>
          <a:xfrm>
            <a:off x="12015125" y="75857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accent6"/>
                </a:solidFill>
                <a:latin typeface="Optimistic Text"/>
                <a:ea typeface="Optimistic Text"/>
                <a:cs typeface="Optimistic Text"/>
                <a:sym typeface="Optimistic Text"/>
                <a:hlinkClick r:id="rId6">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193"/>
          <p:cNvSpPr/>
          <p:nvPr/>
        </p:nvSpPr>
        <p:spPr>
          <a:xfrm>
            <a:off x="1612000" y="30062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967" name="Google Shape;1967;p193"/>
          <p:cNvSpPr txBox="1"/>
          <p:nvPr/>
        </p:nvSpPr>
        <p:spPr>
          <a:xfrm>
            <a:off x="2263313" y="7443763"/>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مركز السلامة</a:t>
            </a:r>
            <a:endParaRPr i="0" sz="2000" u="none" cap="none" strike="noStrike">
              <a:solidFill>
                <a:schemeClr val="dk1"/>
              </a:solidFill>
              <a:latin typeface="Noto Sans Arabic"/>
              <a:ea typeface="Noto Sans Arabic"/>
              <a:cs typeface="Noto Sans Arabic"/>
              <a:sym typeface="Noto Sans Arabic"/>
            </a:endParaRPr>
          </a:p>
        </p:txBody>
      </p:sp>
      <p:sp>
        <p:nvSpPr>
          <p:cNvPr id="1968" name="Google Shape;1968;p193"/>
          <p:cNvSpPr txBox="1"/>
          <p:nvPr/>
        </p:nvSpPr>
        <p:spPr>
          <a:xfrm>
            <a:off x="3298325" y="78825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3"/>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69" name="Google Shape;1969;p193"/>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خاصة بالوالدين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1970" name="Google Shape;1970;p193"/>
          <p:cNvPicPr preferRelativeResize="0"/>
          <p:nvPr/>
        </p:nvPicPr>
        <p:blipFill rotWithShape="1">
          <a:blip r:embed="rId4">
            <a:alphaModFix/>
          </a:blip>
          <a:srcRect b="20426" l="0" r="0" t="0"/>
          <a:stretch/>
        </p:blipFill>
        <p:spPr>
          <a:xfrm>
            <a:off x="1812050" y="3189497"/>
            <a:ext cx="5972552" cy="3710551"/>
          </a:xfrm>
          <a:prstGeom prst="rect">
            <a:avLst/>
          </a:prstGeom>
          <a:noFill/>
          <a:ln>
            <a:noFill/>
          </a:ln>
        </p:spPr>
      </p:pic>
      <p:sp>
        <p:nvSpPr>
          <p:cNvPr id="1971" name="Google Shape;1971;p193"/>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72" name="Google Shape;1972;p193"/>
          <p:cNvSpPr/>
          <p:nvPr/>
        </p:nvSpPr>
        <p:spPr>
          <a:xfrm>
            <a:off x="10328813"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3" name="Google Shape;1973;p193"/>
          <p:cNvPicPr preferRelativeResize="0"/>
          <p:nvPr/>
        </p:nvPicPr>
        <p:blipFill rotWithShape="1">
          <a:blip r:embed="rId5">
            <a:alphaModFix/>
          </a:blip>
          <a:srcRect b="0" l="0" r="0" t="0"/>
          <a:stretch/>
        </p:blipFill>
        <p:spPr>
          <a:xfrm>
            <a:off x="10528826" y="3190249"/>
            <a:ext cx="5972553" cy="3710542"/>
          </a:xfrm>
          <a:prstGeom prst="rect">
            <a:avLst/>
          </a:prstGeom>
          <a:noFill/>
          <a:ln>
            <a:noFill/>
          </a:ln>
        </p:spPr>
      </p:pic>
      <p:sp>
        <p:nvSpPr>
          <p:cNvPr id="1974" name="Google Shape;1974;p193"/>
          <p:cNvSpPr txBox="1"/>
          <p:nvPr/>
        </p:nvSpPr>
        <p:spPr>
          <a:xfrm>
            <a:off x="10980100" y="7443763"/>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مركز المساعدة والدعم</a:t>
            </a:r>
            <a:endParaRPr i="0" sz="2000" u="none" cap="none" strike="noStrike">
              <a:solidFill>
                <a:schemeClr val="dk1"/>
              </a:solidFill>
              <a:latin typeface="Noto Sans Arabic"/>
              <a:ea typeface="Noto Sans Arabic"/>
              <a:cs typeface="Noto Sans Arabic"/>
              <a:sym typeface="Noto Sans Arabic"/>
            </a:endParaRPr>
          </a:p>
        </p:txBody>
      </p:sp>
      <p:sp>
        <p:nvSpPr>
          <p:cNvPr id="1975" name="Google Shape;1975;p193"/>
          <p:cNvSpPr txBox="1"/>
          <p:nvPr/>
        </p:nvSpPr>
        <p:spPr>
          <a:xfrm>
            <a:off x="10328825" y="78825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6"/>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12908500" y="7882550"/>
            <a:ext cx="3000000" cy="4926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rgbClr val="000000"/>
              </a:buClr>
              <a:buSzPts val="2000"/>
              <a:buFont typeface="Arial"/>
              <a:buNone/>
            </a:pPr>
            <a:r>
              <a:rPr i="0" lang="ar-AE" sz="2000" u="sng" cap="none" strike="noStrike">
                <a:solidFill>
                  <a:schemeClr val="hlink"/>
                </a:solidFill>
                <a:latin typeface="Optimistic Text"/>
                <a:ea typeface="Optimistic Text"/>
                <a:cs typeface="Optimistic Text"/>
                <a:sym typeface="Optimistic Text"/>
                <a:hlinkClick r:id="rId7"/>
              </a:rPr>
              <a:t>fb.com/help/instagram</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94"/>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مركز خصوصية </a:t>
            </a:r>
            <a:r>
              <a:rPr i="0" lang="ar-AE" sz="3600" u="none" cap="none" strike="noStrike">
                <a:solidFill>
                  <a:schemeClr val="dk1"/>
                </a:solidFill>
                <a:latin typeface="Optimistic Display"/>
                <a:ea typeface="Optimistic Display"/>
                <a:cs typeface="Optimistic Display"/>
                <a:sym typeface="Optimistic Display"/>
              </a:rPr>
              <a:t>Meta</a:t>
            </a:r>
            <a:endParaRPr i="0" sz="3600" u="none" cap="none" strike="noStrike">
              <a:solidFill>
                <a:schemeClr val="dk1"/>
              </a:solidFill>
              <a:latin typeface="Optimistic Display"/>
              <a:ea typeface="Optimistic Display"/>
              <a:cs typeface="Optimistic Display"/>
              <a:sym typeface="Optimistic Display"/>
            </a:endParaRPr>
          </a:p>
        </p:txBody>
      </p:sp>
      <p:sp>
        <p:nvSpPr>
          <p:cNvPr id="1982" name="Google Shape;1982;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983" name="Google Shape;1983;p194"/>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84" name="Google Shape;1984;p194"/>
          <p:cNvSpPr/>
          <p:nvPr/>
        </p:nvSpPr>
        <p:spPr>
          <a:xfrm>
            <a:off x="511612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5" name="Google Shape;1985;p194"/>
          <p:cNvPicPr preferRelativeResize="0"/>
          <p:nvPr/>
        </p:nvPicPr>
        <p:blipFill rotWithShape="1">
          <a:blip r:embed="rId3">
            <a:alphaModFix amt="50000"/>
          </a:blip>
          <a:srcRect b="0" l="8853" r="10883" t="0"/>
          <a:stretch/>
        </p:blipFill>
        <p:spPr>
          <a:xfrm>
            <a:off x="5329057" y="3094234"/>
            <a:ext cx="2993398" cy="5538601"/>
          </a:xfrm>
          <a:prstGeom prst="rect">
            <a:avLst/>
          </a:prstGeom>
          <a:noFill/>
          <a:ln>
            <a:noFill/>
          </a:ln>
        </p:spPr>
      </p:pic>
      <p:pic>
        <p:nvPicPr>
          <p:cNvPr id="1986" name="Google Shape;1986;p194"/>
          <p:cNvPicPr preferRelativeResize="0"/>
          <p:nvPr/>
        </p:nvPicPr>
        <p:blipFill rotWithShape="1">
          <a:blip r:embed="rId4">
            <a:alphaModFix/>
          </a:blip>
          <a:srcRect b="5822" l="4536" r="7551" t="7537"/>
          <a:stretch/>
        </p:blipFill>
        <p:spPr>
          <a:xfrm>
            <a:off x="5495577" y="4729749"/>
            <a:ext cx="2660400" cy="2267400"/>
          </a:xfrm>
          <a:prstGeom prst="rect">
            <a:avLst/>
          </a:prstGeom>
          <a:noFill/>
          <a:ln>
            <a:noFill/>
          </a:ln>
          <a:effectLst>
            <a:outerShdw blurRad="57150" rotWithShape="0" algn="bl" dir="5400000" dist="19050">
              <a:srgbClr val="000000">
                <a:alpha val="9800"/>
              </a:srgbClr>
            </a:outerShdw>
          </a:effectLst>
        </p:spPr>
      </p:pic>
      <p:sp>
        <p:nvSpPr>
          <p:cNvPr id="1987" name="Google Shape;1987;p194"/>
          <p:cNvSpPr/>
          <p:nvPr/>
        </p:nvSpPr>
        <p:spPr>
          <a:xfrm>
            <a:off x="975247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8" name="Google Shape;1988;p194"/>
          <p:cNvPicPr preferRelativeResize="0"/>
          <p:nvPr/>
        </p:nvPicPr>
        <p:blipFill rotWithShape="1">
          <a:blip r:embed="rId5">
            <a:alphaModFix/>
          </a:blip>
          <a:srcRect b="0" l="0" r="0" t="0"/>
          <a:stretch/>
        </p:blipFill>
        <p:spPr>
          <a:xfrm>
            <a:off x="9965449" y="3114592"/>
            <a:ext cx="2993455" cy="3730272"/>
          </a:xfrm>
          <a:prstGeom prst="rect">
            <a:avLst/>
          </a:prstGeom>
          <a:noFill/>
          <a:ln>
            <a:noFill/>
          </a:ln>
        </p:spPr>
      </p:pic>
      <p:pic>
        <p:nvPicPr>
          <p:cNvPr id="1989" name="Google Shape;1989;p194"/>
          <p:cNvPicPr preferRelativeResize="0"/>
          <p:nvPr/>
        </p:nvPicPr>
        <p:blipFill rotWithShape="1">
          <a:blip r:embed="rId5">
            <a:alphaModFix/>
          </a:blip>
          <a:srcRect b="0" l="0" r="0" t="96366"/>
          <a:stretch/>
        </p:blipFill>
        <p:spPr>
          <a:xfrm>
            <a:off x="996543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195"/>
          <p:cNvSpPr txBox="1"/>
          <p:nvPr>
            <p:ph idx="4294967295" type="subTitle"/>
          </p:nvPr>
        </p:nvSpPr>
        <p:spPr>
          <a:xfrm>
            <a:off x="14039500" y="4642258"/>
            <a:ext cx="3532500" cy="5649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0"/>
              </a:spcAft>
              <a:buClr>
                <a:schemeClr val="dk1"/>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تجربة الآباء</a:t>
            </a:r>
            <a:endParaRPr b="1" i="0" sz="18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التحكُّم بأداء العديد من المراهقين</a:t>
            </a:r>
            <a:endParaRPr i="0" sz="1600" u="none" cap="none" strike="noStrike">
              <a:solidFill>
                <a:schemeClr val="dk1"/>
              </a:solidFill>
              <a:latin typeface="Noto Sans Arabic"/>
              <a:ea typeface="Noto Sans Arabic"/>
              <a:cs typeface="Noto Sans Arabic"/>
              <a:sym typeface="Noto Sans Arabic"/>
            </a:endParaRPr>
          </a:p>
        </p:txBody>
      </p:sp>
      <p:sp>
        <p:nvSpPr>
          <p:cNvPr id="1995" name="Google Shape;1995;p195"/>
          <p:cNvSpPr txBox="1"/>
          <p:nvPr>
            <p:ph idx="4294967295" type="subTitle"/>
          </p:nvPr>
        </p:nvSpPr>
        <p:spPr>
          <a:xfrm>
            <a:off x="741400" y="4642258"/>
            <a:ext cx="3532500" cy="564900"/>
          </a:xfrm>
          <a:prstGeom prst="rect">
            <a:avLst/>
          </a:prstGeom>
          <a:noFill/>
          <a:ln>
            <a:noFill/>
          </a:ln>
        </p:spPr>
        <p:txBody>
          <a:bodyPr anchorCtr="0" anchor="t" bIns="0" lIns="0" spcFirstLastPara="1" rIns="0" wrap="square" tIns="0">
            <a:spAutoFit/>
          </a:bodyPr>
          <a:lstStyle/>
          <a:p>
            <a:pPr indent="0" lvl="0" marL="0" marR="0" rtl="1" algn="l">
              <a:lnSpc>
                <a:spcPct val="115000"/>
              </a:lnSpc>
              <a:spcBef>
                <a:spcPts val="0"/>
              </a:spcBef>
              <a:spcAft>
                <a:spcPts val="0"/>
              </a:spcAft>
              <a:buClr>
                <a:schemeClr val="dk1"/>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تجربة المراهقين</a:t>
            </a:r>
            <a:endParaRPr b="1" i="0" sz="1800" u="none" cap="none" strike="noStrike">
              <a:solidFill>
                <a:schemeClr val="dk1"/>
              </a:solidFill>
              <a:latin typeface="Noto Sans Arabic"/>
              <a:ea typeface="Noto Sans Arabic"/>
              <a:cs typeface="Noto Sans Arabic"/>
              <a:sym typeface="Noto Sans Arabic"/>
            </a:endParaRPr>
          </a:p>
          <a:p>
            <a:pPr indent="0" lvl="0" marL="0" marR="0" rtl="1" algn="l">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الحصول على جهة إشرافية واحدة فقط</a:t>
            </a:r>
            <a:endParaRPr i="0" sz="1600" u="none" cap="none" strike="noStrike">
              <a:solidFill>
                <a:schemeClr val="dk1"/>
              </a:solidFill>
              <a:latin typeface="Noto Sans Arabic"/>
              <a:ea typeface="Noto Sans Arabic"/>
              <a:cs typeface="Noto Sans Arabic"/>
              <a:sym typeface="Noto Sans Arabic"/>
            </a:endParaRPr>
          </a:p>
        </p:txBody>
      </p:sp>
      <p:sp>
        <p:nvSpPr>
          <p:cNvPr id="1996" name="Google Shape;1996;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997" name="Google Shape;1997;p195"/>
          <p:cNvSpPr txBox="1"/>
          <p:nvPr/>
        </p:nvSpPr>
        <p:spPr>
          <a:xfrm>
            <a:off x="12870100" y="1949700"/>
            <a:ext cx="4701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الإشراف اليوم</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998" name="Google Shape;1998;p195"/>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999" name="Google Shape;1999;p195"/>
          <p:cNvSpPr/>
          <p:nvPr/>
        </p:nvSpPr>
        <p:spPr>
          <a:xfrm>
            <a:off x="982575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0" name="Google Shape;2000;p195"/>
          <p:cNvPicPr preferRelativeResize="0"/>
          <p:nvPr/>
        </p:nvPicPr>
        <p:blipFill rotWithShape="1">
          <a:blip r:embed="rId3">
            <a:alphaModFix/>
          </a:blip>
          <a:srcRect b="7304" l="9765" r="7896" t="11533"/>
          <a:stretch/>
        </p:blipFill>
        <p:spPr>
          <a:xfrm>
            <a:off x="9962850" y="2454675"/>
            <a:ext cx="3013800" cy="5907001"/>
          </a:xfrm>
          <a:prstGeom prst="rect">
            <a:avLst/>
          </a:prstGeom>
          <a:noFill/>
          <a:ln>
            <a:noFill/>
          </a:ln>
        </p:spPr>
      </p:pic>
      <p:sp>
        <p:nvSpPr>
          <p:cNvPr id="2001" name="Google Shape;2001;p195"/>
          <p:cNvSpPr/>
          <p:nvPr/>
        </p:nvSpPr>
        <p:spPr>
          <a:xfrm>
            <a:off x="5046825"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195"/>
          <p:cNvSpPr txBox="1"/>
          <p:nvPr>
            <p:ph idx="4294967295" type="subTitle"/>
          </p:nvPr>
        </p:nvSpPr>
        <p:spPr>
          <a:xfrm>
            <a:off x="4924424" y="9059123"/>
            <a:ext cx="3532500" cy="2154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400" u="none" cap="none" strike="noStrike">
                <a:solidFill>
                  <a:schemeClr val="lt2"/>
                </a:solidFill>
                <a:latin typeface="Noto Sans Arabic"/>
                <a:ea typeface="Noto Sans Arabic"/>
                <a:cs typeface="Noto Sans Arabic"/>
                <a:sym typeface="Noto Sans Arabic"/>
              </a:rPr>
              <a:t>وضع القراءة فقط</a:t>
            </a:r>
            <a:endParaRPr i="0" sz="1400" u="none" cap="none" strike="noStrike">
              <a:solidFill>
                <a:schemeClr val="dk1"/>
              </a:solidFill>
              <a:latin typeface="Noto Sans Arabic"/>
              <a:ea typeface="Noto Sans Arabic"/>
              <a:cs typeface="Noto Sans Arabic"/>
              <a:sym typeface="Noto Sans Arabic"/>
            </a:endParaRPr>
          </a:p>
        </p:txBody>
      </p:sp>
      <p:pic>
        <p:nvPicPr>
          <p:cNvPr id="2003" name="Google Shape;2003;p195"/>
          <p:cNvPicPr preferRelativeResize="0"/>
          <p:nvPr/>
        </p:nvPicPr>
        <p:blipFill rotWithShape="1">
          <a:blip r:embed="rId4">
            <a:alphaModFix/>
          </a:blip>
          <a:srcRect b="6899" l="9310" r="8587" t="10564"/>
          <a:stretch/>
        </p:blipFill>
        <p:spPr>
          <a:xfrm>
            <a:off x="5183775" y="2435725"/>
            <a:ext cx="3013800" cy="5944800"/>
          </a:xfrm>
          <a:prstGeom prst="roundRect">
            <a:avLst>
              <a:gd fmla="val 11045"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sp>
        <p:nvSpPr>
          <p:cNvPr id="2008" name="Google Shape;2008;p196"/>
          <p:cNvSpPr/>
          <p:nvPr/>
        </p:nvSpPr>
        <p:spPr>
          <a:xfrm>
            <a:off x="1090075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196"/>
          <p:cNvSpPr/>
          <p:nvPr/>
        </p:nvSpPr>
        <p:spPr>
          <a:xfrm>
            <a:off x="131739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196"/>
          <p:cNvSpPr/>
          <p:nvPr/>
        </p:nvSpPr>
        <p:spPr>
          <a:xfrm>
            <a:off x="154311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580042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804146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pic>
        <p:nvPicPr>
          <p:cNvPr id="2014" name="Google Shape;2014;p196"/>
          <p:cNvPicPr preferRelativeResize="0"/>
          <p:nvPr/>
        </p:nvPicPr>
        <p:blipFill rotWithShape="1">
          <a:blip r:embed="rId3">
            <a:alphaModFix/>
          </a:blip>
          <a:srcRect b="7462" l="9514" r="13496" t="1956"/>
          <a:stretch/>
        </p:blipFill>
        <p:spPr>
          <a:xfrm>
            <a:off x="15586496" y="3182000"/>
            <a:ext cx="1829700" cy="4004700"/>
          </a:xfrm>
          <a:prstGeom prst="rect">
            <a:avLst/>
          </a:prstGeom>
          <a:noFill/>
          <a:ln>
            <a:noFill/>
          </a:ln>
        </p:spPr>
      </p:pic>
      <p:pic>
        <p:nvPicPr>
          <p:cNvPr id="2015" name="Google Shape;2015;p196"/>
          <p:cNvPicPr preferRelativeResize="0"/>
          <p:nvPr/>
        </p:nvPicPr>
        <p:blipFill rotWithShape="1">
          <a:blip r:embed="rId4">
            <a:alphaModFix/>
          </a:blip>
          <a:srcRect b="8409" l="13622" r="17120" t="3259"/>
          <a:stretch/>
        </p:blipFill>
        <p:spPr>
          <a:xfrm>
            <a:off x="11042125" y="3157762"/>
            <a:ext cx="1891201" cy="4053000"/>
          </a:xfrm>
          <a:prstGeom prst="rect">
            <a:avLst/>
          </a:prstGeom>
          <a:noFill/>
          <a:ln>
            <a:noFill/>
          </a:ln>
        </p:spPr>
      </p:pic>
      <p:pic>
        <p:nvPicPr>
          <p:cNvPr id="2016" name="Google Shape;2016;p196"/>
          <p:cNvPicPr preferRelativeResize="0"/>
          <p:nvPr/>
        </p:nvPicPr>
        <p:blipFill rotWithShape="1">
          <a:blip r:embed="rId5">
            <a:alphaModFix/>
          </a:blip>
          <a:srcRect b="7221" l="11330" r="9101" t="3833"/>
          <a:stretch/>
        </p:blipFill>
        <p:spPr>
          <a:xfrm>
            <a:off x="13298825" y="3167160"/>
            <a:ext cx="1891200" cy="4004699"/>
          </a:xfrm>
          <a:prstGeom prst="rect">
            <a:avLst/>
          </a:prstGeom>
          <a:noFill/>
          <a:ln>
            <a:noFill/>
          </a:ln>
        </p:spPr>
      </p:pic>
      <p:sp>
        <p:nvSpPr>
          <p:cNvPr id="2017" name="Google Shape;2017;p196"/>
          <p:cNvSpPr txBox="1"/>
          <p:nvPr>
            <p:ph idx="4294967295" type="subTitle"/>
          </p:nvPr>
        </p:nvSpPr>
        <p:spPr>
          <a:xfrm>
            <a:off x="12435143" y="7995050"/>
            <a:ext cx="3859800" cy="5295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إمكانية رؤية المتابعين، والمتابعة، وإعدادات الحساب، والحسابات المحظورة</a:t>
            </a:r>
            <a:endParaRPr i="0" sz="1600" u="none" cap="none" strike="noStrike">
              <a:solidFill>
                <a:schemeClr val="dk1"/>
              </a:solidFill>
              <a:latin typeface="Noto Sans Arabic"/>
              <a:ea typeface="Noto Sans Arabic"/>
              <a:cs typeface="Noto Sans Arabic"/>
              <a:sym typeface="Noto Sans Arabic"/>
            </a:endParaRPr>
          </a:p>
        </p:txBody>
      </p:sp>
      <p:sp>
        <p:nvSpPr>
          <p:cNvPr id="2018" name="Google Shape;2018;p196"/>
          <p:cNvSpPr txBox="1"/>
          <p:nvPr>
            <p:ph idx="4294967295" type="subTitle"/>
          </p:nvPr>
        </p:nvSpPr>
        <p:spPr>
          <a:xfrm>
            <a:off x="6315749" y="7995075"/>
            <a:ext cx="3295800" cy="5295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التحكّم بالوقت </a:t>
            </a:r>
            <a:br>
              <a:rPr i="0" lang="ar-AE" sz="1600" u="none" cap="none" strike="noStrike">
                <a:solidFill>
                  <a:schemeClr val="dk1"/>
                </a:solidFill>
                <a:latin typeface="Noto Sans Arabic"/>
                <a:ea typeface="Noto Sans Arabic"/>
                <a:cs typeface="Noto Sans Arabic"/>
                <a:sym typeface="Noto Sans Arabic"/>
              </a:rPr>
            </a:br>
            <a:r>
              <a:rPr i="0" lang="ar-AE" sz="1600" u="none" cap="none" strike="noStrike">
                <a:solidFill>
                  <a:schemeClr val="dk1"/>
                </a:solidFill>
                <a:latin typeface="Optimistic Text"/>
                <a:ea typeface="Optimistic Text"/>
                <a:cs typeface="Optimistic Text"/>
                <a:sym typeface="Optimistic Text"/>
              </a:rPr>
              <a:t>(</a:t>
            </a:r>
            <a:r>
              <a:rPr i="0" lang="ar-AE" sz="1600" u="none" cap="none" strike="noStrike">
                <a:solidFill>
                  <a:schemeClr val="dk1"/>
                </a:solidFill>
                <a:latin typeface="Noto Sans Arabic"/>
                <a:ea typeface="Noto Sans Arabic"/>
                <a:cs typeface="Noto Sans Arabic"/>
                <a:sym typeface="Noto Sans Arabic"/>
              </a:rPr>
              <a:t>القيود وفترات أخذ الاستراحة المحدَّدة</a:t>
            </a:r>
            <a:r>
              <a:rPr i="0" lang="ar-AE" sz="1600" u="none" cap="none" strike="noStrike">
                <a:solidFill>
                  <a:schemeClr val="dk1"/>
                </a:solidFill>
                <a:latin typeface="Optimistic Text"/>
                <a:ea typeface="Optimistic Text"/>
                <a:cs typeface="Optimistic Text"/>
                <a:sym typeface="Optimistic Text"/>
              </a:rPr>
              <a:t>)</a:t>
            </a:r>
            <a:endParaRPr i="0" sz="1600" u="none" cap="none" strike="noStrike">
              <a:solidFill>
                <a:schemeClr val="dk1"/>
              </a:solidFill>
              <a:latin typeface="Optimistic Text"/>
              <a:ea typeface="Optimistic Text"/>
              <a:cs typeface="Optimistic Text"/>
              <a:sym typeface="Optimistic Text"/>
            </a:endParaRPr>
          </a:p>
        </p:txBody>
      </p:sp>
      <p:sp>
        <p:nvSpPr>
          <p:cNvPr id="2019" name="Google Shape;2019;p196"/>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بالتفصيل</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020" name="Google Shape;2020;p196"/>
          <p:cNvSpPr/>
          <p:nvPr/>
        </p:nvSpPr>
        <p:spPr>
          <a:xfrm>
            <a:off x="590887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1" name="Google Shape;2021;p196"/>
          <p:cNvPicPr preferRelativeResize="0"/>
          <p:nvPr/>
        </p:nvPicPr>
        <p:blipFill rotWithShape="1">
          <a:blip r:embed="rId6">
            <a:alphaModFix/>
          </a:blip>
          <a:srcRect b="3090" l="405" r="405" t="0"/>
          <a:stretch/>
        </p:blipFill>
        <p:spPr>
          <a:xfrm>
            <a:off x="5909375" y="3167160"/>
            <a:ext cx="1891200" cy="4004700"/>
          </a:xfrm>
          <a:prstGeom prst="rect">
            <a:avLst/>
          </a:prstGeom>
          <a:noFill/>
          <a:ln>
            <a:noFill/>
          </a:ln>
        </p:spPr>
      </p:pic>
      <p:sp>
        <p:nvSpPr>
          <p:cNvPr id="2022" name="Google Shape;2022;p196"/>
          <p:cNvSpPr/>
          <p:nvPr/>
        </p:nvSpPr>
        <p:spPr>
          <a:xfrm>
            <a:off x="819702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3" name="Google Shape;2023;p196"/>
          <p:cNvPicPr preferRelativeResize="0"/>
          <p:nvPr/>
        </p:nvPicPr>
        <p:blipFill rotWithShape="1">
          <a:blip r:embed="rId7">
            <a:alphaModFix/>
          </a:blip>
          <a:srcRect b="2419" l="1690" r="1690" t="0"/>
          <a:stretch/>
        </p:blipFill>
        <p:spPr>
          <a:xfrm>
            <a:off x="8197025" y="3181947"/>
            <a:ext cx="1829700" cy="4004700"/>
          </a:xfrm>
          <a:prstGeom prst="rect">
            <a:avLst/>
          </a:prstGeom>
          <a:noFill/>
          <a:ln>
            <a:noFill/>
          </a:ln>
        </p:spPr>
      </p:pic>
      <p:sp>
        <p:nvSpPr>
          <p:cNvPr id="2024" name="Google Shape;2024;p196"/>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25" name="Google Shape;2025;p196"/>
          <p:cNvSpPr/>
          <p:nvPr/>
        </p:nvSpPr>
        <p:spPr>
          <a:xfrm>
            <a:off x="700100"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196"/>
          <p:cNvSpPr/>
          <p:nvPr/>
        </p:nvSpPr>
        <p:spPr>
          <a:xfrm>
            <a:off x="2941138"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196"/>
          <p:cNvSpPr txBox="1"/>
          <p:nvPr>
            <p:ph idx="4294967295" type="subTitle"/>
          </p:nvPr>
        </p:nvSpPr>
        <p:spPr>
          <a:xfrm>
            <a:off x="1866621" y="7995075"/>
            <a:ext cx="1891800" cy="529500"/>
          </a:xfrm>
          <a:prstGeom prst="rect">
            <a:avLst/>
          </a:prstGeom>
          <a:noFill/>
          <a:ln>
            <a:noFill/>
          </a:ln>
        </p:spPr>
        <p:txBody>
          <a:bodyPr anchorCtr="0" anchor="t" bIns="0" lIns="0" spcFirstLastPara="1" rIns="0" wrap="square" tIns="0">
            <a:spAutoFit/>
          </a:bodyPr>
          <a:lstStyle/>
          <a:p>
            <a:pPr indent="0" lvl="0" marL="0" marR="0" rtl="1" algn="ctr">
              <a:lnSpc>
                <a:spcPct val="115000"/>
              </a:lnSpc>
              <a:spcBef>
                <a:spcPts val="0"/>
              </a:spcBef>
              <a:spcAft>
                <a:spcPts val="0"/>
              </a:spcAft>
              <a:buClr>
                <a:schemeClr val="dk1"/>
              </a:buClr>
              <a:buSzPts val="1800"/>
              <a:buFont typeface="Arial"/>
              <a:buNone/>
            </a:pPr>
            <a:r>
              <a:rPr i="0" lang="ar-AE" sz="1600" u="none" cap="none" strike="noStrike">
                <a:solidFill>
                  <a:schemeClr val="dk1"/>
                </a:solidFill>
                <a:latin typeface="Noto Sans Arabic"/>
                <a:ea typeface="Noto Sans Arabic"/>
                <a:cs typeface="Noto Sans Arabic"/>
                <a:sym typeface="Noto Sans Arabic"/>
              </a:rPr>
              <a:t>الإبلاغ </a:t>
            </a:r>
            <a:br>
              <a:rPr i="0" lang="ar-AE" sz="1600" u="none" cap="none" strike="noStrike">
                <a:solidFill>
                  <a:schemeClr val="dk1"/>
                </a:solidFill>
                <a:latin typeface="Noto Sans Arabic"/>
                <a:ea typeface="Noto Sans Arabic"/>
                <a:cs typeface="Noto Sans Arabic"/>
                <a:sym typeface="Noto Sans Arabic"/>
              </a:rPr>
            </a:br>
            <a:r>
              <a:rPr i="0" lang="ar-AE" sz="1600" u="none" cap="none" strike="noStrike">
                <a:solidFill>
                  <a:schemeClr val="dk1"/>
                </a:solidFill>
                <a:latin typeface="Optimistic Text"/>
                <a:ea typeface="Optimistic Text"/>
                <a:cs typeface="Optimistic Text"/>
                <a:sym typeface="Optimistic Text"/>
              </a:rPr>
              <a:t>(</a:t>
            </a:r>
            <a:r>
              <a:rPr i="0" lang="ar-AE" sz="1600" u="none" cap="none" strike="noStrike">
                <a:solidFill>
                  <a:schemeClr val="dk1"/>
                </a:solidFill>
                <a:latin typeface="Noto Sans Arabic"/>
                <a:ea typeface="Noto Sans Arabic"/>
                <a:cs typeface="Noto Sans Arabic"/>
                <a:sym typeface="Noto Sans Arabic"/>
              </a:rPr>
              <a:t>اختياري</a:t>
            </a:r>
            <a:r>
              <a:rPr i="0" lang="ar-AE" sz="1600" u="none" cap="none" strike="noStrike">
                <a:solidFill>
                  <a:schemeClr val="dk1"/>
                </a:solidFill>
                <a:latin typeface="Optimistic Text"/>
                <a:ea typeface="Optimistic Text"/>
                <a:cs typeface="Optimistic Text"/>
                <a:sym typeface="Optimistic Text"/>
              </a:rPr>
              <a:t>)</a:t>
            </a:r>
            <a:endParaRPr i="0" sz="1600" u="none" cap="none" strike="noStrike">
              <a:solidFill>
                <a:schemeClr val="dk1"/>
              </a:solidFill>
              <a:latin typeface="Optimistic Text"/>
              <a:ea typeface="Optimistic Text"/>
              <a:cs typeface="Optimistic Text"/>
              <a:sym typeface="Optimistic Text"/>
            </a:endParaRPr>
          </a:p>
        </p:txBody>
      </p:sp>
      <p:pic>
        <p:nvPicPr>
          <p:cNvPr id="2028" name="Google Shape;2028;p196"/>
          <p:cNvPicPr preferRelativeResize="0"/>
          <p:nvPr/>
        </p:nvPicPr>
        <p:blipFill rotWithShape="1">
          <a:blip r:embed="rId8">
            <a:alphaModFix/>
          </a:blip>
          <a:srcRect b="8024" l="4048" r="76651" t="5783"/>
          <a:stretch/>
        </p:blipFill>
        <p:spPr>
          <a:xfrm>
            <a:off x="855675" y="3223617"/>
            <a:ext cx="1829699" cy="3921601"/>
          </a:xfrm>
          <a:prstGeom prst="rect">
            <a:avLst/>
          </a:prstGeom>
          <a:noFill/>
          <a:ln>
            <a:noFill/>
          </a:ln>
        </p:spPr>
      </p:pic>
      <p:sp>
        <p:nvSpPr>
          <p:cNvPr id="2029" name="Google Shape;2029;p196"/>
          <p:cNvSpPr/>
          <p:nvPr/>
        </p:nvSpPr>
        <p:spPr>
          <a:xfrm>
            <a:off x="3112650"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8">
            <a:alphaModFix/>
          </a:blip>
          <a:srcRect b="8029" l="76485" r="4101" t="5254"/>
          <a:stretch/>
        </p:blipFill>
        <p:spPr>
          <a:xfrm>
            <a:off x="3112650" y="3223611"/>
            <a:ext cx="1829699"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197"/>
          <p:cNvSpPr/>
          <p:nvPr/>
        </p:nvSpPr>
        <p:spPr>
          <a:xfrm>
            <a:off x="6151451"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37" name="Google Shape;2037;p197"/>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Optimistic Display Medium"/>
                <a:ea typeface="Optimistic Display Medium"/>
                <a:cs typeface="Optimistic Display Medium"/>
                <a:sym typeface="Optimistic Display Medium"/>
              </a:rPr>
              <a:t>4</a:t>
            </a:r>
            <a:r>
              <a:rPr i="0" lang="ar-AE" sz="3600" u="none" cap="none" strike="noStrike">
                <a:solidFill>
                  <a:schemeClr val="dk1"/>
                </a:solidFill>
                <a:latin typeface="Noto Sans Arabic Medium"/>
                <a:ea typeface="Noto Sans Arabic Medium"/>
                <a:cs typeface="Noto Sans Arabic Medium"/>
                <a:sym typeface="Noto Sans Arabic Medium"/>
              </a:rPr>
              <a:t> إعدادات يمكن لوالديك رؤيتها</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038" name="Google Shape;2038;p197"/>
          <p:cNvSpPr/>
          <p:nvPr/>
        </p:nvSpPr>
        <p:spPr>
          <a:xfrm>
            <a:off x="6223188"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9" name="Google Shape;2039;p197"/>
          <p:cNvPicPr preferRelativeResize="0"/>
          <p:nvPr/>
        </p:nvPicPr>
        <p:blipFill rotWithShape="1">
          <a:blip r:embed="rId3">
            <a:alphaModFix/>
          </a:blip>
          <a:srcRect b="10936" l="4704" r="4467" t="1488"/>
          <a:stretch/>
        </p:blipFill>
        <p:spPr>
          <a:xfrm>
            <a:off x="6302888" y="3353313"/>
            <a:ext cx="2354701" cy="4707901"/>
          </a:xfrm>
          <a:prstGeom prst="rect">
            <a:avLst/>
          </a:prstGeom>
          <a:noFill/>
          <a:ln>
            <a:noFill/>
          </a:ln>
        </p:spPr>
      </p:pic>
      <p:sp>
        <p:nvSpPr>
          <p:cNvPr id="2040" name="Google Shape;2040;p197"/>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41" name="Google Shape;2041;p197"/>
          <p:cNvSpPr/>
          <p:nvPr/>
        </p:nvSpPr>
        <p:spPr>
          <a:xfrm>
            <a:off x="1289897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197"/>
          <p:cNvSpPr/>
          <p:nvPr/>
        </p:nvSpPr>
        <p:spPr>
          <a:xfrm>
            <a:off x="1303367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3" name="Google Shape;2043;p197"/>
          <p:cNvPicPr preferRelativeResize="0"/>
          <p:nvPr/>
        </p:nvPicPr>
        <p:blipFill rotWithShape="1">
          <a:blip r:embed="rId4">
            <a:alphaModFix/>
          </a:blip>
          <a:srcRect b="8600" l="0" r="0" t="958"/>
          <a:stretch/>
        </p:blipFill>
        <p:spPr>
          <a:xfrm>
            <a:off x="13033925" y="3449987"/>
            <a:ext cx="2355001" cy="4611000"/>
          </a:xfrm>
          <a:prstGeom prst="rect">
            <a:avLst/>
          </a:prstGeom>
          <a:noFill/>
          <a:ln>
            <a:noFill/>
          </a:ln>
        </p:spPr>
      </p:pic>
      <p:sp>
        <p:nvSpPr>
          <p:cNvPr id="2044" name="Google Shape;2044;p197"/>
          <p:cNvSpPr/>
          <p:nvPr/>
        </p:nvSpPr>
        <p:spPr>
          <a:xfrm>
            <a:off x="277202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197"/>
          <p:cNvSpPr/>
          <p:nvPr/>
        </p:nvSpPr>
        <p:spPr>
          <a:xfrm>
            <a:off x="29157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6" name="Google Shape;2046;p197"/>
          <p:cNvPicPr preferRelativeResize="0"/>
          <p:nvPr/>
        </p:nvPicPr>
        <p:blipFill rotWithShape="1">
          <a:blip r:embed="rId5">
            <a:alphaModFix/>
          </a:blip>
          <a:srcRect b="11312" l="4923" r="4905" t="1670"/>
          <a:stretch/>
        </p:blipFill>
        <p:spPr>
          <a:xfrm>
            <a:off x="2900800" y="3353013"/>
            <a:ext cx="2354701" cy="4707900"/>
          </a:xfrm>
          <a:prstGeom prst="rect">
            <a:avLst/>
          </a:prstGeom>
          <a:noFill/>
          <a:ln>
            <a:noFill/>
          </a:ln>
        </p:spPr>
      </p:pic>
      <p:sp>
        <p:nvSpPr>
          <p:cNvPr id="2047" name="Google Shape;2047;p197"/>
          <p:cNvSpPr/>
          <p:nvPr/>
        </p:nvSpPr>
        <p:spPr>
          <a:xfrm>
            <a:off x="9530888"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7"/>
          <p:cNvSpPr/>
          <p:nvPr/>
        </p:nvSpPr>
        <p:spPr>
          <a:xfrm>
            <a:off x="9675238"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7"/>
          <p:cNvPicPr preferRelativeResize="0"/>
          <p:nvPr/>
        </p:nvPicPr>
        <p:blipFill rotWithShape="1">
          <a:blip r:embed="rId6">
            <a:alphaModFix/>
          </a:blip>
          <a:srcRect b="11674" l="4856" r="4865" t="1399"/>
          <a:stretch/>
        </p:blipFill>
        <p:spPr>
          <a:xfrm>
            <a:off x="9674675" y="3352988"/>
            <a:ext cx="2354701" cy="4707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198"/>
          <p:cNvSpPr/>
          <p:nvPr/>
        </p:nvSpPr>
        <p:spPr>
          <a:xfrm>
            <a:off x="4234438"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56" name="Google Shape;2056;p198"/>
          <p:cNvSpPr txBox="1"/>
          <p:nvPr/>
        </p:nvSpPr>
        <p:spPr>
          <a:xfrm>
            <a:off x="11593300" y="3782250"/>
            <a:ext cx="5978700" cy="2722500"/>
          </a:xfrm>
          <a:prstGeom prst="rect">
            <a:avLst/>
          </a:prstGeom>
          <a:noFill/>
          <a:ln>
            <a:noFill/>
          </a:ln>
        </p:spPr>
        <p:txBody>
          <a:bodyPr anchorCtr="0" anchor="ctr" bIns="0" lIns="0" spcFirstLastPara="1" rIns="0" wrap="square" tIns="0">
            <a:no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تتوفر أدوات إشراف الوالدين </a:t>
            </a:r>
            <a:br>
              <a:rPr i="0" lang="ar-AE" sz="3600" u="none" cap="none" strike="noStrike">
                <a:solidFill>
                  <a:schemeClr val="dk1"/>
                </a:solidFill>
                <a:latin typeface="Noto Sans Arabic Medium"/>
                <a:ea typeface="Noto Sans Arabic Medium"/>
                <a:cs typeface="Noto Sans Arabic Medium"/>
                <a:sym typeface="Noto Sans Arabic Medium"/>
              </a:rPr>
            </a:br>
            <a:r>
              <a:rPr i="0" lang="ar-AE" sz="3600" u="none" cap="none" strike="noStrike">
                <a:solidFill>
                  <a:schemeClr val="dk1"/>
                </a:solidFill>
                <a:latin typeface="Noto Sans Arabic Medium"/>
                <a:ea typeface="Noto Sans Arabic Medium"/>
                <a:cs typeface="Noto Sans Arabic Medium"/>
                <a:sym typeface="Noto Sans Arabic Medium"/>
              </a:rPr>
              <a:t>على </a:t>
            </a:r>
            <a:r>
              <a:rPr i="0" lang="ar-AE" sz="3600" u="none" cap="none" strike="noStrike">
                <a:solidFill>
                  <a:schemeClr val="dk1"/>
                </a:solidFill>
                <a:latin typeface="Optimistic Display Medium"/>
                <a:ea typeface="Optimistic Display Medium"/>
                <a:cs typeface="Optimistic Display Medium"/>
                <a:sym typeface="Optimistic Display Medium"/>
              </a:rPr>
              <a:t>Instagram</a:t>
            </a:r>
            <a:r>
              <a:rPr i="0" lang="ar-AE" sz="3600" u="none" cap="none" strike="noStrike">
                <a:solidFill>
                  <a:schemeClr val="dk1"/>
                </a:solidFill>
                <a:latin typeface="Noto Sans Arabic Medium"/>
                <a:ea typeface="Noto Sans Arabic Medium"/>
                <a:cs typeface="Noto Sans Arabic Medium"/>
                <a:sym typeface="Noto Sans Arabic Medium"/>
              </a:rPr>
              <a:t> حول العالم الآن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057" name="Google Shape;2057;p198"/>
          <p:cNvPicPr preferRelativeResize="0"/>
          <p:nvPr/>
        </p:nvPicPr>
        <p:blipFill rotWithShape="1">
          <a:blip r:embed="rId3">
            <a:alphaModFix/>
          </a:blip>
          <a:srcRect b="3109" l="757" r="758" t="0"/>
          <a:stretch/>
        </p:blipFill>
        <p:spPr>
          <a:xfrm>
            <a:off x="4441850" y="2305416"/>
            <a:ext cx="2693100" cy="5704200"/>
          </a:xfrm>
          <a:prstGeom prst="rect">
            <a:avLst/>
          </a:prstGeom>
          <a:noFill/>
          <a:ln>
            <a:noFill/>
          </a:ln>
        </p:spPr>
      </p:pic>
      <p:sp>
        <p:nvSpPr>
          <p:cNvPr id="2058" name="Google Shape;2058;p198"/>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59" name="Google Shape;2059;p198"/>
          <p:cNvSpPr/>
          <p:nvPr/>
        </p:nvSpPr>
        <p:spPr>
          <a:xfrm>
            <a:off x="7768800"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0" name="Google Shape;2060;p198"/>
          <p:cNvPicPr preferRelativeResize="0"/>
          <p:nvPr/>
        </p:nvPicPr>
        <p:blipFill rotWithShape="1">
          <a:blip r:embed="rId4">
            <a:alphaModFix/>
          </a:blip>
          <a:srcRect b="3100" l="758" r="758" t="0"/>
          <a:stretch/>
        </p:blipFill>
        <p:spPr>
          <a:xfrm>
            <a:off x="7972905" y="2305375"/>
            <a:ext cx="2693100" cy="5704499"/>
          </a:xfrm>
          <a:prstGeom prst="rect">
            <a:avLst/>
          </a:prstGeom>
          <a:noFill/>
          <a:ln>
            <a:noFill/>
          </a:ln>
        </p:spPr>
      </p:pic>
      <p:sp>
        <p:nvSpPr>
          <p:cNvPr id="2061" name="Google Shape;2061;p198"/>
          <p:cNvSpPr/>
          <p:nvPr/>
        </p:nvSpPr>
        <p:spPr>
          <a:xfrm>
            <a:off x="700100"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2" name="Google Shape;2062;p198"/>
          <p:cNvPicPr preferRelativeResize="0"/>
          <p:nvPr/>
        </p:nvPicPr>
        <p:blipFill rotWithShape="1">
          <a:blip r:embed="rId5">
            <a:alphaModFix/>
          </a:blip>
          <a:srcRect b="3100" l="758" r="758" t="0"/>
          <a:stretch/>
        </p:blipFill>
        <p:spPr>
          <a:xfrm>
            <a:off x="904250"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172"/>
          <p:cNvPicPr preferRelativeResize="0"/>
          <p:nvPr/>
        </p:nvPicPr>
        <p:blipFill rotWithShape="1">
          <a:blip r:embed="rId3">
            <a:alphaModFix/>
          </a:blip>
          <a:srcRect b="4284" l="0" r="0" t="22336"/>
          <a:stretch/>
        </p:blipFill>
        <p:spPr>
          <a:xfrm flipH="1">
            <a:off x="0" y="0"/>
            <a:ext cx="18288000" cy="10287001"/>
          </a:xfrm>
          <a:prstGeom prst="rect">
            <a:avLst/>
          </a:prstGeom>
          <a:noFill/>
          <a:ln>
            <a:noFill/>
          </a:ln>
        </p:spPr>
      </p:pic>
      <p:sp>
        <p:nvSpPr>
          <p:cNvPr id="1472" name="Google Shape;1472;p172"/>
          <p:cNvSpPr/>
          <p:nvPr/>
        </p:nvSpPr>
        <p:spPr>
          <a:xfrm flipH="1">
            <a:off x="9384000" y="-38100"/>
            <a:ext cx="8904000" cy="103251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3" name="Google Shape;1473;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مقدّمة</a:t>
            </a:r>
            <a:endParaRPr i="0" sz="1400" u="none" cap="none" strike="noStrike">
              <a:solidFill>
                <a:schemeClr val="dk1"/>
              </a:solidFill>
              <a:latin typeface="Noto Sans Arabic"/>
              <a:ea typeface="Noto Sans Arabic"/>
              <a:cs typeface="Noto Sans Arabic"/>
              <a:sym typeface="Noto Sans Arabic"/>
            </a:endParaRPr>
          </a:p>
        </p:txBody>
      </p:sp>
      <p:sp>
        <p:nvSpPr>
          <p:cNvPr id="1474" name="Google Shape;1474;p172"/>
          <p:cNvSpPr txBox="1"/>
          <p:nvPr>
            <p:ph idx="4294967295" type="ctrTitle"/>
          </p:nvPr>
        </p:nvSpPr>
        <p:spPr>
          <a:xfrm>
            <a:off x="9077500" y="1327524"/>
            <a:ext cx="8494500" cy="3140100"/>
          </a:xfrm>
          <a:prstGeom prst="rect">
            <a:avLst/>
          </a:prstGeom>
          <a:noFill/>
          <a:ln>
            <a:noFill/>
          </a:ln>
        </p:spPr>
        <p:txBody>
          <a:bodyPr anchorCtr="0" anchor="b" bIns="0" lIns="0" spcFirstLastPara="1" rIns="0" wrap="square" tIns="0">
            <a:spAutoFit/>
          </a:bodyPr>
          <a:lstStyle/>
          <a:p>
            <a:pPr indent="0" lvl="0" marL="0" marR="0" rtl="1" algn="r">
              <a:lnSpc>
                <a:spcPct val="125000"/>
              </a:lnSpc>
              <a:spcBef>
                <a:spcPts val="0"/>
              </a:spcBef>
              <a:spcAft>
                <a:spcPts val="0"/>
              </a:spcAft>
              <a:buClr>
                <a:schemeClr val="dk1"/>
              </a:buClr>
              <a:buSzPts val="5600"/>
              <a:buFont typeface="Arial"/>
              <a:buNone/>
            </a:pPr>
            <a:r>
              <a:rPr i="0" lang="ar-AE" sz="3400" u="none" cap="none" strike="noStrike">
                <a:solidFill>
                  <a:schemeClr val="dk1"/>
                </a:solidFill>
                <a:latin typeface="Noto Sans Arabic"/>
                <a:ea typeface="Noto Sans Arabic"/>
                <a:cs typeface="Noto Sans Arabic"/>
                <a:sym typeface="Noto Sans Arabic"/>
              </a:rPr>
              <a:t>صَمّمنا حلولنا التكنولوجية بما يراعي تطلعاتك واحتياجاتك. ونهدف دائماً إلى دعمك وتمكينك من التعبير عن آرائه والتحكُّم في تجاربه الخاصة، بما في ذلك المحتوى الذي تراه وتشاركه وتتفاعل معه والأشخاص الذين يمكنك الاتصال بهم.</a:t>
            </a:r>
            <a:endParaRPr i="0" sz="3400" u="none" cap="none" strike="noStrike">
              <a:solidFill>
                <a:schemeClr val="dk1"/>
              </a:solidFill>
              <a:latin typeface="Noto Sans Arabic"/>
              <a:ea typeface="Noto Sans Arabic"/>
              <a:cs typeface="Noto Sans Arabic"/>
              <a:sym typeface="Noto Sans Arabic"/>
            </a:endParaRPr>
          </a:p>
        </p:txBody>
      </p:sp>
      <p:sp>
        <p:nvSpPr>
          <p:cNvPr id="1475" name="Google Shape;1475;p172"/>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chemeClr val="accent4"/>
                </a:solidFill>
                <a:latin typeface="Optimistic Text"/>
                <a:ea typeface="Optimistic Text"/>
                <a:cs typeface="Optimistic Text"/>
                <a:sym typeface="Optimistic Text"/>
              </a:rPr>
              <a:t>0</a:t>
            </a:r>
            <a:fld id="{00000000-1234-1234-1234-123412341234}" type="slidenum">
              <a:rPr lang="ar-AE">
                <a:solidFill>
                  <a:schemeClr val="accent4"/>
                </a:solidFill>
                <a:latin typeface="Optimistic Text"/>
                <a:ea typeface="Optimistic Text"/>
                <a:cs typeface="Optimistic Text"/>
                <a:sym typeface="Optimistic Text"/>
              </a:rPr>
              <a:t>‹#›</a:t>
            </a:fld>
            <a:endParaRPr>
              <a:solidFill>
                <a:schemeClr val="accent4"/>
              </a:solidFill>
              <a:latin typeface="Optimistic Text"/>
              <a:ea typeface="Optimistic Text"/>
              <a:cs typeface="Optimistic Text"/>
              <a:sym typeface="Optimistic Text"/>
            </a:endParaRPr>
          </a:p>
        </p:txBody>
      </p:sp>
      <p:grpSp>
        <p:nvGrpSpPr>
          <p:cNvPr id="1476" name="Google Shape;1476;p172"/>
          <p:cNvGrpSpPr/>
          <p:nvPr/>
        </p:nvGrpSpPr>
        <p:grpSpPr>
          <a:xfrm>
            <a:off x="16727568" y="9578870"/>
            <a:ext cx="860353" cy="172004"/>
            <a:chOff x="1751220" y="2553305"/>
            <a:chExt cx="8690433" cy="1751564"/>
          </a:xfrm>
        </p:grpSpPr>
        <p:grpSp>
          <p:nvGrpSpPr>
            <p:cNvPr id="1477" name="Google Shape;1477;p172"/>
            <p:cNvGrpSpPr/>
            <p:nvPr/>
          </p:nvGrpSpPr>
          <p:grpSpPr>
            <a:xfrm>
              <a:off x="4940894" y="2609525"/>
              <a:ext cx="5500759" cy="1694643"/>
              <a:chOff x="4940894" y="2609525"/>
              <a:chExt cx="5500759" cy="1694643"/>
            </a:xfrm>
          </p:grpSpPr>
          <p:sp>
            <p:nvSpPr>
              <p:cNvPr id="1478" name="Google Shape;1478;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79" name="Google Shape;1479;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1" name="Google Shape;1481;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2" name="Google Shape;1482;p172"/>
            <p:cNvGrpSpPr/>
            <p:nvPr/>
          </p:nvGrpSpPr>
          <p:grpSpPr>
            <a:xfrm>
              <a:off x="1751220" y="2553305"/>
              <a:ext cx="2635412" cy="1751564"/>
              <a:chOff x="1751220" y="2553305"/>
              <a:chExt cx="2635412" cy="1751564"/>
            </a:xfrm>
          </p:grpSpPr>
          <p:grpSp>
            <p:nvGrpSpPr>
              <p:cNvPr id="1483" name="Google Shape;1483;p172"/>
              <p:cNvGrpSpPr/>
              <p:nvPr/>
            </p:nvGrpSpPr>
            <p:grpSpPr>
              <a:xfrm>
                <a:off x="1751220" y="2553305"/>
                <a:ext cx="2635412" cy="1751564"/>
                <a:chOff x="1751220" y="2553305"/>
                <a:chExt cx="2635412" cy="1751564"/>
              </a:xfrm>
            </p:grpSpPr>
            <p:sp>
              <p:nvSpPr>
                <p:cNvPr id="1484" name="Google Shape;1484;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5" name="Google Shape;1485;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7" name="Google Shape;1487;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8" name="Google Shape;1488;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89" name="Google Shape;1489;p172"/>
          <p:cNvSpPr txBox="1"/>
          <p:nvPr/>
        </p:nvSpPr>
        <p:spPr>
          <a:xfrm>
            <a:off x="10556875" y="9598075"/>
            <a:ext cx="5721900" cy="172200"/>
          </a:xfrm>
          <a:prstGeom prst="rect">
            <a:avLst/>
          </a:prstGeom>
          <a:noFill/>
          <a:ln>
            <a:noFill/>
          </a:ln>
        </p:spPr>
        <p:txBody>
          <a:bodyPr anchorCtr="0" anchor="ctr" bIns="0" lIns="0" spcFirstLastPara="1" rIns="0" wrap="square" tIns="0">
            <a:noAutofit/>
          </a:bodyPr>
          <a:lstStyle/>
          <a:p>
            <a:pPr indent="0" lvl="0" marL="0" rtl="1" algn="r">
              <a:spcBef>
                <a:spcPts val="0"/>
              </a:spcBef>
              <a:spcAft>
                <a:spcPts val="0"/>
              </a:spcAft>
              <a:buClr>
                <a:schemeClr val="accent5"/>
              </a:buClr>
              <a:buSzPts val="1400"/>
              <a:buFont typeface="Arial"/>
              <a:buNone/>
            </a:pPr>
            <a:r>
              <a:rPr lang="ar-AE">
                <a:solidFill>
                  <a:schemeClr val="dk1"/>
                </a:solidFill>
                <a:latin typeface="Noto Sans Arabic"/>
                <a:ea typeface="Noto Sans Arabic"/>
                <a:cs typeface="Noto Sans Arabic"/>
                <a:sym typeface="Noto Sans Arabic"/>
              </a:rPr>
              <a:t>حماية سلامة الشباب وصحتهم على الإنترنت</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sp>
        <p:nvSpPr>
          <p:cNvPr id="2067" name="Google Shape;2067;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69" name="Google Shape;2069;p199"/>
          <p:cNvSpPr txBox="1"/>
          <p:nvPr/>
        </p:nvSpPr>
        <p:spPr>
          <a:xfrm>
            <a:off x="5698600" y="1949700"/>
            <a:ext cx="118734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حسابات خاصة بشكل افتراضي للمراهقين تحت سن </a:t>
            </a:r>
            <a:r>
              <a:rPr i="0" lang="ar-AE" sz="3600" u="none" cap="none" strike="noStrike">
                <a:solidFill>
                  <a:schemeClr val="dk1"/>
                </a:solidFill>
                <a:latin typeface="Optimistic Display Medium"/>
                <a:ea typeface="Optimistic Display Medium"/>
                <a:cs typeface="Optimistic Display Medium"/>
                <a:sym typeface="Optimistic Display Medium"/>
              </a:rPr>
              <a:t>16</a:t>
            </a:r>
            <a:r>
              <a:rPr i="0" lang="ar-AE" sz="3600" u="none" cap="none" strike="noStrike">
                <a:solidFill>
                  <a:schemeClr val="dk1"/>
                </a:solidFill>
                <a:latin typeface="Noto Sans Arabic Medium"/>
                <a:ea typeface="Noto Sans Arabic Medium"/>
                <a:cs typeface="Noto Sans Arabic Medium"/>
                <a:sym typeface="Noto Sans Arabic Medium"/>
              </a:rPr>
              <a:t> سنة</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070" name="Google Shape;2070;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sp>
        <p:nvSpPr>
          <p:cNvPr id="2071" name="Google Shape;2071;p199"/>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072" name="Google Shape;2072;p199"/>
          <p:cNvSpPr/>
          <p:nvPr/>
        </p:nvSpPr>
        <p:spPr>
          <a:xfrm>
            <a:off x="409125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199"/>
          <p:cNvSpPr/>
          <p:nvPr/>
        </p:nvSpPr>
        <p:spPr>
          <a:xfrm>
            <a:off x="430939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4" name="Google Shape;2074;p199"/>
          <p:cNvPicPr preferRelativeResize="0"/>
          <p:nvPr/>
        </p:nvPicPr>
        <p:blipFill rotWithShape="1">
          <a:blip r:embed="rId4">
            <a:alphaModFix/>
          </a:blip>
          <a:srcRect b="3236" l="0" r="1048" t="729"/>
          <a:stretch/>
        </p:blipFill>
        <p:spPr>
          <a:xfrm>
            <a:off x="4303850" y="3253724"/>
            <a:ext cx="2306100" cy="4829702"/>
          </a:xfrm>
          <a:prstGeom prst="rect">
            <a:avLst/>
          </a:prstGeom>
          <a:noFill/>
          <a:ln>
            <a:noFill/>
          </a:ln>
        </p:spPr>
      </p:pic>
      <p:sp>
        <p:nvSpPr>
          <p:cNvPr id="2075" name="Google Shape;2075;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6" name="Google Shape;2076;p199"/>
          <p:cNvPicPr preferRelativeResize="0"/>
          <p:nvPr/>
        </p:nvPicPr>
        <p:blipFill rotWithShape="1">
          <a:blip r:embed="rId5">
            <a:alphaModFix/>
          </a:blip>
          <a:srcRect b="3183" l="0" r="596" t="337"/>
          <a:stretch/>
        </p:blipFill>
        <p:spPr>
          <a:xfrm>
            <a:off x="10789450" y="3253797"/>
            <a:ext cx="2306100" cy="4830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200"/>
          <p:cNvSpPr/>
          <p:nvPr/>
        </p:nvSpPr>
        <p:spPr>
          <a:xfrm>
            <a:off x="425732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الثالث</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تجارب مناسِبة للفئة العمرية</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083" name="Google Shape;2083;p200"/>
          <p:cNvSpPr txBox="1"/>
          <p:nvPr/>
        </p:nvSpPr>
        <p:spPr>
          <a:xfrm>
            <a:off x="1532800" y="1949700"/>
            <a:ext cx="160392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إبراز مزايا الحسابات الخاصة للمراهقين الذين لديهم حسابات</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084" name="Google Shape;2084;p200"/>
          <p:cNvSpPr/>
          <p:nvPr/>
        </p:nvSpPr>
        <p:spPr>
          <a:xfrm>
            <a:off x="12391100" y="4218650"/>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200"/>
          <p:cNvSpPr/>
          <p:nvPr/>
        </p:nvSpPr>
        <p:spPr>
          <a:xfrm>
            <a:off x="12391100" y="5850296"/>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6" name="Google Shape;2086;p200"/>
          <p:cNvCxnSpPr>
            <a:stCxn id="2084" idx="3"/>
            <a:endCxn id="2085" idx="3"/>
          </p:cNvCxnSpPr>
          <p:nvPr/>
        </p:nvCxnSpPr>
        <p:spPr>
          <a:xfrm>
            <a:off x="12520700" y="4347350"/>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87" name="Google Shape;2087;p200"/>
          <p:cNvSpPr txBox="1"/>
          <p:nvPr>
            <p:ph idx="4294967295" type="ctrTitle"/>
          </p:nvPr>
        </p:nvSpPr>
        <p:spPr>
          <a:xfrm>
            <a:off x="12943563" y="5050850"/>
            <a:ext cx="2542500" cy="246300"/>
          </a:xfrm>
          <a:prstGeom prst="rect">
            <a:avLst/>
          </a:prstGeom>
          <a:noFill/>
          <a:ln>
            <a:noFill/>
          </a:ln>
        </p:spPr>
        <p:txBody>
          <a:bodyPr anchorCtr="0" anchor="b" bIns="0" lIns="0" spcFirstLastPara="1" rIns="0" wrap="square" tIns="0">
            <a:spAutoFit/>
          </a:bodyPr>
          <a:lstStyle/>
          <a:p>
            <a:pPr indent="0" lvl="0" marL="0" marR="0" rtl="1" algn="r">
              <a:lnSpc>
                <a:spcPct val="100000"/>
              </a:lnSpc>
              <a:spcBef>
                <a:spcPts val="0"/>
              </a:spcBef>
              <a:spcAft>
                <a:spcPts val="2000"/>
              </a:spcAft>
              <a:buClr>
                <a:schemeClr val="dk1"/>
              </a:buClr>
              <a:buSzPts val="5600"/>
              <a:buFont typeface="Arial"/>
              <a:buNone/>
            </a:pPr>
            <a:r>
              <a:rPr i="0" lang="ar-AE" sz="1600" u="none" cap="none" strike="noStrike">
                <a:solidFill>
                  <a:schemeClr val="dk1"/>
                </a:solidFill>
                <a:latin typeface="Noto Sans Arabic"/>
                <a:ea typeface="Noto Sans Arabic"/>
                <a:cs typeface="Noto Sans Arabic"/>
                <a:sym typeface="Noto Sans Arabic"/>
              </a:rPr>
              <a:t>تحديثات أعلى الصفحة الرئيسية</a:t>
            </a:r>
            <a:endParaRPr i="0" sz="1600" u="none" cap="none" strike="noStrike">
              <a:solidFill>
                <a:schemeClr val="dk1"/>
              </a:solidFill>
              <a:latin typeface="Noto Sans Arabic"/>
              <a:ea typeface="Noto Sans Arabic"/>
              <a:cs typeface="Noto Sans Arabic"/>
              <a:sym typeface="Noto Sans Arabic"/>
            </a:endParaRPr>
          </a:p>
        </p:txBody>
      </p:sp>
      <p:sp>
        <p:nvSpPr>
          <p:cNvPr id="2088" name="Google Shape;2088;p200"/>
          <p:cNvSpPr txBox="1"/>
          <p:nvPr>
            <p:ph idx="4294967295" type="ctrTitle"/>
          </p:nvPr>
        </p:nvSpPr>
        <p:spPr>
          <a:xfrm>
            <a:off x="7596649" y="4318475"/>
            <a:ext cx="1347600" cy="246300"/>
          </a:xfrm>
          <a:prstGeom prst="rect">
            <a:avLst/>
          </a:prstGeom>
          <a:noFill/>
          <a:ln>
            <a:noFill/>
          </a:ln>
        </p:spPr>
        <p:txBody>
          <a:bodyPr anchorCtr="0" anchor="b" bIns="0" lIns="0" spcFirstLastPara="1" rIns="0" wrap="square" tIns="0">
            <a:spAutoFit/>
          </a:bodyPr>
          <a:lstStyle/>
          <a:p>
            <a:pPr indent="0" lvl="0" marL="0" marR="0" rtl="1" algn="l">
              <a:lnSpc>
                <a:spcPct val="100000"/>
              </a:lnSpc>
              <a:spcBef>
                <a:spcPts val="0"/>
              </a:spcBef>
              <a:spcAft>
                <a:spcPts val="2000"/>
              </a:spcAft>
              <a:buClr>
                <a:schemeClr val="dk1"/>
              </a:buClr>
              <a:buSzPts val="5600"/>
              <a:buFont typeface="Arial"/>
              <a:buNone/>
            </a:pPr>
            <a:r>
              <a:rPr i="0" lang="ar-AE" sz="1600" u="none" cap="none" strike="noStrike">
                <a:solidFill>
                  <a:schemeClr val="dk1"/>
                </a:solidFill>
                <a:latin typeface="Noto Sans Arabic"/>
                <a:ea typeface="Noto Sans Arabic"/>
                <a:cs typeface="Noto Sans Arabic"/>
                <a:sym typeface="Noto Sans Arabic"/>
              </a:rPr>
              <a:t>تحديثات النشاط</a:t>
            </a:r>
            <a:endParaRPr i="0" sz="1600" u="none" cap="none" strike="noStrike">
              <a:solidFill>
                <a:schemeClr val="dk1"/>
              </a:solidFill>
              <a:latin typeface="Noto Sans Arabic"/>
              <a:ea typeface="Noto Sans Arabic"/>
              <a:cs typeface="Noto Sans Arabic"/>
              <a:sym typeface="Noto Sans Arabic"/>
            </a:endParaRPr>
          </a:p>
        </p:txBody>
      </p:sp>
      <p:sp>
        <p:nvSpPr>
          <p:cNvPr id="2089" name="Google Shape;2089;p200"/>
          <p:cNvSpPr/>
          <p:nvPr/>
        </p:nvSpPr>
        <p:spPr>
          <a:xfrm>
            <a:off x="7020225" y="3485075"/>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200"/>
          <p:cNvSpPr/>
          <p:nvPr/>
        </p:nvSpPr>
        <p:spPr>
          <a:xfrm>
            <a:off x="7020225" y="5103182"/>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1" name="Google Shape;2091;p200"/>
          <p:cNvCxnSpPr>
            <a:stCxn id="2089" idx="3"/>
            <a:endCxn id="2090" idx="3"/>
          </p:cNvCxnSpPr>
          <p:nvPr/>
        </p:nvCxnSpPr>
        <p:spPr>
          <a:xfrm>
            <a:off x="7154025" y="3630275"/>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2" name="Google Shape;2092;p200"/>
          <p:cNvSpPr/>
          <p:nvPr/>
        </p:nvSpPr>
        <p:spPr>
          <a:xfrm>
            <a:off x="97036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3" name="Google Shape;2093;p200"/>
          <p:cNvPicPr preferRelativeResize="0"/>
          <p:nvPr/>
        </p:nvPicPr>
        <p:blipFill rotWithShape="1">
          <a:blip r:embed="rId3">
            <a:alphaModFix/>
          </a:blip>
          <a:srcRect b="3183" l="0" r="596" t="337"/>
          <a:stretch/>
        </p:blipFill>
        <p:spPr>
          <a:xfrm>
            <a:off x="9896825" y="3253872"/>
            <a:ext cx="2306100" cy="4830001"/>
          </a:xfrm>
          <a:prstGeom prst="rect">
            <a:avLst/>
          </a:prstGeom>
          <a:noFill/>
          <a:ln>
            <a:noFill/>
          </a:ln>
        </p:spPr>
      </p:pic>
      <p:pic>
        <p:nvPicPr>
          <p:cNvPr id="2094" name="Google Shape;2094;p200"/>
          <p:cNvPicPr preferRelativeResize="0"/>
          <p:nvPr/>
        </p:nvPicPr>
        <p:blipFill rotWithShape="1">
          <a:blip r:embed="rId4">
            <a:alphaModFix/>
          </a:blip>
          <a:srcRect b="2189" l="0" r="0" t="2189"/>
          <a:stretch/>
        </p:blipFill>
        <p:spPr>
          <a:xfrm>
            <a:off x="4351285" y="3099279"/>
            <a:ext cx="2504400" cy="5167800"/>
          </a:xfrm>
          <a:prstGeom prst="roundRect">
            <a:avLst>
              <a:gd fmla="val 11723" name="adj"/>
            </a:avLst>
          </a:prstGeom>
          <a:noFill/>
          <a:ln>
            <a:noFill/>
          </a:ln>
        </p:spPr>
      </p:pic>
      <p:grpSp>
        <p:nvGrpSpPr>
          <p:cNvPr id="2095" name="Google Shape;2095;p200"/>
          <p:cNvGrpSpPr/>
          <p:nvPr/>
        </p:nvGrpSpPr>
        <p:grpSpPr>
          <a:xfrm>
            <a:off x="6046289" y="4864058"/>
            <a:ext cx="314400" cy="314526"/>
            <a:chOff x="2267437" y="2605775"/>
            <a:chExt cx="157200" cy="157263"/>
          </a:xfrm>
        </p:grpSpPr>
        <p:grpSp>
          <p:nvGrpSpPr>
            <p:cNvPr id="2096" name="Google Shape;2096;p200"/>
            <p:cNvGrpSpPr/>
            <p:nvPr/>
          </p:nvGrpSpPr>
          <p:grpSpPr>
            <a:xfrm>
              <a:off x="2267437" y="2605775"/>
              <a:ext cx="157200" cy="157200"/>
              <a:chOff x="2267437" y="2811513"/>
              <a:chExt cx="157200" cy="157200"/>
            </a:xfrm>
          </p:grpSpPr>
          <p:sp>
            <p:nvSpPr>
              <p:cNvPr id="2097" name="Google Shape;2097;p200"/>
              <p:cNvSpPr/>
              <p:nvPr/>
            </p:nvSpPr>
            <p:spPr>
              <a:xfrm>
                <a:off x="2267437" y="2811513"/>
                <a:ext cx="157200" cy="157200"/>
              </a:xfrm>
              <a:prstGeom prst="ellipse">
                <a:avLst/>
              </a:prstGeom>
              <a:solidFill>
                <a:srgbClr val="AFD7FF">
                  <a:alpha val="32550"/>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200"/>
              <p:cNvSpPr/>
              <p:nvPr/>
            </p:nvSpPr>
            <p:spPr>
              <a:xfrm>
                <a:off x="2282030" y="2826123"/>
                <a:ext cx="128100" cy="128100"/>
              </a:xfrm>
              <a:prstGeom prst="ellipse">
                <a:avLst/>
              </a:prstGeom>
              <a:solidFill>
                <a:srgbClr val="0082FB">
                  <a:alpha val="32550"/>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9" name="Google Shape;2099;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0" name="Google Shape;2100;p200"/>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201"/>
          <p:cNvSpPr txBox="1"/>
          <p:nvPr>
            <p:ph idx="4294967295" type="ctrTitle"/>
          </p:nvPr>
        </p:nvSpPr>
        <p:spPr>
          <a:xfrm>
            <a:off x="12246425" y="3189900"/>
            <a:ext cx="5341500" cy="39072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5600"/>
              <a:buFont typeface="Arial"/>
              <a:buNone/>
            </a:pPr>
            <a:r>
              <a:rPr b="1" i="0" lang="ar-AE" sz="2300" u="none" cap="none" strike="noStrike">
                <a:solidFill>
                  <a:schemeClr val="dk1"/>
                </a:solidFill>
                <a:latin typeface="Noto Sans Arabic"/>
                <a:ea typeface="Noto Sans Arabic"/>
                <a:cs typeface="Noto Sans Arabic"/>
                <a:sym typeface="Noto Sans Arabic"/>
              </a:rPr>
              <a:t>مُلحَق</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4500" u="none" cap="none" strike="noStrike">
                <a:solidFill>
                  <a:schemeClr val="dk1"/>
                </a:solidFill>
                <a:latin typeface="Noto Sans Arabic Medium"/>
                <a:ea typeface="Noto Sans Arabic Medium"/>
                <a:cs typeface="Noto Sans Arabic Medium"/>
                <a:sym typeface="Noto Sans Arabic Medium"/>
              </a:rPr>
              <a:t>موارد لك ولعائلتك في الواقع الافتراضي</a:t>
            </a:r>
            <a:endParaRPr i="0" sz="4500" u="none" cap="none" strike="noStrike">
              <a:solidFill>
                <a:schemeClr val="dk1"/>
              </a:solidFill>
              <a:latin typeface="Noto Sans Arabic Medium"/>
              <a:ea typeface="Noto Sans Arabic Medium"/>
              <a:cs typeface="Noto Sans Arabic Medium"/>
              <a:sym typeface="Noto Sans Arabic Medium"/>
            </a:endParaRPr>
          </a:p>
        </p:txBody>
      </p:sp>
      <p:pic>
        <p:nvPicPr>
          <p:cNvPr id="2106" name="Google Shape;2106;p201"/>
          <p:cNvPicPr preferRelativeResize="0"/>
          <p:nvPr/>
        </p:nvPicPr>
        <p:blipFill rotWithShape="1">
          <a:blip r:embed="rId3">
            <a:alphaModFix/>
          </a:blip>
          <a:srcRect b="3364" l="17976" r="3108" t="24438"/>
          <a:stretch/>
        </p:blipFill>
        <p:spPr>
          <a:xfrm>
            <a:off x="700100" y="2400300"/>
            <a:ext cx="9741300" cy="5944200"/>
          </a:xfrm>
          <a:prstGeom prst="roundRect">
            <a:avLst>
              <a:gd fmla="val 7089" name="adj"/>
            </a:avLst>
          </a:prstGeom>
          <a:noFill/>
          <a:ln>
            <a:noFill/>
          </a:ln>
        </p:spPr>
      </p:pic>
      <p:pic>
        <p:nvPicPr>
          <p:cNvPr id="2107" name="Google Shape;2107;p201"/>
          <p:cNvPicPr preferRelativeResize="0"/>
          <p:nvPr/>
        </p:nvPicPr>
        <p:blipFill rotWithShape="1">
          <a:blip r:embed="rId4">
            <a:alphaModFix/>
          </a:blip>
          <a:srcRect b="15990" l="53918" r="10494" t="9006"/>
          <a:stretch/>
        </p:blipFill>
        <p:spPr>
          <a:xfrm>
            <a:off x="5121100" y="1085850"/>
            <a:ext cx="4438400" cy="6238874"/>
          </a:xfrm>
          <a:prstGeom prst="rect">
            <a:avLst/>
          </a:prstGeom>
          <a:noFill/>
          <a:ln>
            <a:noFill/>
          </a:ln>
        </p:spPr>
      </p:pic>
      <p:sp>
        <p:nvSpPr>
          <p:cNvPr id="2108" name="Google Shape;2108;p201"/>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202"/>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موارد لك ولعائلتك </a:t>
            </a:r>
            <a:endParaRPr i="0" sz="1800" u="none" cap="none" strike="noStrike">
              <a:solidFill>
                <a:schemeClr val="dk1"/>
              </a:solidFill>
              <a:latin typeface="Noto Sans Arabic Medium"/>
              <a:ea typeface="Noto Sans Arabic Medium"/>
              <a:cs typeface="Noto Sans Arabic Medium"/>
              <a:sym typeface="Noto Sans Arabic Medium"/>
            </a:endParaRPr>
          </a:p>
        </p:txBody>
      </p:sp>
      <p:sp>
        <p:nvSpPr>
          <p:cNvPr id="2115" name="Google Shape;2115;p202"/>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2000"/>
              </a:spcAft>
              <a:buClr>
                <a:srgbClr val="000000"/>
              </a:buClr>
              <a:buSzPts val="2000"/>
              <a:buFont typeface="Arial"/>
              <a:buNone/>
            </a:pPr>
            <a:r>
              <a:rPr i="0" lang="ar-AE" sz="2000" u="none" cap="none" strike="noStrike">
                <a:solidFill>
                  <a:schemeClr val="dk1"/>
                </a:solidFill>
                <a:latin typeface="Noto Sans Arabic"/>
                <a:ea typeface="Noto Sans Arabic"/>
                <a:cs typeface="Noto Sans Arabic"/>
                <a:sym typeface="Noto Sans Arabic"/>
              </a:rPr>
              <a:t>مركز تعليمي للوالدين حول الواقع الافتراضي</a:t>
            </a:r>
            <a:endParaRPr i="0" sz="2000" u="none" cap="none" strike="noStrike">
              <a:solidFill>
                <a:schemeClr val="dk1"/>
              </a:solidFill>
              <a:latin typeface="Noto Sans Arabic"/>
              <a:ea typeface="Noto Sans Arabic"/>
              <a:cs typeface="Noto Sans Arabic"/>
              <a:sym typeface="Noto Sans Arabic"/>
            </a:endParaRPr>
          </a:p>
        </p:txBody>
      </p:sp>
      <p:pic>
        <p:nvPicPr>
          <p:cNvPr id="2116" name="Google Shape;2116;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17" name="Google Shape;2117;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118" name="Google Shape;2118;p202"/>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p203"/>
          <p:cNvSpPr/>
          <p:nvPr/>
        </p:nvSpPr>
        <p:spPr>
          <a:xfrm>
            <a:off x="741400" y="6031825"/>
            <a:ext cx="14944200" cy="2710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203"/>
          <p:cNvSpPr/>
          <p:nvPr/>
        </p:nvSpPr>
        <p:spPr>
          <a:xfrm>
            <a:off x="741400" y="2443225"/>
            <a:ext cx="14944200" cy="3588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126" name="Google Shape;2126;p203"/>
          <p:cNvSpPr/>
          <p:nvPr/>
        </p:nvSpPr>
        <p:spPr>
          <a:xfrm>
            <a:off x="7707663" y="267710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7" name="Google Shape;2127;p203"/>
          <p:cNvSpPr/>
          <p:nvPr/>
        </p:nvSpPr>
        <p:spPr>
          <a:xfrm>
            <a:off x="14601300" y="267710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8" name="Google Shape;2128;p203"/>
          <p:cNvSpPr txBox="1"/>
          <p:nvPr/>
        </p:nvSpPr>
        <p:spPr>
          <a:xfrm>
            <a:off x="12070600" y="2672875"/>
            <a:ext cx="2367600" cy="808200"/>
          </a:xfrm>
          <a:prstGeom prst="rect">
            <a:avLst/>
          </a:prstGeom>
          <a:noFill/>
          <a:ln>
            <a:noFill/>
          </a:ln>
        </p:spPr>
        <p:txBody>
          <a:bodyPr anchorCtr="0" anchor="t" bIns="91450" lIns="91450" spcFirstLastPara="1" rIns="91450" wrap="square" tIns="91450">
            <a:sp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محتوى غير مناسِب للفئة العمرية</a:t>
            </a:r>
            <a:endParaRPr b="1" i="0" sz="1800" u="none" cap="none" strike="noStrike">
              <a:solidFill>
                <a:schemeClr val="accent4"/>
              </a:solidFill>
              <a:latin typeface="Noto Sans Arabic"/>
              <a:ea typeface="Noto Sans Arabic"/>
              <a:cs typeface="Noto Sans Arabic"/>
              <a:sym typeface="Noto Sans Arabic"/>
            </a:endParaRPr>
          </a:p>
        </p:txBody>
      </p:sp>
      <p:sp>
        <p:nvSpPr>
          <p:cNvPr id="2129" name="Google Shape;2129;p203"/>
          <p:cNvSpPr txBox="1"/>
          <p:nvPr/>
        </p:nvSpPr>
        <p:spPr>
          <a:xfrm>
            <a:off x="4880138" y="2672875"/>
            <a:ext cx="2712600" cy="803400"/>
          </a:xfrm>
          <a:prstGeom prst="rect">
            <a:avLst/>
          </a:prstGeom>
          <a:noFill/>
          <a:ln>
            <a:noFill/>
          </a:ln>
        </p:spPr>
        <p:txBody>
          <a:bodyPr anchorCtr="0" anchor="ctr" bIns="91450" lIns="91450" spcFirstLastPara="1" rIns="91450" wrap="square" tIns="9145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الوقت المستهلَك والصحة</a:t>
            </a:r>
            <a:endParaRPr b="1" i="0" sz="1800" u="none" cap="none" strike="noStrike">
              <a:solidFill>
                <a:schemeClr val="accent4"/>
              </a:solidFill>
              <a:latin typeface="Noto Sans Arabic"/>
              <a:ea typeface="Noto Sans Arabic"/>
              <a:cs typeface="Noto Sans Arabic"/>
              <a:sym typeface="Noto Sans Arabic"/>
            </a:endParaRPr>
          </a:p>
        </p:txBody>
      </p:sp>
      <p:sp>
        <p:nvSpPr>
          <p:cNvPr id="2130" name="Google Shape;2130;p203"/>
          <p:cNvSpPr txBox="1"/>
          <p:nvPr/>
        </p:nvSpPr>
        <p:spPr>
          <a:xfrm>
            <a:off x="15779800" y="3925827"/>
            <a:ext cx="1792200" cy="623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سُبُل الحماية الحالية</a:t>
            </a:r>
            <a:endParaRPr b="1" i="0" sz="1800" u="none" cap="none" strike="noStrike">
              <a:solidFill>
                <a:schemeClr val="dk1"/>
              </a:solidFill>
              <a:latin typeface="Noto Sans Arabic"/>
              <a:ea typeface="Noto Sans Arabic"/>
              <a:cs typeface="Noto Sans Arabic"/>
              <a:sym typeface="Noto Sans Arabic"/>
            </a:endParaRPr>
          </a:p>
        </p:txBody>
      </p:sp>
      <p:sp>
        <p:nvSpPr>
          <p:cNvPr id="2131" name="Google Shape;2131;p203"/>
          <p:cNvSpPr txBox="1"/>
          <p:nvPr/>
        </p:nvSpPr>
        <p:spPr>
          <a:xfrm>
            <a:off x="15507400" y="6773868"/>
            <a:ext cx="2064600" cy="1226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000000"/>
              </a:buClr>
              <a:buSzPts val="1800"/>
              <a:buFont typeface="Arial"/>
              <a:buNone/>
            </a:pPr>
            <a:r>
              <a:rPr b="1" i="0" lang="ar-AE" sz="1800" u="none" cap="none" strike="noStrike">
                <a:solidFill>
                  <a:srgbClr val="0064E0"/>
                </a:solidFill>
                <a:latin typeface="Noto Sans Arabic"/>
                <a:ea typeface="Noto Sans Arabic"/>
                <a:cs typeface="Noto Sans Arabic"/>
                <a:sym typeface="Noto Sans Arabic"/>
              </a:rPr>
              <a:t>جديد!</a:t>
            </a:r>
            <a:endParaRPr b="1" i="0" sz="1800" u="none" cap="none" strike="noStrike">
              <a:solidFill>
                <a:srgbClr val="0064E0"/>
              </a:solidFill>
              <a:latin typeface="Noto Sans Arabic"/>
              <a:ea typeface="Noto Sans Arabic"/>
              <a:cs typeface="Noto Sans Arabic"/>
              <a:sym typeface="Noto Sans Arabic"/>
            </a:endParaRPr>
          </a:p>
          <a:p>
            <a:pPr indent="0" lvl="0" marL="0" marR="0" rtl="1" algn="r">
              <a:lnSpc>
                <a:spcPct val="125000"/>
              </a:lnSpc>
              <a:spcBef>
                <a:spcPts val="2000"/>
              </a:spcBef>
              <a:spcAft>
                <a:spcPts val="2000"/>
              </a:spcAft>
              <a:buClr>
                <a:srgbClr val="000000"/>
              </a:buClr>
              <a:buSzPts val="1800"/>
              <a:buFont typeface="Arial"/>
              <a:buNone/>
            </a:pPr>
            <a:r>
              <a:rPr b="1" i="0" lang="ar-AE" sz="1800" u="none" cap="none" strike="noStrike">
                <a:solidFill>
                  <a:schemeClr val="dk1"/>
                </a:solidFill>
                <a:latin typeface="Noto Sans Arabic"/>
                <a:ea typeface="Noto Sans Arabic"/>
                <a:cs typeface="Noto Sans Arabic"/>
                <a:sym typeface="Noto Sans Arabic"/>
              </a:rPr>
              <a:t>إشراف الوالدين </a:t>
            </a:r>
            <a:endParaRPr b="1" i="0" sz="1800" u="none" cap="none" strike="noStrike">
              <a:solidFill>
                <a:schemeClr val="dk1"/>
              </a:solidFill>
              <a:latin typeface="Noto Sans Arabic"/>
              <a:ea typeface="Noto Sans Arabic"/>
              <a:cs typeface="Noto Sans Arabic"/>
              <a:sym typeface="Noto Sans Arabic"/>
            </a:endParaRPr>
          </a:p>
        </p:txBody>
      </p:sp>
      <p:sp>
        <p:nvSpPr>
          <p:cNvPr id="2132" name="Google Shape;2132;p203"/>
          <p:cNvSpPr txBox="1"/>
          <p:nvPr/>
        </p:nvSpPr>
        <p:spPr>
          <a:xfrm>
            <a:off x="12577750" y="3843800"/>
            <a:ext cx="2367600" cy="12264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تصنيفات التحالف الدولي للتصنيف العمري </a:t>
            </a:r>
            <a:r>
              <a:rPr i="0" lang="ar-AE" sz="1600" u="none" cap="none" strike="noStrike">
                <a:solidFill>
                  <a:schemeClr val="accent4"/>
                </a:solidFill>
                <a:latin typeface="Optimistic Text"/>
                <a:ea typeface="Optimistic Text"/>
                <a:cs typeface="Optimistic Text"/>
                <a:sym typeface="Optimistic Text"/>
              </a:rPr>
              <a:t>(IARC)</a:t>
            </a:r>
            <a:r>
              <a:rPr i="0" lang="ar-AE" sz="1600" u="none" cap="none" strike="noStrike">
                <a:solidFill>
                  <a:schemeClr val="accent4"/>
                </a:solidFill>
                <a:latin typeface="Noto Sans Arabic"/>
                <a:ea typeface="Noto Sans Arabic"/>
                <a:cs typeface="Noto Sans Arabic"/>
                <a:sym typeface="Noto Sans Arabic"/>
              </a:rPr>
              <a:t> على متجر </a:t>
            </a:r>
            <a:r>
              <a:rPr i="0" lang="ar-AE" sz="1600" u="none" cap="none" strike="noStrike">
                <a:solidFill>
                  <a:schemeClr val="accent4"/>
                </a:solidFill>
                <a:latin typeface="Optimistic Text"/>
                <a:ea typeface="Optimistic Text"/>
                <a:cs typeface="Optimistic Text"/>
                <a:sym typeface="Optimistic Text"/>
              </a:rPr>
              <a:t>Quest Store</a:t>
            </a:r>
            <a:endParaRPr i="0" sz="1600" u="none" cap="none" strike="noStrike">
              <a:solidFill>
                <a:schemeClr val="accent4"/>
              </a:solidFill>
              <a:latin typeface="Optimistic Text"/>
              <a:ea typeface="Optimistic Text"/>
              <a:cs typeface="Optimistic Text"/>
              <a:sym typeface="Optimistic Text"/>
            </a:endParaRPr>
          </a:p>
          <a:p>
            <a:pPr indent="0" lvl="0" marL="0" marR="0" rtl="1" algn="r">
              <a:lnSpc>
                <a:spcPct val="115000"/>
              </a:lnSpc>
              <a:spcBef>
                <a:spcPts val="200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إرشادات المحتوى لمتجر </a:t>
            </a:r>
            <a:r>
              <a:rPr i="0" lang="ar-AE" sz="1600" u="none" cap="none" strike="noStrike">
                <a:solidFill>
                  <a:schemeClr val="accent4"/>
                </a:solidFill>
                <a:latin typeface="Optimistic Text"/>
                <a:ea typeface="Optimistic Text"/>
                <a:cs typeface="Optimistic Text"/>
                <a:sym typeface="Optimistic Text"/>
              </a:rPr>
              <a:t>Quest Store</a:t>
            </a:r>
            <a:endParaRPr i="0" sz="16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11600950" y="6360125"/>
            <a:ext cx="3344400" cy="21756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000000"/>
              </a:buClr>
              <a:buSzPts val="600"/>
              <a:buFont typeface="Arial"/>
              <a:buNone/>
            </a:pPr>
            <a:r>
              <a:rPr i="0" lang="ar-AE" sz="1600" u="none" cap="none" strike="noStrike">
                <a:solidFill>
                  <a:schemeClr val="dk1"/>
                </a:solidFill>
                <a:latin typeface="Noto Sans Arabic"/>
                <a:ea typeface="Noto Sans Arabic"/>
                <a:cs typeface="Noto Sans Arabic"/>
                <a:sym typeface="Noto Sans Arabic"/>
              </a:rPr>
              <a:t>عرض قائمة بالتطبيقات</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عرض، وحظر، والموافقة على المشتريات، وتنزيل، واستخدام التطبيقات</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200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حظر إمكانية اتصال المراهق بالكمبيوتر المكتبي، أو المطوِّر، أو </a:t>
            </a:r>
            <a:r>
              <a:rPr i="0" lang="ar-AE" sz="1600" u="none" cap="none" strike="noStrike">
                <a:solidFill>
                  <a:schemeClr val="dk1"/>
                </a:solidFill>
                <a:latin typeface="Optimistic Text"/>
                <a:ea typeface="Optimistic Text"/>
                <a:cs typeface="Optimistic Text"/>
                <a:sym typeface="Optimistic Text"/>
              </a:rPr>
              <a:t>Air Link</a:t>
            </a:r>
            <a:endParaRPr i="0" sz="1600" u="none" cap="none" strike="noStrike">
              <a:solidFill>
                <a:schemeClr val="dk1"/>
              </a:solidFill>
              <a:latin typeface="Optimistic Text"/>
              <a:ea typeface="Optimistic Text"/>
              <a:cs typeface="Optimistic Text"/>
              <a:sym typeface="Optimistic Text"/>
            </a:endParaRPr>
          </a:p>
        </p:txBody>
      </p:sp>
      <p:sp>
        <p:nvSpPr>
          <p:cNvPr id="2134" name="Google Shape;2134;p203"/>
          <p:cNvSpPr txBox="1"/>
          <p:nvPr/>
        </p:nvSpPr>
        <p:spPr>
          <a:xfrm>
            <a:off x="5023325" y="3843800"/>
            <a:ext cx="3039000" cy="12264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مركز السلامة والأمان الخاص بـ </a:t>
            </a:r>
            <a:r>
              <a:rPr i="0" lang="ar-AE" sz="1600" u="none" cap="none" strike="noStrike">
                <a:solidFill>
                  <a:schemeClr val="accent4"/>
                </a:solidFill>
                <a:latin typeface="Optimistic Text"/>
                <a:ea typeface="Optimistic Text"/>
                <a:cs typeface="Optimistic Text"/>
                <a:sym typeface="Optimistic Text"/>
              </a:rPr>
              <a:t>Quest</a:t>
            </a:r>
            <a:endParaRPr i="0" sz="1600" u="none" cap="none" strike="noStrike">
              <a:solidFill>
                <a:schemeClr val="accent4"/>
              </a:solidFill>
              <a:latin typeface="Optimistic Text"/>
              <a:ea typeface="Optimistic Text"/>
              <a:cs typeface="Optimistic Text"/>
              <a:sym typeface="Optimistic Text"/>
            </a:endParaRPr>
          </a:p>
          <a:p>
            <a:pPr indent="0" lvl="0" marL="0" marR="0" rtl="1" algn="r">
              <a:lnSpc>
                <a:spcPct val="115000"/>
              </a:lnSpc>
              <a:spcBef>
                <a:spcPts val="200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الإحساس بالإشراف والمساحة</a:t>
            </a:r>
            <a:endParaRPr i="0" sz="1600" u="none" cap="none" strike="noStrike">
              <a:solidFill>
                <a:schemeClr val="accent4"/>
              </a:solidFill>
              <a:latin typeface="Noto Sans Arabic"/>
              <a:ea typeface="Noto Sans Arabic"/>
              <a:cs typeface="Noto Sans Arabic"/>
              <a:sym typeface="Noto Sans Arabic"/>
            </a:endParaRPr>
          </a:p>
        </p:txBody>
      </p:sp>
      <p:sp>
        <p:nvSpPr>
          <p:cNvPr id="2135" name="Google Shape;2135;p203"/>
          <p:cNvSpPr txBox="1"/>
          <p:nvPr/>
        </p:nvSpPr>
        <p:spPr>
          <a:xfrm>
            <a:off x="5571725" y="6360125"/>
            <a:ext cx="2490600" cy="2772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200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مشاهدة الوقت المنقضي في الواقع الافتراضي</a:t>
            </a:r>
            <a:endParaRPr i="0" sz="1600" u="none" cap="none" strike="noStrike">
              <a:solidFill>
                <a:schemeClr val="dk1"/>
              </a:solidFill>
              <a:latin typeface="Noto Sans Arabic"/>
              <a:ea typeface="Noto Sans Arabic"/>
              <a:cs typeface="Noto Sans Arabic"/>
              <a:sym typeface="Noto Sans Arabic"/>
            </a:endParaRPr>
          </a:p>
        </p:txBody>
      </p:sp>
      <p:sp>
        <p:nvSpPr>
          <p:cNvPr id="2136" name="Google Shape;2136;p203"/>
          <p:cNvSpPr/>
          <p:nvPr/>
        </p:nvSpPr>
        <p:spPr>
          <a:xfrm>
            <a:off x="14735963" y="2919788"/>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37" name="Google Shape;2137;p203"/>
          <p:cNvGrpSpPr/>
          <p:nvPr/>
        </p:nvGrpSpPr>
        <p:grpSpPr>
          <a:xfrm>
            <a:off x="7901918" y="2806681"/>
            <a:ext cx="434712" cy="521561"/>
            <a:chOff x="6850759" y="2377933"/>
            <a:chExt cx="522365" cy="626725"/>
          </a:xfrm>
        </p:grpSpPr>
        <p:sp>
          <p:nvSpPr>
            <p:cNvPr id="2138" name="Google Shape;2138;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39" name="Google Shape;2139;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40" name="Google Shape;2140;p203"/>
          <p:cNvGrpSpPr/>
          <p:nvPr/>
        </p:nvGrpSpPr>
        <p:grpSpPr>
          <a:xfrm>
            <a:off x="15110222" y="6341551"/>
            <a:ext cx="314324" cy="314384"/>
            <a:chOff x="9962790" y="3442390"/>
            <a:chExt cx="678300" cy="678430"/>
          </a:xfrm>
        </p:grpSpPr>
        <p:sp>
          <p:nvSpPr>
            <p:cNvPr id="2141" name="Google Shape;214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42" name="Google Shape;214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43" name="Google Shape;2143;p203"/>
          <p:cNvGrpSpPr/>
          <p:nvPr/>
        </p:nvGrpSpPr>
        <p:grpSpPr>
          <a:xfrm>
            <a:off x="15110222" y="6939251"/>
            <a:ext cx="314324" cy="314384"/>
            <a:chOff x="9962790" y="3442390"/>
            <a:chExt cx="678300" cy="678430"/>
          </a:xfrm>
        </p:grpSpPr>
        <p:sp>
          <p:nvSpPr>
            <p:cNvPr id="2144" name="Google Shape;214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45" name="Google Shape;214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46" name="Google Shape;2146;p203"/>
          <p:cNvGrpSpPr/>
          <p:nvPr/>
        </p:nvGrpSpPr>
        <p:grpSpPr>
          <a:xfrm>
            <a:off x="15110222" y="7753951"/>
            <a:ext cx="314324" cy="314384"/>
            <a:chOff x="9962790" y="3442390"/>
            <a:chExt cx="678300" cy="678430"/>
          </a:xfrm>
        </p:grpSpPr>
        <p:sp>
          <p:nvSpPr>
            <p:cNvPr id="2147" name="Google Shape;214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48" name="Google Shape;214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49" name="Google Shape;2149;p203"/>
          <p:cNvGrpSpPr/>
          <p:nvPr/>
        </p:nvGrpSpPr>
        <p:grpSpPr>
          <a:xfrm>
            <a:off x="8216584" y="6341551"/>
            <a:ext cx="314324" cy="314384"/>
            <a:chOff x="9962790" y="3442390"/>
            <a:chExt cx="678300" cy="678430"/>
          </a:xfrm>
        </p:grpSpPr>
        <p:sp>
          <p:nvSpPr>
            <p:cNvPr id="2150" name="Google Shape;215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51" name="Google Shape;215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52" name="Google Shape;2152;p203"/>
          <p:cNvGrpSpPr/>
          <p:nvPr/>
        </p:nvGrpSpPr>
        <p:grpSpPr>
          <a:xfrm>
            <a:off x="15110222" y="3843835"/>
            <a:ext cx="314324" cy="314384"/>
            <a:chOff x="9962790" y="3442390"/>
            <a:chExt cx="678300" cy="678430"/>
          </a:xfrm>
        </p:grpSpPr>
        <p:sp>
          <p:nvSpPr>
            <p:cNvPr id="2153" name="Google Shape;215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54" name="Google Shape;215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55" name="Google Shape;2155;p203"/>
          <p:cNvGrpSpPr/>
          <p:nvPr/>
        </p:nvGrpSpPr>
        <p:grpSpPr>
          <a:xfrm>
            <a:off x="15110222" y="4929501"/>
            <a:ext cx="314324" cy="314384"/>
            <a:chOff x="9962790" y="3442390"/>
            <a:chExt cx="678300" cy="678430"/>
          </a:xfrm>
        </p:grpSpPr>
        <p:sp>
          <p:nvSpPr>
            <p:cNvPr id="2156" name="Google Shape;215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57" name="Google Shape;215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58" name="Google Shape;2158;p203"/>
          <p:cNvGrpSpPr/>
          <p:nvPr/>
        </p:nvGrpSpPr>
        <p:grpSpPr>
          <a:xfrm>
            <a:off x="8216584" y="3843835"/>
            <a:ext cx="314324" cy="314384"/>
            <a:chOff x="9962790" y="3442390"/>
            <a:chExt cx="678300" cy="678430"/>
          </a:xfrm>
        </p:grpSpPr>
        <p:sp>
          <p:nvSpPr>
            <p:cNvPr id="2159" name="Google Shape;215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0" name="Google Shape;216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1" name="Google Shape;2161;p203"/>
          <p:cNvGrpSpPr/>
          <p:nvPr/>
        </p:nvGrpSpPr>
        <p:grpSpPr>
          <a:xfrm>
            <a:off x="8216584" y="4365863"/>
            <a:ext cx="314324" cy="314384"/>
            <a:chOff x="9962790" y="3442390"/>
            <a:chExt cx="678300" cy="678430"/>
          </a:xfrm>
        </p:grpSpPr>
        <p:sp>
          <p:nvSpPr>
            <p:cNvPr id="2162" name="Google Shape;216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3" name="Google Shape;216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164" name="Google Shape;2164;p203"/>
          <p:cNvSpPr txBox="1"/>
          <p:nvPr/>
        </p:nvSpPr>
        <p:spPr>
          <a:xfrm>
            <a:off x="9127600" y="1490175"/>
            <a:ext cx="84444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إشراف الوالدين في الواقع الافتراضي</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165" name="Google Shape;2165;p203"/>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166" name="Google Shape;2166;p203"/>
          <p:cNvSpPr/>
          <p:nvPr/>
        </p:nvSpPr>
        <p:spPr>
          <a:xfrm>
            <a:off x="3490100" y="267710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67" name="Google Shape;2167;p203"/>
          <p:cNvSpPr txBox="1"/>
          <p:nvPr/>
        </p:nvSpPr>
        <p:spPr>
          <a:xfrm>
            <a:off x="1098825" y="2672875"/>
            <a:ext cx="2207700" cy="803400"/>
          </a:xfrm>
          <a:prstGeom prst="rect">
            <a:avLst/>
          </a:prstGeom>
          <a:noFill/>
          <a:ln>
            <a:noFill/>
          </a:ln>
        </p:spPr>
        <p:txBody>
          <a:bodyPr anchorCtr="0" anchor="ctr" bIns="91450" lIns="91450" spcFirstLastPara="1" rIns="91450" wrap="square" tIns="9145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السلامة في الواقع الافتراضي الاجتماعي </a:t>
            </a:r>
            <a:endParaRPr b="1" i="0" sz="1800" u="none" cap="none" strike="noStrike">
              <a:solidFill>
                <a:schemeClr val="accent4"/>
              </a:solidFill>
              <a:latin typeface="Noto Sans Arabic"/>
              <a:ea typeface="Noto Sans Arabic"/>
              <a:cs typeface="Noto Sans Arabic"/>
              <a:sym typeface="Noto Sans Arabic"/>
            </a:endParaRPr>
          </a:p>
        </p:txBody>
      </p:sp>
      <p:sp>
        <p:nvSpPr>
          <p:cNvPr id="2168" name="Google Shape;2168;p203"/>
          <p:cNvSpPr txBox="1"/>
          <p:nvPr/>
        </p:nvSpPr>
        <p:spPr>
          <a:xfrm>
            <a:off x="1197225" y="3843800"/>
            <a:ext cx="2614200" cy="16938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أدوات الإبلاغ</a:t>
            </a:r>
            <a:endParaRPr i="0" sz="1600" u="none" cap="none" strike="noStrike">
              <a:solidFill>
                <a:schemeClr val="accent4"/>
              </a:solidFill>
              <a:latin typeface="Noto Sans Arabic"/>
              <a:ea typeface="Noto Sans Arabic"/>
              <a:cs typeface="Noto Sans Arabic"/>
              <a:sym typeface="Noto Sans Arabic"/>
            </a:endParaRPr>
          </a:p>
          <a:p>
            <a:pPr indent="0" lvl="0" marL="0" marR="0" rtl="1" algn="r">
              <a:lnSpc>
                <a:spcPct val="115000"/>
              </a:lnSpc>
              <a:spcBef>
                <a:spcPts val="2000"/>
              </a:spcBef>
              <a:spcAft>
                <a:spcPts val="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إعدادات خصوصية افتراضية </a:t>
            </a:r>
            <a:endParaRPr i="0" sz="1600" u="none" cap="none" strike="noStrike">
              <a:solidFill>
                <a:schemeClr val="accent4"/>
              </a:solidFill>
              <a:latin typeface="Noto Sans Arabic"/>
              <a:ea typeface="Noto Sans Arabic"/>
              <a:cs typeface="Noto Sans Arabic"/>
              <a:sym typeface="Noto Sans Arabic"/>
            </a:endParaRPr>
          </a:p>
          <a:p>
            <a:pPr indent="0" lvl="0" marL="0" marR="0" rtl="1" algn="r">
              <a:lnSpc>
                <a:spcPct val="115000"/>
              </a:lnSpc>
              <a:spcBef>
                <a:spcPts val="200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سُبُل الحماية أثناء المحادثات على </a:t>
            </a:r>
            <a:r>
              <a:rPr i="0" lang="ar-AE" sz="1600" u="none" cap="none" strike="noStrike">
                <a:solidFill>
                  <a:schemeClr val="accent4"/>
                </a:solidFill>
                <a:latin typeface="Optimistic Text"/>
                <a:ea typeface="Optimistic Text"/>
                <a:cs typeface="Optimistic Text"/>
                <a:sym typeface="Optimistic Text"/>
              </a:rPr>
              <a:t>Quest</a:t>
            </a:r>
            <a:r>
              <a:rPr i="0" lang="ar-AE" sz="1600" u="none" cap="none" strike="noStrike">
                <a:solidFill>
                  <a:schemeClr val="accent4"/>
                </a:solidFill>
                <a:latin typeface="Noto Sans Arabic"/>
                <a:ea typeface="Noto Sans Arabic"/>
                <a:cs typeface="Noto Sans Arabic"/>
                <a:sym typeface="Noto Sans Arabic"/>
              </a:rPr>
              <a:t> واستخدام الواقع الافتراضي على </a:t>
            </a:r>
            <a:r>
              <a:rPr i="0" lang="ar-AE" sz="1600" u="none" cap="none" strike="noStrike">
                <a:solidFill>
                  <a:schemeClr val="accent4"/>
                </a:solidFill>
                <a:latin typeface="Optimistic Text"/>
                <a:ea typeface="Optimistic Text"/>
                <a:cs typeface="Optimistic Text"/>
                <a:sym typeface="Optimistic Text"/>
              </a:rPr>
              <a:t>Messenger</a:t>
            </a:r>
            <a:endParaRPr i="0" sz="1600" u="none" cap="none" strike="noStrike">
              <a:solidFill>
                <a:schemeClr val="accent4"/>
              </a:solidFill>
              <a:latin typeface="Optimistic Text"/>
              <a:ea typeface="Optimistic Text"/>
              <a:cs typeface="Optimistic Text"/>
              <a:sym typeface="Optimistic Text"/>
            </a:endParaRPr>
          </a:p>
        </p:txBody>
      </p:sp>
      <p:sp>
        <p:nvSpPr>
          <p:cNvPr id="2169" name="Google Shape;2169;p203"/>
          <p:cNvSpPr txBox="1"/>
          <p:nvPr/>
        </p:nvSpPr>
        <p:spPr>
          <a:xfrm>
            <a:off x="1098825" y="6360125"/>
            <a:ext cx="2712600" cy="21756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مشاهدة قائمة الأصدقاء</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تمكين وتعطيل السمات الاجتماعية </a:t>
            </a:r>
            <a:endParaRPr i="0" sz="1600" u="none" cap="none" strike="noStrike">
              <a:solidFill>
                <a:schemeClr val="dk1"/>
              </a:solidFill>
              <a:latin typeface="Noto Sans Arabic"/>
              <a:ea typeface="Noto Sans Arabic"/>
              <a:cs typeface="Noto Sans Arabic"/>
              <a:sym typeface="Noto Sans Arabic"/>
            </a:endParaRPr>
          </a:p>
          <a:p>
            <a:pPr indent="0" lvl="0" marL="0" marR="0" rtl="1" algn="r">
              <a:lnSpc>
                <a:spcPct val="125000"/>
              </a:lnSpc>
              <a:spcBef>
                <a:spcPts val="2000"/>
              </a:spcBef>
              <a:spcAft>
                <a:spcPts val="200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سمات افتراضية للمراهقين على حساب </a:t>
            </a:r>
            <a:r>
              <a:rPr i="0" lang="ar-AE" sz="1600" u="none" cap="none" strike="noStrike">
                <a:solidFill>
                  <a:schemeClr val="dk1"/>
                </a:solidFill>
                <a:latin typeface="Optimistic Text"/>
                <a:ea typeface="Optimistic Text"/>
                <a:cs typeface="Optimistic Text"/>
                <a:sym typeface="Optimistic Text"/>
              </a:rPr>
              <a:t>Meta</a:t>
            </a:r>
            <a:endParaRPr i="0" sz="1600" u="none" cap="none" strike="noStrike">
              <a:solidFill>
                <a:schemeClr val="dk1"/>
              </a:solidFill>
              <a:latin typeface="Optimistic Text"/>
              <a:ea typeface="Optimistic Text"/>
              <a:cs typeface="Optimistic Text"/>
              <a:sym typeface="Optimistic Text"/>
            </a:endParaRPr>
          </a:p>
        </p:txBody>
      </p:sp>
      <p:grpSp>
        <p:nvGrpSpPr>
          <p:cNvPr id="2170" name="Google Shape;2170;p203"/>
          <p:cNvGrpSpPr/>
          <p:nvPr/>
        </p:nvGrpSpPr>
        <p:grpSpPr>
          <a:xfrm>
            <a:off x="3715914" y="2819077"/>
            <a:ext cx="371618" cy="521588"/>
            <a:chOff x="2447018" y="2072470"/>
            <a:chExt cx="471238" cy="661410"/>
          </a:xfrm>
        </p:grpSpPr>
        <p:sp>
          <p:nvSpPr>
            <p:cNvPr id="2171" name="Google Shape;2171;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72" name="Google Shape;2172;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73" name="Google Shape;2173;p203"/>
          <p:cNvGrpSpPr/>
          <p:nvPr/>
        </p:nvGrpSpPr>
        <p:grpSpPr>
          <a:xfrm>
            <a:off x="3999022" y="6341551"/>
            <a:ext cx="314324" cy="314384"/>
            <a:chOff x="9962790" y="3442390"/>
            <a:chExt cx="678300" cy="678430"/>
          </a:xfrm>
        </p:grpSpPr>
        <p:sp>
          <p:nvSpPr>
            <p:cNvPr id="2174" name="Google Shape;217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5" name="Google Shape;217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6" name="Google Shape;2176;p203"/>
          <p:cNvGrpSpPr/>
          <p:nvPr/>
        </p:nvGrpSpPr>
        <p:grpSpPr>
          <a:xfrm>
            <a:off x="3999022" y="6892063"/>
            <a:ext cx="314324" cy="314384"/>
            <a:chOff x="9962790" y="3442390"/>
            <a:chExt cx="678300" cy="678430"/>
          </a:xfrm>
        </p:grpSpPr>
        <p:sp>
          <p:nvSpPr>
            <p:cNvPr id="2177" name="Google Shape;217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8" name="Google Shape;217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9" name="Google Shape;2179;p203"/>
          <p:cNvGrpSpPr/>
          <p:nvPr/>
        </p:nvGrpSpPr>
        <p:grpSpPr>
          <a:xfrm>
            <a:off x="3999022" y="7753951"/>
            <a:ext cx="314324" cy="314384"/>
            <a:chOff x="9962790" y="3442390"/>
            <a:chExt cx="678300" cy="678430"/>
          </a:xfrm>
        </p:grpSpPr>
        <p:sp>
          <p:nvSpPr>
            <p:cNvPr id="2180" name="Google Shape;218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1" name="Google Shape;218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2" name="Google Shape;2182;p203"/>
          <p:cNvGrpSpPr/>
          <p:nvPr/>
        </p:nvGrpSpPr>
        <p:grpSpPr>
          <a:xfrm>
            <a:off x="3999022" y="3846810"/>
            <a:ext cx="314324" cy="314384"/>
            <a:chOff x="9962790" y="3442390"/>
            <a:chExt cx="678300" cy="678430"/>
          </a:xfrm>
        </p:grpSpPr>
        <p:sp>
          <p:nvSpPr>
            <p:cNvPr id="2183" name="Google Shape;218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4" name="Google Shape;218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5" name="Google Shape;2185;p203"/>
          <p:cNvGrpSpPr/>
          <p:nvPr/>
        </p:nvGrpSpPr>
        <p:grpSpPr>
          <a:xfrm>
            <a:off x="3999022" y="4365863"/>
            <a:ext cx="314324" cy="314384"/>
            <a:chOff x="9962790" y="3442390"/>
            <a:chExt cx="678300" cy="678430"/>
          </a:xfrm>
        </p:grpSpPr>
        <p:sp>
          <p:nvSpPr>
            <p:cNvPr id="2186" name="Google Shape;218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7" name="Google Shape;218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8" name="Google Shape;2188;p203"/>
          <p:cNvGrpSpPr/>
          <p:nvPr/>
        </p:nvGrpSpPr>
        <p:grpSpPr>
          <a:xfrm>
            <a:off x="3999022" y="4905547"/>
            <a:ext cx="314324" cy="314384"/>
            <a:chOff x="9962790" y="3442390"/>
            <a:chExt cx="678300" cy="678430"/>
          </a:xfrm>
        </p:grpSpPr>
        <p:sp>
          <p:nvSpPr>
            <p:cNvPr id="2189" name="Google Shape;218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0" name="Google Shape;219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191" name="Google Shape;2191;p203"/>
          <p:cNvSpPr/>
          <p:nvPr/>
        </p:nvSpPr>
        <p:spPr>
          <a:xfrm>
            <a:off x="10634338" y="2677150"/>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92" name="Google Shape;2192;p203"/>
          <p:cNvSpPr txBox="1"/>
          <p:nvPr/>
        </p:nvSpPr>
        <p:spPr>
          <a:xfrm>
            <a:off x="8846528" y="2672925"/>
            <a:ext cx="1618800" cy="803400"/>
          </a:xfrm>
          <a:prstGeom prst="rect">
            <a:avLst/>
          </a:prstGeom>
          <a:noFill/>
          <a:ln>
            <a:noFill/>
          </a:ln>
        </p:spPr>
        <p:txBody>
          <a:bodyPr anchorCtr="0" anchor="ctr" bIns="91450" lIns="91450" spcFirstLastPara="1" rIns="91450" wrap="square" tIns="91450">
            <a:noAutofit/>
          </a:bodyPr>
          <a:lstStyle/>
          <a:p>
            <a:pPr indent="0" lvl="0" marL="0" marR="0" rtl="1" algn="r">
              <a:lnSpc>
                <a:spcPct val="125000"/>
              </a:lnSpc>
              <a:spcBef>
                <a:spcPts val="0"/>
              </a:spcBef>
              <a:spcAft>
                <a:spcPts val="2000"/>
              </a:spcAft>
              <a:buClr>
                <a:srgbClr val="000000"/>
              </a:buClr>
              <a:buSzPts val="1800"/>
              <a:buFont typeface="Arial"/>
              <a:buNone/>
            </a:pPr>
            <a:r>
              <a:rPr b="1" i="0" lang="ar-AE" sz="1800" u="none" cap="none" strike="noStrike">
                <a:solidFill>
                  <a:schemeClr val="accent4"/>
                </a:solidFill>
                <a:latin typeface="Noto Sans Arabic"/>
                <a:ea typeface="Noto Sans Arabic"/>
                <a:cs typeface="Noto Sans Arabic"/>
                <a:sym typeface="Noto Sans Arabic"/>
              </a:rPr>
              <a:t>الأمور المالية </a:t>
            </a:r>
            <a:endParaRPr b="1" i="0" sz="1800" u="none" cap="none" strike="noStrike">
              <a:solidFill>
                <a:schemeClr val="accent4"/>
              </a:solidFill>
              <a:latin typeface="Noto Sans Arabic"/>
              <a:ea typeface="Noto Sans Arabic"/>
              <a:cs typeface="Noto Sans Arabic"/>
              <a:sym typeface="Noto Sans Arabic"/>
            </a:endParaRPr>
          </a:p>
        </p:txBody>
      </p:sp>
      <p:sp>
        <p:nvSpPr>
          <p:cNvPr id="2193" name="Google Shape;2193;p203"/>
          <p:cNvSpPr txBox="1"/>
          <p:nvPr/>
        </p:nvSpPr>
        <p:spPr>
          <a:xfrm>
            <a:off x="9113575" y="3843800"/>
            <a:ext cx="1864800" cy="623400"/>
          </a:xfrm>
          <a:prstGeom prst="rect">
            <a:avLst/>
          </a:prstGeom>
          <a:noFill/>
          <a:ln>
            <a:noFill/>
          </a:ln>
        </p:spPr>
        <p:txBody>
          <a:bodyPr anchorCtr="0" anchor="t" bIns="0" lIns="0" spcFirstLastPara="1" rIns="0" wrap="square" tIns="0">
            <a:noAutofit/>
          </a:bodyPr>
          <a:lstStyle/>
          <a:p>
            <a:pPr indent="0" lvl="0" marL="0" marR="0" rtl="1" algn="r">
              <a:lnSpc>
                <a:spcPct val="115000"/>
              </a:lnSpc>
              <a:spcBef>
                <a:spcPts val="0"/>
              </a:spcBef>
              <a:spcAft>
                <a:spcPts val="2000"/>
              </a:spcAft>
              <a:buClr>
                <a:srgbClr val="000000"/>
              </a:buClr>
              <a:buSzPts val="1600"/>
              <a:buFont typeface="Arial"/>
              <a:buNone/>
            </a:pPr>
            <a:r>
              <a:rPr i="0" lang="ar-AE" sz="1600" u="none" cap="none" strike="noStrike">
                <a:solidFill>
                  <a:schemeClr val="accent4"/>
                </a:solidFill>
                <a:latin typeface="Noto Sans Arabic"/>
                <a:ea typeface="Noto Sans Arabic"/>
                <a:cs typeface="Noto Sans Arabic"/>
                <a:sym typeface="Noto Sans Arabic"/>
              </a:rPr>
              <a:t>مشتريات محمية برمز تعريف شخصي</a:t>
            </a:r>
            <a:endParaRPr i="0" sz="1600" u="none" cap="none" strike="noStrike">
              <a:solidFill>
                <a:schemeClr val="accent4"/>
              </a:solidFill>
              <a:latin typeface="Noto Sans Arabic"/>
              <a:ea typeface="Noto Sans Arabic"/>
              <a:cs typeface="Noto Sans Arabic"/>
              <a:sym typeface="Noto Sans Arabic"/>
            </a:endParaRPr>
          </a:p>
        </p:txBody>
      </p:sp>
      <p:sp>
        <p:nvSpPr>
          <p:cNvPr id="2194" name="Google Shape;2194;p203"/>
          <p:cNvSpPr txBox="1"/>
          <p:nvPr/>
        </p:nvSpPr>
        <p:spPr>
          <a:xfrm>
            <a:off x="8842375" y="6360125"/>
            <a:ext cx="2136000" cy="623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2000"/>
              </a:spcAft>
              <a:buClr>
                <a:srgbClr val="1C2B33"/>
              </a:buClr>
              <a:buSzPts val="1200"/>
              <a:buFont typeface="Arial"/>
              <a:buNone/>
            </a:pPr>
            <a:r>
              <a:rPr i="0" lang="ar-AE" sz="1600" u="none" cap="none" strike="noStrike">
                <a:solidFill>
                  <a:schemeClr val="dk1"/>
                </a:solidFill>
                <a:latin typeface="Noto Sans Arabic"/>
                <a:ea typeface="Noto Sans Arabic"/>
                <a:cs typeface="Noto Sans Arabic"/>
                <a:sym typeface="Noto Sans Arabic"/>
              </a:rPr>
              <a:t>استلام إشعارات بالمشتريات</a:t>
            </a:r>
            <a:endParaRPr i="0" sz="1600" u="none" cap="none" strike="noStrike">
              <a:solidFill>
                <a:schemeClr val="dk1"/>
              </a:solidFill>
              <a:latin typeface="Noto Sans Arabic"/>
              <a:ea typeface="Noto Sans Arabic"/>
              <a:cs typeface="Noto Sans Arabic"/>
              <a:sym typeface="Noto Sans Arabic"/>
            </a:endParaRPr>
          </a:p>
        </p:txBody>
      </p:sp>
      <p:grpSp>
        <p:nvGrpSpPr>
          <p:cNvPr id="2195" name="Google Shape;2195;p203"/>
          <p:cNvGrpSpPr/>
          <p:nvPr/>
        </p:nvGrpSpPr>
        <p:grpSpPr>
          <a:xfrm>
            <a:off x="10780950" y="2862797"/>
            <a:ext cx="553951" cy="475865"/>
            <a:chOff x="5421922" y="2548949"/>
            <a:chExt cx="612101" cy="525818"/>
          </a:xfrm>
        </p:grpSpPr>
        <p:grpSp>
          <p:nvGrpSpPr>
            <p:cNvPr id="2196" name="Google Shape;2196;p203"/>
            <p:cNvGrpSpPr/>
            <p:nvPr/>
          </p:nvGrpSpPr>
          <p:grpSpPr>
            <a:xfrm>
              <a:off x="5608668" y="2747945"/>
              <a:ext cx="425355" cy="249456"/>
              <a:chOff x="5608668" y="2747945"/>
              <a:chExt cx="425355" cy="249456"/>
            </a:xfrm>
          </p:grpSpPr>
          <p:sp>
            <p:nvSpPr>
              <p:cNvPr id="2197" name="Google Shape;2197;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98" name="Google Shape;2198;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99" name="Google Shape;2199;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200" name="Google Shape;2200;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201" name="Google Shape;2201;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202" name="Google Shape;2202;p203"/>
            <p:cNvGrpSpPr/>
            <p:nvPr/>
          </p:nvGrpSpPr>
          <p:grpSpPr>
            <a:xfrm>
              <a:off x="5421922" y="2548949"/>
              <a:ext cx="530015" cy="305602"/>
              <a:chOff x="5421922" y="2548949"/>
              <a:chExt cx="530015" cy="305602"/>
            </a:xfrm>
          </p:grpSpPr>
          <p:sp>
            <p:nvSpPr>
              <p:cNvPr id="2203" name="Google Shape;2203;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204" name="Google Shape;2204;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205" name="Google Shape;2205;p203"/>
          <p:cNvGrpSpPr/>
          <p:nvPr/>
        </p:nvGrpSpPr>
        <p:grpSpPr>
          <a:xfrm>
            <a:off x="11143259" y="6341551"/>
            <a:ext cx="314324" cy="314384"/>
            <a:chOff x="9962790" y="3442390"/>
            <a:chExt cx="678300" cy="678430"/>
          </a:xfrm>
        </p:grpSpPr>
        <p:sp>
          <p:nvSpPr>
            <p:cNvPr id="2206" name="Google Shape;220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7" name="Google Shape;220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8" name="Google Shape;2208;p203"/>
          <p:cNvGrpSpPr/>
          <p:nvPr/>
        </p:nvGrpSpPr>
        <p:grpSpPr>
          <a:xfrm>
            <a:off x="11143259" y="3843835"/>
            <a:ext cx="314324" cy="314384"/>
            <a:chOff x="9962790" y="3442390"/>
            <a:chExt cx="678300" cy="678430"/>
          </a:xfrm>
        </p:grpSpPr>
        <p:sp>
          <p:nvSpPr>
            <p:cNvPr id="2209" name="Google Shape;220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0" name="Google Shape;221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sp>
        <p:nvSpPr>
          <p:cNvPr id="2215" name="Google Shape;2215;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16" name="Google Shape;2216;p204"/>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دخول محمي على التطبيقات</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217" name="Google Shape;2217;p204"/>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218" name="Google Shape;2218;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19" name="Google Shape;2219;p204"/>
          <p:cNvPicPr preferRelativeResize="0"/>
          <p:nvPr/>
        </p:nvPicPr>
        <p:blipFill rotWithShape="1">
          <a:blip r:embed="rId3">
            <a:alphaModFix/>
          </a:blip>
          <a:srcRect b="18925" l="7284" r="10869" t="2284"/>
          <a:stretch/>
        </p:blipFill>
        <p:spPr>
          <a:xfrm>
            <a:off x="9961700" y="3495500"/>
            <a:ext cx="6833700" cy="4227900"/>
          </a:xfrm>
          <a:prstGeom prst="rect">
            <a:avLst/>
          </a:prstGeom>
          <a:noFill/>
          <a:ln>
            <a:noFill/>
          </a:ln>
        </p:spPr>
      </p:pic>
      <p:sp>
        <p:nvSpPr>
          <p:cNvPr id="2220" name="Google Shape;2220;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1" name="Google Shape;2221;p204"/>
          <p:cNvPicPr preferRelativeResize="0"/>
          <p:nvPr/>
        </p:nvPicPr>
        <p:blipFill rotWithShape="1">
          <a:blip r:embed="rId4">
            <a:alphaModFix/>
          </a:blip>
          <a:srcRect b="7343" l="15358" r="12193" t="10695"/>
          <a:stretch/>
        </p:blipFill>
        <p:spPr>
          <a:xfrm>
            <a:off x="1605400" y="3528425"/>
            <a:ext cx="6833700" cy="42278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sp>
        <p:nvSpPr>
          <p:cNvPr id="2226" name="Google Shape;2226;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28" name="Google Shape;2228;p205"/>
          <p:cNvSpPr txBox="1"/>
          <p:nvPr/>
        </p:nvSpPr>
        <p:spPr>
          <a:xfrm>
            <a:off x="5399500" y="1949700"/>
            <a:ext cx="12172500" cy="20853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حظر افتراضي على تنزيل أو شراء تطبيقات غير متوافقة مع تصنيف التحالف الدولي للتصنيف العمري </a:t>
            </a:r>
            <a:r>
              <a:rPr i="0" lang="ar-AE" sz="3600" u="none" cap="none" strike="noStrike">
                <a:solidFill>
                  <a:schemeClr val="dk1"/>
                </a:solidFill>
                <a:latin typeface="Optimistic Display"/>
                <a:ea typeface="Optimistic Display"/>
                <a:cs typeface="Optimistic Display"/>
                <a:sym typeface="Optimistic Display"/>
              </a:rPr>
              <a:t>(IARC)</a:t>
            </a:r>
            <a:r>
              <a:rPr i="0" lang="ar-AE" sz="3600" u="none" cap="none" strike="noStrike">
                <a:solidFill>
                  <a:schemeClr val="dk1"/>
                </a:solidFill>
                <a:latin typeface="Noto Sans Arabic Medium"/>
                <a:ea typeface="Noto Sans Arabic Medium"/>
                <a:cs typeface="Noto Sans Arabic Medium"/>
                <a:sym typeface="Noto Sans Arabic Medium"/>
              </a:rPr>
              <a:t> في متجر </a:t>
            </a:r>
            <a:r>
              <a:rPr i="0" lang="ar-AE" sz="3600" u="none" cap="none" strike="noStrike">
                <a:solidFill>
                  <a:schemeClr val="dk1"/>
                </a:solidFill>
                <a:latin typeface="Optimistic Display Medium"/>
                <a:ea typeface="Optimistic Display Medium"/>
                <a:cs typeface="Optimistic Display Medium"/>
                <a:sym typeface="Optimistic Display Medium"/>
              </a:rPr>
              <a:t>Quest</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r">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229" name="Google Shape;2229;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
        <p:nvSpPr>
          <p:cNvPr id="2230" name="Google Shape;2230;p205"/>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37" name="Google Shape;2237;p206"/>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إشراف 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238" name="Google Shape;2238;p206"/>
          <p:cNvPicPr preferRelativeResize="0"/>
          <p:nvPr/>
        </p:nvPicPr>
        <p:blipFill rotWithShape="1">
          <a:blip r:embed="rId3">
            <a:alphaModFix/>
          </a:blip>
          <a:srcRect b="0" l="893" r="884" t="0"/>
          <a:stretch/>
        </p:blipFill>
        <p:spPr>
          <a:xfrm>
            <a:off x="8042112" y="3107530"/>
            <a:ext cx="2203800" cy="4827000"/>
          </a:xfrm>
          <a:prstGeom prst="rect">
            <a:avLst/>
          </a:prstGeom>
          <a:noFill/>
          <a:ln>
            <a:noFill/>
          </a:ln>
        </p:spPr>
      </p:pic>
      <p:sp>
        <p:nvSpPr>
          <p:cNvPr id="2239" name="Google Shape;2239;p206"/>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240" name="Google Shape;2240;p206"/>
          <p:cNvSpPr/>
          <p:nvPr/>
        </p:nvSpPr>
        <p:spPr>
          <a:xfrm>
            <a:off x="108706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1" name="Google Shape;2241;p206"/>
          <p:cNvPicPr preferRelativeResize="0"/>
          <p:nvPr/>
        </p:nvPicPr>
        <p:blipFill rotWithShape="1">
          <a:blip r:embed="rId4">
            <a:alphaModFix/>
          </a:blip>
          <a:srcRect b="1143" l="3362" r="2448" t="305"/>
          <a:stretch/>
        </p:blipFill>
        <p:spPr>
          <a:xfrm>
            <a:off x="11076125" y="3107675"/>
            <a:ext cx="2203800" cy="4826700"/>
          </a:xfrm>
          <a:prstGeom prst="rect">
            <a:avLst/>
          </a:prstGeom>
          <a:noFill/>
          <a:ln>
            <a:noFill/>
          </a:ln>
        </p:spPr>
      </p:pic>
      <p:sp>
        <p:nvSpPr>
          <p:cNvPr id="2242" name="Google Shape;2242;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3" name="Google Shape;2243;p206"/>
          <p:cNvPicPr preferRelativeResize="0"/>
          <p:nvPr/>
        </p:nvPicPr>
        <p:blipFill rotWithShape="1">
          <a:blip r:embed="rId5">
            <a:alphaModFix/>
          </a:blip>
          <a:srcRect b="0" l="563" r="573" t="0"/>
          <a:stretch/>
        </p:blipFill>
        <p:spPr>
          <a:xfrm>
            <a:off x="5008588" y="3103530"/>
            <a:ext cx="2203801" cy="48347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207"/>
          <p:cNvSpPr/>
          <p:nvPr/>
        </p:nvSpPr>
        <p:spPr>
          <a:xfrm>
            <a:off x="10890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51" name="Google Shape;2251;p207"/>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لوحة التحكُّم الخاصة بالوالدين</a:t>
            </a:r>
            <a:endParaRPr i="0" sz="3600" u="none" cap="none" strike="noStrike">
              <a:solidFill>
                <a:schemeClr val="dk1"/>
              </a:solidFill>
              <a:latin typeface="Noto Sans Arabic Medium"/>
              <a:ea typeface="Noto Sans Arabic Medium"/>
              <a:cs typeface="Noto Sans Arabic Medium"/>
              <a:sym typeface="Noto Sans Arabic Medium"/>
            </a:endParaRPr>
          </a:p>
        </p:txBody>
      </p:sp>
      <p:pic>
        <p:nvPicPr>
          <p:cNvPr id="2252" name="Google Shape;2252;p207"/>
          <p:cNvPicPr preferRelativeResize="0"/>
          <p:nvPr/>
        </p:nvPicPr>
        <p:blipFill rotWithShape="1">
          <a:blip r:embed="rId3">
            <a:alphaModFix/>
          </a:blip>
          <a:srcRect b="11353" l="2901" r="2900" t="360"/>
          <a:stretch/>
        </p:blipFill>
        <p:spPr>
          <a:xfrm>
            <a:off x="8010451" y="3039773"/>
            <a:ext cx="2267100" cy="4971900"/>
          </a:xfrm>
          <a:prstGeom prst="rect">
            <a:avLst/>
          </a:prstGeom>
          <a:noFill/>
          <a:ln>
            <a:noFill/>
          </a:ln>
        </p:spPr>
      </p:pic>
      <p:grpSp>
        <p:nvGrpSpPr>
          <p:cNvPr id="2253" name="Google Shape;2253;p207"/>
          <p:cNvGrpSpPr/>
          <p:nvPr/>
        </p:nvGrpSpPr>
        <p:grpSpPr>
          <a:xfrm>
            <a:off x="11063835" y="3039799"/>
            <a:ext cx="2267093" cy="4971703"/>
            <a:chOff x="4883732" y="2879436"/>
            <a:chExt cx="2413342" cy="5292424"/>
          </a:xfrm>
        </p:grpSpPr>
        <p:pic>
          <p:nvPicPr>
            <p:cNvPr id="2254" name="Google Shape;2254;p207"/>
            <p:cNvPicPr preferRelativeResize="0"/>
            <p:nvPr/>
          </p:nvPicPr>
          <p:blipFill rotWithShape="1">
            <a:blip r:embed="rId3">
              <a:alphaModFix/>
            </a:blip>
            <a:srcRect b="11353" l="2901" r="2900" t="360"/>
            <a:stretch/>
          </p:blipFill>
          <p:spPr>
            <a:xfrm>
              <a:off x="4883733" y="2879436"/>
              <a:ext cx="2413341" cy="5292424"/>
            </a:xfrm>
            <a:prstGeom prst="rect">
              <a:avLst/>
            </a:prstGeom>
            <a:noFill/>
            <a:ln>
              <a:noFill/>
            </a:ln>
          </p:spPr>
        </p:pic>
        <p:pic>
          <p:nvPicPr>
            <p:cNvPr id="2255" name="Google Shape;2255;p207"/>
            <p:cNvPicPr preferRelativeResize="0"/>
            <p:nvPr/>
          </p:nvPicPr>
          <p:blipFill rotWithShape="1">
            <a:blip r:embed="rId4">
              <a:alphaModFix/>
            </a:blip>
            <a:srcRect b="0" l="0" r="0" t="6261"/>
            <a:stretch/>
          </p:blipFill>
          <p:spPr>
            <a:xfrm>
              <a:off x="4883732" y="3183766"/>
              <a:ext cx="2413341" cy="4988094"/>
            </a:xfrm>
            <a:prstGeom prst="roundRect">
              <a:avLst>
                <a:gd fmla="val 9084" name="adj"/>
              </a:avLst>
            </a:prstGeom>
            <a:noFill/>
            <a:ln>
              <a:noFill/>
            </a:ln>
          </p:spPr>
        </p:pic>
      </p:grpSp>
      <p:sp>
        <p:nvSpPr>
          <p:cNvPr id="2256" name="Google Shape;2256;p207"/>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257" name="Google Shape;2257;p207"/>
          <p:cNvSpPr/>
          <p:nvPr/>
        </p:nvSpPr>
        <p:spPr>
          <a:xfrm>
            <a:off x="139434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8" name="Google Shape;2258;p207"/>
          <p:cNvPicPr preferRelativeResize="0"/>
          <p:nvPr/>
        </p:nvPicPr>
        <p:blipFill rotWithShape="1">
          <a:blip r:embed="rId5">
            <a:alphaModFix/>
          </a:blip>
          <a:srcRect b="1738" l="3112" r="5328" t="605"/>
          <a:stretch/>
        </p:blipFill>
        <p:spPr>
          <a:xfrm>
            <a:off x="14117000" y="3042675"/>
            <a:ext cx="2267100" cy="4966201"/>
          </a:xfrm>
          <a:prstGeom prst="rect">
            <a:avLst/>
          </a:prstGeom>
          <a:noFill/>
          <a:ln>
            <a:noFill/>
          </a:ln>
        </p:spPr>
      </p:pic>
      <p:sp>
        <p:nvSpPr>
          <p:cNvPr id="2259" name="Google Shape;2259;p207"/>
          <p:cNvSpPr/>
          <p:nvPr/>
        </p:nvSpPr>
        <p:spPr>
          <a:xfrm>
            <a:off x="17294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0" name="Google Shape;2260;p207"/>
          <p:cNvPicPr preferRelativeResize="0"/>
          <p:nvPr/>
        </p:nvPicPr>
        <p:blipFill rotWithShape="1">
          <a:blip r:embed="rId6">
            <a:alphaModFix/>
          </a:blip>
          <a:srcRect b="1999" l="2889" r="5375" t="0"/>
          <a:stretch/>
        </p:blipFill>
        <p:spPr>
          <a:xfrm>
            <a:off x="1903738" y="3042672"/>
            <a:ext cx="2267100" cy="4966200"/>
          </a:xfrm>
          <a:prstGeom prst="rect">
            <a:avLst/>
          </a:prstGeom>
          <a:noFill/>
          <a:ln>
            <a:noFill/>
          </a:ln>
        </p:spPr>
      </p:pic>
      <p:sp>
        <p:nvSpPr>
          <p:cNvPr id="2261" name="Google Shape;2261;p207"/>
          <p:cNvSpPr/>
          <p:nvPr/>
        </p:nvSpPr>
        <p:spPr>
          <a:xfrm>
            <a:off x="4782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2" name="Google Shape;2262;p207"/>
          <p:cNvPicPr preferRelativeResize="0"/>
          <p:nvPr/>
        </p:nvPicPr>
        <p:blipFill rotWithShape="1">
          <a:blip r:embed="rId7">
            <a:alphaModFix/>
          </a:blip>
          <a:srcRect b="1168" l="1931" r="5200" t="638"/>
          <a:stretch/>
        </p:blipFill>
        <p:spPr>
          <a:xfrm>
            <a:off x="4956713" y="3042672"/>
            <a:ext cx="2267100" cy="4966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68" name="Google Shape;2268;p208"/>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إخطارات وتصريحات بالشراء</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269" name="Google Shape;2269;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0" name="Google Shape;2270;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1" name="Google Shape;2271;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
        <p:nvSpPr>
          <p:cNvPr id="2272" name="Google Shape;2272;p208"/>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pic>
        <p:nvPicPr>
          <p:cNvPr id="1494" name="Google Shape;1494;p173"/>
          <p:cNvPicPr preferRelativeResize="0"/>
          <p:nvPr/>
        </p:nvPicPr>
        <p:blipFill rotWithShape="1">
          <a:blip r:embed="rId3">
            <a:alphaModFix/>
          </a:blip>
          <a:srcRect b="0" l="19617" r="48072" t="46604"/>
          <a:stretch/>
        </p:blipFill>
        <p:spPr>
          <a:xfrm>
            <a:off x="-1" y="1900"/>
            <a:ext cx="9332198" cy="10286998"/>
          </a:xfrm>
          <a:prstGeom prst="rect">
            <a:avLst/>
          </a:prstGeom>
          <a:noFill/>
          <a:ln>
            <a:noFill/>
          </a:ln>
        </p:spPr>
      </p:pic>
      <p:sp>
        <p:nvSpPr>
          <p:cNvPr id="1495" name="Google Shape;1495;p173"/>
          <p:cNvSpPr txBox="1"/>
          <p:nvPr>
            <p:ph type="title"/>
          </p:nvPr>
        </p:nvSpPr>
        <p:spPr>
          <a:xfrm>
            <a:off x="11886100" y="4570537"/>
            <a:ext cx="4105800" cy="24906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0"/>
              </a:spcAft>
              <a:buSzPts val="5600"/>
              <a:buNone/>
            </a:pPr>
            <a:r>
              <a:rPr lang="ar-AE" sz="2800">
                <a:latin typeface="Noto Sans Arabic"/>
                <a:ea typeface="Noto Sans Arabic"/>
                <a:cs typeface="Noto Sans Arabic"/>
                <a:sym typeface="Noto Sans Arabic"/>
              </a:rPr>
              <a:t>تجنُّب الضرر</a:t>
            </a:r>
            <a:endParaRPr sz="2800">
              <a:latin typeface="Noto Sans Arabic"/>
              <a:ea typeface="Noto Sans Arabic"/>
              <a:cs typeface="Noto Sans Arabic"/>
              <a:sym typeface="Noto Sans Arabic"/>
            </a:endParaRPr>
          </a:p>
          <a:p>
            <a:pPr indent="0" lvl="0" marL="0" rtl="1" algn="r">
              <a:lnSpc>
                <a:spcPct val="120000"/>
              </a:lnSpc>
              <a:spcBef>
                <a:spcPts val="6000"/>
              </a:spcBef>
              <a:spcAft>
                <a:spcPts val="6000"/>
              </a:spcAft>
              <a:buSzPts val="5600"/>
              <a:buNone/>
            </a:pPr>
            <a:r>
              <a:rPr lang="ar-AE" sz="2800">
                <a:latin typeface="Noto Sans Arabic"/>
                <a:ea typeface="Noto Sans Arabic"/>
                <a:cs typeface="Noto Sans Arabic"/>
                <a:sym typeface="Noto Sans Arabic"/>
              </a:rPr>
              <a:t>تمكينك وتقديم الدعم لك لتعزيز سلامتك</a:t>
            </a:r>
            <a:endParaRPr sz="2800">
              <a:latin typeface="Noto Sans Arabic"/>
              <a:ea typeface="Noto Sans Arabic"/>
              <a:cs typeface="Noto Sans Arabic"/>
              <a:sym typeface="Noto Sans Arabic"/>
            </a:endParaRPr>
          </a:p>
        </p:txBody>
      </p:sp>
      <p:sp>
        <p:nvSpPr>
          <p:cNvPr id="1496" name="Google Shape;1496;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مقدّمة</a:t>
            </a:r>
            <a:endParaRPr i="0" sz="1400" u="none" cap="none" strike="noStrike">
              <a:solidFill>
                <a:schemeClr val="dk1"/>
              </a:solidFill>
              <a:latin typeface="Noto Sans Arabic"/>
              <a:ea typeface="Noto Sans Arabic"/>
              <a:cs typeface="Noto Sans Arabic"/>
              <a:sym typeface="Noto Sans Arabic"/>
            </a:endParaRPr>
          </a:p>
        </p:txBody>
      </p:sp>
      <p:sp>
        <p:nvSpPr>
          <p:cNvPr id="1497" name="Google Shape;1497;p173"/>
          <p:cNvSpPr txBox="1"/>
          <p:nvPr>
            <p:ph idx="4294967295" type="subTitle"/>
          </p:nvPr>
        </p:nvSpPr>
        <p:spPr>
          <a:xfrm>
            <a:off x="11788307" y="3261638"/>
            <a:ext cx="57837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1000"/>
              </a:spcAft>
              <a:buClr>
                <a:schemeClr val="dk1"/>
              </a:buClr>
              <a:buSzPts val="18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أهدافنا الرئيسية</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498" name="Google Shape;1498;p173"/>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chemeClr val="accent4"/>
                </a:solidFill>
                <a:latin typeface="Optimistic Text"/>
                <a:ea typeface="Optimistic Text"/>
                <a:cs typeface="Optimistic Text"/>
                <a:sym typeface="Optimistic Text"/>
              </a:rPr>
              <a:t>0</a:t>
            </a:r>
            <a:fld id="{00000000-1234-1234-1234-123412341234}" type="slidenum">
              <a:rPr lang="ar-AE">
                <a:solidFill>
                  <a:schemeClr val="accent4"/>
                </a:solidFill>
                <a:latin typeface="Optimistic Text"/>
                <a:ea typeface="Optimistic Text"/>
                <a:cs typeface="Optimistic Text"/>
                <a:sym typeface="Optimistic Text"/>
              </a:rPr>
              <a:t>‹#›</a:t>
            </a:fld>
            <a:endParaRPr>
              <a:solidFill>
                <a:schemeClr val="accent4"/>
              </a:solidFill>
              <a:latin typeface="Optimistic Text"/>
              <a:ea typeface="Optimistic Text"/>
              <a:cs typeface="Optimistic Text"/>
              <a:sym typeface="Optimistic Text"/>
            </a:endParaRPr>
          </a:p>
        </p:txBody>
      </p:sp>
      <p:sp>
        <p:nvSpPr>
          <p:cNvPr id="1499" name="Google Shape;1499;p173"/>
          <p:cNvSpPr/>
          <p:nvPr/>
        </p:nvSpPr>
        <p:spPr>
          <a:xfrm>
            <a:off x="16560707" y="4240941"/>
            <a:ext cx="1011300" cy="979800"/>
          </a:xfrm>
          <a:prstGeom prst="rect">
            <a:avLst/>
          </a:prstGeom>
          <a:solidFill>
            <a:srgbClr val="F1F4F7"/>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1C2B33"/>
              </a:buClr>
              <a:buSzPts val="1100"/>
              <a:buFont typeface="Arial"/>
              <a:buNone/>
            </a:pPr>
            <a:r>
              <a:rPr b="1" lang="ar-AE" sz="3600">
                <a:solidFill>
                  <a:srgbClr val="1C2B33"/>
                </a:solidFill>
                <a:latin typeface="Optimistic Display"/>
                <a:ea typeface="Optimistic Display"/>
                <a:cs typeface="Optimistic Display"/>
                <a:sym typeface="Optimistic Display"/>
              </a:rPr>
              <a:t>1</a:t>
            </a:r>
            <a:endParaRPr>
              <a:solidFill>
                <a:srgbClr val="1C2B33"/>
              </a:solidFill>
            </a:endParaRPr>
          </a:p>
        </p:txBody>
      </p:sp>
      <p:sp>
        <p:nvSpPr>
          <p:cNvPr id="1500" name="Google Shape;1500;p173"/>
          <p:cNvSpPr/>
          <p:nvPr/>
        </p:nvSpPr>
        <p:spPr>
          <a:xfrm>
            <a:off x="1656070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73"/>
          <p:cNvSpPr/>
          <p:nvPr/>
        </p:nvSpPr>
        <p:spPr>
          <a:xfrm>
            <a:off x="16560707" y="5828741"/>
            <a:ext cx="1011300" cy="979800"/>
          </a:xfrm>
          <a:prstGeom prst="rect">
            <a:avLst/>
          </a:prstGeom>
          <a:solidFill>
            <a:srgbClr val="F1F4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AE" sz="3600">
                <a:solidFill>
                  <a:srgbClr val="1C2B33"/>
                </a:solidFill>
                <a:latin typeface="Optimistic Display"/>
                <a:ea typeface="Optimistic Display"/>
                <a:cs typeface="Optimistic Display"/>
                <a:sym typeface="Optimistic Display"/>
              </a:rPr>
              <a:t>2</a:t>
            </a:r>
            <a:endParaRPr>
              <a:solidFill>
                <a:srgbClr val="1C2B33"/>
              </a:solidFill>
            </a:endParaRPr>
          </a:p>
        </p:txBody>
      </p:sp>
      <p:sp>
        <p:nvSpPr>
          <p:cNvPr id="1502" name="Google Shape;1502;p173"/>
          <p:cNvSpPr/>
          <p:nvPr/>
        </p:nvSpPr>
        <p:spPr>
          <a:xfrm>
            <a:off x="16560707" y="67676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6" name="Shape 2276"/>
        <p:cNvGrpSpPr/>
        <p:nvPr/>
      </p:nvGrpSpPr>
      <p:grpSpPr>
        <a:xfrm>
          <a:off x="0" y="0"/>
          <a:ext cx="0" cy="0"/>
          <a:chOff x="0" y="0"/>
          <a:chExt cx="0" cy="0"/>
        </a:xfrm>
      </p:grpSpPr>
      <p:sp>
        <p:nvSpPr>
          <p:cNvPr id="2277" name="Google Shape;2277;p209"/>
          <p:cNvSpPr/>
          <p:nvPr/>
        </p:nvSpPr>
        <p:spPr>
          <a:xfrm>
            <a:off x="21035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209"/>
          <p:cNvSpPr/>
          <p:nvPr/>
        </p:nvSpPr>
        <p:spPr>
          <a:xfrm>
            <a:off x="66330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p:txBody>
      </p:sp>
      <p:sp>
        <p:nvSpPr>
          <p:cNvPr id="2280" name="Google Shape;2280;p209"/>
          <p:cNvSpPr txBox="1"/>
          <p:nvPr/>
        </p:nvSpPr>
        <p:spPr>
          <a:xfrm>
            <a:off x="11136400" y="4516800"/>
            <a:ext cx="6435600" cy="11913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لوحة التحكّم الخاصة بالمراهقين </a:t>
            </a:r>
            <a:br>
              <a:rPr i="0" lang="ar-AE" sz="3600" u="none" cap="none" strike="noStrike">
                <a:solidFill>
                  <a:schemeClr val="dk1"/>
                </a:solidFill>
                <a:latin typeface="Noto Sans Arabic Medium"/>
                <a:ea typeface="Noto Sans Arabic Medium"/>
                <a:cs typeface="Noto Sans Arabic Medium"/>
                <a:sym typeface="Noto Sans Arabic Medium"/>
              </a:rPr>
            </a:br>
            <a:r>
              <a:rPr i="0" lang="ar-AE" sz="3600" u="none" cap="none" strike="noStrike">
                <a:solidFill>
                  <a:schemeClr val="dk1"/>
                </a:solidFill>
                <a:latin typeface="Optimistic Display Medium"/>
                <a:ea typeface="Optimistic Display Medium"/>
                <a:cs typeface="Optimistic Display Medium"/>
                <a:sym typeface="Optimistic Display Medium"/>
              </a:rPr>
              <a:t>(</a:t>
            </a:r>
            <a:r>
              <a:rPr i="0" lang="ar-AE" sz="3600" u="none" cap="none" strike="noStrike">
                <a:solidFill>
                  <a:schemeClr val="dk1"/>
                </a:solidFill>
                <a:latin typeface="Noto Sans Arabic Medium"/>
                <a:ea typeface="Noto Sans Arabic Medium"/>
                <a:cs typeface="Noto Sans Arabic Medium"/>
                <a:sym typeface="Noto Sans Arabic Medium"/>
              </a:rPr>
              <a:t>وضع القراءة فقط</a:t>
            </a:r>
            <a:r>
              <a:rPr i="0" lang="ar-AE" sz="3600" u="none" cap="none" strike="noStrike">
                <a:solidFill>
                  <a:schemeClr val="dk1"/>
                </a:solidFill>
                <a:latin typeface="Optimistic Display Medium"/>
                <a:ea typeface="Optimistic Display Medium"/>
                <a:cs typeface="Optimistic Display Medium"/>
                <a:sym typeface="Optimistic Display Medium"/>
              </a:rPr>
              <a:t>)</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81" name="Google Shape;2281;p209"/>
          <p:cNvPicPr preferRelativeResize="0"/>
          <p:nvPr/>
        </p:nvPicPr>
        <p:blipFill rotWithShape="1">
          <a:blip r:embed="rId3">
            <a:alphaModFix/>
          </a:blip>
          <a:srcRect b="4183" l="4177" r="5389" t="32315"/>
          <a:stretch/>
        </p:blipFill>
        <p:spPr>
          <a:xfrm>
            <a:off x="6852500" y="1760849"/>
            <a:ext cx="3489300" cy="6703199"/>
          </a:xfrm>
          <a:prstGeom prst="rect">
            <a:avLst/>
          </a:prstGeom>
          <a:noFill/>
          <a:ln>
            <a:noFill/>
          </a:ln>
        </p:spPr>
      </p:pic>
      <p:pic>
        <p:nvPicPr>
          <p:cNvPr id="2282" name="Google Shape;2282;p209"/>
          <p:cNvPicPr preferRelativeResize="0"/>
          <p:nvPr/>
        </p:nvPicPr>
        <p:blipFill rotWithShape="1">
          <a:blip r:embed="rId3">
            <a:alphaModFix/>
          </a:blip>
          <a:srcRect b="94205" l="4177" r="5389" t="928"/>
          <a:stretch/>
        </p:blipFill>
        <p:spPr>
          <a:xfrm>
            <a:off x="6852500" y="1760847"/>
            <a:ext cx="3489300" cy="513600"/>
          </a:xfrm>
          <a:prstGeom prst="roundRect">
            <a:avLst>
              <a:gd fmla="val 48400" name="adj"/>
            </a:avLst>
          </a:prstGeom>
          <a:noFill/>
          <a:ln>
            <a:noFill/>
          </a:ln>
        </p:spPr>
      </p:pic>
      <p:pic>
        <p:nvPicPr>
          <p:cNvPr id="2283" name="Google Shape;2283;p209"/>
          <p:cNvPicPr preferRelativeResize="0"/>
          <p:nvPr/>
        </p:nvPicPr>
        <p:blipFill rotWithShape="1">
          <a:blip r:embed="rId3">
            <a:alphaModFix/>
          </a:blip>
          <a:srcRect b="37635" l="4177" r="5389" t="896"/>
          <a:stretch/>
        </p:blipFill>
        <p:spPr>
          <a:xfrm>
            <a:off x="2322875" y="1760800"/>
            <a:ext cx="3489300" cy="6703499"/>
          </a:xfrm>
          <a:prstGeom prst="rect">
            <a:avLst/>
          </a:prstGeom>
          <a:noFill/>
          <a:ln>
            <a:noFill/>
          </a:ln>
        </p:spPr>
      </p:pic>
      <p:sp>
        <p:nvSpPr>
          <p:cNvPr id="2284" name="Google Shape;2284;p209"/>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p210"/>
          <p:cNvSpPr/>
          <p:nvPr/>
        </p:nvSpPr>
        <p:spPr>
          <a:xfrm>
            <a:off x="70010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مُلحَق</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موارد لك ولعائلتك في الواقع الافتراضي</a:t>
            </a:r>
            <a:endParaRPr i="0" sz="1400" u="none" cap="none" strike="noStrike">
              <a:solidFill>
                <a:schemeClr val="dk1"/>
              </a:solidFill>
              <a:latin typeface="Noto Sans Arabic"/>
              <a:ea typeface="Noto Sans Arabic"/>
              <a:cs typeface="Noto Sans Arabic"/>
              <a:sym typeface="Noto Sans Arabic"/>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2292" name="Google Shape;2292;p210"/>
          <p:cNvSpPr txBox="1"/>
          <p:nvPr/>
        </p:nvSpPr>
        <p:spPr>
          <a:xfrm>
            <a:off x="7266100" y="1949700"/>
            <a:ext cx="10305900" cy="554100"/>
          </a:xfrm>
          <a:prstGeom prst="rect">
            <a:avLst/>
          </a:prstGeom>
          <a:noFill/>
          <a:ln>
            <a:noFill/>
          </a:ln>
        </p:spPr>
        <p:txBody>
          <a:bodyPr anchorCtr="0" anchor="t" bIns="0" lIns="0" spcFirstLastPara="1" rIns="0" wrap="square" tIns="0">
            <a:spAutoFit/>
          </a:bodyPr>
          <a:lstStyle/>
          <a:p>
            <a:pPr indent="0" lvl="0" marL="0" marR="0" rtl="1" algn="r">
              <a:lnSpc>
                <a:spcPct val="115000"/>
              </a:lnSpc>
              <a:spcBef>
                <a:spcPts val="0"/>
              </a:spcBef>
              <a:spcAft>
                <a:spcPts val="2000"/>
              </a:spcAft>
              <a:buClr>
                <a:schemeClr val="accent5"/>
              </a:buClr>
              <a:buSzPts val="22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قيود على الإعلانات وأدوات تحكُّم للمراهقين</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2293" name="Google Shape;2293;p210"/>
          <p:cNvSpPr/>
          <p:nvPr/>
        </p:nvSpPr>
        <p:spPr>
          <a:xfrm>
            <a:off x="1072550" y="7336575"/>
            <a:ext cx="45477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1" algn="ctr">
              <a:lnSpc>
                <a:spcPct val="100000"/>
              </a:lnSpc>
              <a:spcBef>
                <a:spcPts val="0"/>
              </a:spcBef>
              <a:spcAft>
                <a:spcPts val="0"/>
              </a:spcAft>
              <a:buClr>
                <a:srgbClr val="000000"/>
              </a:buClr>
              <a:buSzPts val="1600"/>
              <a:buFont typeface="Arial"/>
              <a:buNone/>
            </a:pPr>
            <a:r>
              <a:rPr b="1" i="0" lang="ar-AE" sz="1600" u="none" cap="none" strike="noStrike">
                <a:solidFill>
                  <a:schemeClr val="dk1"/>
                </a:solidFill>
                <a:latin typeface="Noto Sans Arabic"/>
                <a:ea typeface="Noto Sans Arabic"/>
                <a:cs typeface="Noto Sans Arabic"/>
                <a:sym typeface="Noto Sans Arabic"/>
              </a:rPr>
              <a:t>إخفاء بعض الإعلانات والإبلاغ عنها وتقليل رؤيتها</a:t>
            </a:r>
            <a:endParaRPr b="1" i="0" sz="1600" u="none" cap="none" strike="noStrike">
              <a:solidFill>
                <a:schemeClr val="dk1"/>
              </a:solidFill>
              <a:latin typeface="Noto Sans Arabic"/>
              <a:ea typeface="Noto Sans Arabic"/>
              <a:cs typeface="Noto Sans Arabic"/>
              <a:sym typeface="Noto Sans Arabic"/>
            </a:endParaRPr>
          </a:p>
        </p:txBody>
      </p:sp>
      <p:sp>
        <p:nvSpPr>
          <p:cNvPr id="2294" name="Google Shape;2294;p210"/>
          <p:cNvSpPr/>
          <p:nvPr/>
        </p:nvSpPr>
        <p:spPr>
          <a:xfrm>
            <a:off x="6553550" y="7336575"/>
            <a:ext cx="52926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1" algn="ctr">
              <a:lnSpc>
                <a:spcPct val="100000"/>
              </a:lnSpc>
              <a:spcBef>
                <a:spcPts val="0"/>
              </a:spcBef>
              <a:spcAft>
                <a:spcPts val="0"/>
              </a:spcAft>
              <a:buClr>
                <a:srgbClr val="000000"/>
              </a:buClr>
              <a:buSzPts val="1600"/>
              <a:buFont typeface="Arial"/>
              <a:buNone/>
            </a:pPr>
            <a:r>
              <a:rPr b="1" i="0" lang="ar-AE" sz="1600" u="none" cap="none" strike="noStrike">
                <a:solidFill>
                  <a:schemeClr val="dk1"/>
                </a:solidFill>
                <a:latin typeface="Noto Sans Arabic"/>
                <a:ea typeface="Noto Sans Arabic"/>
                <a:cs typeface="Noto Sans Arabic"/>
                <a:sym typeface="Noto Sans Arabic"/>
              </a:rPr>
              <a:t>استهداف حسب العمر، والجنس، والموقع الجغرافي فقط</a:t>
            </a:r>
            <a:endParaRPr>
              <a:latin typeface="Noto Sans Arabic"/>
              <a:ea typeface="Noto Sans Arabic"/>
              <a:cs typeface="Noto Sans Arabic"/>
              <a:sym typeface="Noto Sans Arabic"/>
            </a:endParaRPr>
          </a:p>
          <a:p>
            <a:pPr indent="0" lvl="0" marL="0" marR="0" rtl="1" algn="ctr">
              <a:lnSpc>
                <a:spcPct val="100000"/>
              </a:lnSpc>
              <a:spcBef>
                <a:spcPts val="0"/>
              </a:spcBef>
              <a:spcAft>
                <a:spcPts val="0"/>
              </a:spcAft>
              <a:buClr>
                <a:srgbClr val="000000"/>
              </a:buClr>
              <a:buSzPts val="1600"/>
              <a:buFont typeface="Arial"/>
              <a:buNone/>
            </a:pPr>
            <a:r>
              <a:rPr i="0" lang="ar-AE" sz="1600" u="none" cap="none" strike="noStrike">
                <a:solidFill>
                  <a:schemeClr val="dk1"/>
                </a:solidFill>
                <a:latin typeface="Noto Sans Arabic"/>
                <a:ea typeface="Noto Sans Arabic"/>
                <a:cs typeface="Noto Sans Arabic"/>
                <a:sym typeface="Noto Sans Arabic"/>
              </a:rPr>
              <a:t>منع الاستهداف المبني على أساس الاهتمامات</a:t>
            </a:r>
            <a:endParaRPr i="0" sz="1600" u="none" cap="none" strike="noStrike">
              <a:solidFill>
                <a:schemeClr val="dk1"/>
              </a:solidFill>
              <a:latin typeface="Noto Sans Arabic"/>
              <a:ea typeface="Noto Sans Arabic"/>
              <a:cs typeface="Noto Sans Arabic"/>
              <a:sym typeface="Noto Sans Arabic"/>
            </a:endParaRPr>
          </a:p>
        </p:txBody>
      </p:sp>
      <p:grpSp>
        <p:nvGrpSpPr>
          <p:cNvPr id="2295" name="Google Shape;2295;p210"/>
          <p:cNvGrpSpPr/>
          <p:nvPr/>
        </p:nvGrpSpPr>
        <p:grpSpPr>
          <a:xfrm>
            <a:off x="866397" y="3625684"/>
            <a:ext cx="4930346" cy="3068236"/>
            <a:chOff x="6202100" y="2564092"/>
            <a:chExt cx="2465173" cy="1534118"/>
          </a:xfrm>
        </p:grpSpPr>
        <p:grpSp>
          <p:nvGrpSpPr>
            <p:cNvPr id="2296" name="Google Shape;2296;p210"/>
            <p:cNvGrpSpPr/>
            <p:nvPr/>
          </p:nvGrpSpPr>
          <p:grpSpPr>
            <a:xfrm>
              <a:off x="6214813" y="2564092"/>
              <a:ext cx="2452460" cy="1204691"/>
              <a:chOff x="-701135" y="2201283"/>
              <a:chExt cx="15138641" cy="7386209"/>
            </a:xfrm>
          </p:grpSpPr>
          <p:pic>
            <p:nvPicPr>
              <p:cNvPr id="2297" name="Google Shape;2297;p210"/>
              <p:cNvPicPr preferRelativeResize="0"/>
              <p:nvPr/>
            </p:nvPicPr>
            <p:blipFill rotWithShape="1">
              <a:blip r:embed="rId3">
                <a:alphaModFix/>
              </a:blip>
              <a:srcRect b="0" l="-18" r="7996" t="0"/>
              <a:stretch/>
            </p:blipFill>
            <p:spPr>
              <a:xfrm>
                <a:off x="-701135" y="2228105"/>
                <a:ext cx="15138637" cy="7359387"/>
              </a:xfrm>
              <a:prstGeom prst="rect">
                <a:avLst/>
              </a:prstGeom>
              <a:noFill/>
              <a:ln>
                <a:noFill/>
              </a:ln>
            </p:spPr>
          </p:pic>
          <p:pic>
            <p:nvPicPr>
              <p:cNvPr id="2298" name="Google Shape;2298;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299" name="Google Shape;2299;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0" name="Google Shape;2300;p210"/>
            <p:cNvPicPr preferRelativeResize="0"/>
            <p:nvPr/>
          </p:nvPicPr>
          <p:blipFill rotWithShape="1">
            <a:blip r:embed="rId5">
              <a:alphaModFix/>
            </a:blip>
            <a:srcRect b="71302" l="-1825" r="13196" t="1418"/>
            <a:stretch/>
          </p:blipFill>
          <p:spPr>
            <a:xfrm>
              <a:off x="6932850" y="3768574"/>
              <a:ext cx="1718344" cy="307031"/>
            </a:xfrm>
            <a:prstGeom prst="rect">
              <a:avLst/>
            </a:prstGeom>
            <a:noFill/>
            <a:ln>
              <a:noFill/>
            </a:ln>
          </p:spPr>
        </p:pic>
        <p:pic>
          <p:nvPicPr>
            <p:cNvPr id="2301" name="Google Shape;2301;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2" name="Google Shape;2302;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4" name="Google Shape;2304;p210"/>
          <p:cNvSpPr/>
          <p:nvPr/>
        </p:nvSpPr>
        <p:spPr>
          <a:xfrm>
            <a:off x="86625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05" name="Google Shape;2305;p210"/>
          <p:cNvPicPr preferRelativeResize="0"/>
          <p:nvPr/>
        </p:nvPicPr>
        <p:blipFill rotWithShape="1">
          <a:blip r:embed="rId7">
            <a:alphaModFix/>
          </a:blip>
          <a:srcRect b="75300" l="0" r="69" t="0"/>
          <a:stretch/>
        </p:blipFill>
        <p:spPr>
          <a:xfrm>
            <a:off x="6719849" y="3593050"/>
            <a:ext cx="4960201" cy="3099853"/>
          </a:xfrm>
          <a:prstGeom prst="rect">
            <a:avLst/>
          </a:prstGeom>
          <a:noFill/>
          <a:ln>
            <a:noFill/>
          </a:ln>
        </p:spPr>
      </p:pic>
      <p:sp>
        <p:nvSpPr>
          <p:cNvPr id="2306" name="Google Shape;2306;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307" name="Google Shape;2307;p210"/>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2308" name="Google Shape;2308;p210"/>
          <p:cNvSpPr/>
          <p:nvPr/>
        </p:nvSpPr>
        <p:spPr>
          <a:xfrm>
            <a:off x="1236780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p210"/>
          <p:cNvSpPr/>
          <p:nvPr/>
        </p:nvSpPr>
        <p:spPr>
          <a:xfrm>
            <a:off x="12740300" y="7336575"/>
            <a:ext cx="45477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1" algn="ctr">
              <a:lnSpc>
                <a:spcPct val="100000"/>
              </a:lnSpc>
              <a:spcBef>
                <a:spcPts val="0"/>
              </a:spcBef>
              <a:spcAft>
                <a:spcPts val="0"/>
              </a:spcAft>
              <a:buClr>
                <a:srgbClr val="000000"/>
              </a:buClr>
              <a:buSzPts val="1600"/>
              <a:buFont typeface="Arial"/>
              <a:buNone/>
            </a:pPr>
            <a:r>
              <a:rPr b="1" i="0" lang="ar-AE" sz="1600" u="none" cap="none" strike="noStrike">
                <a:solidFill>
                  <a:schemeClr val="dk1"/>
                </a:solidFill>
                <a:latin typeface="Noto Sans Arabic"/>
                <a:ea typeface="Noto Sans Arabic"/>
                <a:cs typeface="Noto Sans Arabic"/>
                <a:sym typeface="Noto Sans Arabic"/>
              </a:rPr>
              <a:t>الإعلانات المحظورة للمستخدمِين دون </a:t>
            </a:r>
            <a:r>
              <a:rPr b="1" i="0" lang="ar-AE" sz="1600" u="none" cap="none" strike="noStrike">
                <a:solidFill>
                  <a:schemeClr val="dk1"/>
                </a:solidFill>
                <a:latin typeface="Optimistic Display"/>
                <a:ea typeface="Optimistic Display"/>
                <a:cs typeface="Optimistic Display"/>
                <a:sym typeface="Optimistic Display"/>
              </a:rPr>
              <a:t>18</a:t>
            </a:r>
            <a:r>
              <a:rPr b="1" i="0" lang="ar-AE" sz="1600" u="none" cap="none" strike="noStrike">
                <a:solidFill>
                  <a:schemeClr val="dk1"/>
                </a:solidFill>
                <a:latin typeface="Noto Sans Arabic"/>
                <a:ea typeface="Noto Sans Arabic"/>
                <a:cs typeface="Noto Sans Arabic"/>
                <a:sym typeface="Noto Sans Arabic"/>
              </a:rPr>
              <a:t> عاماً</a:t>
            </a:r>
            <a:endParaRPr b="1" i="0" sz="1600" u="none" cap="none" strike="noStrike">
              <a:solidFill>
                <a:schemeClr val="dk1"/>
              </a:solidFill>
              <a:latin typeface="Noto Sans Arabic"/>
              <a:ea typeface="Noto Sans Arabic"/>
              <a:cs typeface="Noto Sans Arabic"/>
              <a:sym typeface="Noto Sans Arabic"/>
            </a:endParaRPr>
          </a:p>
        </p:txBody>
      </p:sp>
      <p:pic>
        <p:nvPicPr>
          <p:cNvPr id="2310" name="Google Shape;2310;p210"/>
          <p:cNvPicPr preferRelativeResize="0"/>
          <p:nvPr/>
        </p:nvPicPr>
        <p:blipFill rotWithShape="1">
          <a:blip r:embed="rId8">
            <a:alphaModFix/>
          </a:blip>
          <a:srcRect b="0" l="13079" r="66921" t="0"/>
          <a:stretch/>
        </p:blipFill>
        <p:spPr>
          <a:xfrm>
            <a:off x="12533850" y="3594150"/>
            <a:ext cx="1449554" cy="3099849"/>
          </a:xfrm>
          <a:prstGeom prst="rect">
            <a:avLst/>
          </a:prstGeom>
          <a:noFill/>
          <a:ln>
            <a:noFill/>
          </a:ln>
        </p:spPr>
      </p:pic>
      <p:pic>
        <p:nvPicPr>
          <p:cNvPr id="2311" name="Google Shape;2311;p210"/>
          <p:cNvPicPr preferRelativeResize="0"/>
          <p:nvPr/>
        </p:nvPicPr>
        <p:blipFill rotWithShape="1">
          <a:blip r:embed="rId8">
            <a:alphaModFix/>
          </a:blip>
          <a:srcRect b="0" l="44736" r="4502" t="0"/>
          <a:stretch/>
        </p:blipFill>
        <p:spPr>
          <a:xfrm>
            <a:off x="13983400" y="3594150"/>
            <a:ext cx="3510804" cy="3099849"/>
          </a:xfrm>
          <a:prstGeom prst="rect">
            <a:avLst/>
          </a:prstGeom>
          <a:noFill/>
          <a:ln>
            <a:noFill/>
          </a:ln>
        </p:spPr>
      </p:pic>
      <p:sp>
        <p:nvSpPr>
          <p:cNvPr id="2312" name="Google Shape;2312;p210"/>
          <p:cNvSpPr/>
          <p:nvPr/>
        </p:nvSpPr>
        <p:spPr>
          <a:xfrm>
            <a:off x="125303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مقدّمة</a:t>
            </a:r>
            <a:endParaRPr i="0" sz="1400" u="none" cap="none" strike="noStrike">
              <a:solidFill>
                <a:schemeClr val="dk1"/>
              </a:solidFill>
              <a:latin typeface="Noto Sans Arabic"/>
              <a:ea typeface="Noto Sans Arabic"/>
              <a:cs typeface="Noto Sans Arabic"/>
              <a:sym typeface="Noto Sans Arabic"/>
            </a:endParaRPr>
          </a:p>
        </p:txBody>
      </p:sp>
      <p:sp>
        <p:nvSpPr>
          <p:cNvPr id="1508" name="Google Shape;1508;p174"/>
          <p:cNvSpPr txBox="1"/>
          <p:nvPr>
            <p:ph type="title"/>
          </p:nvPr>
        </p:nvSpPr>
        <p:spPr>
          <a:xfrm>
            <a:off x="12646000" y="5139402"/>
            <a:ext cx="48678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التمكين المسؤول</a:t>
            </a:r>
            <a:endParaRPr b="1" sz="2400">
              <a:latin typeface="Noto Sans Arabic"/>
              <a:ea typeface="Noto Sans Arabic"/>
              <a:cs typeface="Noto Sans Arabic"/>
              <a:sym typeface="Noto Sans Arabic"/>
            </a:endParaRPr>
          </a:p>
        </p:txBody>
      </p:sp>
      <p:sp>
        <p:nvSpPr>
          <p:cNvPr id="1509" name="Google Shape;1509;p174"/>
          <p:cNvSpPr txBox="1"/>
          <p:nvPr>
            <p:ph idx="4294967295" type="title"/>
          </p:nvPr>
        </p:nvSpPr>
        <p:spPr>
          <a:xfrm>
            <a:off x="6937976" y="5139402"/>
            <a:ext cx="4944900" cy="369300"/>
          </a:xfrm>
          <a:prstGeom prst="rect">
            <a:avLst/>
          </a:prstGeom>
          <a:noFill/>
          <a:ln>
            <a:noFill/>
          </a:ln>
        </p:spPr>
        <p:txBody>
          <a:bodyPr anchorCtr="0" anchor="b" bIns="0" lIns="0" spcFirstLastPara="1" rIns="0" wrap="square" tIns="0">
            <a:spAutoFit/>
          </a:bodyPr>
          <a:lstStyle/>
          <a:p>
            <a:pPr indent="0" lvl="0" marL="0" rtl="1" algn="just">
              <a:lnSpc>
                <a:spcPct val="120000"/>
              </a:lnSpc>
              <a:spcBef>
                <a:spcPts val="0"/>
              </a:spcBef>
              <a:spcAft>
                <a:spcPts val="0"/>
              </a:spcAft>
              <a:buSzPts val="2800"/>
              <a:buNone/>
            </a:pPr>
            <a:r>
              <a:rPr b="1" lang="ar-AE" sz="2400">
                <a:latin typeface="Noto Sans Arabic"/>
                <a:ea typeface="Noto Sans Arabic"/>
                <a:cs typeface="Noto Sans Arabic"/>
                <a:sym typeface="Noto Sans Arabic"/>
              </a:rPr>
              <a:t>حماية مناسِبة للفئة العمرية </a:t>
            </a:r>
            <a:endParaRPr b="1" sz="2400">
              <a:latin typeface="Noto Sans Arabic"/>
              <a:ea typeface="Noto Sans Arabic"/>
              <a:cs typeface="Noto Sans Arabic"/>
              <a:sym typeface="Noto Sans Arabic"/>
            </a:endParaRPr>
          </a:p>
        </p:txBody>
      </p:sp>
      <p:sp>
        <p:nvSpPr>
          <p:cNvPr id="1510" name="Google Shape;1510;p174"/>
          <p:cNvSpPr txBox="1"/>
          <p:nvPr>
            <p:ph idx="1" type="body"/>
          </p:nvPr>
        </p:nvSpPr>
        <p:spPr>
          <a:xfrm>
            <a:off x="12627100" y="5908275"/>
            <a:ext cx="4944900" cy="2188200"/>
          </a:xfrm>
          <a:prstGeom prst="rect">
            <a:avLst/>
          </a:prstGeom>
          <a:noFill/>
          <a:ln>
            <a:noFill/>
          </a:ln>
        </p:spPr>
        <p:txBody>
          <a:bodyPr anchorCtr="0" anchor="t" bIns="0" lIns="0" spcFirstLastPara="1" rIns="0" wrap="square" tIns="0">
            <a:normAutofit/>
          </a:bodyPr>
          <a:lstStyle/>
          <a:p>
            <a:pPr indent="0" lvl="0" marL="0" rtl="1" algn="r">
              <a:lnSpc>
                <a:spcPct val="115000"/>
              </a:lnSpc>
              <a:spcBef>
                <a:spcPts val="0"/>
              </a:spcBef>
              <a:spcAft>
                <a:spcPts val="0"/>
              </a:spcAft>
              <a:buSzPts val="400"/>
              <a:buNone/>
            </a:pPr>
            <a:r>
              <a:rPr lang="ar-AE" sz="2000">
                <a:latin typeface="Noto Sans Arabic"/>
                <a:ea typeface="Noto Sans Arabic"/>
                <a:cs typeface="Noto Sans Arabic"/>
                <a:sym typeface="Noto Sans Arabic"/>
              </a:rPr>
              <a:t>نحن على قناعة راسخة بأهمية تمكينك على نحو مسؤول لمساعدتك على الاستمتاع بالمزايا العديدة التي توفّرها منصتنا.</a:t>
            </a:r>
            <a:endParaRPr sz="2000">
              <a:latin typeface="Noto Sans Arabic"/>
              <a:ea typeface="Noto Sans Arabic"/>
              <a:cs typeface="Noto Sans Arabic"/>
              <a:sym typeface="Noto Sans Arabic"/>
            </a:endParaRPr>
          </a:p>
        </p:txBody>
      </p:sp>
      <p:sp>
        <p:nvSpPr>
          <p:cNvPr id="1511" name="Google Shape;1511;p174"/>
          <p:cNvSpPr txBox="1"/>
          <p:nvPr>
            <p:ph idx="4294967295" type="body"/>
          </p:nvPr>
        </p:nvSpPr>
        <p:spPr>
          <a:xfrm>
            <a:off x="7015076" y="5908275"/>
            <a:ext cx="48678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400"/>
              <a:buNone/>
            </a:pPr>
            <a:r>
              <a:rPr lang="ar-AE" sz="2000">
                <a:latin typeface="Noto Sans Arabic"/>
                <a:ea typeface="Noto Sans Arabic"/>
                <a:cs typeface="Noto Sans Arabic"/>
                <a:sym typeface="Noto Sans Arabic"/>
              </a:rPr>
              <a:t>ندرك أهمية دعم الشباب بتدابير إضافية للحفاظ على سلامتهم وخصوصيتهم وصحتهم. ويتّسم نهجنا في هذا الصدد بالشمولية إذ نستثمر في أدوات وموارد للإشراف تم تصميمها لدعم الوالدين عبر منصّة </a:t>
            </a:r>
            <a:r>
              <a:rPr lang="ar-AE" sz="2000">
                <a:latin typeface="Optimistic Text"/>
                <a:ea typeface="Optimistic Text"/>
                <a:cs typeface="Optimistic Text"/>
                <a:sym typeface="Optimistic Text"/>
              </a:rPr>
              <a:t>Instagram</a:t>
            </a:r>
            <a:r>
              <a:rPr lang="ar-AE" sz="2000">
                <a:latin typeface="Noto Sans Arabic"/>
                <a:ea typeface="Noto Sans Arabic"/>
                <a:cs typeface="Noto Sans Arabic"/>
                <a:sym typeface="Noto Sans Arabic"/>
              </a:rPr>
              <a:t> وتقنيات الواقع الافتراضي.</a:t>
            </a:r>
            <a:endParaRPr sz="2000">
              <a:solidFill>
                <a:schemeClr val="dk1"/>
              </a:solidFill>
              <a:latin typeface="Noto Sans Arabic"/>
              <a:ea typeface="Noto Sans Arabic"/>
              <a:cs typeface="Noto Sans Arabic"/>
              <a:sym typeface="Noto Sans Arabic"/>
            </a:endParaRPr>
          </a:p>
        </p:txBody>
      </p:sp>
      <p:grpSp>
        <p:nvGrpSpPr>
          <p:cNvPr id="1512" name="Google Shape;1512;p174"/>
          <p:cNvGrpSpPr/>
          <p:nvPr/>
        </p:nvGrpSpPr>
        <p:grpSpPr>
          <a:xfrm>
            <a:off x="10257548" y="2999169"/>
            <a:ext cx="1767747" cy="1729732"/>
            <a:chOff x="3434275" y="1391559"/>
            <a:chExt cx="903018" cy="883598"/>
          </a:xfrm>
        </p:grpSpPr>
        <p:sp>
          <p:nvSpPr>
            <p:cNvPr id="1513" name="Google Shape;1513;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4" name="Google Shape;1514;p174"/>
            <p:cNvGrpSpPr/>
            <p:nvPr/>
          </p:nvGrpSpPr>
          <p:grpSpPr>
            <a:xfrm>
              <a:off x="3652172" y="1591084"/>
              <a:ext cx="467226" cy="506690"/>
              <a:chOff x="3702130" y="7619180"/>
              <a:chExt cx="625470" cy="678300"/>
            </a:xfrm>
          </p:grpSpPr>
          <p:sp>
            <p:nvSpPr>
              <p:cNvPr id="1515" name="Google Shape;1515;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16" name="Google Shape;1516;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17" name="Google Shape;1517;p174"/>
          <p:cNvSpPr/>
          <p:nvPr/>
        </p:nvSpPr>
        <p:spPr>
          <a:xfrm>
            <a:off x="15714072" y="2999170"/>
            <a:ext cx="1767745" cy="172972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8" name="Google Shape;1518;p174"/>
          <p:cNvGrpSpPr/>
          <p:nvPr/>
        </p:nvGrpSpPr>
        <p:grpSpPr>
          <a:xfrm>
            <a:off x="16101965" y="3368031"/>
            <a:ext cx="992034" cy="992007"/>
            <a:chOff x="1624904" y="344237"/>
            <a:chExt cx="67843" cy="67843"/>
          </a:xfrm>
        </p:grpSpPr>
        <p:sp>
          <p:nvSpPr>
            <p:cNvPr id="1519" name="Google Shape;1519;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0" name="Google Shape;1520;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1" name="Google Shape;1521;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2" name="Google Shape;1522;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3" name="Google Shape;1523;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4" name="Google Shape;1524;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526" name="Google Shape;1526;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1" algn="r">
              <a:lnSpc>
                <a:spcPct val="125000"/>
              </a:lnSpc>
              <a:spcBef>
                <a:spcPts val="0"/>
              </a:spcBef>
              <a:spcAft>
                <a:spcPts val="1000"/>
              </a:spcAft>
              <a:buClr>
                <a:schemeClr val="dk1"/>
              </a:buClr>
              <a:buSzPts val="18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المبادئ الأساسية التي تقود نهجنا نحو تمكين الشباب</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527" name="Google Shape;1527;p174"/>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528" name="Google Shape;1528;p174"/>
          <p:cNvSpPr txBox="1"/>
          <p:nvPr>
            <p:ph idx="4294967295" type="title"/>
          </p:nvPr>
        </p:nvSpPr>
        <p:spPr>
          <a:xfrm>
            <a:off x="1588327" y="5139402"/>
            <a:ext cx="4538400" cy="369300"/>
          </a:xfrm>
          <a:prstGeom prst="rect">
            <a:avLst/>
          </a:prstGeom>
          <a:noFill/>
          <a:ln>
            <a:noFill/>
          </a:ln>
        </p:spPr>
        <p:txBody>
          <a:bodyPr anchorCtr="0" anchor="b" bIns="0" lIns="0" spcFirstLastPara="1" rIns="0" wrap="square" tIns="0">
            <a:spAutoFit/>
          </a:bodyPr>
          <a:lstStyle/>
          <a:p>
            <a:pPr indent="0" lvl="0" marL="0" rtl="1" algn="r">
              <a:lnSpc>
                <a:spcPct val="120000"/>
              </a:lnSpc>
              <a:spcBef>
                <a:spcPts val="0"/>
              </a:spcBef>
              <a:spcAft>
                <a:spcPts val="0"/>
              </a:spcAft>
              <a:buSzPts val="2800"/>
              <a:buNone/>
            </a:pPr>
            <a:r>
              <a:rPr b="1" lang="ar-AE" sz="2400">
                <a:latin typeface="Noto Sans Arabic"/>
                <a:ea typeface="Noto Sans Arabic"/>
                <a:cs typeface="Noto Sans Arabic"/>
                <a:sym typeface="Noto Sans Arabic"/>
              </a:rPr>
              <a:t>الابتكار </a:t>
            </a:r>
            <a:endParaRPr b="1" sz="2400">
              <a:latin typeface="Noto Sans Arabic"/>
              <a:ea typeface="Noto Sans Arabic"/>
              <a:cs typeface="Noto Sans Arabic"/>
              <a:sym typeface="Noto Sans Arabic"/>
            </a:endParaRPr>
          </a:p>
        </p:txBody>
      </p:sp>
      <p:sp>
        <p:nvSpPr>
          <p:cNvPr id="1529" name="Google Shape;1529;p174"/>
          <p:cNvSpPr txBox="1"/>
          <p:nvPr>
            <p:ph idx="4294967295" type="body"/>
          </p:nvPr>
        </p:nvSpPr>
        <p:spPr>
          <a:xfrm>
            <a:off x="715375" y="5908275"/>
            <a:ext cx="5448600" cy="2188200"/>
          </a:xfrm>
          <a:prstGeom prst="rect">
            <a:avLst/>
          </a:prstGeom>
          <a:noFill/>
          <a:ln>
            <a:noFill/>
          </a:ln>
        </p:spPr>
        <p:txBody>
          <a:bodyPr anchorCtr="0" anchor="t" bIns="0" lIns="0" spcFirstLastPara="1" rIns="0" wrap="square" tIns="0">
            <a:noAutofit/>
          </a:bodyPr>
          <a:lstStyle/>
          <a:p>
            <a:pPr indent="0" lvl="0" marL="0" rtl="1" algn="r">
              <a:lnSpc>
                <a:spcPct val="115000"/>
              </a:lnSpc>
              <a:spcBef>
                <a:spcPts val="0"/>
              </a:spcBef>
              <a:spcAft>
                <a:spcPts val="0"/>
              </a:spcAft>
              <a:buSzPts val="2200"/>
              <a:buNone/>
            </a:pPr>
            <a:r>
              <a:rPr lang="ar-AE" sz="2000">
                <a:solidFill>
                  <a:schemeClr val="dk1"/>
                </a:solidFill>
                <a:latin typeface="Noto Sans Arabic"/>
                <a:ea typeface="Noto Sans Arabic"/>
                <a:cs typeface="Noto Sans Arabic"/>
                <a:sym typeface="Noto Sans Arabic"/>
              </a:rPr>
              <a:t>نواصل إيجاد حلول تكنولوجية مبتكرة تقدّم بدورها تجارب رائعة تلبّي تطلعاتك، بما يضمن </a:t>
            </a:r>
            <a:r>
              <a:rPr lang="ar-AE" sz="2000">
                <a:latin typeface="Noto Sans Arabic"/>
                <a:ea typeface="Noto Sans Arabic"/>
                <a:cs typeface="Noto Sans Arabic"/>
                <a:sym typeface="Noto Sans Arabic"/>
              </a:rPr>
              <a:t>سلامتك</a:t>
            </a:r>
            <a:r>
              <a:rPr lang="ar-AE" sz="2000">
                <a:solidFill>
                  <a:schemeClr val="dk1"/>
                </a:solidFill>
                <a:latin typeface="Noto Sans Arabic"/>
                <a:ea typeface="Noto Sans Arabic"/>
                <a:cs typeface="Noto Sans Arabic"/>
                <a:sym typeface="Noto Sans Arabic"/>
              </a:rPr>
              <a:t> في الفضاء الإلكتروني ويعالج التحديات التي يواجهها العالم الرقمي اليوم.</a:t>
            </a:r>
            <a:endParaRPr sz="2000">
              <a:solidFill>
                <a:schemeClr val="dk1"/>
              </a:solidFill>
              <a:latin typeface="Noto Sans Arabic"/>
              <a:ea typeface="Noto Sans Arabic"/>
              <a:cs typeface="Noto Sans Arabic"/>
              <a:sym typeface="Noto Sans Arabic"/>
            </a:endParaRPr>
          </a:p>
        </p:txBody>
      </p:sp>
      <p:grpSp>
        <p:nvGrpSpPr>
          <p:cNvPr id="1530" name="Google Shape;1530;p174"/>
          <p:cNvGrpSpPr/>
          <p:nvPr/>
        </p:nvGrpSpPr>
        <p:grpSpPr>
          <a:xfrm>
            <a:off x="4549524" y="2999169"/>
            <a:ext cx="1767747" cy="1729732"/>
            <a:chOff x="6079138" y="1391559"/>
            <a:chExt cx="903018" cy="883598"/>
          </a:xfrm>
        </p:grpSpPr>
        <p:sp>
          <p:nvSpPr>
            <p:cNvPr id="1531" name="Google Shape;1531;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2" name="Google Shape;1532;p174"/>
            <p:cNvGrpSpPr/>
            <p:nvPr/>
          </p:nvGrpSpPr>
          <p:grpSpPr>
            <a:xfrm>
              <a:off x="6344903" y="1578552"/>
              <a:ext cx="371506" cy="509588"/>
              <a:chOff x="3764950" y="3438580"/>
              <a:chExt cx="497330" cy="682180"/>
            </a:xfrm>
          </p:grpSpPr>
          <p:sp>
            <p:nvSpPr>
              <p:cNvPr id="1533" name="Google Shape;1533;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4" name="Google Shape;1534;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7" name="Google Shape;1537;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175"/>
          <p:cNvSpPr txBox="1"/>
          <p:nvPr>
            <p:ph idx="4294967295" type="ctrTitle"/>
          </p:nvPr>
        </p:nvSpPr>
        <p:spPr>
          <a:xfrm>
            <a:off x="10238225" y="3992249"/>
            <a:ext cx="7349700" cy="2302500"/>
          </a:xfrm>
          <a:prstGeom prst="rect">
            <a:avLst/>
          </a:prstGeom>
          <a:noFill/>
          <a:ln>
            <a:noFill/>
          </a:ln>
        </p:spPr>
        <p:txBody>
          <a:bodyPr anchorCtr="0" anchor="b" bIns="0" lIns="0" spcFirstLastPara="1" rIns="0" wrap="square" tIns="0">
            <a:spAutoFit/>
          </a:bodyPr>
          <a:lstStyle/>
          <a:p>
            <a:pPr indent="0" lvl="0" marL="0" marR="0" rtl="1" algn="r">
              <a:lnSpc>
                <a:spcPct val="100000"/>
              </a:lnSpc>
              <a:spcBef>
                <a:spcPts val="0"/>
              </a:spcBef>
              <a:spcAft>
                <a:spcPts val="0"/>
              </a:spcAft>
              <a:buClr>
                <a:schemeClr val="accent5"/>
              </a:buClr>
              <a:buSzPts val="1100"/>
              <a:buFont typeface="Arial"/>
              <a:buNone/>
            </a:pPr>
            <a:r>
              <a:rPr b="1" i="0" lang="ar-AE" sz="2300" u="none" cap="none" strike="noStrike">
                <a:solidFill>
                  <a:schemeClr val="dk1"/>
                </a:solidFill>
                <a:latin typeface="Noto Sans Arabic"/>
                <a:ea typeface="Noto Sans Arabic"/>
                <a:cs typeface="Noto Sans Arabic"/>
                <a:sym typeface="Noto Sans Arabic"/>
              </a:rPr>
              <a:t>الدرس الأول</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5500" u="none" cap="none" strike="noStrike">
                <a:solidFill>
                  <a:schemeClr val="dk1"/>
                </a:solidFill>
                <a:latin typeface="Noto Sans Arabic Medium"/>
                <a:ea typeface="Noto Sans Arabic Medium"/>
                <a:cs typeface="Noto Sans Arabic Medium"/>
                <a:sym typeface="Noto Sans Arabic Medium"/>
              </a:rPr>
              <a:t>أدوات التحكُّم بالوقت عبر منصة</a:t>
            </a:r>
            <a:r>
              <a:rPr i="0" lang="ar-AE" sz="5500" u="none" cap="none" strike="noStrike">
                <a:solidFill>
                  <a:schemeClr val="dk1"/>
                </a:solidFill>
                <a:latin typeface="Noto Sans Arabic"/>
                <a:ea typeface="Noto Sans Arabic"/>
                <a:cs typeface="Noto Sans Arabic"/>
                <a:sym typeface="Noto Sans Arabic"/>
              </a:rPr>
              <a:t> </a:t>
            </a:r>
            <a:r>
              <a:rPr i="0" lang="ar-AE" sz="5500" u="none" cap="none" strike="noStrike">
                <a:solidFill>
                  <a:schemeClr val="dk1"/>
                </a:solidFill>
                <a:latin typeface="Optimistic Display"/>
                <a:ea typeface="Optimistic Display"/>
                <a:cs typeface="Optimistic Display"/>
                <a:sym typeface="Optimistic Display"/>
              </a:rPr>
              <a:t>Instagram</a:t>
            </a:r>
            <a:endParaRPr i="0" sz="5500" u="none" cap="none" strike="noStrike">
              <a:solidFill>
                <a:schemeClr val="dk1"/>
              </a:solidFill>
              <a:latin typeface="Optimistic Display"/>
              <a:ea typeface="Optimistic Display"/>
              <a:cs typeface="Optimistic Display"/>
              <a:sym typeface="Optimistic Display"/>
            </a:endParaRPr>
          </a:p>
        </p:txBody>
      </p:sp>
      <p:pic>
        <p:nvPicPr>
          <p:cNvPr id="1543" name="Google Shape;1543;p175"/>
          <p:cNvPicPr preferRelativeResize="0"/>
          <p:nvPr/>
        </p:nvPicPr>
        <p:blipFill rotWithShape="1">
          <a:blip r:embed="rId3">
            <a:alphaModFix/>
          </a:blip>
          <a:srcRect b="3185" l="14771" r="1251" t="31645"/>
          <a:stretch/>
        </p:blipFill>
        <p:spPr>
          <a:xfrm flipH="1">
            <a:off x="700100" y="3456226"/>
            <a:ext cx="9009600" cy="4660500"/>
          </a:xfrm>
          <a:prstGeom prst="roundRect">
            <a:avLst>
              <a:gd fmla="val 7089" name="adj"/>
            </a:avLst>
          </a:prstGeom>
          <a:noFill/>
          <a:ln>
            <a:noFill/>
          </a:ln>
        </p:spPr>
      </p:pic>
      <p:pic>
        <p:nvPicPr>
          <p:cNvPr id="1544" name="Google Shape;1544;p175"/>
          <p:cNvPicPr preferRelativeResize="0"/>
          <p:nvPr/>
        </p:nvPicPr>
        <p:blipFill rotWithShape="1">
          <a:blip r:embed="rId4">
            <a:alphaModFix/>
          </a:blip>
          <a:srcRect b="23129" l="-2090" r="2090" t="0"/>
          <a:stretch/>
        </p:blipFill>
        <p:spPr>
          <a:xfrm flipH="1">
            <a:off x="706575" y="2457450"/>
            <a:ext cx="6688225" cy="4533900"/>
          </a:xfrm>
          <a:prstGeom prst="rect">
            <a:avLst/>
          </a:prstGeom>
          <a:noFill/>
          <a:ln>
            <a:noFill/>
          </a:ln>
        </p:spPr>
      </p:pic>
      <p:sp>
        <p:nvSpPr>
          <p:cNvPr id="1545" name="Google Shape;1545;p175"/>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76"/>
          <p:cNvSpPr/>
          <p:nvPr/>
        </p:nvSpPr>
        <p:spPr>
          <a:xfrm>
            <a:off x="124688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76"/>
          <p:cNvSpPr txBox="1"/>
          <p:nvPr/>
        </p:nvSpPr>
        <p:spPr>
          <a:xfrm>
            <a:off x="12582675" y="7693800"/>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إعداد رسالة تذكيرية</a:t>
            </a:r>
            <a:endParaRPr i="0" sz="1600" u="none" cap="none" strike="noStrike">
              <a:solidFill>
                <a:srgbClr val="1C2B33"/>
              </a:solidFill>
              <a:latin typeface="Noto Sans Arabic"/>
              <a:ea typeface="Noto Sans Arabic"/>
              <a:cs typeface="Noto Sans Arabic"/>
              <a:sym typeface="Noto Sans Arabic"/>
            </a:endParaRPr>
          </a:p>
        </p:txBody>
      </p:sp>
      <p:sp>
        <p:nvSpPr>
          <p:cNvPr id="1552" name="Google Shape;1552;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2000"/>
              </a:spcAft>
              <a:buClr>
                <a:schemeClr val="dk1"/>
              </a:buClr>
              <a:buSzPts val="56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التحكُّم في وقتك على منصة </a:t>
            </a:r>
            <a:r>
              <a:rPr i="0" lang="ar-AE" sz="3600" u="none" cap="none" strike="noStrike">
                <a:solidFill>
                  <a:schemeClr val="dk1"/>
                </a:solidFill>
                <a:latin typeface="Optimistic Display"/>
                <a:ea typeface="Optimistic Display"/>
                <a:cs typeface="Optimistic Display"/>
                <a:sym typeface="Optimistic Display"/>
              </a:rPr>
              <a:t>Instagram</a:t>
            </a:r>
            <a:r>
              <a:rPr i="0" lang="ar-AE" sz="3600" u="none" cap="none" strike="noStrike">
                <a:solidFill>
                  <a:schemeClr val="dk1"/>
                </a:solidFill>
                <a:latin typeface="Noto Sans Arabic Medium"/>
                <a:ea typeface="Noto Sans Arabic Medium"/>
                <a:cs typeface="Noto Sans Arabic Medium"/>
                <a:sym typeface="Noto Sans Arabic Medium"/>
              </a:rPr>
              <a:t> وأخذ استراحة</a:t>
            </a:r>
            <a:endParaRPr i="0" sz="3600" u="none" cap="none" strike="noStrike">
              <a:solidFill>
                <a:schemeClr val="dk1"/>
              </a:solidFill>
              <a:latin typeface="Noto Sans Arabic Medium"/>
              <a:ea typeface="Noto Sans Arabic Medium"/>
              <a:cs typeface="Noto Sans Arabic Medium"/>
              <a:sym typeface="Noto Sans Arabic Medium"/>
            </a:endParaRPr>
          </a:p>
        </p:txBody>
      </p:sp>
      <p:sp>
        <p:nvSpPr>
          <p:cNvPr id="1553" name="Google Shape;1553;p176"/>
          <p:cNvSpPr/>
          <p:nvPr/>
        </p:nvSpPr>
        <p:spPr>
          <a:xfrm>
            <a:off x="126283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126791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5" name="Google Shape;1555;p176"/>
          <p:cNvPicPr preferRelativeResize="0"/>
          <p:nvPr/>
        </p:nvPicPr>
        <p:blipFill rotWithShape="1">
          <a:blip r:embed="rId3">
            <a:alphaModFix/>
          </a:blip>
          <a:srcRect b="0" l="0" r="0" t="5811"/>
          <a:stretch/>
        </p:blipFill>
        <p:spPr>
          <a:xfrm>
            <a:off x="12658125" y="3402150"/>
            <a:ext cx="1837499" cy="3522599"/>
          </a:xfrm>
          <a:prstGeom prst="rect">
            <a:avLst/>
          </a:prstGeom>
          <a:noFill/>
          <a:ln>
            <a:noFill/>
          </a:ln>
        </p:spPr>
      </p:pic>
      <p:sp>
        <p:nvSpPr>
          <p:cNvPr id="1556" name="Google Shape;1556;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الأول</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أدوات التحكُّم بالوقت عبر منصة </a:t>
            </a:r>
            <a:r>
              <a:rPr i="0" lang="ar-AE" sz="1400" u="none" cap="none" strike="noStrike">
                <a:solidFill>
                  <a:schemeClr val="dk1"/>
                </a:solidFill>
                <a:latin typeface="Optimistic Text"/>
                <a:ea typeface="Optimistic Text"/>
                <a:cs typeface="Optimistic Text"/>
                <a:sym typeface="Optimistic Text"/>
              </a:rPr>
              <a:t>Instagram</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557" name="Google Shape;1557;p176"/>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
        <p:nvSpPr>
          <p:cNvPr id="1558" name="Google Shape;1558;p176"/>
          <p:cNvSpPr/>
          <p:nvPr/>
        </p:nvSpPr>
        <p:spPr>
          <a:xfrm>
            <a:off x="1515065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9" name="Google Shape;1559;p176"/>
          <p:cNvPicPr preferRelativeResize="0"/>
          <p:nvPr/>
        </p:nvPicPr>
        <p:blipFill rotWithShape="1">
          <a:blip r:embed="rId4">
            <a:alphaModFix/>
          </a:blip>
          <a:srcRect b="2325" l="1313" r="1391" t="379"/>
          <a:stretch/>
        </p:blipFill>
        <p:spPr>
          <a:xfrm>
            <a:off x="15331400" y="3242749"/>
            <a:ext cx="1837500" cy="3740700"/>
          </a:xfrm>
          <a:prstGeom prst="roundRect">
            <a:avLst>
              <a:gd fmla="val 10996" name="adj"/>
            </a:avLst>
          </a:prstGeom>
          <a:noFill/>
          <a:ln>
            <a:noFill/>
          </a:ln>
        </p:spPr>
      </p:pic>
      <p:sp>
        <p:nvSpPr>
          <p:cNvPr id="1560" name="Google Shape;1560;p176"/>
          <p:cNvSpPr txBox="1"/>
          <p:nvPr/>
        </p:nvSpPr>
        <p:spPr>
          <a:xfrm>
            <a:off x="14970250" y="7693800"/>
            <a:ext cx="25599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مشاهدة إحصائيات أنشطتك</a:t>
            </a:r>
            <a:endParaRPr i="0" sz="1600" u="none" cap="none" strike="noStrike">
              <a:solidFill>
                <a:srgbClr val="1C2B33"/>
              </a:solidFill>
              <a:latin typeface="Noto Sans Arabic"/>
              <a:ea typeface="Noto Sans Arabic"/>
              <a:cs typeface="Noto Sans Arabic"/>
              <a:sym typeface="Noto Sans Arabic"/>
            </a:endParaRPr>
          </a:p>
        </p:txBody>
      </p:sp>
      <p:sp>
        <p:nvSpPr>
          <p:cNvPr id="1561" name="Google Shape;1561;p176"/>
          <p:cNvSpPr/>
          <p:nvPr/>
        </p:nvSpPr>
        <p:spPr>
          <a:xfrm>
            <a:off x="9786925"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76"/>
          <p:cNvSpPr txBox="1"/>
          <p:nvPr/>
        </p:nvSpPr>
        <p:spPr>
          <a:xfrm>
            <a:off x="9527250" y="7693800"/>
            <a:ext cx="27525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كتم صوت الإشعارات المباشرة</a:t>
            </a:r>
            <a:endParaRPr i="0" sz="1600" u="none" cap="none" strike="noStrike">
              <a:solidFill>
                <a:srgbClr val="1C2B33"/>
              </a:solidFill>
              <a:latin typeface="Noto Sans Arabic"/>
              <a:ea typeface="Noto Sans Arabic"/>
              <a:cs typeface="Noto Sans Arabic"/>
              <a:sym typeface="Noto Sans Arabic"/>
            </a:endParaRPr>
          </a:p>
        </p:txBody>
      </p:sp>
      <p:sp>
        <p:nvSpPr>
          <p:cNvPr id="1563" name="Google Shape;1563;p176"/>
          <p:cNvSpPr/>
          <p:nvPr/>
        </p:nvSpPr>
        <p:spPr>
          <a:xfrm>
            <a:off x="9984775"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4" name="Google Shape;1564;p176"/>
          <p:cNvPicPr preferRelativeResize="0"/>
          <p:nvPr/>
        </p:nvPicPr>
        <p:blipFill rotWithShape="1">
          <a:blip r:embed="rId5">
            <a:alphaModFix/>
          </a:blip>
          <a:srcRect b="492" l="2741" r="2741" t="3001"/>
          <a:stretch/>
        </p:blipFill>
        <p:spPr>
          <a:xfrm>
            <a:off x="9984825" y="3242750"/>
            <a:ext cx="1837500" cy="3843000"/>
          </a:xfrm>
          <a:prstGeom prst="roundRect">
            <a:avLst>
              <a:gd fmla="val 10497" name="adj"/>
            </a:avLst>
          </a:prstGeom>
          <a:noFill/>
          <a:ln>
            <a:noFill/>
          </a:ln>
        </p:spPr>
      </p:pic>
      <p:sp>
        <p:nvSpPr>
          <p:cNvPr id="1565" name="Google Shape;1565;p176"/>
          <p:cNvSpPr/>
          <p:nvPr/>
        </p:nvSpPr>
        <p:spPr>
          <a:xfrm>
            <a:off x="3639325"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76"/>
          <p:cNvSpPr/>
          <p:nvPr/>
        </p:nvSpPr>
        <p:spPr>
          <a:xfrm>
            <a:off x="3787125"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7" name="Google Shape;1567;p176"/>
          <p:cNvPicPr preferRelativeResize="0"/>
          <p:nvPr/>
        </p:nvPicPr>
        <p:blipFill rotWithShape="1">
          <a:blip r:embed="rId6">
            <a:alphaModFix/>
          </a:blip>
          <a:srcRect b="-603" l="-1387" r="-1377" t="0"/>
          <a:stretch/>
        </p:blipFill>
        <p:spPr>
          <a:xfrm>
            <a:off x="3761425" y="3137918"/>
            <a:ext cx="1925400" cy="3972000"/>
          </a:xfrm>
          <a:prstGeom prst="roundRect">
            <a:avLst>
              <a:gd fmla="val 11723" name="adj"/>
            </a:avLst>
          </a:prstGeom>
          <a:noFill/>
          <a:ln>
            <a:noFill/>
          </a:ln>
        </p:spPr>
      </p:pic>
      <p:sp>
        <p:nvSpPr>
          <p:cNvPr id="1568" name="Google Shape;1568;p176"/>
          <p:cNvSpPr/>
          <p:nvPr/>
        </p:nvSpPr>
        <p:spPr>
          <a:xfrm>
            <a:off x="6344612"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9" name="Google Shape;1569;p176"/>
          <p:cNvPicPr preferRelativeResize="0"/>
          <p:nvPr/>
        </p:nvPicPr>
        <p:blipFill rotWithShape="1">
          <a:blip r:embed="rId7">
            <a:alphaModFix/>
          </a:blip>
          <a:srcRect b="-613" l="-2082" r="-2062" t="0"/>
          <a:stretch/>
        </p:blipFill>
        <p:spPr>
          <a:xfrm>
            <a:off x="6498547" y="3153401"/>
            <a:ext cx="1925400" cy="3919200"/>
          </a:xfrm>
          <a:prstGeom prst="roundRect">
            <a:avLst>
              <a:gd fmla="val 10996" name="adj"/>
            </a:avLst>
          </a:prstGeom>
          <a:noFill/>
          <a:ln>
            <a:noFill/>
          </a:ln>
        </p:spPr>
      </p:pic>
      <p:sp>
        <p:nvSpPr>
          <p:cNvPr id="1570" name="Google Shape;1570;p176"/>
          <p:cNvSpPr txBox="1"/>
          <p:nvPr/>
        </p:nvSpPr>
        <p:spPr>
          <a:xfrm>
            <a:off x="6467000" y="7693800"/>
            <a:ext cx="1988400" cy="31920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4000"/>
              </a:spcAft>
              <a:buClr>
                <a:srgbClr val="000000"/>
              </a:buClr>
              <a:buSzPts val="1600"/>
              <a:buFont typeface="Arial"/>
              <a:buNone/>
            </a:pPr>
            <a:r>
              <a:rPr i="0" lang="ar-AE" sz="1600" u="none" cap="none" strike="noStrike">
                <a:solidFill>
                  <a:srgbClr val="1C2B33"/>
                </a:solidFill>
                <a:latin typeface="Noto Sans Arabic"/>
                <a:ea typeface="Noto Sans Arabic"/>
                <a:cs typeface="Noto Sans Arabic"/>
                <a:sym typeface="Noto Sans Arabic"/>
              </a:rPr>
              <a:t>أخذ استراحة</a:t>
            </a:r>
            <a:endParaRPr i="0" sz="1600" u="none" cap="none" strike="noStrike">
              <a:solidFill>
                <a:srgbClr val="1C2B33"/>
              </a:solidFill>
              <a:latin typeface="Noto Sans Arabic"/>
              <a:ea typeface="Noto Sans Arabic"/>
              <a:cs typeface="Noto Sans Arabic"/>
              <a:sym typeface="Noto Sans Arabic"/>
            </a:endParaRPr>
          </a:p>
        </p:txBody>
      </p:sp>
      <p:sp>
        <p:nvSpPr>
          <p:cNvPr id="1571" name="Google Shape;1571;p176"/>
          <p:cNvSpPr/>
          <p:nvPr/>
        </p:nvSpPr>
        <p:spPr>
          <a:xfrm>
            <a:off x="9340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2" name="Google Shape;1572;p176"/>
          <p:cNvPicPr preferRelativeResize="0"/>
          <p:nvPr/>
        </p:nvPicPr>
        <p:blipFill rotWithShape="1">
          <a:blip r:embed="rId8">
            <a:alphaModFix/>
          </a:blip>
          <a:srcRect b="-603" l="-2387" r="2477" t="0"/>
          <a:stretch/>
        </p:blipFill>
        <p:spPr>
          <a:xfrm>
            <a:off x="1088075" y="3137850"/>
            <a:ext cx="1872000" cy="3972300"/>
          </a:xfrm>
          <a:prstGeom prst="roundRect">
            <a:avLst>
              <a:gd fmla="val 11723"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chemeClr val="dk1"/>
              </a:buClr>
              <a:buSzPts val="1200"/>
              <a:buFont typeface="Arial"/>
              <a:buNone/>
            </a:pPr>
            <a:r>
              <a:rPr b="1" i="0" lang="ar-AE" sz="1400" u="none" cap="none" strike="noStrike">
                <a:solidFill>
                  <a:schemeClr val="dk1"/>
                </a:solidFill>
                <a:latin typeface="Noto Sans Arabic"/>
                <a:ea typeface="Noto Sans Arabic"/>
                <a:cs typeface="Noto Sans Arabic"/>
                <a:sym typeface="Noto Sans Arabic"/>
              </a:rPr>
              <a:t>الدرس الأول</a:t>
            </a:r>
            <a:endParaRPr b="1" i="0" sz="1400" u="none" cap="none" strike="noStrike">
              <a:solidFill>
                <a:schemeClr val="dk1"/>
              </a:solidFill>
              <a:latin typeface="Noto Sans Arabic"/>
              <a:ea typeface="Noto Sans Arabic"/>
              <a:cs typeface="Noto Sans Arabic"/>
              <a:sym typeface="Noto Sans Arabic"/>
            </a:endParaRPr>
          </a:p>
          <a:p>
            <a:pPr indent="0" lvl="0" marL="0" marR="0" rtl="1" algn="r">
              <a:lnSpc>
                <a:spcPct val="100000"/>
              </a:lnSpc>
              <a:spcBef>
                <a:spcPts val="0"/>
              </a:spcBef>
              <a:spcAft>
                <a:spcPts val="0"/>
              </a:spcAft>
              <a:buClr>
                <a:schemeClr val="dk1"/>
              </a:buClr>
              <a:buSzPts val="1200"/>
              <a:buFont typeface="Arial"/>
              <a:buNone/>
            </a:pPr>
            <a:r>
              <a:rPr i="0" lang="ar-AE" sz="1400" u="none" cap="none" strike="noStrike">
                <a:solidFill>
                  <a:schemeClr val="dk1"/>
                </a:solidFill>
                <a:latin typeface="Noto Sans Arabic"/>
                <a:ea typeface="Noto Sans Arabic"/>
                <a:cs typeface="Noto Sans Arabic"/>
                <a:sym typeface="Noto Sans Arabic"/>
              </a:rPr>
              <a:t>أدوات التحكُّم بالوقت عبر منصة </a:t>
            </a:r>
            <a:r>
              <a:rPr i="0" lang="ar-AE" sz="1400" u="none" cap="none" strike="noStrike">
                <a:solidFill>
                  <a:schemeClr val="dk1"/>
                </a:solidFill>
                <a:latin typeface="Optimistic Text"/>
                <a:ea typeface="Optimistic Text"/>
                <a:cs typeface="Optimistic Text"/>
                <a:sym typeface="Optimistic Text"/>
              </a:rPr>
              <a:t>Instagram</a:t>
            </a:r>
            <a:endParaRPr i="0" sz="1400" u="none" cap="none" strike="noStrike">
              <a:solidFill>
                <a:schemeClr val="dk1"/>
              </a:solidFill>
              <a:latin typeface="Optimistic Text"/>
              <a:ea typeface="Optimistic Text"/>
              <a:cs typeface="Optimistic Text"/>
              <a:sym typeface="Optimistic Text"/>
            </a:endParaRPr>
          </a:p>
          <a:p>
            <a:pPr indent="0" lvl="0" marL="0" marR="0" rtl="0" algn="r">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Noto Sans Arabic"/>
              <a:ea typeface="Noto Sans Arabic"/>
              <a:cs typeface="Noto Sans Arabic"/>
              <a:sym typeface="Noto Sans Arabic"/>
            </a:endParaRPr>
          </a:p>
        </p:txBody>
      </p:sp>
      <p:sp>
        <p:nvSpPr>
          <p:cNvPr id="1578" name="Google Shape;1578;p177"/>
          <p:cNvSpPr/>
          <p:nvPr/>
        </p:nvSpPr>
        <p:spPr>
          <a:xfrm>
            <a:off x="8869175"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77"/>
          <p:cNvSpPr txBox="1"/>
          <p:nvPr>
            <p:ph idx="4294967295" type="ctrTitle"/>
          </p:nvPr>
        </p:nvSpPr>
        <p:spPr>
          <a:xfrm>
            <a:off x="10531000" y="4205112"/>
            <a:ext cx="7041000" cy="2547000"/>
          </a:xfrm>
          <a:prstGeom prst="rect">
            <a:avLst/>
          </a:prstGeom>
          <a:noFill/>
          <a:ln>
            <a:noFill/>
          </a:ln>
        </p:spPr>
        <p:txBody>
          <a:bodyPr anchorCtr="0" anchor="b" bIns="0" lIns="0" spcFirstLastPara="1" rIns="0" wrap="square" tIns="0">
            <a:spAutoFit/>
          </a:bodyPr>
          <a:lstStyle/>
          <a:p>
            <a:pPr indent="0" lvl="0" marL="0" marR="0" rtl="1" algn="r">
              <a:lnSpc>
                <a:spcPct val="115000"/>
              </a:lnSpc>
              <a:spcBef>
                <a:spcPts val="0"/>
              </a:spcBef>
              <a:spcAft>
                <a:spcPts val="0"/>
              </a:spcAft>
              <a:buClr>
                <a:schemeClr val="dk1"/>
              </a:buClr>
              <a:buSzPts val="5600"/>
              <a:buFont typeface="Arial"/>
              <a:buNone/>
            </a:pPr>
            <a:r>
              <a:rPr i="0" lang="ar-AE" sz="3600" u="none" cap="none" strike="noStrike">
                <a:solidFill>
                  <a:schemeClr val="dk1"/>
                </a:solidFill>
                <a:latin typeface="Noto Sans Arabic Medium"/>
                <a:ea typeface="Noto Sans Arabic Medium"/>
                <a:cs typeface="Noto Sans Arabic Medium"/>
                <a:sym typeface="Noto Sans Arabic Medium"/>
              </a:rPr>
              <a:t>تشجيعك على التفكير ملياً في كيفية استغلال وقتك</a:t>
            </a:r>
            <a:endParaRPr i="0" sz="3600" u="none" cap="none" strike="noStrike">
              <a:solidFill>
                <a:schemeClr val="dk1"/>
              </a:solidFill>
              <a:latin typeface="Noto Sans Arabic Medium"/>
              <a:ea typeface="Noto Sans Arabic Medium"/>
              <a:cs typeface="Noto Sans Arabic Medium"/>
              <a:sym typeface="Noto Sans Arabic Medium"/>
            </a:endParaRPr>
          </a:p>
          <a:p>
            <a:pPr indent="0" lvl="0" marL="0" marR="0" rtl="1" algn="r">
              <a:lnSpc>
                <a:spcPct val="115000"/>
              </a:lnSpc>
              <a:spcBef>
                <a:spcPts val="2000"/>
              </a:spcBef>
              <a:spcAft>
                <a:spcPts val="2000"/>
              </a:spcAft>
              <a:buClr>
                <a:schemeClr val="accent5"/>
              </a:buClr>
              <a:buSzPts val="1100"/>
              <a:buFont typeface="Arial"/>
              <a:buNone/>
            </a:pPr>
            <a:r>
              <a:rPr i="0" lang="ar-AE" sz="2000" u="none" cap="none" strike="noStrike">
                <a:solidFill>
                  <a:schemeClr val="dk1"/>
                </a:solidFill>
                <a:latin typeface="Noto Sans Arabic"/>
                <a:ea typeface="Noto Sans Arabic"/>
                <a:cs typeface="Noto Sans Arabic"/>
                <a:sym typeface="Noto Sans Arabic"/>
              </a:rPr>
              <a:t>يتم إرسال تنبيه لك إذا كنت تهتم بنفس نوع المحتوى لفترة زمنية محددة. ويمنحك هذا التنبيه فرصة للتوجّه إلى محتوى مختلف، حيث سيُظهر لك مجموعة مقترحة من المنشورات البديلة الأخرى.</a:t>
            </a:r>
            <a:endParaRPr i="0" sz="3600" u="none" cap="none" strike="noStrike">
              <a:solidFill>
                <a:schemeClr val="dk1"/>
              </a:solidFill>
              <a:latin typeface="Noto Sans Arabic"/>
              <a:ea typeface="Noto Sans Arabic"/>
              <a:cs typeface="Noto Sans Arabic"/>
              <a:sym typeface="Noto Sans Arabic"/>
            </a:endParaRPr>
          </a:p>
        </p:txBody>
      </p:sp>
      <p:sp>
        <p:nvSpPr>
          <p:cNvPr id="1580" name="Google Shape;1580;p177"/>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pic>
        <p:nvPicPr>
          <p:cNvPr id="1581" name="Google Shape;1581;p177"/>
          <p:cNvPicPr preferRelativeResize="0"/>
          <p:nvPr/>
        </p:nvPicPr>
        <p:blipFill rotWithShape="1">
          <a:blip r:embed="rId3">
            <a:alphaModFix amt="34000"/>
          </a:blip>
          <a:srcRect b="3442" l="0" r="0" t="77566"/>
          <a:stretch/>
        </p:blipFill>
        <p:spPr>
          <a:xfrm>
            <a:off x="5581100" y="7766400"/>
            <a:ext cx="3123000" cy="2520602"/>
          </a:xfrm>
          <a:prstGeom prst="rect">
            <a:avLst/>
          </a:prstGeom>
          <a:noFill/>
          <a:ln>
            <a:noFill/>
          </a:ln>
        </p:spPr>
      </p:pic>
      <p:pic>
        <p:nvPicPr>
          <p:cNvPr id="1582" name="Google Shape;1582;p177"/>
          <p:cNvPicPr preferRelativeResize="0"/>
          <p:nvPr/>
        </p:nvPicPr>
        <p:blipFill rotWithShape="1">
          <a:blip r:embed="rId4">
            <a:alphaModFix amt="30000"/>
          </a:blip>
          <a:srcRect b="13294" l="0" r="0" t="59434"/>
          <a:stretch/>
        </p:blipFill>
        <p:spPr>
          <a:xfrm>
            <a:off x="5581100" y="0"/>
            <a:ext cx="3123000" cy="1844401"/>
          </a:xfrm>
          <a:prstGeom prst="rect">
            <a:avLst/>
          </a:prstGeom>
          <a:noFill/>
          <a:ln>
            <a:noFill/>
          </a:ln>
        </p:spPr>
      </p:pic>
      <p:sp>
        <p:nvSpPr>
          <p:cNvPr id="1583" name="Google Shape;1583;p177"/>
          <p:cNvSpPr/>
          <p:nvPr/>
        </p:nvSpPr>
        <p:spPr>
          <a:xfrm>
            <a:off x="5343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4" name="Google Shape;1584;p177"/>
          <p:cNvPicPr preferRelativeResize="0"/>
          <p:nvPr/>
        </p:nvPicPr>
        <p:blipFill rotWithShape="1">
          <a:blip r:embed="rId5">
            <a:alphaModFix/>
          </a:blip>
          <a:srcRect b="0" l="0" r="0" t="0"/>
          <a:stretch/>
        </p:blipFill>
        <p:spPr>
          <a:xfrm>
            <a:off x="5581113" y="1662785"/>
            <a:ext cx="3045000" cy="6614400"/>
          </a:xfrm>
          <a:prstGeom prst="roundRect">
            <a:avLst>
              <a:gd fmla="val 6896" name="adj"/>
            </a:avLst>
          </a:prstGeom>
          <a:noFill/>
          <a:ln>
            <a:noFill/>
          </a:ln>
        </p:spPr>
      </p:pic>
      <p:pic>
        <p:nvPicPr>
          <p:cNvPr id="1585" name="Google Shape;1585;p177"/>
          <p:cNvPicPr preferRelativeResize="0"/>
          <p:nvPr/>
        </p:nvPicPr>
        <p:blipFill rotWithShape="1">
          <a:blip r:embed="rId6">
            <a:alphaModFix amt="40000"/>
          </a:blip>
          <a:srcRect b="22275" l="0" r="0" t="0"/>
          <a:stretch/>
        </p:blipFill>
        <p:spPr>
          <a:xfrm>
            <a:off x="1547600" y="1662801"/>
            <a:ext cx="3045000" cy="8624399"/>
          </a:xfrm>
          <a:prstGeom prst="rect">
            <a:avLst/>
          </a:prstGeom>
          <a:noFill/>
          <a:ln>
            <a:noFill/>
          </a:ln>
        </p:spPr>
      </p:pic>
      <p:sp>
        <p:nvSpPr>
          <p:cNvPr id="1586" name="Google Shape;1586;p177"/>
          <p:cNvSpPr/>
          <p:nvPr/>
        </p:nvSpPr>
        <p:spPr>
          <a:xfrm>
            <a:off x="131155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7" name="Google Shape;1587;p177"/>
          <p:cNvPicPr preferRelativeResize="0"/>
          <p:nvPr/>
        </p:nvPicPr>
        <p:blipFill rotWithShape="1">
          <a:blip r:embed="rId6">
            <a:alphaModFix/>
          </a:blip>
          <a:srcRect b="40391" l="0" r="0" t="0"/>
          <a:stretch/>
        </p:blipFill>
        <p:spPr>
          <a:xfrm>
            <a:off x="154760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178"/>
          <p:cNvSpPr txBox="1"/>
          <p:nvPr>
            <p:ph idx="4294967295" type="ctrTitle"/>
          </p:nvPr>
        </p:nvSpPr>
        <p:spPr>
          <a:xfrm>
            <a:off x="9696900" y="3189900"/>
            <a:ext cx="7891500" cy="3907200"/>
          </a:xfrm>
          <a:prstGeom prst="rect">
            <a:avLst/>
          </a:prstGeom>
          <a:noFill/>
          <a:ln>
            <a:noFill/>
          </a:ln>
        </p:spPr>
        <p:txBody>
          <a:bodyPr anchorCtr="0" anchor="ctr" bIns="0" lIns="0" spcFirstLastPara="1" rIns="0" wrap="square" tIns="0">
            <a:noAutofit/>
          </a:bodyPr>
          <a:lstStyle/>
          <a:p>
            <a:pPr indent="0" lvl="0" marL="0" marR="0" rtl="1" algn="r">
              <a:lnSpc>
                <a:spcPct val="100000"/>
              </a:lnSpc>
              <a:spcBef>
                <a:spcPts val="0"/>
              </a:spcBef>
              <a:spcAft>
                <a:spcPts val="0"/>
              </a:spcAft>
              <a:buClr>
                <a:schemeClr val="dk1"/>
              </a:buClr>
              <a:buSzPts val="5600"/>
              <a:buFont typeface="Arial"/>
              <a:buNone/>
            </a:pPr>
            <a:r>
              <a:rPr b="1" i="0" lang="ar-AE" sz="2300" u="none" cap="none" strike="noStrike">
                <a:solidFill>
                  <a:schemeClr val="dk1"/>
                </a:solidFill>
                <a:latin typeface="Noto Sans Arabic"/>
                <a:ea typeface="Noto Sans Arabic"/>
                <a:cs typeface="Noto Sans Arabic"/>
                <a:sym typeface="Noto Sans Arabic"/>
              </a:rPr>
              <a:t>الدرس الثاني</a:t>
            </a:r>
            <a:endParaRPr i="0" sz="5500" u="none" cap="none" strike="noStrike">
              <a:solidFill>
                <a:schemeClr val="dk1"/>
              </a:solidFill>
              <a:latin typeface="Noto Sans Arabic"/>
              <a:ea typeface="Noto Sans Arabic"/>
              <a:cs typeface="Noto Sans Arabic"/>
              <a:sym typeface="Noto Sans Arabic"/>
            </a:endParaRPr>
          </a:p>
          <a:p>
            <a:pPr indent="0" lvl="0" marL="0" marR="0" rtl="1" algn="r">
              <a:lnSpc>
                <a:spcPct val="115000"/>
              </a:lnSpc>
              <a:spcBef>
                <a:spcPts val="1000"/>
              </a:spcBef>
              <a:spcAft>
                <a:spcPts val="2000"/>
              </a:spcAft>
              <a:buClr>
                <a:schemeClr val="dk1"/>
              </a:buClr>
              <a:buSzPts val="5600"/>
              <a:buFont typeface="Arial"/>
              <a:buNone/>
            </a:pPr>
            <a:r>
              <a:rPr i="0" lang="ar-AE" sz="4500" u="none" cap="none" strike="noStrike">
                <a:solidFill>
                  <a:schemeClr val="dk1"/>
                </a:solidFill>
                <a:latin typeface="Noto Sans Arabic Medium"/>
                <a:ea typeface="Noto Sans Arabic Medium"/>
                <a:cs typeface="Noto Sans Arabic Medium"/>
                <a:sym typeface="Noto Sans Arabic Medium"/>
              </a:rPr>
              <a:t>خيارات للتحكُّم في تجربتك عبر </a:t>
            </a:r>
            <a:r>
              <a:rPr i="0" lang="ar-AE" sz="4500" u="none" cap="none" strike="noStrike">
                <a:solidFill>
                  <a:schemeClr val="dk1"/>
                </a:solidFill>
                <a:latin typeface="Optimistic Display Medium"/>
                <a:ea typeface="Optimistic Display Medium"/>
                <a:cs typeface="Optimistic Display Medium"/>
                <a:sym typeface="Optimistic Display Medium"/>
              </a:rPr>
              <a:t>Facebook</a:t>
            </a:r>
            <a:r>
              <a:rPr i="0" lang="ar-AE" sz="4500" u="none" cap="none" strike="noStrike">
                <a:solidFill>
                  <a:schemeClr val="dk1"/>
                </a:solidFill>
                <a:latin typeface="Noto Sans Arabic Medium"/>
                <a:ea typeface="Noto Sans Arabic Medium"/>
                <a:cs typeface="Noto Sans Arabic Medium"/>
                <a:sym typeface="Noto Sans Arabic Medium"/>
              </a:rPr>
              <a:t> و</a:t>
            </a:r>
            <a:r>
              <a:rPr i="0" lang="ar-AE" sz="4500" u="none" cap="none" strike="noStrike">
                <a:solidFill>
                  <a:schemeClr val="dk1"/>
                </a:solidFill>
                <a:latin typeface="Optimistic Display Medium"/>
                <a:ea typeface="Optimistic Display Medium"/>
                <a:cs typeface="Optimistic Display Medium"/>
                <a:sym typeface="Optimistic Display Medium"/>
              </a:rPr>
              <a:t>Messenger</a:t>
            </a:r>
            <a:r>
              <a:rPr i="0" lang="ar-AE" sz="4500" u="none" cap="none" strike="noStrike">
                <a:solidFill>
                  <a:schemeClr val="dk1"/>
                </a:solidFill>
                <a:latin typeface="Noto Sans Arabic Medium"/>
                <a:ea typeface="Noto Sans Arabic Medium"/>
                <a:cs typeface="Noto Sans Arabic Medium"/>
                <a:sym typeface="Noto Sans Arabic Medium"/>
              </a:rPr>
              <a:t> و</a:t>
            </a:r>
            <a:r>
              <a:rPr i="0" lang="ar-AE" sz="4500" u="none" cap="none" strike="noStrike">
                <a:solidFill>
                  <a:schemeClr val="dk1"/>
                </a:solidFill>
                <a:latin typeface="Optimistic Display Medium"/>
                <a:ea typeface="Optimistic Display Medium"/>
                <a:cs typeface="Optimistic Display Medium"/>
                <a:sym typeface="Optimistic Display Medium"/>
              </a:rPr>
              <a:t>Instagram</a:t>
            </a:r>
            <a:r>
              <a:rPr i="0" lang="ar-AE" sz="4500" u="none" cap="none" strike="noStrike">
                <a:solidFill>
                  <a:schemeClr val="dk1"/>
                </a:solidFill>
                <a:latin typeface="Noto Sans Arabic Medium"/>
                <a:ea typeface="Noto Sans Arabic Medium"/>
                <a:cs typeface="Noto Sans Arabic Medium"/>
                <a:sym typeface="Noto Sans Arabic Medium"/>
              </a:rPr>
              <a:t> و</a:t>
            </a:r>
            <a:r>
              <a:rPr i="0" lang="ar-AE" sz="4500" u="none" cap="none" strike="noStrike">
                <a:solidFill>
                  <a:schemeClr val="dk1"/>
                </a:solidFill>
                <a:latin typeface="Optimistic Display Medium"/>
                <a:ea typeface="Optimistic Display Medium"/>
                <a:cs typeface="Optimistic Display Medium"/>
                <a:sym typeface="Optimistic Display Medium"/>
              </a:rPr>
              <a:t>WhatsApp</a:t>
            </a:r>
            <a:endParaRPr i="0" sz="4500" u="none" cap="none" strike="noStrike">
              <a:solidFill>
                <a:schemeClr val="dk1"/>
              </a:solidFill>
              <a:latin typeface="Optimistic Display Medium"/>
              <a:ea typeface="Optimistic Display Medium"/>
              <a:cs typeface="Optimistic Display Medium"/>
              <a:sym typeface="Optimistic Display Medium"/>
            </a:endParaRPr>
          </a:p>
        </p:txBody>
      </p:sp>
      <p:pic>
        <p:nvPicPr>
          <p:cNvPr id="1593" name="Google Shape;1593;p178"/>
          <p:cNvPicPr preferRelativeResize="0"/>
          <p:nvPr/>
        </p:nvPicPr>
        <p:blipFill rotWithShape="1">
          <a:blip r:embed="rId3">
            <a:alphaModFix/>
          </a:blip>
          <a:srcRect b="0" l="18792" r="5916" t="12869"/>
          <a:stretch/>
        </p:blipFill>
        <p:spPr>
          <a:xfrm flipH="1">
            <a:off x="700100" y="2095269"/>
            <a:ext cx="8444400" cy="6652200"/>
          </a:xfrm>
          <a:prstGeom prst="roundRect">
            <a:avLst>
              <a:gd fmla="val 7089" name="adj"/>
            </a:avLst>
          </a:prstGeom>
          <a:noFill/>
          <a:ln>
            <a:noFill/>
          </a:ln>
        </p:spPr>
      </p:pic>
      <p:pic>
        <p:nvPicPr>
          <p:cNvPr id="1594" name="Google Shape;1594;p178"/>
          <p:cNvPicPr preferRelativeResize="0"/>
          <p:nvPr/>
        </p:nvPicPr>
        <p:blipFill rotWithShape="1">
          <a:blip r:embed="rId4">
            <a:alphaModFix/>
          </a:blip>
          <a:srcRect b="0" l="0" r="0" t="0"/>
          <a:stretch/>
        </p:blipFill>
        <p:spPr>
          <a:xfrm flipH="1">
            <a:off x="1002327" y="1663118"/>
            <a:ext cx="8695148" cy="5745283"/>
          </a:xfrm>
          <a:prstGeom prst="rect">
            <a:avLst/>
          </a:prstGeom>
          <a:noFill/>
          <a:ln>
            <a:noFill/>
          </a:ln>
        </p:spPr>
      </p:pic>
      <p:sp>
        <p:nvSpPr>
          <p:cNvPr id="1595" name="Google Shape;1595;p178"/>
          <p:cNvSpPr txBox="1"/>
          <p:nvPr/>
        </p:nvSpPr>
        <p:spPr>
          <a:xfrm>
            <a:off x="700100" y="9546950"/>
            <a:ext cx="1191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ar-AE">
                <a:solidFill>
                  <a:srgbClr val="1C2B33"/>
                </a:solidFill>
                <a:latin typeface="Optimistic Text"/>
                <a:ea typeface="Optimistic Text"/>
                <a:cs typeface="Optimistic Text"/>
                <a:sym typeface="Optimistic Text"/>
              </a:rPr>
              <a:t>0</a:t>
            </a:r>
            <a:fld id="{00000000-1234-1234-1234-123412341234}" type="slidenum">
              <a:rPr lang="ar-AE">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