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4.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5.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31" r:id="rId2"/>
    <p:sldMasterId id="2147483817" r:id="rId3"/>
    <p:sldMasterId id="2147483900" r:id="rId4"/>
    <p:sldMasterId id="2147483988" r:id="rId5"/>
    <p:sldMasterId id="2147484075" r:id="rId6"/>
  </p:sldMasterIdLst>
  <p:notesMasterIdLst>
    <p:notesMasterId r:id="rId68"/>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x="18288000" cy="10287000"/>
  <p:notesSz cx="6858000" cy="9144000"/>
  <p:embeddedFontLst>
    <p:embeddedFont>
      <p:font typeface="Helvetica Neue" panose="02000503000000020004" pitchFamily="2" charset="0"/>
      <p:regular r:id="rId69"/>
      <p:bold r:id="rId70"/>
      <p:italic r:id="rId71"/>
      <p:boldItalic r:id="rId72"/>
    </p:embeddedFont>
    <p:embeddedFont>
      <p:font typeface="Instagram Sans" panose="020B0504040402040103" pitchFamily="34" charset="77"/>
      <p:regular r:id="rId73"/>
      <p:bold r:id="rId74"/>
    </p:embeddedFont>
    <p:embeddedFont>
      <p:font typeface="Montserrat Medium" panose="020F0502020204030204" pitchFamily="34" charset="0"/>
      <p:regular r:id="rId75"/>
      <p:bold r:id="rId76"/>
      <p:italic r:id="rId77"/>
      <p:boldItalic r:id="rId78"/>
    </p:embeddedFont>
    <p:embeddedFont>
      <p:font typeface="Montserrat SemiBold" panose="020F0502020204030204" pitchFamily="34" charset="0"/>
      <p:regular r:id="rId79"/>
      <p:bold r:id="rId80"/>
      <p:italic r:id="rId81"/>
      <p:boldItalic r:id="rId82"/>
    </p:embeddedFont>
    <p:embeddedFont>
      <p:font typeface="Noto Sans Arabic" pitchFamily="2" charset="-78"/>
      <p:regular r:id="rId83"/>
      <p:bold r:id="rId84"/>
    </p:embeddedFont>
    <p:embeddedFont>
      <p:font typeface="Noto Sans Arabic Medium" pitchFamily="2" charset="-78"/>
      <p:regular r:id="rId85"/>
      <p:bold r:id="rId86"/>
    </p:embeddedFont>
    <p:embeddedFont>
      <p:font typeface="Optimistic Text" panose="020B0503020203020204" pitchFamily="34" charset="0"/>
      <p:regular r:id="rId87"/>
      <p:bold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3">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hcSqQ8WNNNJ2bxZVpqiJpANZr0k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6261"/>
  </p:normalViewPr>
  <p:slideViewPr>
    <p:cSldViewPr snapToGrid="0">
      <p:cViewPr varScale="1">
        <p:scale>
          <a:sx n="58" d="100"/>
          <a:sy n="58" d="100"/>
        </p:scale>
        <p:origin x="1584" y="216"/>
      </p:cViewPr>
      <p:guideLst>
        <p:guide orient="horz" pos="1152"/>
        <p:guide orient="horz" pos="5256"/>
        <p:guide orient="horz" pos="2275"/>
        <p:guide orient="horz" pos="3523"/>
        <p:guide pos="9162"/>
        <p:guide pos="10889"/>
        <p:guide pos="11079"/>
        <p:guide orient="horz" pos="2528"/>
        <p:guide pos="878"/>
        <p:guide orient="horz" pos="3280"/>
        <p:guide orient="horz" pos="4324"/>
        <p:guide pos="4427"/>
        <p:guide pos="441"/>
        <p:guide pos="2312"/>
        <p:guide pos="7537"/>
        <p:guide pos="529"/>
        <p:guide orient="horz" pos="6014"/>
        <p:guide orient="horz" pos="5783"/>
        <p:guide orient="horz" pos="1512"/>
        <p:guide orient="horz" pos="4947"/>
        <p:guide orient="horz" pos="61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84" Type="http://schemas.openxmlformats.org/officeDocument/2006/relationships/font" Target="fonts/font16.fntdata"/><Relationship Id="rId89" Type="http://customschemas.google.com/relationships/presentationmetadata" Target="meta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font" Target="fonts/font1.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8.fntdata"/><Relationship Id="rId7" Type="http://schemas.openxmlformats.org/officeDocument/2006/relationships/slide" Target="slides/slide1.xml"/><Relationship Id="rId71" Type="http://schemas.openxmlformats.org/officeDocument/2006/relationships/font" Target="fonts/font3.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9.fntdata"/><Relationship Id="rId61" Type="http://schemas.openxmlformats.org/officeDocument/2006/relationships/slide" Target="slides/slide55.xml"/><Relationship Id="rId82" Type="http://schemas.openxmlformats.org/officeDocument/2006/relationships/font" Target="fonts/font14.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0"/>
        <p:cNvGrpSpPr/>
        <p:nvPr/>
      </p:nvGrpSpPr>
      <p:grpSpPr>
        <a:xfrm>
          <a:off x="0" y="0"/>
          <a:ext cx="0" cy="0"/>
          <a:chOff x="0" y="0"/>
          <a:chExt cx="0" cy="0"/>
        </a:xfrm>
      </p:grpSpPr>
      <p:sp>
        <p:nvSpPr>
          <p:cNvPr id="3861" name="Google Shape;38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2" name="Google Shape;38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6"/>
        <p:cNvGrpSpPr/>
        <p:nvPr/>
      </p:nvGrpSpPr>
      <p:grpSpPr>
        <a:xfrm>
          <a:off x="0" y="0"/>
          <a:ext cx="0" cy="0"/>
          <a:chOff x="0" y="0"/>
          <a:chExt cx="0" cy="0"/>
        </a:xfrm>
      </p:grpSpPr>
      <p:sp>
        <p:nvSpPr>
          <p:cNvPr id="3987" name="Google Shape;39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8" name="Google Shape;398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4"/>
        <p:cNvGrpSpPr/>
        <p:nvPr/>
      </p:nvGrpSpPr>
      <p:grpSpPr>
        <a:xfrm>
          <a:off x="0" y="0"/>
          <a:ext cx="0" cy="0"/>
          <a:chOff x="0" y="0"/>
          <a:chExt cx="0" cy="0"/>
        </a:xfrm>
      </p:grpSpPr>
      <p:sp>
        <p:nvSpPr>
          <p:cNvPr id="3995" name="Google Shape;39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6" name="Google Shape;39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1"/>
        <p:cNvGrpSpPr/>
        <p:nvPr/>
      </p:nvGrpSpPr>
      <p:grpSpPr>
        <a:xfrm>
          <a:off x="0" y="0"/>
          <a:ext cx="0" cy="0"/>
          <a:chOff x="0" y="0"/>
          <a:chExt cx="0" cy="0"/>
        </a:xfrm>
      </p:grpSpPr>
      <p:sp>
        <p:nvSpPr>
          <p:cNvPr id="4022" name="Google Shape;4022;g3d2c241e842_0_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3" name="Google Shape;4023;g3d2c241e842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5"/>
        <p:cNvGrpSpPr/>
        <p:nvPr/>
      </p:nvGrpSpPr>
      <p:grpSpPr>
        <a:xfrm>
          <a:off x="0" y="0"/>
          <a:ext cx="0" cy="0"/>
          <a:chOff x="0" y="0"/>
          <a:chExt cx="0" cy="0"/>
        </a:xfrm>
      </p:grpSpPr>
      <p:sp>
        <p:nvSpPr>
          <p:cNvPr id="4046" name="Google Shape;404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7" name="Google Shape;404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3d2c241e842_0_1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5" name="Google Shape;4055;g3d2c241e842_0_1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latin typeface="Instagram Sans"/>
              <a:ea typeface="Instagram Sans"/>
              <a:cs typeface="Instagram Sans"/>
              <a:sym typeface="Instagram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2"/>
        <p:cNvGrpSpPr/>
        <p:nvPr/>
      </p:nvGrpSpPr>
      <p:grpSpPr>
        <a:xfrm>
          <a:off x="0" y="0"/>
          <a:ext cx="0" cy="0"/>
          <a:chOff x="0" y="0"/>
          <a:chExt cx="0" cy="0"/>
        </a:xfrm>
      </p:grpSpPr>
      <p:sp>
        <p:nvSpPr>
          <p:cNvPr id="4063" name="Google Shape;4063;g3d2c241e842_0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4" name="Google Shape;4064;g3d2c241e842_0_28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5"/>
        <p:cNvGrpSpPr/>
        <p:nvPr/>
      </p:nvGrpSpPr>
      <p:grpSpPr>
        <a:xfrm>
          <a:off x="0" y="0"/>
          <a:ext cx="0" cy="0"/>
          <a:chOff x="0" y="0"/>
          <a:chExt cx="0" cy="0"/>
        </a:xfrm>
      </p:grpSpPr>
      <p:sp>
        <p:nvSpPr>
          <p:cNvPr id="4076" name="Google Shape;4076;g3d2c241e842_0_3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7" name="Google Shape;4077;g3d2c241e842_0_3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2100" algn="l" rtl="0">
              <a:spcBef>
                <a:spcPts val="0"/>
              </a:spcBef>
              <a:spcAft>
                <a:spcPts val="0"/>
              </a:spcAft>
              <a:buClr>
                <a:schemeClr val="dk1"/>
              </a:buClr>
              <a:buSzPts val="1000"/>
              <a:buFont typeface="Instagram Sans"/>
              <a:buChar char="○"/>
            </a:pPr>
            <a:endParaRPr lang="tr-TR" b="1"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8"/>
        <p:cNvGrpSpPr/>
        <p:nvPr/>
      </p:nvGrpSpPr>
      <p:grpSpPr>
        <a:xfrm>
          <a:off x="0" y="0"/>
          <a:ext cx="0" cy="0"/>
          <a:chOff x="0" y="0"/>
          <a:chExt cx="0" cy="0"/>
        </a:xfrm>
      </p:grpSpPr>
      <p:sp>
        <p:nvSpPr>
          <p:cNvPr id="4089" name="Google Shape;4089;g3d2c241e842_0_4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0" name="Google Shape;4090;g3d2c241e842_0_4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latin typeface="Instagram Sans"/>
              <a:ea typeface="Instagram Sans"/>
              <a:cs typeface="Instagram Sans"/>
              <a:sym typeface="Instagram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7"/>
        <p:cNvGrpSpPr/>
        <p:nvPr/>
      </p:nvGrpSpPr>
      <p:grpSpPr>
        <a:xfrm>
          <a:off x="0" y="0"/>
          <a:ext cx="0" cy="0"/>
          <a:chOff x="0" y="0"/>
          <a:chExt cx="0" cy="0"/>
        </a:xfrm>
      </p:grpSpPr>
      <p:sp>
        <p:nvSpPr>
          <p:cNvPr id="4098" name="Google Shape;4098;g3d2c241e842_0_4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9" name="Google Shape;4099;g3d2c241e842_0_4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solidFill>
                <a:srgbClr val="050505"/>
              </a:solidFill>
              <a:latin typeface="Instagram Sans"/>
              <a:ea typeface="Instagram Sans"/>
              <a:cs typeface="Instagram Sans"/>
              <a:sym typeface="Instagram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6"/>
        <p:cNvGrpSpPr/>
        <p:nvPr/>
      </p:nvGrpSpPr>
      <p:grpSpPr>
        <a:xfrm>
          <a:off x="0" y="0"/>
          <a:ext cx="0" cy="0"/>
          <a:chOff x="0" y="0"/>
          <a:chExt cx="0" cy="0"/>
        </a:xfrm>
      </p:grpSpPr>
      <p:sp>
        <p:nvSpPr>
          <p:cNvPr id="4107" name="Google Shape;410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8" name="Google Shape;410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0"/>
        <p:cNvGrpSpPr/>
        <p:nvPr/>
      </p:nvGrpSpPr>
      <p:grpSpPr>
        <a:xfrm>
          <a:off x="0" y="0"/>
          <a:ext cx="0" cy="0"/>
          <a:chOff x="0" y="0"/>
          <a:chExt cx="0" cy="0"/>
        </a:xfrm>
      </p:grpSpPr>
      <p:sp>
        <p:nvSpPr>
          <p:cNvPr id="3871" name="Google Shape;3871;g3d2a8542ada_0_6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2" name="Google Shape;3872;g3d2a8542ada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6"/>
        <p:cNvGrpSpPr/>
        <p:nvPr/>
      </p:nvGrpSpPr>
      <p:grpSpPr>
        <a:xfrm>
          <a:off x="0" y="0"/>
          <a:ext cx="0" cy="0"/>
          <a:chOff x="0" y="0"/>
          <a:chExt cx="0" cy="0"/>
        </a:xfrm>
      </p:grpSpPr>
      <p:sp>
        <p:nvSpPr>
          <p:cNvPr id="4127" name="Google Shape;4127;g3d2c241e842_0_6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8" name="Google Shape;4128;g3d2c241e842_0_60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5"/>
        <p:cNvGrpSpPr/>
        <p:nvPr/>
      </p:nvGrpSpPr>
      <p:grpSpPr>
        <a:xfrm>
          <a:off x="0" y="0"/>
          <a:ext cx="0" cy="0"/>
          <a:chOff x="0" y="0"/>
          <a:chExt cx="0" cy="0"/>
        </a:xfrm>
      </p:grpSpPr>
      <p:sp>
        <p:nvSpPr>
          <p:cNvPr id="4146" name="Google Shape;414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7" name="Google Shape;414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4"/>
        <p:cNvGrpSpPr/>
        <p:nvPr/>
      </p:nvGrpSpPr>
      <p:grpSpPr>
        <a:xfrm>
          <a:off x="0" y="0"/>
          <a:ext cx="0" cy="0"/>
          <a:chOff x="0" y="0"/>
          <a:chExt cx="0" cy="0"/>
        </a:xfrm>
      </p:grpSpPr>
      <p:sp>
        <p:nvSpPr>
          <p:cNvPr id="4165" name="Google Shape;41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6" name="Google Shape;416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7"/>
        <p:cNvGrpSpPr/>
        <p:nvPr/>
      </p:nvGrpSpPr>
      <p:grpSpPr>
        <a:xfrm>
          <a:off x="0" y="0"/>
          <a:ext cx="0" cy="0"/>
          <a:chOff x="0" y="0"/>
          <a:chExt cx="0" cy="0"/>
        </a:xfrm>
      </p:grpSpPr>
      <p:sp>
        <p:nvSpPr>
          <p:cNvPr id="4178" name="Google Shape;417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9" name="Google Shape;417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6"/>
        <p:cNvGrpSpPr/>
        <p:nvPr/>
      </p:nvGrpSpPr>
      <p:grpSpPr>
        <a:xfrm>
          <a:off x="0" y="0"/>
          <a:ext cx="0" cy="0"/>
          <a:chOff x="0" y="0"/>
          <a:chExt cx="0" cy="0"/>
        </a:xfrm>
      </p:grpSpPr>
      <p:sp>
        <p:nvSpPr>
          <p:cNvPr id="4197" name="Google Shape;419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8" name="Google Shape;419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6" name="Google Shape;421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1"/>
        <p:cNvGrpSpPr/>
        <p:nvPr/>
      </p:nvGrpSpPr>
      <p:grpSpPr>
        <a:xfrm>
          <a:off x="0" y="0"/>
          <a:ext cx="0" cy="0"/>
          <a:chOff x="0" y="0"/>
          <a:chExt cx="0" cy="0"/>
        </a:xfrm>
      </p:grpSpPr>
      <p:sp>
        <p:nvSpPr>
          <p:cNvPr id="4232" name="Google Shape;423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3" name="Google Shape;423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6"/>
        <p:cNvGrpSpPr/>
        <p:nvPr/>
      </p:nvGrpSpPr>
      <p:grpSpPr>
        <a:xfrm>
          <a:off x="0" y="0"/>
          <a:ext cx="0" cy="0"/>
          <a:chOff x="0" y="0"/>
          <a:chExt cx="0" cy="0"/>
        </a:xfrm>
      </p:grpSpPr>
      <p:sp>
        <p:nvSpPr>
          <p:cNvPr id="4257" name="Google Shape;4257;g3d362db72e3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8" name="Google Shape;4258;g3d362db72e3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latin typeface="Instagram Sans"/>
              <a:ea typeface="Instagram Sans"/>
              <a:cs typeface="Instagram Sans"/>
              <a:sym typeface="Instagram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4"/>
        <p:cNvGrpSpPr/>
        <p:nvPr/>
      </p:nvGrpSpPr>
      <p:grpSpPr>
        <a:xfrm>
          <a:off x="0" y="0"/>
          <a:ext cx="0" cy="0"/>
          <a:chOff x="0" y="0"/>
          <a:chExt cx="0" cy="0"/>
        </a:xfrm>
      </p:grpSpPr>
      <p:sp>
        <p:nvSpPr>
          <p:cNvPr id="4265" name="Google Shape;4265;g3d364fe26e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6" name="Google Shape;4266;g3d364fe26e1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3"/>
        <p:cNvGrpSpPr/>
        <p:nvPr/>
      </p:nvGrpSpPr>
      <p:grpSpPr>
        <a:xfrm>
          <a:off x="0" y="0"/>
          <a:ext cx="0" cy="0"/>
          <a:chOff x="0" y="0"/>
          <a:chExt cx="0" cy="0"/>
        </a:xfrm>
      </p:grpSpPr>
      <p:sp>
        <p:nvSpPr>
          <p:cNvPr id="4404" name="Google Shape;4404;g3d362db72e3_0_1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5" name="Google Shape;4405;g3d362db72e3_0_1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6"/>
        <p:cNvGrpSpPr/>
        <p:nvPr/>
      </p:nvGrpSpPr>
      <p:grpSpPr>
        <a:xfrm>
          <a:off x="0" y="0"/>
          <a:ext cx="0" cy="0"/>
          <a:chOff x="0" y="0"/>
          <a:chExt cx="0" cy="0"/>
        </a:xfrm>
      </p:grpSpPr>
      <p:sp>
        <p:nvSpPr>
          <p:cNvPr id="3877" name="Google Shape;387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8" name="Google Shape;387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0"/>
        <p:cNvGrpSpPr/>
        <p:nvPr/>
      </p:nvGrpSpPr>
      <p:grpSpPr>
        <a:xfrm>
          <a:off x="0" y="0"/>
          <a:ext cx="0" cy="0"/>
          <a:chOff x="0" y="0"/>
          <a:chExt cx="0" cy="0"/>
        </a:xfrm>
      </p:grpSpPr>
      <p:sp>
        <p:nvSpPr>
          <p:cNvPr id="4411" name="Google Shape;4411;g3d362db72e3_0_30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2" name="Google Shape;4412;g3d362db72e3_0_3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0"/>
        <p:cNvGrpSpPr/>
        <p:nvPr/>
      </p:nvGrpSpPr>
      <p:grpSpPr>
        <a:xfrm>
          <a:off x="0" y="0"/>
          <a:ext cx="0" cy="0"/>
          <a:chOff x="0" y="0"/>
          <a:chExt cx="0" cy="0"/>
        </a:xfrm>
      </p:grpSpPr>
      <p:sp>
        <p:nvSpPr>
          <p:cNvPr id="4421" name="Google Shape;4421;g3d362db72e3_0_38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2" name="Google Shape;4422;g3d362db72e3_0_3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0"/>
        <p:cNvGrpSpPr/>
        <p:nvPr/>
      </p:nvGrpSpPr>
      <p:grpSpPr>
        <a:xfrm>
          <a:off x="0" y="0"/>
          <a:ext cx="0" cy="0"/>
          <a:chOff x="0" y="0"/>
          <a:chExt cx="0" cy="0"/>
        </a:xfrm>
      </p:grpSpPr>
      <p:sp>
        <p:nvSpPr>
          <p:cNvPr id="4431" name="Google Shape;4431;g3d362db72e3_0_45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2" name="Google Shape;4432;g3d362db72e3_0_4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0"/>
        <p:cNvGrpSpPr/>
        <p:nvPr/>
      </p:nvGrpSpPr>
      <p:grpSpPr>
        <a:xfrm>
          <a:off x="0" y="0"/>
          <a:ext cx="0" cy="0"/>
          <a:chOff x="0" y="0"/>
          <a:chExt cx="0" cy="0"/>
        </a:xfrm>
      </p:grpSpPr>
      <p:sp>
        <p:nvSpPr>
          <p:cNvPr id="4441" name="Google Shape;4441;g3d362db72e3_0_4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2" name="Google Shape;4442;g3d362db72e3_0_4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0"/>
        <p:cNvGrpSpPr/>
        <p:nvPr/>
      </p:nvGrpSpPr>
      <p:grpSpPr>
        <a:xfrm>
          <a:off x="0" y="0"/>
          <a:ext cx="0" cy="0"/>
          <a:chOff x="0" y="0"/>
          <a:chExt cx="0" cy="0"/>
        </a:xfrm>
      </p:grpSpPr>
      <p:sp>
        <p:nvSpPr>
          <p:cNvPr id="4451" name="Google Shape;4451;g3d362db72e3_0_4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2" name="Google Shape;4452;g3d362db72e3_0_4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0"/>
        <p:cNvGrpSpPr/>
        <p:nvPr/>
      </p:nvGrpSpPr>
      <p:grpSpPr>
        <a:xfrm>
          <a:off x="0" y="0"/>
          <a:ext cx="0" cy="0"/>
          <a:chOff x="0" y="0"/>
          <a:chExt cx="0" cy="0"/>
        </a:xfrm>
      </p:grpSpPr>
      <p:sp>
        <p:nvSpPr>
          <p:cNvPr id="4461" name="Google Shape;446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2" name="Google Shape;446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3"/>
        <p:cNvGrpSpPr/>
        <p:nvPr/>
      </p:nvGrpSpPr>
      <p:grpSpPr>
        <a:xfrm>
          <a:off x="0" y="0"/>
          <a:ext cx="0" cy="0"/>
          <a:chOff x="0" y="0"/>
          <a:chExt cx="0" cy="0"/>
        </a:xfrm>
      </p:grpSpPr>
      <p:sp>
        <p:nvSpPr>
          <p:cNvPr id="4474" name="Google Shape;447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5" name="Google Shape;447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0"/>
        <p:cNvGrpSpPr/>
        <p:nvPr/>
      </p:nvGrpSpPr>
      <p:grpSpPr>
        <a:xfrm>
          <a:off x="0" y="0"/>
          <a:ext cx="0" cy="0"/>
          <a:chOff x="0" y="0"/>
          <a:chExt cx="0" cy="0"/>
        </a:xfrm>
      </p:grpSpPr>
      <p:sp>
        <p:nvSpPr>
          <p:cNvPr id="4501" name="Google Shape;450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2" name="Google Shape;450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9"/>
        <p:cNvGrpSpPr/>
        <p:nvPr/>
      </p:nvGrpSpPr>
      <p:grpSpPr>
        <a:xfrm>
          <a:off x="0" y="0"/>
          <a:ext cx="0" cy="0"/>
          <a:chOff x="0" y="0"/>
          <a:chExt cx="0" cy="0"/>
        </a:xfrm>
      </p:grpSpPr>
      <p:sp>
        <p:nvSpPr>
          <p:cNvPr id="4520" name="Google Shape;452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1" name="Google Shape;452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2"/>
        <p:cNvGrpSpPr/>
        <p:nvPr/>
      </p:nvGrpSpPr>
      <p:grpSpPr>
        <a:xfrm>
          <a:off x="0" y="0"/>
          <a:ext cx="0" cy="0"/>
          <a:chOff x="0" y="0"/>
          <a:chExt cx="0" cy="0"/>
        </a:xfrm>
      </p:grpSpPr>
      <p:sp>
        <p:nvSpPr>
          <p:cNvPr id="4533" name="Google Shape;453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4" name="Google Shape;453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4"/>
        <p:cNvGrpSpPr/>
        <p:nvPr/>
      </p:nvGrpSpPr>
      <p:grpSpPr>
        <a:xfrm>
          <a:off x="0" y="0"/>
          <a:ext cx="0" cy="0"/>
          <a:chOff x="0" y="0"/>
          <a:chExt cx="0" cy="0"/>
        </a:xfrm>
      </p:grpSpPr>
      <p:sp>
        <p:nvSpPr>
          <p:cNvPr id="3885" name="Google Shape;38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6" name="Google Shape;388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000" b="1">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0"/>
        <p:cNvGrpSpPr/>
        <p:nvPr/>
      </p:nvGrpSpPr>
      <p:grpSpPr>
        <a:xfrm>
          <a:off x="0" y="0"/>
          <a:ext cx="0" cy="0"/>
          <a:chOff x="0" y="0"/>
          <a:chExt cx="0" cy="0"/>
        </a:xfrm>
      </p:grpSpPr>
      <p:sp>
        <p:nvSpPr>
          <p:cNvPr id="4541" name="Google Shape;4541;g3dcfbff74e0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2" name="Google Shape;4542;g3dcfbff74e0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latin typeface="Instagram Sans"/>
              <a:ea typeface="Instagram Sans"/>
              <a:cs typeface="Instagram Sans"/>
              <a:sym typeface="Instagram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8"/>
        <p:cNvGrpSpPr/>
        <p:nvPr/>
      </p:nvGrpSpPr>
      <p:grpSpPr>
        <a:xfrm>
          <a:off x="0" y="0"/>
          <a:ext cx="0" cy="0"/>
          <a:chOff x="0" y="0"/>
          <a:chExt cx="0" cy="0"/>
        </a:xfrm>
      </p:grpSpPr>
      <p:sp>
        <p:nvSpPr>
          <p:cNvPr id="4549" name="Google Shape;454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0" name="Google Shape;455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0"/>
        <p:cNvGrpSpPr/>
        <p:nvPr/>
      </p:nvGrpSpPr>
      <p:grpSpPr>
        <a:xfrm>
          <a:off x="0" y="0"/>
          <a:ext cx="0" cy="0"/>
          <a:chOff x="0" y="0"/>
          <a:chExt cx="0" cy="0"/>
        </a:xfrm>
      </p:grpSpPr>
      <p:sp>
        <p:nvSpPr>
          <p:cNvPr id="4561" name="Google Shape;456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2" name="Google Shape;456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5" name="Google Shape;457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9"/>
        <p:cNvGrpSpPr/>
        <p:nvPr/>
      </p:nvGrpSpPr>
      <p:grpSpPr>
        <a:xfrm>
          <a:off x="0" y="0"/>
          <a:ext cx="0" cy="0"/>
          <a:chOff x="0" y="0"/>
          <a:chExt cx="0" cy="0"/>
        </a:xfrm>
      </p:grpSpPr>
      <p:sp>
        <p:nvSpPr>
          <p:cNvPr id="4590" name="Google Shape;459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1" name="Google Shape;459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2"/>
        <p:cNvGrpSpPr/>
        <p:nvPr/>
      </p:nvGrpSpPr>
      <p:grpSpPr>
        <a:xfrm>
          <a:off x="0" y="0"/>
          <a:ext cx="0" cy="0"/>
          <a:chOff x="0" y="0"/>
          <a:chExt cx="0" cy="0"/>
        </a:xfrm>
      </p:grpSpPr>
      <p:sp>
        <p:nvSpPr>
          <p:cNvPr id="4603" name="Google Shape;4603;g3d2a8542ada_0_4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4" name="Google Shape;4604;g3d2a8542ada_0_4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b="1" dirty="0">
              <a:solidFill>
                <a:schemeClr val="dk1"/>
              </a:solidFill>
              <a:latin typeface="Optimistic Text"/>
              <a:ea typeface="Optimistic Text"/>
              <a:cs typeface="Optimistic Text"/>
              <a:sym typeface="Optimistic Tex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9"/>
        <p:cNvGrpSpPr/>
        <p:nvPr/>
      </p:nvGrpSpPr>
      <p:grpSpPr>
        <a:xfrm>
          <a:off x="0" y="0"/>
          <a:ext cx="0" cy="0"/>
          <a:chOff x="0" y="0"/>
          <a:chExt cx="0" cy="0"/>
        </a:xfrm>
      </p:grpSpPr>
      <p:sp>
        <p:nvSpPr>
          <p:cNvPr id="4610" name="Google Shape;461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1" name="Google Shape;461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7"/>
        <p:cNvGrpSpPr/>
        <p:nvPr/>
      </p:nvGrpSpPr>
      <p:grpSpPr>
        <a:xfrm>
          <a:off x="0" y="0"/>
          <a:ext cx="0" cy="0"/>
          <a:chOff x="0" y="0"/>
          <a:chExt cx="0" cy="0"/>
        </a:xfrm>
      </p:grpSpPr>
      <p:sp>
        <p:nvSpPr>
          <p:cNvPr id="4618" name="Google Shape;461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9" name="Google Shape;461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7"/>
        <p:cNvGrpSpPr/>
        <p:nvPr/>
      </p:nvGrpSpPr>
      <p:grpSpPr>
        <a:xfrm>
          <a:off x="0" y="0"/>
          <a:ext cx="0" cy="0"/>
          <a:chOff x="0" y="0"/>
          <a:chExt cx="0" cy="0"/>
        </a:xfrm>
      </p:grpSpPr>
      <p:sp>
        <p:nvSpPr>
          <p:cNvPr id="4628" name="Google Shape;46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9" name="Google Shape;462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9"/>
        <p:cNvGrpSpPr/>
        <p:nvPr/>
      </p:nvGrpSpPr>
      <p:grpSpPr>
        <a:xfrm>
          <a:off x="0" y="0"/>
          <a:ext cx="0" cy="0"/>
          <a:chOff x="0" y="0"/>
          <a:chExt cx="0" cy="0"/>
        </a:xfrm>
      </p:grpSpPr>
      <p:sp>
        <p:nvSpPr>
          <p:cNvPr id="4720" name="Google Shape;472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1" name="Google Shape;472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7"/>
        <p:cNvGrpSpPr/>
        <p:nvPr/>
      </p:nvGrpSpPr>
      <p:grpSpPr>
        <a:xfrm>
          <a:off x="0" y="0"/>
          <a:ext cx="0" cy="0"/>
          <a:chOff x="0" y="0"/>
          <a:chExt cx="0" cy="0"/>
        </a:xfrm>
      </p:grpSpPr>
      <p:sp>
        <p:nvSpPr>
          <p:cNvPr id="3908" name="Google Shape;39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9" name="Google Shape;390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0"/>
        <p:cNvGrpSpPr/>
        <p:nvPr/>
      </p:nvGrpSpPr>
      <p:grpSpPr>
        <a:xfrm>
          <a:off x="0" y="0"/>
          <a:ext cx="0" cy="0"/>
          <a:chOff x="0" y="0"/>
          <a:chExt cx="0" cy="0"/>
        </a:xfrm>
      </p:grpSpPr>
      <p:sp>
        <p:nvSpPr>
          <p:cNvPr id="4731" name="Google Shape;473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2" name="Google Shape;473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9"/>
        <p:cNvGrpSpPr/>
        <p:nvPr/>
      </p:nvGrpSpPr>
      <p:grpSpPr>
        <a:xfrm>
          <a:off x="0" y="0"/>
          <a:ext cx="0" cy="0"/>
          <a:chOff x="0" y="0"/>
          <a:chExt cx="0" cy="0"/>
        </a:xfrm>
      </p:grpSpPr>
      <p:sp>
        <p:nvSpPr>
          <p:cNvPr id="4740" name="Google Shape;474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1" name="Google Shape;474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2"/>
        <p:cNvGrpSpPr/>
        <p:nvPr/>
      </p:nvGrpSpPr>
      <p:grpSpPr>
        <a:xfrm>
          <a:off x="0" y="0"/>
          <a:ext cx="0" cy="0"/>
          <a:chOff x="0" y="0"/>
          <a:chExt cx="0" cy="0"/>
        </a:xfrm>
      </p:grpSpPr>
      <p:sp>
        <p:nvSpPr>
          <p:cNvPr id="4753" name="Google Shape;475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4" name="Google Shape;475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1"/>
        <p:cNvGrpSpPr/>
        <p:nvPr/>
      </p:nvGrpSpPr>
      <p:grpSpPr>
        <a:xfrm>
          <a:off x="0" y="0"/>
          <a:ext cx="0" cy="0"/>
          <a:chOff x="0" y="0"/>
          <a:chExt cx="0" cy="0"/>
        </a:xfrm>
      </p:grpSpPr>
      <p:sp>
        <p:nvSpPr>
          <p:cNvPr id="4772" name="Google Shape;477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3" name="Google Shape;477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1"/>
        <p:cNvGrpSpPr/>
        <p:nvPr/>
      </p:nvGrpSpPr>
      <p:grpSpPr>
        <a:xfrm>
          <a:off x="0" y="0"/>
          <a:ext cx="0" cy="0"/>
          <a:chOff x="0" y="0"/>
          <a:chExt cx="0" cy="0"/>
        </a:xfrm>
      </p:grpSpPr>
      <p:sp>
        <p:nvSpPr>
          <p:cNvPr id="4782" name="Google Shape;478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3" name="Google Shape;478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3"/>
        <p:cNvGrpSpPr/>
        <p:nvPr/>
      </p:nvGrpSpPr>
      <p:grpSpPr>
        <a:xfrm>
          <a:off x="0" y="0"/>
          <a:ext cx="0" cy="0"/>
          <a:chOff x="0" y="0"/>
          <a:chExt cx="0" cy="0"/>
        </a:xfrm>
      </p:grpSpPr>
      <p:sp>
        <p:nvSpPr>
          <p:cNvPr id="4794" name="Google Shape;479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5" name="Google Shape;479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1"/>
        <p:cNvGrpSpPr/>
        <p:nvPr/>
      </p:nvGrpSpPr>
      <p:grpSpPr>
        <a:xfrm>
          <a:off x="0" y="0"/>
          <a:ext cx="0" cy="0"/>
          <a:chOff x="0" y="0"/>
          <a:chExt cx="0" cy="0"/>
        </a:xfrm>
      </p:grpSpPr>
      <p:sp>
        <p:nvSpPr>
          <p:cNvPr id="4822" name="Google Shape;482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3" name="Google Shape;482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5"/>
        <p:cNvGrpSpPr/>
        <p:nvPr/>
      </p:nvGrpSpPr>
      <p:grpSpPr>
        <a:xfrm>
          <a:off x="0" y="0"/>
          <a:ext cx="0" cy="0"/>
          <a:chOff x="0" y="0"/>
          <a:chExt cx="0" cy="0"/>
        </a:xfrm>
      </p:grpSpPr>
      <p:sp>
        <p:nvSpPr>
          <p:cNvPr id="4826" name="Google Shape;482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7" name="Google Shape;482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4"/>
        <p:cNvGrpSpPr/>
        <p:nvPr/>
      </p:nvGrpSpPr>
      <p:grpSpPr>
        <a:xfrm>
          <a:off x="0" y="0"/>
          <a:ext cx="0" cy="0"/>
          <a:chOff x="0" y="0"/>
          <a:chExt cx="0" cy="0"/>
        </a:xfrm>
      </p:grpSpPr>
      <p:sp>
        <p:nvSpPr>
          <p:cNvPr id="4845" name="Google Shape;484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6" name="Google Shape;484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9" name="Google Shape;485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3"/>
        <p:cNvGrpSpPr/>
        <p:nvPr/>
      </p:nvGrpSpPr>
      <p:grpSpPr>
        <a:xfrm>
          <a:off x="0" y="0"/>
          <a:ext cx="0" cy="0"/>
          <a:chOff x="0" y="0"/>
          <a:chExt cx="0" cy="0"/>
        </a:xfrm>
      </p:grpSpPr>
      <p:sp>
        <p:nvSpPr>
          <p:cNvPr id="3924" name="Google Shape;39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5" name="Google Shape;392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1"/>
        <p:cNvGrpSpPr/>
        <p:nvPr/>
      </p:nvGrpSpPr>
      <p:grpSpPr>
        <a:xfrm>
          <a:off x="0" y="0"/>
          <a:ext cx="0" cy="0"/>
          <a:chOff x="0" y="0"/>
          <a:chExt cx="0" cy="0"/>
        </a:xfrm>
      </p:grpSpPr>
      <p:sp>
        <p:nvSpPr>
          <p:cNvPr id="4872" name="Google Shape;4872;g3dcfbff74e0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3" name="Google Shape;4873;g3dcfbff74e0_0_5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1"/>
        <p:cNvGrpSpPr/>
        <p:nvPr/>
      </p:nvGrpSpPr>
      <p:grpSpPr>
        <a:xfrm>
          <a:off x="0" y="0"/>
          <a:ext cx="0" cy="0"/>
          <a:chOff x="0" y="0"/>
          <a:chExt cx="0" cy="0"/>
        </a:xfrm>
      </p:grpSpPr>
      <p:sp>
        <p:nvSpPr>
          <p:cNvPr id="4902" name="Google Shape;490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3" name="Google Shape;490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8"/>
        <p:cNvGrpSpPr/>
        <p:nvPr/>
      </p:nvGrpSpPr>
      <p:grpSpPr>
        <a:xfrm>
          <a:off x="0" y="0"/>
          <a:ext cx="0" cy="0"/>
          <a:chOff x="0" y="0"/>
          <a:chExt cx="0" cy="0"/>
        </a:xfrm>
      </p:grpSpPr>
      <p:sp>
        <p:nvSpPr>
          <p:cNvPr id="3959" name="Google Shape;3959;g3d2a8542ada_0_20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60" name="Google Shape;3960;g3d2a8542ada_0_20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9"/>
        <p:cNvGrpSpPr/>
        <p:nvPr/>
      </p:nvGrpSpPr>
      <p:grpSpPr>
        <a:xfrm>
          <a:off x="0" y="0"/>
          <a:ext cx="0" cy="0"/>
          <a:chOff x="0" y="0"/>
          <a:chExt cx="0" cy="0"/>
        </a:xfrm>
      </p:grpSpPr>
      <p:sp>
        <p:nvSpPr>
          <p:cNvPr id="3970" name="Google Shape;3970;g3d2a8542ada_0_2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1" name="Google Shape;3971;g3d2a8542ada_0_2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1200" dirty="0">
              <a:solidFill>
                <a:srgbClr val="1C2B33"/>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7"/>
        <p:cNvGrpSpPr/>
        <p:nvPr/>
      </p:nvGrpSpPr>
      <p:grpSpPr>
        <a:xfrm>
          <a:off x="0" y="0"/>
          <a:ext cx="0" cy="0"/>
          <a:chOff x="0" y="0"/>
          <a:chExt cx="0" cy="0"/>
        </a:xfrm>
      </p:grpSpPr>
      <p:sp>
        <p:nvSpPr>
          <p:cNvPr id="3978" name="Google Shape;3978;g3d2a8542ada_0_3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9" name="Google Shape;3979;g3d2a8542ada_0_3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4_Title (Gradient)">
  <p:cSld name="TITLE_4_1">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44"/>
          <p:cNvPicPr preferRelativeResize="0"/>
          <p:nvPr/>
        </p:nvPicPr>
        <p:blipFill rotWithShape="1">
          <a:blip r:embed="rId3">
            <a:alphaModFix/>
          </a:blip>
          <a:srcRect/>
          <a:stretch/>
        </p:blipFill>
        <p:spPr>
          <a:xfrm>
            <a:off x="8" y="-1819"/>
            <a:ext cx="18288000" cy="10286983"/>
          </a:xfrm>
          <a:prstGeom prst="rect">
            <a:avLst/>
          </a:prstGeom>
          <a:noFill/>
          <a:ln>
            <a:noFill/>
          </a:ln>
        </p:spPr>
      </p:pic>
      <p:sp>
        <p:nvSpPr>
          <p:cNvPr id="11" name="Google Shape;11;p44"/>
          <p:cNvSpPr txBox="1">
            <a:spLocks noGrp="1"/>
          </p:cNvSpPr>
          <p:nvPr>
            <p:ph type="subTitle" idx="1"/>
          </p:nvPr>
        </p:nvSpPr>
        <p:spPr>
          <a:xfrm>
            <a:off x="79056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 name="Google Shape;12;p44"/>
          <p:cNvSpPr txBox="1">
            <a:spLocks noGrp="1"/>
          </p:cNvSpPr>
          <p:nvPr>
            <p:ph type="subTitle" idx="2"/>
          </p:nvPr>
        </p:nvSpPr>
        <p:spPr>
          <a:xfrm>
            <a:off x="431720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 name="Google Shape;13;p44"/>
          <p:cNvSpPr txBox="1">
            <a:spLocks noGrp="1"/>
          </p:cNvSpPr>
          <p:nvPr>
            <p:ph type="subTitle" idx="3"/>
          </p:nvPr>
        </p:nvSpPr>
        <p:spPr>
          <a:xfrm>
            <a:off x="784384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 name="Google Shape;14;p44"/>
          <p:cNvSpPr txBox="1">
            <a:spLocks noGrp="1"/>
          </p:cNvSpPr>
          <p:nvPr>
            <p:ph type="ctrTitle"/>
          </p:nvPr>
        </p:nvSpPr>
        <p:spPr>
          <a:xfrm>
            <a:off x="79056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 name="Google Shape;15;p44"/>
          <p:cNvSpPr txBox="1">
            <a:spLocks noGrp="1"/>
          </p:cNvSpPr>
          <p:nvPr>
            <p:ph type="subTitle" idx="4"/>
          </p:nvPr>
        </p:nvSpPr>
        <p:spPr>
          <a:xfrm>
            <a:off x="79056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7_Schedule">
  <p:cSld name="SECTION_HEADER_2_2_1">
    <p:spTree>
      <p:nvGrpSpPr>
        <p:cNvPr id="1" name="Shape 80"/>
        <p:cNvGrpSpPr/>
        <p:nvPr/>
      </p:nvGrpSpPr>
      <p:grpSpPr>
        <a:xfrm>
          <a:off x="0" y="0"/>
          <a:ext cx="0" cy="0"/>
          <a:chOff x="0" y="0"/>
          <a:chExt cx="0" cy="0"/>
        </a:xfrm>
      </p:grpSpPr>
      <p:sp>
        <p:nvSpPr>
          <p:cNvPr id="81" name="Google Shape;81;p60"/>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82" name="Google Shape;82;p60"/>
          <p:cNvSpPr txBox="1">
            <a:spLocks noGrp="1"/>
          </p:cNvSpPr>
          <p:nvPr>
            <p:ph type="subTitle" idx="1"/>
          </p:nvPr>
        </p:nvSpPr>
        <p:spPr>
          <a:xfrm>
            <a:off x="8444450" y="3108954"/>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3" name="Google Shape;83;p60"/>
          <p:cNvSpPr txBox="1">
            <a:spLocks noGrp="1"/>
          </p:cNvSpPr>
          <p:nvPr>
            <p:ph type="subTitle" idx="2"/>
          </p:nvPr>
        </p:nvSpPr>
        <p:spPr>
          <a:xfrm>
            <a:off x="13373075" y="310895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4" name="Google Shape;84;p60"/>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5" name="Google Shape;85;p60"/>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6" name="Google Shape;86;p60"/>
          <p:cNvSpPr txBox="1">
            <a:spLocks noGrp="1"/>
          </p:cNvSpPr>
          <p:nvPr>
            <p:ph type="subTitle" idx="5"/>
          </p:nvPr>
        </p:nvSpPr>
        <p:spPr>
          <a:xfrm>
            <a:off x="8444450" y="4846323"/>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7" name="Google Shape;87;p60"/>
          <p:cNvSpPr txBox="1">
            <a:spLocks noGrp="1"/>
          </p:cNvSpPr>
          <p:nvPr>
            <p:ph type="subTitle" idx="6"/>
          </p:nvPr>
        </p:nvSpPr>
        <p:spPr>
          <a:xfrm>
            <a:off x="13373075" y="484632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8" name="Google Shape;88;p60"/>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9" name="Google Shape;89;p60"/>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0" name="Google Shape;90;p60"/>
          <p:cNvSpPr txBox="1">
            <a:spLocks noGrp="1"/>
          </p:cNvSpPr>
          <p:nvPr>
            <p:ph type="subTitle" idx="9"/>
          </p:nvPr>
        </p:nvSpPr>
        <p:spPr>
          <a:xfrm>
            <a:off x="8444450"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1" name="Google Shape;91;p60"/>
          <p:cNvSpPr txBox="1">
            <a:spLocks noGrp="1"/>
          </p:cNvSpPr>
          <p:nvPr>
            <p:ph type="subTitle" idx="13"/>
          </p:nvPr>
        </p:nvSpPr>
        <p:spPr>
          <a:xfrm>
            <a:off x="13373075"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2" name="Google Shape;92;p60"/>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3" name="Google Shape;93;p60"/>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4" name="Google Shape;94;p60"/>
          <p:cNvSpPr txBox="1">
            <a:spLocks noGrp="1"/>
          </p:cNvSpPr>
          <p:nvPr>
            <p:ph type="subTitle" idx="16"/>
          </p:nvPr>
        </p:nvSpPr>
        <p:spPr>
          <a:xfrm>
            <a:off x="8444450"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5" name="Google Shape;95;p60"/>
          <p:cNvSpPr txBox="1">
            <a:spLocks noGrp="1"/>
          </p:cNvSpPr>
          <p:nvPr>
            <p:ph type="subTitle" idx="17"/>
          </p:nvPr>
        </p:nvSpPr>
        <p:spPr>
          <a:xfrm>
            <a:off x="13373075"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6" name="Google Shape;96;p60"/>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7" name="Google Shape;97;p60"/>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8" name="Google Shape;98;p60"/>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9" name="Google Shape;99;p60"/>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0" name="Google Shape;100;p60"/>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1" name="Google Shape;101;p60"/>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2" name="Google Shape;102;p60"/>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3" name="Google Shape;103;p60"/>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4" name="Google Shape;104;p60"/>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5" name="Google Shape;105;p60"/>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6" name="Google Shape;106;p60"/>
          <p:cNvSpPr txBox="1"/>
          <p:nvPr/>
        </p:nvSpPr>
        <p:spPr>
          <a:xfrm>
            <a:off x="699525" y="699525"/>
            <a:ext cx="3254700" cy="3474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400"/>
              <a:buFont typeface="Arial"/>
              <a:buNone/>
            </a:pPr>
            <a:endParaRPr sz="1400" b="0" i="0" u="none" strike="noStrike" cap="none">
              <a:solidFill>
                <a:srgbClr val="67788A"/>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34_Columns (Three)">
  <p:cSld name="TITLE_AND_BODY_2_2_1">
    <p:spTree>
      <p:nvGrpSpPr>
        <p:cNvPr id="1" name="Shape 893"/>
        <p:cNvGrpSpPr/>
        <p:nvPr/>
      </p:nvGrpSpPr>
      <p:grpSpPr>
        <a:xfrm>
          <a:off x="0" y="0"/>
          <a:ext cx="0" cy="0"/>
          <a:chOff x="0" y="0"/>
          <a:chExt cx="0" cy="0"/>
        </a:xfrm>
      </p:grpSpPr>
      <p:sp>
        <p:nvSpPr>
          <p:cNvPr id="894" name="Google Shape;894;p145"/>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95" name="Google Shape;895;p145"/>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96" name="Google Shape;896;p14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97" name="Google Shape;897;p145"/>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98" name="Google Shape;898;p145"/>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99" name="Google Shape;899;p145"/>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00" name="Google Shape;900;p145"/>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7_Columns (Four)">
  <p:cSld name="TITLE_AND_BODY_2_2_1_1">
    <p:spTree>
      <p:nvGrpSpPr>
        <p:cNvPr id="1" name="Shape 901"/>
        <p:cNvGrpSpPr/>
        <p:nvPr/>
      </p:nvGrpSpPr>
      <p:grpSpPr>
        <a:xfrm>
          <a:off x="0" y="0"/>
          <a:ext cx="0" cy="0"/>
          <a:chOff x="0" y="0"/>
          <a:chExt cx="0" cy="0"/>
        </a:xfrm>
      </p:grpSpPr>
      <p:sp>
        <p:nvSpPr>
          <p:cNvPr id="902" name="Google Shape;902;p146"/>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03" name="Google Shape;903;p146"/>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04" name="Google Shape;904;p146"/>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05" name="Google Shape;905;p146"/>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06" name="Google Shape;906;p146"/>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07" name="Google Shape;907;p146"/>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08" name="Google Shape;908;p146"/>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09" name="Google Shape;909;p146"/>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10" name="Google Shape;910;p146"/>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40_Points (Two)">
  <p:cSld name="TITLE_AND_BODY_2_2_1_2_2">
    <p:spTree>
      <p:nvGrpSpPr>
        <p:cNvPr id="1" name="Shape 911"/>
        <p:cNvGrpSpPr/>
        <p:nvPr/>
      </p:nvGrpSpPr>
      <p:grpSpPr>
        <a:xfrm>
          <a:off x="0" y="0"/>
          <a:ext cx="0" cy="0"/>
          <a:chOff x="0" y="0"/>
          <a:chExt cx="0" cy="0"/>
        </a:xfrm>
      </p:grpSpPr>
      <p:sp>
        <p:nvSpPr>
          <p:cNvPr id="912" name="Google Shape;912;p147"/>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13" name="Google Shape;913;p147"/>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14" name="Google Shape;914;p147"/>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15" name="Google Shape;915;p147"/>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16" name="Google Shape;916;p147"/>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43_Points (Three)">
  <p:cSld name="TITLE_AND_BODY_2_2_1_2">
    <p:spTree>
      <p:nvGrpSpPr>
        <p:cNvPr id="1" name="Shape 917"/>
        <p:cNvGrpSpPr/>
        <p:nvPr/>
      </p:nvGrpSpPr>
      <p:grpSpPr>
        <a:xfrm>
          <a:off x="0" y="0"/>
          <a:ext cx="0" cy="0"/>
          <a:chOff x="0" y="0"/>
          <a:chExt cx="0" cy="0"/>
        </a:xfrm>
      </p:grpSpPr>
      <p:sp>
        <p:nvSpPr>
          <p:cNvPr id="918" name="Google Shape;918;p148"/>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19" name="Google Shape;919;p148"/>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20" name="Google Shape;920;p14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21" name="Google Shape;921;p148"/>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22" name="Google Shape;922;p148"/>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23" name="Google Shape;923;p148"/>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24" name="Google Shape;924;p148"/>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46_Points (Four)">
  <p:cSld name="TITLE_AND_BODY_2_2_1_2_1">
    <p:spTree>
      <p:nvGrpSpPr>
        <p:cNvPr id="1" name="Shape 925"/>
        <p:cNvGrpSpPr/>
        <p:nvPr/>
      </p:nvGrpSpPr>
      <p:grpSpPr>
        <a:xfrm>
          <a:off x="0" y="0"/>
          <a:ext cx="0" cy="0"/>
          <a:chOff x="0" y="0"/>
          <a:chExt cx="0" cy="0"/>
        </a:xfrm>
      </p:grpSpPr>
      <p:sp>
        <p:nvSpPr>
          <p:cNvPr id="926" name="Google Shape;926;p149"/>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27" name="Google Shape;927;p149"/>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28" name="Google Shape;928;p14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29" name="Google Shape;929;p149"/>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30" name="Google Shape;930;p149"/>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31" name="Google Shape;931;p149"/>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32" name="Google Shape;932;p149"/>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33" name="Google Shape;933;p149"/>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34" name="Google Shape;934;p149"/>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49_Big Stat">
  <p:cSld name="TITLE_1">
    <p:spTree>
      <p:nvGrpSpPr>
        <p:cNvPr id="1" name="Shape 935"/>
        <p:cNvGrpSpPr/>
        <p:nvPr/>
      </p:nvGrpSpPr>
      <p:grpSpPr>
        <a:xfrm>
          <a:off x="0" y="0"/>
          <a:ext cx="0" cy="0"/>
          <a:chOff x="0" y="0"/>
          <a:chExt cx="0" cy="0"/>
        </a:xfrm>
      </p:grpSpPr>
      <p:sp>
        <p:nvSpPr>
          <p:cNvPr id="936" name="Google Shape;936;p150"/>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937" name="Google Shape;937;p150"/>
          <p:cNvSpPr txBox="1">
            <a:spLocks noGrp="1"/>
          </p:cNvSpPr>
          <p:nvPr>
            <p:ph type="ctrTitle"/>
          </p:nvPr>
        </p:nvSpPr>
        <p:spPr>
          <a:xfrm>
            <a:off x="1403600" y="3383280"/>
            <a:ext cx="14082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a:endParaRPr/>
          </a:p>
        </p:txBody>
      </p:sp>
      <p:sp>
        <p:nvSpPr>
          <p:cNvPr id="938" name="Google Shape;938;p150"/>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39" name="Google Shape;939;p15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52_Stats (Two)">
  <p:cSld name="TITLE_1_1">
    <p:spTree>
      <p:nvGrpSpPr>
        <p:cNvPr id="1" name="Shape 940"/>
        <p:cNvGrpSpPr/>
        <p:nvPr/>
      </p:nvGrpSpPr>
      <p:grpSpPr>
        <a:xfrm>
          <a:off x="0" y="0"/>
          <a:ext cx="0" cy="0"/>
          <a:chOff x="0" y="0"/>
          <a:chExt cx="0" cy="0"/>
        </a:xfrm>
      </p:grpSpPr>
      <p:sp>
        <p:nvSpPr>
          <p:cNvPr id="941" name="Google Shape;941;p151"/>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42" name="Google Shape;942;p151"/>
          <p:cNvSpPr txBox="1">
            <a:spLocks noGrp="1"/>
          </p:cNvSpPr>
          <p:nvPr>
            <p:ph type="ctrTitle"/>
          </p:nvPr>
        </p:nvSpPr>
        <p:spPr>
          <a:xfrm>
            <a:off x="1403600" y="3383280"/>
            <a:ext cx="6337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943" name="Google Shape;943;p151"/>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44" name="Google Shape;944;p15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945" name="Google Shape;945;p151"/>
          <p:cNvSpPr txBox="1">
            <a:spLocks noGrp="1"/>
          </p:cNvSpPr>
          <p:nvPr>
            <p:ph type="ctrTitle" idx="4"/>
          </p:nvPr>
        </p:nvSpPr>
        <p:spPr>
          <a:xfrm>
            <a:off x="10556750" y="3383280"/>
            <a:ext cx="6337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946" name="Google Shape;946;p151"/>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55_Stats (Three)">
  <p:cSld name="TITLE_1_1_1">
    <p:spTree>
      <p:nvGrpSpPr>
        <p:cNvPr id="1" name="Shape 947"/>
        <p:cNvGrpSpPr/>
        <p:nvPr/>
      </p:nvGrpSpPr>
      <p:grpSpPr>
        <a:xfrm>
          <a:off x="0" y="0"/>
          <a:ext cx="0" cy="0"/>
          <a:chOff x="0" y="0"/>
          <a:chExt cx="0" cy="0"/>
        </a:xfrm>
      </p:grpSpPr>
      <p:sp>
        <p:nvSpPr>
          <p:cNvPr id="948" name="Google Shape;948;p152"/>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49" name="Google Shape;949;p152"/>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50" name="Google Shape;950;p152"/>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51" name="Google Shape;951;p152"/>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952" name="Google Shape;952;p152"/>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53" name="Google Shape;953;p152"/>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54" name="Google Shape;954;p152"/>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55" name="Google Shape;955;p152"/>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58_Stat (Half)">
  <p:cSld name="TITLE_1_2_2">
    <p:spTree>
      <p:nvGrpSpPr>
        <p:cNvPr id="1" name="Shape 956"/>
        <p:cNvGrpSpPr/>
        <p:nvPr/>
      </p:nvGrpSpPr>
      <p:grpSpPr>
        <a:xfrm>
          <a:off x="0" y="0"/>
          <a:ext cx="0" cy="0"/>
          <a:chOff x="0" y="0"/>
          <a:chExt cx="0" cy="0"/>
        </a:xfrm>
      </p:grpSpPr>
      <p:sp>
        <p:nvSpPr>
          <p:cNvPr id="957" name="Google Shape;957;p15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58" name="Google Shape;958;p153"/>
          <p:cNvSpPr txBox="1">
            <a:spLocks noGrp="1"/>
          </p:cNvSpPr>
          <p:nvPr>
            <p:ph type="ctrTitle"/>
          </p:nvPr>
        </p:nvSpPr>
        <p:spPr>
          <a:xfrm>
            <a:off x="1403600" y="3383275"/>
            <a:ext cx="7041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959" name="Google Shape;959;p153"/>
          <p:cNvSpPr txBox="1">
            <a:spLocks noGrp="1"/>
          </p:cNvSpPr>
          <p:nvPr>
            <p:ph type="subTitle" idx="2"/>
          </p:nvPr>
        </p:nvSpPr>
        <p:spPr>
          <a:xfrm>
            <a:off x="1403650"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60" name="Google Shape;960;p15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61_Stats (Half)">
  <p:cSld name="TITLE_1_2">
    <p:spTree>
      <p:nvGrpSpPr>
        <p:cNvPr id="1" name="Shape 961"/>
        <p:cNvGrpSpPr/>
        <p:nvPr/>
      </p:nvGrpSpPr>
      <p:grpSpPr>
        <a:xfrm>
          <a:off x="0" y="0"/>
          <a:ext cx="0" cy="0"/>
          <a:chOff x="0" y="0"/>
          <a:chExt cx="0" cy="0"/>
        </a:xfrm>
      </p:grpSpPr>
      <p:sp>
        <p:nvSpPr>
          <p:cNvPr id="962" name="Google Shape;962;p15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63" name="Google Shape;963;p154"/>
          <p:cNvSpPr txBox="1">
            <a:spLocks noGrp="1"/>
          </p:cNvSpPr>
          <p:nvPr>
            <p:ph type="ctrTitle"/>
          </p:nvPr>
        </p:nvSpPr>
        <p:spPr>
          <a:xfrm>
            <a:off x="1403600" y="2468875"/>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64" name="Google Shape;964;p154"/>
          <p:cNvSpPr txBox="1">
            <a:spLocks noGrp="1"/>
          </p:cNvSpPr>
          <p:nvPr>
            <p:ph type="subTitle" idx="2"/>
          </p:nvPr>
        </p:nvSpPr>
        <p:spPr>
          <a:xfrm>
            <a:off x="1403650" y="3970971"/>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65" name="Google Shape;965;p15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966" name="Google Shape;966;p154"/>
          <p:cNvSpPr txBox="1">
            <a:spLocks noGrp="1"/>
          </p:cNvSpPr>
          <p:nvPr>
            <p:ph type="ctrTitle" idx="4"/>
          </p:nvPr>
        </p:nvSpPr>
        <p:spPr>
          <a:xfrm>
            <a:off x="1403600" y="5361701"/>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67" name="Google Shape;967;p154"/>
          <p:cNvSpPr txBox="1">
            <a:spLocks noGrp="1"/>
          </p:cNvSpPr>
          <p:nvPr>
            <p:ph type="subTitle" idx="5"/>
          </p:nvPr>
        </p:nvSpPr>
        <p:spPr>
          <a:xfrm>
            <a:off x="1403650"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Mission">
  <p:cSld name="SECTION_HEADER_2_1_2_1">
    <p:spTree>
      <p:nvGrpSpPr>
        <p:cNvPr id="1" name="Shape 107"/>
        <p:cNvGrpSpPr/>
        <p:nvPr/>
      </p:nvGrpSpPr>
      <p:grpSpPr>
        <a:xfrm>
          <a:off x="0" y="0"/>
          <a:ext cx="0" cy="0"/>
          <a:chOff x="0" y="0"/>
          <a:chExt cx="0" cy="0"/>
        </a:xfrm>
      </p:grpSpPr>
      <p:sp>
        <p:nvSpPr>
          <p:cNvPr id="108" name="Google Shape;108;p61"/>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09" name="Google Shape;109;p61"/>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10" name="Google Shape;110;p61"/>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11" name="Google Shape;111;p6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64_Stat (Third)">
  <p:cSld name="TITLE_1_2_2_1">
    <p:spTree>
      <p:nvGrpSpPr>
        <p:cNvPr id="1" name="Shape 968"/>
        <p:cNvGrpSpPr/>
        <p:nvPr/>
      </p:nvGrpSpPr>
      <p:grpSpPr>
        <a:xfrm>
          <a:off x="0" y="0"/>
          <a:ext cx="0" cy="0"/>
          <a:chOff x="0" y="0"/>
          <a:chExt cx="0" cy="0"/>
        </a:xfrm>
      </p:grpSpPr>
      <p:sp>
        <p:nvSpPr>
          <p:cNvPr id="969" name="Google Shape;969;p155"/>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70" name="Google Shape;970;p155"/>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71" name="Google Shape;971;p155"/>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72" name="Google Shape;972;p155"/>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67_Stats (Third)">
  <p:cSld name="TITLE_1_2_3">
    <p:spTree>
      <p:nvGrpSpPr>
        <p:cNvPr id="1" name="Shape 973"/>
        <p:cNvGrpSpPr/>
        <p:nvPr/>
      </p:nvGrpSpPr>
      <p:grpSpPr>
        <a:xfrm>
          <a:off x="0" y="0"/>
          <a:ext cx="0" cy="0"/>
          <a:chOff x="0" y="0"/>
          <a:chExt cx="0" cy="0"/>
        </a:xfrm>
      </p:grpSpPr>
      <p:sp>
        <p:nvSpPr>
          <p:cNvPr id="974" name="Google Shape;974;p156"/>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75" name="Google Shape;975;p156"/>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76" name="Google Shape;976;p156"/>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77" name="Google Shape;977;p156"/>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978" name="Google Shape;978;p156"/>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79" name="Google Shape;979;p156"/>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02_Title">
  <p:cSld name="TITLE_2">
    <p:bg>
      <p:bgPr>
        <a:solidFill>
          <a:schemeClr val="dk1"/>
        </a:solidFill>
        <a:effectLst/>
      </p:bgPr>
    </p:bg>
    <p:spTree>
      <p:nvGrpSpPr>
        <p:cNvPr id="1" name="Shape 980"/>
        <p:cNvGrpSpPr/>
        <p:nvPr/>
      </p:nvGrpSpPr>
      <p:grpSpPr>
        <a:xfrm>
          <a:off x="0" y="0"/>
          <a:ext cx="0" cy="0"/>
          <a:chOff x="0" y="0"/>
          <a:chExt cx="0" cy="0"/>
        </a:xfrm>
      </p:grpSpPr>
      <p:sp>
        <p:nvSpPr>
          <p:cNvPr id="981" name="Google Shape;981;p157"/>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982" name="Google Shape;982;p157"/>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983" name="Google Shape;983;p157"/>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984" name="Google Shape;984;p157"/>
          <p:cNvSpPr txBox="1">
            <a:spLocks noGrp="1"/>
          </p:cNvSpPr>
          <p:nvPr>
            <p:ph type="ctrTitle"/>
          </p:nvPr>
        </p:nvSpPr>
        <p:spPr>
          <a:xfrm>
            <a:off x="704100" y="265175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985" name="Google Shape;985;p157"/>
          <p:cNvSpPr txBox="1">
            <a:spLocks noGrp="1"/>
          </p:cNvSpPr>
          <p:nvPr>
            <p:ph type="subTitle" idx="4"/>
          </p:nvPr>
        </p:nvSpPr>
        <p:spPr>
          <a:xfrm>
            <a:off x="704100" y="484632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grpSp>
        <p:nvGrpSpPr>
          <p:cNvPr id="986" name="Google Shape;986;p157"/>
          <p:cNvGrpSpPr/>
          <p:nvPr/>
        </p:nvGrpSpPr>
        <p:grpSpPr>
          <a:xfrm>
            <a:off x="15867399" y="9251826"/>
            <a:ext cx="1725920" cy="347510"/>
            <a:chOff x="15867399" y="9251826"/>
            <a:chExt cx="1725920" cy="347510"/>
          </a:xfrm>
        </p:grpSpPr>
        <p:grpSp>
          <p:nvGrpSpPr>
            <p:cNvPr id="987" name="Google Shape;987;p157"/>
            <p:cNvGrpSpPr/>
            <p:nvPr/>
          </p:nvGrpSpPr>
          <p:grpSpPr>
            <a:xfrm>
              <a:off x="16500868" y="9262980"/>
              <a:ext cx="1092451" cy="336217"/>
              <a:chOff x="4940894" y="2609525"/>
              <a:chExt cx="5500759" cy="1694643"/>
            </a:xfrm>
          </p:grpSpPr>
          <p:sp>
            <p:nvSpPr>
              <p:cNvPr id="988" name="Google Shape;988;p157"/>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989" name="Google Shape;989;p157"/>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990" name="Google Shape;990;p157"/>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991" name="Google Shape;991;p157"/>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992" name="Google Shape;992;p157"/>
            <p:cNvGrpSpPr/>
            <p:nvPr/>
          </p:nvGrpSpPr>
          <p:grpSpPr>
            <a:xfrm>
              <a:off x="15867399" y="9251826"/>
              <a:ext cx="523393" cy="347510"/>
              <a:chOff x="1751220" y="2553305"/>
              <a:chExt cx="2635412" cy="1751564"/>
            </a:xfrm>
          </p:grpSpPr>
          <p:grpSp>
            <p:nvGrpSpPr>
              <p:cNvPr id="993" name="Google Shape;993;p157"/>
              <p:cNvGrpSpPr/>
              <p:nvPr/>
            </p:nvGrpSpPr>
            <p:grpSpPr>
              <a:xfrm>
                <a:off x="1751220" y="2553305"/>
                <a:ext cx="2635412" cy="1751564"/>
                <a:chOff x="1751220" y="2553305"/>
                <a:chExt cx="2635412" cy="1751564"/>
              </a:xfrm>
            </p:grpSpPr>
            <p:sp>
              <p:nvSpPr>
                <p:cNvPr id="994" name="Google Shape;994;p157"/>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5" name="Google Shape;995;p157"/>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6" name="Google Shape;996;p157"/>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7" name="Google Shape;997;p157"/>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998" name="Google Shape;998;p157"/>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05_Agenda">
  <p:cSld name="SECTION_HEADER_2_2_2">
    <p:bg>
      <p:bgPr>
        <a:solidFill>
          <a:schemeClr val="dk1"/>
        </a:solidFill>
        <a:effectLst/>
      </p:bgPr>
    </p:bg>
    <p:spTree>
      <p:nvGrpSpPr>
        <p:cNvPr id="1" name="Shape 999"/>
        <p:cNvGrpSpPr/>
        <p:nvPr/>
      </p:nvGrpSpPr>
      <p:grpSpPr>
        <a:xfrm>
          <a:off x="0" y="0"/>
          <a:ext cx="0" cy="0"/>
          <a:chOff x="0" y="0"/>
          <a:chExt cx="0" cy="0"/>
        </a:xfrm>
      </p:grpSpPr>
      <p:sp>
        <p:nvSpPr>
          <p:cNvPr id="1000" name="Google Shape;1000;p158"/>
          <p:cNvSpPr txBox="1">
            <a:spLocks noGrp="1"/>
          </p:cNvSpPr>
          <p:nvPr>
            <p:ph type="body" idx="1"/>
          </p:nvPr>
        </p:nvSpPr>
        <p:spPr>
          <a:xfrm>
            <a:off x="9852650" y="2743200"/>
            <a:ext cx="4929000" cy="69360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4"/>
              </a:buClr>
              <a:buSzPts val="2800"/>
              <a:buNone/>
              <a:defRPr sz="2800">
                <a:solidFill>
                  <a:schemeClr val="accent4"/>
                </a:solidFill>
              </a:defRPr>
            </a:lvl1pPr>
            <a:lvl2pPr marL="914400" lvl="1" indent="-406400" algn="l">
              <a:lnSpc>
                <a:spcPct val="115000"/>
              </a:lnSpc>
              <a:spcBef>
                <a:spcPts val="1800"/>
              </a:spcBef>
              <a:spcAft>
                <a:spcPts val="0"/>
              </a:spcAft>
              <a:buClr>
                <a:schemeClr val="accent4"/>
              </a:buClr>
              <a:buSzPts val="2800"/>
              <a:buAutoNum type="alphaLcPeriod"/>
              <a:defRPr sz="2800">
                <a:solidFill>
                  <a:schemeClr val="accent4"/>
                </a:solidFill>
              </a:defRPr>
            </a:lvl2pPr>
            <a:lvl3pPr marL="1371600" lvl="2" indent="-406400" algn="l">
              <a:lnSpc>
                <a:spcPct val="115000"/>
              </a:lnSpc>
              <a:spcBef>
                <a:spcPts val="1800"/>
              </a:spcBef>
              <a:spcAft>
                <a:spcPts val="0"/>
              </a:spcAft>
              <a:buClr>
                <a:schemeClr val="accent4"/>
              </a:buClr>
              <a:buSzPts val="2800"/>
              <a:buAutoNum type="romanLcPeriod"/>
              <a:defRPr sz="2800">
                <a:solidFill>
                  <a:schemeClr val="accent4"/>
                </a:solidFill>
              </a:defRPr>
            </a:lvl3pPr>
            <a:lvl4pPr marL="1828800" lvl="3" indent="-406400" algn="l">
              <a:lnSpc>
                <a:spcPct val="115000"/>
              </a:lnSpc>
              <a:spcBef>
                <a:spcPts val="1800"/>
              </a:spcBef>
              <a:spcAft>
                <a:spcPts val="0"/>
              </a:spcAft>
              <a:buClr>
                <a:schemeClr val="accent4"/>
              </a:buClr>
              <a:buSzPts val="2800"/>
              <a:buAutoNum type="arabicPeriod"/>
              <a:defRPr sz="2800">
                <a:solidFill>
                  <a:schemeClr val="accent4"/>
                </a:solidFill>
              </a:defRPr>
            </a:lvl4pPr>
            <a:lvl5pPr marL="2286000" lvl="4" indent="-406400" algn="l">
              <a:lnSpc>
                <a:spcPct val="115000"/>
              </a:lnSpc>
              <a:spcBef>
                <a:spcPts val="1800"/>
              </a:spcBef>
              <a:spcAft>
                <a:spcPts val="0"/>
              </a:spcAft>
              <a:buClr>
                <a:schemeClr val="accent4"/>
              </a:buClr>
              <a:buSzPts val="2800"/>
              <a:buAutoNum type="alphaLcPeriod"/>
              <a:defRPr sz="2800">
                <a:solidFill>
                  <a:schemeClr val="accent4"/>
                </a:solidFill>
              </a:defRPr>
            </a:lvl5pPr>
            <a:lvl6pPr marL="2743200" lvl="5" indent="-406400" algn="l">
              <a:lnSpc>
                <a:spcPct val="115000"/>
              </a:lnSpc>
              <a:spcBef>
                <a:spcPts val="1800"/>
              </a:spcBef>
              <a:spcAft>
                <a:spcPts val="0"/>
              </a:spcAft>
              <a:buClr>
                <a:schemeClr val="accent4"/>
              </a:buClr>
              <a:buSzPts val="2800"/>
              <a:buAutoNum type="romanLcPeriod"/>
              <a:defRPr sz="2800">
                <a:solidFill>
                  <a:schemeClr val="accent4"/>
                </a:solidFill>
              </a:defRPr>
            </a:lvl6pPr>
            <a:lvl7pPr marL="3200400" lvl="6" indent="-406400" algn="l">
              <a:lnSpc>
                <a:spcPct val="115000"/>
              </a:lnSpc>
              <a:spcBef>
                <a:spcPts val="1800"/>
              </a:spcBef>
              <a:spcAft>
                <a:spcPts val="0"/>
              </a:spcAft>
              <a:buClr>
                <a:schemeClr val="accent4"/>
              </a:buClr>
              <a:buSzPts val="2800"/>
              <a:buAutoNum type="arabicPeriod"/>
              <a:defRPr sz="2800">
                <a:solidFill>
                  <a:schemeClr val="accent4"/>
                </a:solidFill>
              </a:defRPr>
            </a:lvl7pPr>
            <a:lvl8pPr marL="3657600" lvl="7" indent="-406400" algn="l">
              <a:lnSpc>
                <a:spcPct val="115000"/>
              </a:lnSpc>
              <a:spcBef>
                <a:spcPts val="1800"/>
              </a:spcBef>
              <a:spcAft>
                <a:spcPts val="0"/>
              </a:spcAft>
              <a:buClr>
                <a:schemeClr val="accent4"/>
              </a:buClr>
              <a:buSzPts val="2800"/>
              <a:buAutoNum type="alphaLcPeriod"/>
              <a:defRPr sz="2800">
                <a:solidFill>
                  <a:schemeClr val="accent4"/>
                </a:solidFill>
              </a:defRPr>
            </a:lvl8pPr>
            <a:lvl9pPr marL="4114800" lvl="8" indent="-406400" algn="l">
              <a:lnSpc>
                <a:spcPct val="115000"/>
              </a:lnSpc>
              <a:spcBef>
                <a:spcPts val="1800"/>
              </a:spcBef>
              <a:spcAft>
                <a:spcPts val="1800"/>
              </a:spcAft>
              <a:buClr>
                <a:schemeClr val="accent4"/>
              </a:buClr>
              <a:buSzPts val="2800"/>
              <a:buAutoNum type="romanLcPeriod"/>
              <a:defRPr sz="2800">
                <a:solidFill>
                  <a:schemeClr val="accent4"/>
                </a:solidFill>
              </a:defRPr>
            </a:lvl9pPr>
          </a:lstStyle>
          <a:p>
            <a:endParaRPr/>
          </a:p>
        </p:txBody>
      </p:sp>
      <p:sp>
        <p:nvSpPr>
          <p:cNvPr id="1001" name="Google Shape;1001;p158"/>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08_Schedule">
  <p:cSld name="SECTION_HEADER_2_2_1_1">
    <p:bg>
      <p:bgPr>
        <a:solidFill>
          <a:schemeClr val="dk1"/>
        </a:solidFill>
        <a:effectLst/>
      </p:bgPr>
    </p:bg>
    <p:spTree>
      <p:nvGrpSpPr>
        <p:cNvPr id="1" name="Shape 1002"/>
        <p:cNvGrpSpPr/>
        <p:nvPr/>
      </p:nvGrpSpPr>
      <p:grpSpPr>
        <a:xfrm>
          <a:off x="0" y="0"/>
          <a:ext cx="0" cy="0"/>
          <a:chOff x="0" y="0"/>
          <a:chExt cx="0" cy="0"/>
        </a:xfrm>
      </p:grpSpPr>
      <p:sp>
        <p:nvSpPr>
          <p:cNvPr id="1003" name="Google Shape;1003;p159"/>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04" name="Google Shape;1004;p159"/>
          <p:cNvSpPr txBox="1">
            <a:spLocks noGrp="1"/>
          </p:cNvSpPr>
          <p:nvPr>
            <p:ph type="subTitle" idx="1"/>
          </p:nvPr>
        </p:nvSpPr>
        <p:spPr>
          <a:xfrm>
            <a:off x="8444450"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05" name="Google Shape;1005;p159"/>
          <p:cNvSpPr txBox="1">
            <a:spLocks noGrp="1"/>
          </p:cNvSpPr>
          <p:nvPr>
            <p:ph type="subTitle" idx="2"/>
          </p:nvPr>
        </p:nvSpPr>
        <p:spPr>
          <a:xfrm>
            <a:off x="13373075"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06" name="Google Shape;1006;p159"/>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07" name="Google Shape;1007;p159"/>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08" name="Google Shape;1008;p159"/>
          <p:cNvSpPr txBox="1">
            <a:spLocks noGrp="1"/>
          </p:cNvSpPr>
          <p:nvPr>
            <p:ph type="subTitle" idx="5"/>
          </p:nvPr>
        </p:nvSpPr>
        <p:spPr>
          <a:xfrm>
            <a:off x="8444450"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09" name="Google Shape;1009;p159"/>
          <p:cNvSpPr txBox="1">
            <a:spLocks noGrp="1"/>
          </p:cNvSpPr>
          <p:nvPr>
            <p:ph type="subTitle" idx="6"/>
          </p:nvPr>
        </p:nvSpPr>
        <p:spPr>
          <a:xfrm>
            <a:off x="13373075"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10" name="Google Shape;1010;p159"/>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11" name="Google Shape;1011;p159"/>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12" name="Google Shape;1012;p159"/>
          <p:cNvSpPr txBox="1">
            <a:spLocks noGrp="1"/>
          </p:cNvSpPr>
          <p:nvPr>
            <p:ph type="subTitle" idx="9"/>
          </p:nvPr>
        </p:nvSpPr>
        <p:spPr>
          <a:xfrm>
            <a:off x="8444450"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13" name="Google Shape;1013;p159"/>
          <p:cNvSpPr txBox="1">
            <a:spLocks noGrp="1"/>
          </p:cNvSpPr>
          <p:nvPr>
            <p:ph type="subTitle" idx="13"/>
          </p:nvPr>
        </p:nvSpPr>
        <p:spPr>
          <a:xfrm>
            <a:off x="13373075"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14" name="Google Shape;1014;p159"/>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15" name="Google Shape;1015;p159"/>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16" name="Google Shape;1016;p159"/>
          <p:cNvSpPr txBox="1">
            <a:spLocks noGrp="1"/>
          </p:cNvSpPr>
          <p:nvPr>
            <p:ph type="subTitle" idx="16"/>
          </p:nvPr>
        </p:nvSpPr>
        <p:spPr>
          <a:xfrm>
            <a:off x="8444450"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17" name="Google Shape;1017;p159"/>
          <p:cNvSpPr txBox="1">
            <a:spLocks noGrp="1"/>
          </p:cNvSpPr>
          <p:nvPr>
            <p:ph type="subTitle" idx="17"/>
          </p:nvPr>
        </p:nvSpPr>
        <p:spPr>
          <a:xfrm>
            <a:off x="13373075"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18" name="Google Shape;1018;p159"/>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19" name="Google Shape;1019;p159"/>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0" name="Google Shape;1020;p159"/>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1" name="Google Shape;1021;p159"/>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2" name="Google Shape;1022;p159"/>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3" name="Google Shape;1023;p159"/>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4" name="Google Shape;1024;p159"/>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5" name="Google Shape;1025;p159"/>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6" name="Google Shape;1026;p159"/>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7" name="Google Shape;1027;p159"/>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1_Mission">
  <p:cSld name="SECTION_HEADER_2_1_2_1_1">
    <p:bg>
      <p:bgPr>
        <a:solidFill>
          <a:schemeClr val="dk1"/>
        </a:solidFill>
        <a:effectLst/>
      </p:bgPr>
    </p:bg>
    <p:spTree>
      <p:nvGrpSpPr>
        <p:cNvPr id="1" name="Shape 1028"/>
        <p:cNvGrpSpPr/>
        <p:nvPr/>
      </p:nvGrpSpPr>
      <p:grpSpPr>
        <a:xfrm>
          <a:off x="0" y="0"/>
          <a:ext cx="0" cy="0"/>
          <a:chOff x="0" y="0"/>
          <a:chExt cx="0" cy="0"/>
        </a:xfrm>
      </p:grpSpPr>
      <p:sp>
        <p:nvSpPr>
          <p:cNvPr id="1029" name="Google Shape;1029;p160"/>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1030" name="Google Shape;1030;p160"/>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4_Quote">
  <p:cSld name="SECTION_HEADER_2_1_2_2_1">
    <p:bg>
      <p:bgPr>
        <a:solidFill>
          <a:schemeClr val="dk1"/>
        </a:solidFill>
        <a:effectLst/>
      </p:bgPr>
    </p:bg>
    <p:spTree>
      <p:nvGrpSpPr>
        <p:cNvPr id="1" name="Shape 1031"/>
        <p:cNvGrpSpPr/>
        <p:nvPr/>
      </p:nvGrpSpPr>
      <p:grpSpPr>
        <a:xfrm>
          <a:off x="0" y="0"/>
          <a:ext cx="0" cy="0"/>
          <a:chOff x="0" y="0"/>
          <a:chExt cx="0" cy="0"/>
        </a:xfrm>
      </p:grpSpPr>
      <p:sp>
        <p:nvSpPr>
          <p:cNvPr id="1032" name="Google Shape;1032;p161"/>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1033" name="Google Shape;1033;p161"/>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7_Section">
  <p:cSld name="SECTION_HEADER_2_3_1">
    <p:bg>
      <p:bgPr>
        <a:solidFill>
          <a:schemeClr val="dk1"/>
        </a:solidFill>
        <a:effectLst/>
      </p:bgPr>
    </p:bg>
    <p:spTree>
      <p:nvGrpSpPr>
        <p:cNvPr id="1" name="Shape 1034"/>
        <p:cNvGrpSpPr/>
        <p:nvPr/>
      </p:nvGrpSpPr>
      <p:grpSpPr>
        <a:xfrm>
          <a:off x="0" y="0"/>
          <a:ext cx="0" cy="0"/>
          <a:chOff x="0" y="0"/>
          <a:chExt cx="0" cy="0"/>
        </a:xfrm>
      </p:grpSpPr>
      <p:sp>
        <p:nvSpPr>
          <p:cNvPr id="1035" name="Google Shape;1035;p162"/>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0_Text">
  <p:cSld name="TITLE_AND_BODY_1_2">
    <p:bg>
      <p:bgPr>
        <a:solidFill>
          <a:schemeClr val="dk1"/>
        </a:solidFill>
        <a:effectLst/>
      </p:bgPr>
    </p:bg>
    <p:spTree>
      <p:nvGrpSpPr>
        <p:cNvPr id="1" name="Shape 1036"/>
        <p:cNvGrpSpPr/>
        <p:nvPr/>
      </p:nvGrpSpPr>
      <p:grpSpPr>
        <a:xfrm>
          <a:off x="0" y="0"/>
          <a:ext cx="0" cy="0"/>
          <a:chOff x="0" y="0"/>
          <a:chExt cx="0" cy="0"/>
        </a:xfrm>
      </p:grpSpPr>
      <p:sp>
        <p:nvSpPr>
          <p:cNvPr id="1037" name="Google Shape;1037;p163"/>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38" name="Google Shape;1038;p163"/>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39" name="Google Shape;1039;p163"/>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23_Text (Two-Thirds)">
  <p:cSld name="TITLE_AND_BODY_1_1_2">
    <p:bg>
      <p:bgPr>
        <a:solidFill>
          <a:schemeClr val="dk1"/>
        </a:solidFill>
        <a:effectLst/>
      </p:bgPr>
    </p:bg>
    <p:spTree>
      <p:nvGrpSpPr>
        <p:cNvPr id="1" name="Shape 1040"/>
        <p:cNvGrpSpPr/>
        <p:nvPr/>
      </p:nvGrpSpPr>
      <p:grpSpPr>
        <a:xfrm>
          <a:off x="0" y="0"/>
          <a:ext cx="0" cy="0"/>
          <a:chOff x="0" y="0"/>
          <a:chExt cx="0" cy="0"/>
        </a:xfrm>
      </p:grpSpPr>
      <p:sp>
        <p:nvSpPr>
          <p:cNvPr id="1041" name="Google Shape;1041;p16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42" name="Google Shape;1042;p164"/>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43" name="Google Shape;1043;p164"/>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Quote">
  <p:cSld name="SECTION_HEADER_2_1_2_2">
    <p:spTree>
      <p:nvGrpSpPr>
        <p:cNvPr id="1" name="Shape 112"/>
        <p:cNvGrpSpPr/>
        <p:nvPr/>
      </p:nvGrpSpPr>
      <p:grpSpPr>
        <a:xfrm>
          <a:off x="0" y="0"/>
          <a:ext cx="0" cy="0"/>
          <a:chOff x="0" y="0"/>
          <a:chExt cx="0" cy="0"/>
        </a:xfrm>
      </p:grpSpPr>
      <p:sp>
        <p:nvSpPr>
          <p:cNvPr id="113" name="Google Shape;113;p62"/>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14" name="Google Shape;114;p62"/>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15" name="Google Shape;115;p62"/>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16" name="Google Shape;116;p62"/>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6_Text (Half)">
  <p:cSld name="TITLE_AND_BODY_2_4">
    <p:bg>
      <p:bgPr>
        <a:solidFill>
          <a:schemeClr val="dk1"/>
        </a:solidFill>
        <a:effectLst/>
      </p:bgPr>
    </p:bg>
    <p:spTree>
      <p:nvGrpSpPr>
        <p:cNvPr id="1" name="Shape 1044"/>
        <p:cNvGrpSpPr/>
        <p:nvPr/>
      </p:nvGrpSpPr>
      <p:grpSpPr>
        <a:xfrm>
          <a:off x="0" y="0"/>
          <a:ext cx="0" cy="0"/>
          <a:chOff x="0" y="0"/>
          <a:chExt cx="0" cy="0"/>
        </a:xfrm>
      </p:grpSpPr>
      <p:sp>
        <p:nvSpPr>
          <p:cNvPr id="1045" name="Google Shape;1045;p165"/>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46" name="Google Shape;1046;p165"/>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47" name="Google Shape;1047;p16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9_Text (Third)">
  <p:cSld name="TITLE_AND_BODY_2_1_2">
    <p:bg>
      <p:bgPr>
        <a:solidFill>
          <a:schemeClr val="dk1"/>
        </a:solidFill>
        <a:effectLst/>
      </p:bgPr>
    </p:bg>
    <p:spTree>
      <p:nvGrpSpPr>
        <p:cNvPr id="1" name="Shape 1048"/>
        <p:cNvGrpSpPr/>
        <p:nvPr/>
      </p:nvGrpSpPr>
      <p:grpSpPr>
        <a:xfrm>
          <a:off x="0" y="0"/>
          <a:ext cx="0" cy="0"/>
          <a:chOff x="0" y="0"/>
          <a:chExt cx="0" cy="0"/>
        </a:xfrm>
      </p:grpSpPr>
      <p:sp>
        <p:nvSpPr>
          <p:cNvPr id="1049" name="Google Shape;1049;p166"/>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50" name="Google Shape;1050;p166"/>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51" name="Google Shape;1051;p166"/>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32_Columns (Two)">
  <p:cSld name="TITLE_AND_BODY_2_2_2">
    <p:bg>
      <p:bgPr>
        <a:solidFill>
          <a:schemeClr val="dk1"/>
        </a:solidFill>
        <a:effectLst/>
      </p:bgPr>
    </p:bg>
    <p:spTree>
      <p:nvGrpSpPr>
        <p:cNvPr id="1" name="Shape 1052"/>
        <p:cNvGrpSpPr/>
        <p:nvPr/>
      </p:nvGrpSpPr>
      <p:grpSpPr>
        <a:xfrm>
          <a:off x="0" y="0"/>
          <a:ext cx="0" cy="0"/>
          <a:chOff x="0" y="0"/>
          <a:chExt cx="0" cy="0"/>
        </a:xfrm>
      </p:grpSpPr>
      <p:sp>
        <p:nvSpPr>
          <p:cNvPr id="1053" name="Google Shape;1053;p167"/>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54" name="Google Shape;1054;p167"/>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55" name="Google Shape;1055;p167"/>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56" name="Google Shape;1056;p167"/>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57" name="Google Shape;1057;p167"/>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35_Columns (Three)">
  <p:cSld name="TITLE_AND_BODY_2_2_1_3">
    <p:bg>
      <p:bgPr>
        <a:solidFill>
          <a:schemeClr val="dk1"/>
        </a:solidFill>
        <a:effectLst/>
      </p:bgPr>
    </p:bg>
    <p:spTree>
      <p:nvGrpSpPr>
        <p:cNvPr id="1" name="Shape 1058"/>
        <p:cNvGrpSpPr/>
        <p:nvPr/>
      </p:nvGrpSpPr>
      <p:grpSpPr>
        <a:xfrm>
          <a:off x="0" y="0"/>
          <a:ext cx="0" cy="0"/>
          <a:chOff x="0" y="0"/>
          <a:chExt cx="0" cy="0"/>
        </a:xfrm>
      </p:grpSpPr>
      <p:sp>
        <p:nvSpPr>
          <p:cNvPr id="1059" name="Google Shape;1059;p168"/>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60" name="Google Shape;1060;p168"/>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61" name="Google Shape;1061;p16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62" name="Google Shape;1062;p168"/>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63" name="Google Shape;1063;p168"/>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64" name="Google Shape;1064;p168"/>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65" name="Google Shape;1065;p168"/>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8_Columns (Four)">
  <p:cSld name="TITLE_AND_BODY_2_2_1_1_1">
    <p:bg>
      <p:bgPr>
        <a:solidFill>
          <a:schemeClr val="dk1"/>
        </a:solidFill>
        <a:effectLst/>
      </p:bgPr>
    </p:bg>
    <p:spTree>
      <p:nvGrpSpPr>
        <p:cNvPr id="1" name="Shape 1066"/>
        <p:cNvGrpSpPr/>
        <p:nvPr/>
      </p:nvGrpSpPr>
      <p:grpSpPr>
        <a:xfrm>
          <a:off x="0" y="0"/>
          <a:ext cx="0" cy="0"/>
          <a:chOff x="0" y="0"/>
          <a:chExt cx="0" cy="0"/>
        </a:xfrm>
      </p:grpSpPr>
      <p:sp>
        <p:nvSpPr>
          <p:cNvPr id="1067" name="Google Shape;1067;p169"/>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68" name="Google Shape;1068;p169"/>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69" name="Google Shape;1069;p16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70" name="Google Shape;1070;p169"/>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71" name="Google Shape;1071;p169"/>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72" name="Google Shape;1072;p169"/>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73" name="Google Shape;1073;p169"/>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74" name="Google Shape;1074;p169"/>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75" name="Google Shape;1075;p169"/>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41_Points (Two)">
  <p:cSld name="TITLE_AND_BODY_2_2_1_2_2_1">
    <p:bg>
      <p:bgPr>
        <a:solidFill>
          <a:schemeClr val="dk1"/>
        </a:solidFill>
        <a:effectLst/>
      </p:bgPr>
    </p:bg>
    <p:spTree>
      <p:nvGrpSpPr>
        <p:cNvPr id="1" name="Shape 1076"/>
        <p:cNvGrpSpPr/>
        <p:nvPr/>
      </p:nvGrpSpPr>
      <p:grpSpPr>
        <a:xfrm>
          <a:off x="0" y="0"/>
          <a:ext cx="0" cy="0"/>
          <a:chOff x="0" y="0"/>
          <a:chExt cx="0" cy="0"/>
        </a:xfrm>
      </p:grpSpPr>
      <p:sp>
        <p:nvSpPr>
          <p:cNvPr id="1077" name="Google Shape;1077;p170"/>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78" name="Google Shape;1078;p170"/>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79" name="Google Shape;1079;p17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80" name="Google Shape;1080;p170"/>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81" name="Google Shape;1081;p170"/>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44_Points (Three)">
  <p:cSld name="TITLE_AND_BODY_2_2_1_2_3">
    <p:bg>
      <p:bgPr>
        <a:solidFill>
          <a:schemeClr val="dk1"/>
        </a:solidFill>
        <a:effectLst/>
      </p:bgPr>
    </p:bg>
    <p:spTree>
      <p:nvGrpSpPr>
        <p:cNvPr id="1" name="Shape 1082"/>
        <p:cNvGrpSpPr/>
        <p:nvPr/>
      </p:nvGrpSpPr>
      <p:grpSpPr>
        <a:xfrm>
          <a:off x="0" y="0"/>
          <a:ext cx="0" cy="0"/>
          <a:chOff x="0" y="0"/>
          <a:chExt cx="0" cy="0"/>
        </a:xfrm>
      </p:grpSpPr>
      <p:sp>
        <p:nvSpPr>
          <p:cNvPr id="1083" name="Google Shape;1083;p171"/>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84" name="Google Shape;1084;p171"/>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85" name="Google Shape;1085;p17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86" name="Google Shape;1086;p171"/>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87" name="Google Shape;1087;p171"/>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88" name="Google Shape;1088;p171"/>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89" name="Google Shape;1089;p171"/>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47_Points (Four)">
  <p:cSld name="TITLE_AND_BODY_2_2_1_2_1_2">
    <p:bg>
      <p:bgPr>
        <a:solidFill>
          <a:schemeClr val="dk1"/>
        </a:solidFill>
        <a:effectLst/>
      </p:bgPr>
    </p:bg>
    <p:spTree>
      <p:nvGrpSpPr>
        <p:cNvPr id="1" name="Shape 1090"/>
        <p:cNvGrpSpPr/>
        <p:nvPr/>
      </p:nvGrpSpPr>
      <p:grpSpPr>
        <a:xfrm>
          <a:off x="0" y="0"/>
          <a:ext cx="0" cy="0"/>
          <a:chOff x="0" y="0"/>
          <a:chExt cx="0" cy="0"/>
        </a:xfrm>
      </p:grpSpPr>
      <p:sp>
        <p:nvSpPr>
          <p:cNvPr id="1091" name="Google Shape;1091;p172"/>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92" name="Google Shape;1092;p172"/>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93" name="Google Shape;1093;p172"/>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94" name="Google Shape;1094;p172"/>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95" name="Google Shape;1095;p172"/>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96" name="Google Shape;1096;p172"/>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97" name="Google Shape;1097;p172"/>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98" name="Google Shape;1098;p172"/>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99" name="Google Shape;1099;p172"/>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50_Big Stat">
  <p:cSld name="TITLE_1_3">
    <p:bg>
      <p:bgPr>
        <a:solidFill>
          <a:schemeClr val="dk1"/>
        </a:solidFill>
        <a:effectLst/>
      </p:bgPr>
    </p:bg>
    <p:spTree>
      <p:nvGrpSpPr>
        <p:cNvPr id="1" name="Shape 1100"/>
        <p:cNvGrpSpPr/>
        <p:nvPr/>
      </p:nvGrpSpPr>
      <p:grpSpPr>
        <a:xfrm>
          <a:off x="0" y="0"/>
          <a:ext cx="0" cy="0"/>
          <a:chOff x="0" y="0"/>
          <a:chExt cx="0" cy="0"/>
        </a:xfrm>
      </p:grpSpPr>
      <p:sp>
        <p:nvSpPr>
          <p:cNvPr id="1101" name="Google Shape;1101;p17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02" name="Google Shape;1102;p173"/>
          <p:cNvSpPr txBox="1">
            <a:spLocks noGrp="1"/>
          </p:cNvSpPr>
          <p:nvPr>
            <p:ph type="ctrTitle"/>
          </p:nvPr>
        </p:nvSpPr>
        <p:spPr>
          <a:xfrm>
            <a:off x="1403600" y="3383280"/>
            <a:ext cx="140820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a:endParaRPr/>
          </a:p>
        </p:txBody>
      </p:sp>
      <p:sp>
        <p:nvSpPr>
          <p:cNvPr id="1103" name="Google Shape;1103;p173"/>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04" name="Google Shape;1104;p17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53_Stats (Two)">
  <p:cSld name="TITLE_1_1_2">
    <p:bg>
      <p:bgPr>
        <a:solidFill>
          <a:schemeClr val="dk1"/>
        </a:solidFill>
        <a:effectLst/>
      </p:bgPr>
    </p:bg>
    <p:spTree>
      <p:nvGrpSpPr>
        <p:cNvPr id="1" name="Shape 1105"/>
        <p:cNvGrpSpPr/>
        <p:nvPr/>
      </p:nvGrpSpPr>
      <p:grpSpPr>
        <a:xfrm>
          <a:off x="0" y="0"/>
          <a:ext cx="0" cy="0"/>
          <a:chOff x="0" y="0"/>
          <a:chExt cx="0" cy="0"/>
        </a:xfrm>
      </p:grpSpPr>
      <p:sp>
        <p:nvSpPr>
          <p:cNvPr id="1106" name="Google Shape;1106;p17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07" name="Google Shape;1107;p174"/>
          <p:cNvSpPr txBox="1">
            <a:spLocks noGrp="1"/>
          </p:cNvSpPr>
          <p:nvPr>
            <p:ph type="ctrTitle"/>
          </p:nvPr>
        </p:nvSpPr>
        <p:spPr>
          <a:xfrm>
            <a:off x="140360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108" name="Google Shape;1108;p174"/>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09" name="Google Shape;1109;p17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110" name="Google Shape;1110;p174"/>
          <p:cNvSpPr txBox="1">
            <a:spLocks noGrp="1"/>
          </p:cNvSpPr>
          <p:nvPr>
            <p:ph type="ctrTitle" idx="4"/>
          </p:nvPr>
        </p:nvSpPr>
        <p:spPr>
          <a:xfrm>
            <a:off x="1055675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111" name="Google Shape;1111;p174"/>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Section">
  <p:cSld name="SECTION_HEADER_2_3">
    <p:spTree>
      <p:nvGrpSpPr>
        <p:cNvPr id="1" name="Shape 117"/>
        <p:cNvGrpSpPr/>
        <p:nvPr/>
      </p:nvGrpSpPr>
      <p:grpSpPr>
        <a:xfrm>
          <a:off x="0" y="0"/>
          <a:ext cx="0" cy="0"/>
          <a:chOff x="0" y="0"/>
          <a:chExt cx="0" cy="0"/>
        </a:xfrm>
      </p:grpSpPr>
      <p:sp>
        <p:nvSpPr>
          <p:cNvPr id="118" name="Google Shape;118;p63"/>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19" name="Google Shape;119;p63"/>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0" name="Google Shape;120;p63"/>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56_Stats (Three)">
  <p:cSld name="TITLE_1_1_1_1">
    <p:bg>
      <p:bgPr>
        <a:solidFill>
          <a:schemeClr val="dk1"/>
        </a:solidFill>
        <a:effectLst/>
      </p:bgPr>
    </p:bg>
    <p:spTree>
      <p:nvGrpSpPr>
        <p:cNvPr id="1" name="Shape 1112"/>
        <p:cNvGrpSpPr/>
        <p:nvPr/>
      </p:nvGrpSpPr>
      <p:grpSpPr>
        <a:xfrm>
          <a:off x="0" y="0"/>
          <a:ext cx="0" cy="0"/>
          <a:chOff x="0" y="0"/>
          <a:chExt cx="0" cy="0"/>
        </a:xfrm>
      </p:grpSpPr>
      <p:sp>
        <p:nvSpPr>
          <p:cNvPr id="1113" name="Google Shape;1113;p17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a:endParaRPr/>
          </a:p>
        </p:txBody>
      </p:sp>
      <p:sp>
        <p:nvSpPr>
          <p:cNvPr id="1114" name="Google Shape;1114;p175"/>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15" name="Google Shape;1115;p175"/>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16" name="Google Shape;1116;p17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117" name="Google Shape;1117;p175"/>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18" name="Google Shape;1118;p175"/>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19" name="Google Shape;1119;p175"/>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20" name="Google Shape;1120;p175"/>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59_Stat (Half)">
  <p:cSld name="TITLE_1_2_2_4">
    <p:bg>
      <p:bgPr>
        <a:solidFill>
          <a:schemeClr val="dk1"/>
        </a:solidFill>
        <a:effectLst/>
      </p:bgPr>
    </p:bg>
    <p:spTree>
      <p:nvGrpSpPr>
        <p:cNvPr id="1" name="Shape 1121"/>
        <p:cNvGrpSpPr/>
        <p:nvPr/>
      </p:nvGrpSpPr>
      <p:grpSpPr>
        <a:xfrm>
          <a:off x="0" y="0"/>
          <a:ext cx="0" cy="0"/>
          <a:chOff x="0" y="0"/>
          <a:chExt cx="0" cy="0"/>
        </a:xfrm>
      </p:grpSpPr>
      <p:sp>
        <p:nvSpPr>
          <p:cNvPr id="1122" name="Google Shape;1122;p176"/>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23" name="Google Shape;1123;p176"/>
          <p:cNvSpPr txBox="1">
            <a:spLocks noGrp="1"/>
          </p:cNvSpPr>
          <p:nvPr>
            <p:ph type="ctrTitle"/>
          </p:nvPr>
        </p:nvSpPr>
        <p:spPr>
          <a:xfrm>
            <a:off x="1403600" y="3383280"/>
            <a:ext cx="77454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124" name="Google Shape;1124;p176"/>
          <p:cNvSpPr txBox="1">
            <a:spLocks noGrp="1"/>
          </p:cNvSpPr>
          <p:nvPr>
            <p:ph type="subTitle" idx="2"/>
          </p:nvPr>
        </p:nvSpPr>
        <p:spPr>
          <a:xfrm>
            <a:off x="1403655" y="5458968"/>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25" name="Google Shape;1125;p17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62_Stats (Half)">
  <p:cSld name="TITLE_1_2_6">
    <p:bg>
      <p:bgPr>
        <a:solidFill>
          <a:schemeClr val="dk1"/>
        </a:solidFill>
        <a:effectLst/>
      </p:bgPr>
    </p:bg>
    <p:spTree>
      <p:nvGrpSpPr>
        <p:cNvPr id="1" name="Shape 1126"/>
        <p:cNvGrpSpPr/>
        <p:nvPr/>
      </p:nvGrpSpPr>
      <p:grpSpPr>
        <a:xfrm>
          <a:off x="0" y="0"/>
          <a:ext cx="0" cy="0"/>
          <a:chOff x="0" y="0"/>
          <a:chExt cx="0" cy="0"/>
        </a:xfrm>
      </p:grpSpPr>
      <p:sp>
        <p:nvSpPr>
          <p:cNvPr id="1127" name="Google Shape;1127;p177"/>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28" name="Google Shape;1128;p177"/>
          <p:cNvSpPr txBox="1">
            <a:spLocks noGrp="1"/>
          </p:cNvSpPr>
          <p:nvPr>
            <p:ph type="ctrTitle"/>
          </p:nvPr>
        </p:nvSpPr>
        <p:spPr>
          <a:xfrm>
            <a:off x="1403600" y="2468875"/>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29" name="Google Shape;1129;p177"/>
          <p:cNvSpPr txBox="1">
            <a:spLocks noGrp="1"/>
          </p:cNvSpPr>
          <p:nvPr>
            <p:ph type="subTitle" idx="2"/>
          </p:nvPr>
        </p:nvSpPr>
        <p:spPr>
          <a:xfrm>
            <a:off x="1403655" y="3970971"/>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30" name="Google Shape;1130;p177"/>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131" name="Google Shape;1131;p177"/>
          <p:cNvSpPr txBox="1">
            <a:spLocks noGrp="1"/>
          </p:cNvSpPr>
          <p:nvPr>
            <p:ph type="ctrTitle" idx="4"/>
          </p:nvPr>
        </p:nvSpPr>
        <p:spPr>
          <a:xfrm>
            <a:off x="1403600" y="5361701"/>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32" name="Google Shape;1132;p177"/>
          <p:cNvSpPr txBox="1">
            <a:spLocks noGrp="1"/>
          </p:cNvSpPr>
          <p:nvPr>
            <p:ph type="subTitle" idx="5"/>
          </p:nvPr>
        </p:nvSpPr>
        <p:spPr>
          <a:xfrm>
            <a:off x="1403655" y="6864100"/>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65_Stat (Third)">
  <p:cSld name="TITLE_1_2_2_1_2">
    <p:bg>
      <p:bgPr>
        <a:solidFill>
          <a:schemeClr val="dk1"/>
        </a:solidFill>
        <a:effectLst/>
      </p:bgPr>
    </p:bg>
    <p:spTree>
      <p:nvGrpSpPr>
        <p:cNvPr id="1" name="Shape 1133"/>
        <p:cNvGrpSpPr/>
        <p:nvPr/>
      </p:nvGrpSpPr>
      <p:grpSpPr>
        <a:xfrm>
          <a:off x="0" y="0"/>
          <a:ext cx="0" cy="0"/>
          <a:chOff x="0" y="0"/>
          <a:chExt cx="0" cy="0"/>
        </a:xfrm>
      </p:grpSpPr>
      <p:sp>
        <p:nvSpPr>
          <p:cNvPr id="1134" name="Google Shape;1134;p178"/>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35" name="Google Shape;1135;p178"/>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36" name="Google Shape;1136;p178"/>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37" name="Google Shape;1137;p178"/>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68_Stats (Third)">
  <p:cSld name="TITLE_1_2_3_2">
    <p:bg>
      <p:bgPr>
        <a:solidFill>
          <a:schemeClr val="dk1"/>
        </a:solidFill>
        <a:effectLst/>
      </p:bgPr>
    </p:bg>
    <p:spTree>
      <p:nvGrpSpPr>
        <p:cNvPr id="1" name="Shape 1138"/>
        <p:cNvGrpSpPr/>
        <p:nvPr/>
      </p:nvGrpSpPr>
      <p:grpSpPr>
        <a:xfrm>
          <a:off x="0" y="0"/>
          <a:ext cx="0" cy="0"/>
          <a:chOff x="0" y="0"/>
          <a:chExt cx="0" cy="0"/>
        </a:xfrm>
      </p:grpSpPr>
      <p:sp>
        <p:nvSpPr>
          <p:cNvPr id="1139" name="Google Shape;1139;p179"/>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40" name="Google Shape;1140;p179"/>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41" name="Google Shape;1141;p179"/>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42" name="Google Shape;1142;p179"/>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143" name="Google Shape;1143;p179"/>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44" name="Google Shape;1144;p179"/>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71_End Card">
  <p:cSld name="SECTION_HEADER_2_1_2_3_1_1">
    <p:bg>
      <p:bgPr>
        <a:solidFill>
          <a:schemeClr val="dk1"/>
        </a:solidFill>
        <a:effectLst/>
      </p:bgPr>
    </p:bg>
    <p:spTree>
      <p:nvGrpSpPr>
        <p:cNvPr id="1" name="Shape 1145"/>
        <p:cNvGrpSpPr/>
        <p:nvPr/>
      </p:nvGrpSpPr>
      <p:grpSpPr>
        <a:xfrm>
          <a:off x="0" y="0"/>
          <a:ext cx="0" cy="0"/>
          <a:chOff x="0" y="0"/>
          <a:chExt cx="0" cy="0"/>
        </a:xfrm>
      </p:grpSpPr>
      <p:grpSp>
        <p:nvGrpSpPr>
          <p:cNvPr id="1146" name="Google Shape;1146;p180"/>
          <p:cNvGrpSpPr/>
          <p:nvPr/>
        </p:nvGrpSpPr>
        <p:grpSpPr>
          <a:xfrm>
            <a:off x="6572227" y="4638792"/>
            <a:ext cx="5143547" cy="1010444"/>
            <a:chOff x="6972261" y="4704558"/>
            <a:chExt cx="4343478" cy="877884"/>
          </a:xfrm>
        </p:grpSpPr>
        <p:grpSp>
          <p:nvGrpSpPr>
            <p:cNvPr id="1147" name="Google Shape;1147;p180"/>
            <p:cNvGrpSpPr/>
            <p:nvPr/>
          </p:nvGrpSpPr>
          <p:grpSpPr>
            <a:xfrm>
              <a:off x="8566460" y="4732735"/>
              <a:ext cx="2749279" cy="849355"/>
              <a:chOff x="4940894" y="2609525"/>
              <a:chExt cx="5500759" cy="1694643"/>
            </a:xfrm>
          </p:grpSpPr>
          <p:sp>
            <p:nvSpPr>
              <p:cNvPr id="1148" name="Google Shape;1148;p18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149" name="Google Shape;1149;p18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150" name="Google Shape;1150;p18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151" name="Google Shape;1151;p18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1152" name="Google Shape;1152;p180"/>
            <p:cNvGrpSpPr/>
            <p:nvPr/>
          </p:nvGrpSpPr>
          <p:grpSpPr>
            <a:xfrm>
              <a:off x="6972261" y="4704558"/>
              <a:ext cx="1317179" cy="877884"/>
              <a:chOff x="1751220" y="2553305"/>
              <a:chExt cx="2635412" cy="1751564"/>
            </a:xfrm>
          </p:grpSpPr>
          <p:grpSp>
            <p:nvGrpSpPr>
              <p:cNvPr id="1153" name="Google Shape;1153;p180"/>
              <p:cNvGrpSpPr/>
              <p:nvPr/>
            </p:nvGrpSpPr>
            <p:grpSpPr>
              <a:xfrm>
                <a:off x="1751220" y="2553305"/>
                <a:ext cx="2635412" cy="1751564"/>
                <a:chOff x="1751220" y="2553305"/>
                <a:chExt cx="2635412" cy="1751564"/>
              </a:xfrm>
            </p:grpSpPr>
            <p:sp>
              <p:nvSpPr>
                <p:cNvPr id="1154" name="Google Shape;1154;p18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55" name="Google Shape;1155;p18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56" name="Google Shape;1156;p18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57" name="Google Shape;1157;p18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158" name="Google Shape;1158;p18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03_Title">
  <p:cSld name="TITLE_3">
    <p:bg>
      <p:bgPr>
        <a:solidFill>
          <a:schemeClr val="accent3"/>
        </a:solidFill>
        <a:effectLst/>
      </p:bgPr>
    </p:bg>
    <p:spTree>
      <p:nvGrpSpPr>
        <p:cNvPr id="1" name="Shape 1159"/>
        <p:cNvGrpSpPr/>
        <p:nvPr/>
      </p:nvGrpSpPr>
      <p:grpSpPr>
        <a:xfrm>
          <a:off x="0" y="0"/>
          <a:ext cx="0" cy="0"/>
          <a:chOff x="0" y="0"/>
          <a:chExt cx="0" cy="0"/>
        </a:xfrm>
      </p:grpSpPr>
      <p:sp>
        <p:nvSpPr>
          <p:cNvPr id="1160" name="Google Shape;1160;p181"/>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161" name="Google Shape;1161;p181"/>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162" name="Google Shape;1162;p181"/>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163" name="Google Shape;1163;p181"/>
          <p:cNvSpPr txBox="1">
            <a:spLocks noGrp="1"/>
          </p:cNvSpPr>
          <p:nvPr>
            <p:ph type="ctrTitle"/>
          </p:nvPr>
        </p:nvSpPr>
        <p:spPr>
          <a:xfrm>
            <a:off x="704100" y="265175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164" name="Google Shape;1164;p181"/>
          <p:cNvSpPr txBox="1">
            <a:spLocks noGrp="1"/>
          </p:cNvSpPr>
          <p:nvPr>
            <p:ph type="subTitle" idx="4"/>
          </p:nvPr>
        </p:nvSpPr>
        <p:spPr>
          <a:xfrm>
            <a:off x="704100" y="484632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1165" name="Google Shape;1165;p181"/>
          <p:cNvGrpSpPr/>
          <p:nvPr/>
        </p:nvGrpSpPr>
        <p:grpSpPr>
          <a:xfrm>
            <a:off x="15867399" y="9251826"/>
            <a:ext cx="1725920" cy="347510"/>
            <a:chOff x="15867399" y="9251826"/>
            <a:chExt cx="1725920" cy="347510"/>
          </a:xfrm>
        </p:grpSpPr>
        <p:grpSp>
          <p:nvGrpSpPr>
            <p:cNvPr id="1166" name="Google Shape;1166;p181"/>
            <p:cNvGrpSpPr/>
            <p:nvPr/>
          </p:nvGrpSpPr>
          <p:grpSpPr>
            <a:xfrm>
              <a:off x="16500868" y="9262980"/>
              <a:ext cx="1092451" cy="336217"/>
              <a:chOff x="4940894" y="2609525"/>
              <a:chExt cx="5500759" cy="1694643"/>
            </a:xfrm>
          </p:grpSpPr>
          <p:sp>
            <p:nvSpPr>
              <p:cNvPr id="1167" name="Google Shape;1167;p18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68" name="Google Shape;1168;p18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69" name="Google Shape;1169;p18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70" name="Google Shape;1170;p18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171" name="Google Shape;1171;p181"/>
            <p:cNvGrpSpPr/>
            <p:nvPr/>
          </p:nvGrpSpPr>
          <p:grpSpPr>
            <a:xfrm>
              <a:off x="15867399" y="9251826"/>
              <a:ext cx="523393" cy="347510"/>
              <a:chOff x="1751220" y="2553305"/>
              <a:chExt cx="2635412" cy="1751564"/>
            </a:xfrm>
          </p:grpSpPr>
          <p:grpSp>
            <p:nvGrpSpPr>
              <p:cNvPr id="1172" name="Google Shape;1172;p181"/>
              <p:cNvGrpSpPr/>
              <p:nvPr/>
            </p:nvGrpSpPr>
            <p:grpSpPr>
              <a:xfrm>
                <a:off x="1751220" y="2553305"/>
                <a:ext cx="2635412" cy="1751564"/>
                <a:chOff x="1751220" y="2553305"/>
                <a:chExt cx="2635412" cy="1751564"/>
              </a:xfrm>
            </p:grpSpPr>
            <p:sp>
              <p:nvSpPr>
                <p:cNvPr id="1173" name="Google Shape;1173;p18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74" name="Google Shape;1174;p18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75" name="Google Shape;1175;p18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76" name="Google Shape;1176;p18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177" name="Google Shape;1177;p18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06_Agenda">
  <p:cSld name="SECTION_HEADER_2_2_3">
    <p:bg>
      <p:bgPr>
        <a:solidFill>
          <a:schemeClr val="accent3"/>
        </a:solidFill>
        <a:effectLst/>
      </p:bgPr>
    </p:bg>
    <p:spTree>
      <p:nvGrpSpPr>
        <p:cNvPr id="1" name="Shape 1178"/>
        <p:cNvGrpSpPr/>
        <p:nvPr/>
      </p:nvGrpSpPr>
      <p:grpSpPr>
        <a:xfrm>
          <a:off x="0" y="0"/>
          <a:ext cx="0" cy="0"/>
          <a:chOff x="0" y="0"/>
          <a:chExt cx="0" cy="0"/>
        </a:xfrm>
      </p:grpSpPr>
      <p:sp>
        <p:nvSpPr>
          <p:cNvPr id="1179" name="Google Shape;1179;p182"/>
          <p:cNvSpPr txBox="1">
            <a:spLocks noGrp="1"/>
          </p:cNvSpPr>
          <p:nvPr>
            <p:ph type="body" idx="1"/>
          </p:nvPr>
        </p:nvSpPr>
        <p:spPr>
          <a:xfrm>
            <a:off x="9852650" y="2743200"/>
            <a:ext cx="4929000" cy="69360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800"/>
              <a:buNone/>
              <a:defRPr sz="2800"/>
            </a:lvl1pPr>
            <a:lvl2pPr marL="914400" lvl="1" indent="-406400" algn="l">
              <a:lnSpc>
                <a:spcPct val="115000"/>
              </a:lnSpc>
              <a:spcBef>
                <a:spcPts val="1800"/>
              </a:spcBef>
              <a:spcAft>
                <a:spcPts val="0"/>
              </a:spcAft>
              <a:buSzPts val="2800"/>
              <a:buAutoNum type="alphaLcPeriod"/>
              <a:defRPr sz="2800"/>
            </a:lvl2pPr>
            <a:lvl3pPr marL="1371600" lvl="2" indent="-406400" algn="l">
              <a:lnSpc>
                <a:spcPct val="115000"/>
              </a:lnSpc>
              <a:spcBef>
                <a:spcPts val="1800"/>
              </a:spcBef>
              <a:spcAft>
                <a:spcPts val="0"/>
              </a:spcAft>
              <a:buSzPts val="2800"/>
              <a:buAutoNum type="romanLcPeriod"/>
              <a:defRPr sz="2800"/>
            </a:lvl3pPr>
            <a:lvl4pPr marL="1828800" lvl="3" indent="-406400" algn="l">
              <a:lnSpc>
                <a:spcPct val="115000"/>
              </a:lnSpc>
              <a:spcBef>
                <a:spcPts val="1800"/>
              </a:spcBef>
              <a:spcAft>
                <a:spcPts val="0"/>
              </a:spcAft>
              <a:buSzPts val="2800"/>
              <a:buAutoNum type="arabicPeriod"/>
              <a:defRPr sz="2800"/>
            </a:lvl4pPr>
            <a:lvl5pPr marL="2286000" lvl="4" indent="-406400" algn="l">
              <a:lnSpc>
                <a:spcPct val="115000"/>
              </a:lnSpc>
              <a:spcBef>
                <a:spcPts val="1800"/>
              </a:spcBef>
              <a:spcAft>
                <a:spcPts val="0"/>
              </a:spcAft>
              <a:buSzPts val="2800"/>
              <a:buAutoNum type="alphaLcPeriod"/>
              <a:defRPr sz="2800"/>
            </a:lvl5pPr>
            <a:lvl6pPr marL="2743200" lvl="5" indent="-406400" algn="l">
              <a:lnSpc>
                <a:spcPct val="115000"/>
              </a:lnSpc>
              <a:spcBef>
                <a:spcPts val="1800"/>
              </a:spcBef>
              <a:spcAft>
                <a:spcPts val="0"/>
              </a:spcAft>
              <a:buSzPts val="2800"/>
              <a:buAutoNum type="romanLcPeriod"/>
              <a:defRPr sz="2800"/>
            </a:lvl6pPr>
            <a:lvl7pPr marL="3200400" lvl="6" indent="-406400" algn="l">
              <a:lnSpc>
                <a:spcPct val="115000"/>
              </a:lnSpc>
              <a:spcBef>
                <a:spcPts val="1800"/>
              </a:spcBef>
              <a:spcAft>
                <a:spcPts val="0"/>
              </a:spcAft>
              <a:buSzPts val="2800"/>
              <a:buAutoNum type="arabicPeriod"/>
              <a:defRPr sz="2800"/>
            </a:lvl7pPr>
            <a:lvl8pPr marL="3657600" lvl="7" indent="-406400" algn="l">
              <a:lnSpc>
                <a:spcPct val="115000"/>
              </a:lnSpc>
              <a:spcBef>
                <a:spcPts val="1800"/>
              </a:spcBef>
              <a:spcAft>
                <a:spcPts val="0"/>
              </a:spcAft>
              <a:buSzPts val="2800"/>
              <a:buAutoNum type="alphaLcPeriod"/>
              <a:defRPr sz="2800"/>
            </a:lvl8pPr>
            <a:lvl9pPr marL="4114800" lvl="8" indent="-406400" algn="l">
              <a:lnSpc>
                <a:spcPct val="115000"/>
              </a:lnSpc>
              <a:spcBef>
                <a:spcPts val="1800"/>
              </a:spcBef>
              <a:spcAft>
                <a:spcPts val="1800"/>
              </a:spcAft>
              <a:buSzPts val="2800"/>
              <a:buAutoNum type="romanLcPeriod"/>
              <a:defRPr sz="2800"/>
            </a:lvl9pPr>
          </a:lstStyle>
          <a:p>
            <a:endParaRPr/>
          </a:p>
        </p:txBody>
      </p:sp>
      <p:sp>
        <p:nvSpPr>
          <p:cNvPr id="1180" name="Google Shape;1180;p182"/>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09_Schedule">
  <p:cSld name="SECTION_HEADER_2_2_1_2">
    <p:bg>
      <p:bgPr>
        <a:solidFill>
          <a:schemeClr val="accent3"/>
        </a:solidFill>
        <a:effectLst/>
      </p:bgPr>
    </p:bg>
    <p:spTree>
      <p:nvGrpSpPr>
        <p:cNvPr id="1" name="Shape 1181"/>
        <p:cNvGrpSpPr/>
        <p:nvPr/>
      </p:nvGrpSpPr>
      <p:grpSpPr>
        <a:xfrm>
          <a:off x="0" y="0"/>
          <a:ext cx="0" cy="0"/>
          <a:chOff x="0" y="0"/>
          <a:chExt cx="0" cy="0"/>
        </a:xfrm>
      </p:grpSpPr>
      <p:sp>
        <p:nvSpPr>
          <p:cNvPr id="1182" name="Google Shape;1182;p183"/>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183" name="Google Shape;1183;p183"/>
          <p:cNvSpPr txBox="1">
            <a:spLocks noGrp="1"/>
          </p:cNvSpPr>
          <p:nvPr>
            <p:ph type="subTitle" idx="1"/>
          </p:nvPr>
        </p:nvSpPr>
        <p:spPr>
          <a:xfrm>
            <a:off x="8444450"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84" name="Google Shape;1184;p183"/>
          <p:cNvSpPr txBox="1">
            <a:spLocks noGrp="1"/>
          </p:cNvSpPr>
          <p:nvPr>
            <p:ph type="subTitle" idx="2"/>
          </p:nvPr>
        </p:nvSpPr>
        <p:spPr>
          <a:xfrm>
            <a:off x="13373075"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85" name="Google Shape;1185;p183"/>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86" name="Google Shape;1186;p183"/>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87" name="Google Shape;1187;p183"/>
          <p:cNvSpPr txBox="1">
            <a:spLocks noGrp="1"/>
          </p:cNvSpPr>
          <p:nvPr>
            <p:ph type="subTitle" idx="5"/>
          </p:nvPr>
        </p:nvSpPr>
        <p:spPr>
          <a:xfrm>
            <a:off x="8444450"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88" name="Google Shape;1188;p183"/>
          <p:cNvSpPr txBox="1">
            <a:spLocks noGrp="1"/>
          </p:cNvSpPr>
          <p:nvPr>
            <p:ph type="subTitle" idx="6"/>
          </p:nvPr>
        </p:nvSpPr>
        <p:spPr>
          <a:xfrm>
            <a:off x="13373075"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89" name="Google Shape;1189;p183"/>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90" name="Google Shape;1190;p183"/>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91" name="Google Shape;1191;p183"/>
          <p:cNvSpPr txBox="1">
            <a:spLocks noGrp="1"/>
          </p:cNvSpPr>
          <p:nvPr>
            <p:ph type="subTitle" idx="9"/>
          </p:nvPr>
        </p:nvSpPr>
        <p:spPr>
          <a:xfrm>
            <a:off x="8444450"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92" name="Google Shape;1192;p183"/>
          <p:cNvSpPr txBox="1">
            <a:spLocks noGrp="1"/>
          </p:cNvSpPr>
          <p:nvPr>
            <p:ph type="subTitle" idx="13"/>
          </p:nvPr>
        </p:nvSpPr>
        <p:spPr>
          <a:xfrm>
            <a:off x="13373075"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93" name="Google Shape;1193;p183"/>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94" name="Google Shape;1194;p183"/>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95" name="Google Shape;1195;p183"/>
          <p:cNvSpPr txBox="1">
            <a:spLocks noGrp="1"/>
          </p:cNvSpPr>
          <p:nvPr>
            <p:ph type="subTitle" idx="16"/>
          </p:nvPr>
        </p:nvSpPr>
        <p:spPr>
          <a:xfrm>
            <a:off x="8444450"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96" name="Google Shape;1196;p183"/>
          <p:cNvSpPr txBox="1">
            <a:spLocks noGrp="1"/>
          </p:cNvSpPr>
          <p:nvPr>
            <p:ph type="subTitle" idx="17"/>
          </p:nvPr>
        </p:nvSpPr>
        <p:spPr>
          <a:xfrm>
            <a:off x="13373075"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97" name="Google Shape;1197;p183"/>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98" name="Google Shape;1198;p183"/>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99" name="Google Shape;1199;p183"/>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0" name="Google Shape;1200;p183"/>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1" name="Google Shape;1201;p183"/>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2" name="Google Shape;1202;p183"/>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3" name="Google Shape;1203;p183"/>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4" name="Google Shape;1204;p183"/>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5" name="Google Shape;1205;p183"/>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6" name="Google Shape;1206;p183"/>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8_Section">
  <p:cSld name="SECTION_HEADER_2_3_2">
    <p:bg>
      <p:bgPr>
        <a:solidFill>
          <a:schemeClr val="accent3"/>
        </a:solidFill>
        <a:effectLst/>
      </p:bgPr>
    </p:bg>
    <p:spTree>
      <p:nvGrpSpPr>
        <p:cNvPr id="1" name="Shape 1207"/>
        <p:cNvGrpSpPr/>
        <p:nvPr/>
      </p:nvGrpSpPr>
      <p:grpSpPr>
        <a:xfrm>
          <a:off x="0" y="0"/>
          <a:ext cx="0" cy="0"/>
          <a:chOff x="0" y="0"/>
          <a:chExt cx="0" cy="0"/>
        </a:xfrm>
      </p:grpSpPr>
      <p:sp>
        <p:nvSpPr>
          <p:cNvPr id="1208" name="Google Shape;1208;p184"/>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121"/>
        <p:cNvGrpSpPr/>
        <p:nvPr/>
      </p:nvGrpSpPr>
      <p:grpSpPr>
        <a:xfrm>
          <a:off x="0" y="0"/>
          <a:ext cx="0" cy="0"/>
          <a:chOff x="0" y="0"/>
          <a:chExt cx="0" cy="0"/>
        </a:xfrm>
      </p:grpSpPr>
      <p:sp>
        <p:nvSpPr>
          <p:cNvPr id="122" name="Google Shape;122;p64"/>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3" name="Google Shape;123;p64"/>
          <p:cNvSpPr txBox="1">
            <a:spLocks noGrp="1"/>
          </p:cNvSpPr>
          <p:nvPr>
            <p:ph type="body" idx="1"/>
          </p:nvPr>
        </p:nvSpPr>
        <p:spPr>
          <a:xfrm>
            <a:off x="699500" y="4105650"/>
            <a:ext cx="9370800" cy="3840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 name="Google Shape;124;p64"/>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5" name="Google Shape;125;p6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4_Text (Two-Thirds)">
  <p:cSld name="TITLE_AND_BODY_1_1_3">
    <p:bg>
      <p:bgPr>
        <a:solidFill>
          <a:schemeClr val="accent3"/>
        </a:solidFill>
        <a:effectLst/>
      </p:bgPr>
    </p:bg>
    <p:spTree>
      <p:nvGrpSpPr>
        <p:cNvPr id="1" name="Shape 1209"/>
        <p:cNvGrpSpPr/>
        <p:nvPr/>
      </p:nvGrpSpPr>
      <p:grpSpPr>
        <a:xfrm>
          <a:off x="0" y="0"/>
          <a:ext cx="0" cy="0"/>
          <a:chOff x="0" y="0"/>
          <a:chExt cx="0" cy="0"/>
        </a:xfrm>
      </p:grpSpPr>
      <p:sp>
        <p:nvSpPr>
          <p:cNvPr id="1210" name="Google Shape;1210;p18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11" name="Google Shape;1211;p185"/>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12" name="Google Shape;1212;p185"/>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27_Text (Half)">
  <p:cSld name="TITLE_AND_BODY_2_5">
    <p:bg>
      <p:bgPr>
        <a:solidFill>
          <a:schemeClr val="accent3"/>
        </a:solidFill>
        <a:effectLst/>
      </p:bgPr>
    </p:bg>
    <p:spTree>
      <p:nvGrpSpPr>
        <p:cNvPr id="1" name="Shape 1213"/>
        <p:cNvGrpSpPr/>
        <p:nvPr/>
      </p:nvGrpSpPr>
      <p:grpSpPr>
        <a:xfrm>
          <a:off x="0" y="0"/>
          <a:ext cx="0" cy="0"/>
          <a:chOff x="0" y="0"/>
          <a:chExt cx="0" cy="0"/>
        </a:xfrm>
      </p:grpSpPr>
      <p:sp>
        <p:nvSpPr>
          <p:cNvPr id="1214" name="Google Shape;1214;p186"/>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15" name="Google Shape;1215;p186"/>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16" name="Google Shape;1216;p186"/>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30_Text (Third)">
  <p:cSld name="TITLE_AND_BODY_2_1_3">
    <p:bg>
      <p:bgPr>
        <a:solidFill>
          <a:schemeClr val="accent3"/>
        </a:solidFill>
        <a:effectLst/>
      </p:bgPr>
    </p:bg>
    <p:spTree>
      <p:nvGrpSpPr>
        <p:cNvPr id="1" name="Shape 1217"/>
        <p:cNvGrpSpPr/>
        <p:nvPr/>
      </p:nvGrpSpPr>
      <p:grpSpPr>
        <a:xfrm>
          <a:off x="0" y="0"/>
          <a:ext cx="0" cy="0"/>
          <a:chOff x="0" y="0"/>
          <a:chExt cx="0" cy="0"/>
        </a:xfrm>
      </p:grpSpPr>
      <p:sp>
        <p:nvSpPr>
          <p:cNvPr id="1218" name="Google Shape;1218;p187"/>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19" name="Google Shape;1219;p187"/>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20" name="Google Shape;1220;p187"/>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3_Columns (Two)">
  <p:cSld name="TITLE_AND_BODY_2_2_3">
    <p:bg>
      <p:bgPr>
        <a:solidFill>
          <a:schemeClr val="accent3"/>
        </a:solidFill>
        <a:effectLst/>
      </p:bgPr>
    </p:bg>
    <p:spTree>
      <p:nvGrpSpPr>
        <p:cNvPr id="1" name="Shape 1221"/>
        <p:cNvGrpSpPr/>
        <p:nvPr/>
      </p:nvGrpSpPr>
      <p:grpSpPr>
        <a:xfrm>
          <a:off x="0" y="0"/>
          <a:ext cx="0" cy="0"/>
          <a:chOff x="0" y="0"/>
          <a:chExt cx="0" cy="0"/>
        </a:xfrm>
      </p:grpSpPr>
      <p:sp>
        <p:nvSpPr>
          <p:cNvPr id="1222" name="Google Shape;1222;p188"/>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23" name="Google Shape;1223;p188"/>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24" name="Google Shape;1224;p18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25" name="Google Shape;1225;p188"/>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26" name="Google Shape;1226;p188"/>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36_Columns (Three)">
  <p:cSld name="TITLE_AND_BODY_2_2_1_4">
    <p:bg>
      <p:bgPr>
        <a:solidFill>
          <a:schemeClr val="accent3"/>
        </a:solidFill>
        <a:effectLst/>
      </p:bgPr>
    </p:bg>
    <p:spTree>
      <p:nvGrpSpPr>
        <p:cNvPr id="1" name="Shape 1227"/>
        <p:cNvGrpSpPr/>
        <p:nvPr/>
      </p:nvGrpSpPr>
      <p:grpSpPr>
        <a:xfrm>
          <a:off x="0" y="0"/>
          <a:ext cx="0" cy="0"/>
          <a:chOff x="0" y="0"/>
          <a:chExt cx="0" cy="0"/>
        </a:xfrm>
      </p:grpSpPr>
      <p:sp>
        <p:nvSpPr>
          <p:cNvPr id="1228" name="Google Shape;1228;p189"/>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29" name="Google Shape;1229;p189"/>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30" name="Google Shape;1230;p18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31" name="Google Shape;1231;p189"/>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32" name="Google Shape;1232;p189"/>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33" name="Google Shape;1233;p189"/>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34" name="Google Shape;1234;p189"/>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39_Columns (Four)">
  <p:cSld name="TITLE_AND_BODY_2_2_1_1_2">
    <p:bg>
      <p:bgPr>
        <a:solidFill>
          <a:schemeClr val="accent3"/>
        </a:solidFill>
        <a:effectLst/>
      </p:bgPr>
    </p:bg>
    <p:spTree>
      <p:nvGrpSpPr>
        <p:cNvPr id="1" name="Shape 1235"/>
        <p:cNvGrpSpPr/>
        <p:nvPr/>
      </p:nvGrpSpPr>
      <p:grpSpPr>
        <a:xfrm>
          <a:off x="0" y="0"/>
          <a:ext cx="0" cy="0"/>
          <a:chOff x="0" y="0"/>
          <a:chExt cx="0" cy="0"/>
        </a:xfrm>
      </p:grpSpPr>
      <p:sp>
        <p:nvSpPr>
          <p:cNvPr id="1236" name="Google Shape;1236;p190"/>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37" name="Google Shape;1237;p190"/>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38" name="Google Shape;1238;p19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39" name="Google Shape;1239;p190"/>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40" name="Google Shape;1240;p190"/>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1" name="Google Shape;1241;p190"/>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42" name="Google Shape;1242;p190"/>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3" name="Google Shape;1243;p190"/>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44" name="Google Shape;1244;p190"/>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42_Points (Two)">
  <p:cSld name="TITLE_AND_BODY_2_2_1_2_2_2">
    <p:bg>
      <p:bgPr>
        <a:solidFill>
          <a:schemeClr val="accent3"/>
        </a:solidFill>
        <a:effectLst/>
      </p:bgPr>
    </p:bg>
    <p:spTree>
      <p:nvGrpSpPr>
        <p:cNvPr id="1" name="Shape 1245"/>
        <p:cNvGrpSpPr/>
        <p:nvPr/>
      </p:nvGrpSpPr>
      <p:grpSpPr>
        <a:xfrm>
          <a:off x="0" y="0"/>
          <a:ext cx="0" cy="0"/>
          <a:chOff x="0" y="0"/>
          <a:chExt cx="0" cy="0"/>
        </a:xfrm>
      </p:grpSpPr>
      <p:sp>
        <p:nvSpPr>
          <p:cNvPr id="1246" name="Google Shape;1246;p191"/>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47" name="Google Shape;1247;p191"/>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8" name="Google Shape;1248;p19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49" name="Google Shape;1249;p191"/>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50" name="Google Shape;1250;p191"/>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45_Points (Three)">
  <p:cSld name="TITLE_AND_BODY_2_2_1_2_4">
    <p:bg>
      <p:bgPr>
        <a:solidFill>
          <a:schemeClr val="accent3"/>
        </a:solidFill>
        <a:effectLst/>
      </p:bgPr>
    </p:bg>
    <p:spTree>
      <p:nvGrpSpPr>
        <p:cNvPr id="1" name="Shape 1251"/>
        <p:cNvGrpSpPr/>
        <p:nvPr/>
      </p:nvGrpSpPr>
      <p:grpSpPr>
        <a:xfrm>
          <a:off x="0" y="0"/>
          <a:ext cx="0" cy="0"/>
          <a:chOff x="0" y="0"/>
          <a:chExt cx="0" cy="0"/>
        </a:xfrm>
      </p:grpSpPr>
      <p:sp>
        <p:nvSpPr>
          <p:cNvPr id="1252" name="Google Shape;1252;p192"/>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53" name="Google Shape;1253;p192"/>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54" name="Google Shape;1254;p192"/>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55" name="Google Shape;1255;p192"/>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56" name="Google Shape;1256;p192"/>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57" name="Google Shape;1257;p192"/>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58" name="Google Shape;1258;p192"/>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48_Points (Four)">
  <p:cSld name="TITLE_AND_BODY_2_2_1_2_1_3">
    <p:bg>
      <p:bgPr>
        <a:solidFill>
          <a:schemeClr val="accent3"/>
        </a:solidFill>
        <a:effectLst/>
      </p:bgPr>
    </p:bg>
    <p:spTree>
      <p:nvGrpSpPr>
        <p:cNvPr id="1" name="Shape 1259"/>
        <p:cNvGrpSpPr/>
        <p:nvPr/>
      </p:nvGrpSpPr>
      <p:grpSpPr>
        <a:xfrm>
          <a:off x="0" y="0"/>
          <a:ext cx="0" cy="0"/>
          <a:chOff x="0" y="0"/>
          <a:chExt cx="0" cy="0"/>
        </a:xfrm>
      </p:grpSpPr>
      <p:sp>
        <p:nvSpPr>
          <p:cNvPr id="1260" name="Google Shape;1260;p193"/>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61" name="Google Shape;1261;p193"/>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62" name="Google Shape;1262;p193"/>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63" name="Google Shape;1263;p193"/>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64" name="Google Shape;1264;p193"/>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65" name="Google Shape;1265;p193"/>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66" name="Google Shape;1266;p193"/>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67" name="Google Shape;1267;p193"/>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68" name="Google Shape;1268;p193"/>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51_Big Stat">
  <p:cSld name="TITLE_1_4">
    <p:bg>
      <p:bgPr>
        <a:solidFill>
          <a:schemeClr val="accent3"/>
        </a:solidFill>
        <a:effectLst/>
      </p:bgPr>
    </p:bg>
    <p:spTree>
      <p:nvGrpSpPr>
        <p:cNvPr id="1" name="Shape 1269"/>
        <p:cNvGrpSpPr/>
        <p:nvPr/>
      </p:nvGrpSpPr>
      <p:grpSpPr>
        <a:xfrm>
          <a:off x="0" y="0"/>
          <a:ext cx="0" cy="0"/>
          <a:chOff x="0" y="0"/>
          <a:chExt cx="0" cy="0"/>
        </a:xfrm>
      </p:grpSpPr>
      <p:sp>
        <p:nvSpPr>
          <p:cNvPr id="1270" name="Google Shape;1270;p19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71" name="Google Shape;1271;p194"/>
          <p:cNvSpPr txBox="1">
            <a:spLocks noGrp="1"/>
          </p:cNvSpPr>
          <p:nvPr>
            <p:ph type="ctrTitle"/>
          </p:nvPr>
        </p:nvSpPr>
        <p:spPr>
          <a:xfrm>
            <a:off x="1403600" y="3383280"/>
            <a:ext cx="140820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72" name="Google Shape;1272;p194"/>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73" name="Google Shape;1273;p19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126"/>
        <p:cNvGrpSpPr/>
        <p:nvPr/>
      </p:nvGrpSpPr>
      <p:grpSpPr>
        <a:xfrm>
          <a:off x="0" y="0"/>
          <a:ext cx="0" cy="0"/>
          <a:chOff x="0" y="0"/>
          <a:chExt cx="0" cy="0"/>
        </a:xfrm>
      </p:grpSpPr>
      <p:sp>
        <p:nvSpPr>
          <p:cNvPr id="127" name="Google Shape;127;p65"/>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8" name="Google Shape;128;p65"/>
          <p:cNvSpPr txBox="1">
            <a:spLocks noGrp="1"/>
          </p:cNvSpPr>
          <p:nvPr>
            <p:ph type="body" idx="1"/>
          </p:nvPr>
        </p:nvSpPr>
        <p:spPr>
          <a:xfrm>
            <a:off x="699525" y="4969750"/>
            <a:ext cx="10561200" cy="42099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9" name="Google Shape;129;p65"/>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30" name="Google Shape;130;p6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54_Stats (Two)">
  <p:cSld name="TITLE_1_1_3">
    <p:bg>
      <p:bgPr>
        <a:solidFill>
          <a:schemeClr val="accent3"/>
        </a:solidFill>
        <a:effectLst/>
      </p:bgPr>
    </p:bg>
    <p:spTree>
      <p:nvGrpSpPr>
        <p:cNvPr id="1" name="Shape 1274"/>
        <p:cNvGrpSpPr/>
        <p:nvPr/>
      </p:nvGrpSpPr>
      <p:grpSpPr>
        <a:xfrm>
          <a:off x="0" y="0"/>
          <a:ext cx="0" cy="0"/>
          <a:chOff x="0" y="0"/>
          <a:chExt cx="0" cy="0"/>
        </a:xfrm>
      </p:grpSpPr>
      <p:sp>
        <p:nvSpPr>
          <p:cNvPr id="1275" name="Google Shape;1275;p19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76" name="Google Shape;1276;p195"/>
          <p:cNvSpPr txBox="1">
            <a:spLocks noGrp="1"/>
          </p:cNvSpPr>
          <p:nvPr>
            <p:ph type="ctrTitle"/>
          </p:nvPr>
        </p:nvSpPr>
        <p:spPr>
          <a:xfrm>
            <a:off x="140360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77" name="Google Shape;1277;p195"/>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78" name="Google Shape;1278;p19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279" name="Google Shape;1279;p195"/>
          <p:cNvSpPr txBox="1">
            <a:spLocks noGrp="1"/>
          </p:cNvSpPr>
          <p:nvPr>
            <p:ph type="ctrTitle" idx="4"/>
          </p:nvPr>
        </p:nvSpPr>
        <p:spPr>
          <a:xfrm>
            <a:off x="1055675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80" name="Google Shape;1280;p195"/>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57_Stats (Three)">
  <p:cSld name="TITLE_1_1_1_2">
    <p:bg>
      <p:bgPr>
        <a:solidFill>
          <a:schemeClr val="accent3"/>
        </a:solidFill>
        <a:effectLst/>
      </p:bgPr>
    </p:bg>
    <p:spTree>
      <p:nvGrpSpPr>
        <p:cNvPr id="1" name="Shape 1281"/>
        <p:cNvGrpSpPr/>
        <p:nvPr/>
      </p:nvGrpSpPr>
      <p:grpSpPr>
        <a:xfrm>
          <a:off x="0" y="0"/>
          <a:ext cx="0" cy="0"/>
          <a:chOff x="0" y="0"/>
          <a:chExt cx="0" cy="0"/>
        </a:xfrm>
      </p:grpSpPr>
      <p:sp>
        <p:nvSpPr>
          <p:cNvPr id="1282" name="Google Shape;1282;p196"/>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83" name="Google Shape;1283;p196"/>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84" name="Google Shape;1284;p196"/>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85" name="Google Shape;1285;p19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286" name="Google Shape;1286;p196"/>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87" name="Google Shape;1287;p196"/>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88" name="Google Shape;1288;p196"/>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89" name="Google Shape;1289;p196"/>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60_Stat (Half)">
  <p:cSld name="TITLE_1_2_2_5">
    <p:bg>
      <p:bgPr>
        <a:solidFill>
          <a:schemeClr val="accent3"/>
        </a:solidFill>
        <a:effectLst/>
      </p:bgPr>
    </p:bg>
    <p:spTree>
      <p:nvGrpSpPr>
        <p:cNvPr id="1" name="Shape 1290"/>
        <p:cNvGrpSpPr/>
        <p:nvPr/>
      </p:nvGrpSpPr>
      <p:grpSpPr>
        <a:xfrm>
          <a:off x="0" y="0"/>
          <a:ext cx="0" cy="0"/>
          <a:chOff x="0" y="0"/>
          <a:chExt cx="0" cy="0"/>
        </a:xfrm>
      </p:grpSpPr>
      <p:sp>
        <p:nvSpPr>
          <p:cNvPr id="1291" name="Google Shape;1291;p197"/>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92" name="Google Shape;1292;p197"/>
          <p:cNvSpPr txBox="1">
            <a:spLocks noGrp="1"/>
          </p:cNvSpPr>
          <p:nvPr>
            <p:ph type="ctrTitle"/>
          </p:nvPr>
        </p:nvSpPr>
        <p:spPr>
          <a:xfrm>
            <a:off x="1403600" y="3383280"/>
            <a:ext cx="77454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93" name="Google Shape;1293;p197"/>
          <p:cNvSpPr txBox="1">
            <a:spLocks noGrp="1"/>
          </p:cNvSpPr>
          <p:nvPr>
            <p:ph type="subTitle" idx="2"/>
          </p:nvPr>
        </p:nvSpPr>
        <p:spPr>
          <a:xfrm>
            <a:off x="1403655" y="5458968"/>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94" name="Google Shape;1294;p197"/>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63_Stats (Half)">
  <p:cSld name="TITLE_1_2_7">
    <p:bg>
      <p:bgPr>
        <a:solidFill>
          <a:schemeClr val="accent3"/>
        </a:solidFill>
        <a:effectLst/>
      </p:bgPr>
    </p:bg>
    <p:spTree>
      <p:nvGrpSpPr>
        <p:cNvPr id="1" name="Shape 1295"/>
        <p:cNvGrpSpPr/>
        <p:nvPr/>
      </p:nvGrpSpPr>
      <p:grpSpPr>
        <a:xfrm>
          <a:off x="0" y="0"/>
          <a:ext cx="0" cy="0"/>
          <a:chOff x="0" y="0"/>
          <a:chExt cx="0" cy="0"/>
        </a:xfrm>
      </p:grpSpPr>
      <p:sp>
        <p:nvSpPr>
          <p:cNvPr id="1296" name="Google Shape;1296;p198"/>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97" name="Google Shape;1297;p198"/>
          <p:cNvSpPr txBox="1">
            <a:spLocks noGrp="1"/>
          </p:cNvSpPr>
          <p:nvPr>
            <p:ph type="ctrTitle"/>
          </p:nvPr>
        </p:nvSpPr>
        <p:spPr>
          <a:xfrm>
            <a:off x="1403600" y="2468875"/>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98" name="Google Shape;1298;p198"/>
          <p:cNvSpPr txBox="1">
            <a:spLocks noGrp="1"/>
          </p:cNvSpPr>
          <p:nvPr>
            <p:ph type="subTitle" idx="2"/>
          </p:nvPr>
        </p:nvSpPr>
        <p:spPr>
          <a:xfrm>
            <a:off x="1403655" y="3970971"/>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99" name="Google Shape;1299;p198"/>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300" name="Google Shape;1300;p198"/>
          <p:cNvSpPr txBox="1">
            <a:spLocks noGrp="1"/>
          </p:cNvSpPr>
          <p:nvPr>
            <p:ph type="ctrTitle" idx="4"/>
          </p:nvPr>
        </p:nvSpPr>
        <p:spPr>
          <a:xfrm>
            <a:off x="1403600" y="5361701"/>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01" name="Google Shape;1301;p198"/>
          <p:cNvSpPr txBox="1">
            <a:spLocks noGrp="1"/>
          </p:cNvSpPr>
          <p:nvPr>
            <p:ph type="subTitle" idx="5"/>
          </p:nvPr>
        </p:nvSpPr>
        <p:spPr>
          <a:xfrm>
            <a:off x="1403655" y="6864100"/>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66_Stat (Third)">
  <p:cSld name="TITLE_1_2_2_1_3">
    <p:bg>
      <p:bgPr>
        <a:solidFill>
          <a:schemeClr val="accent3"/>
        </a:solidFill>
        <a:effectLst/>
      </p:bgPr>
    </p:bg>
    <p:spTree>
      <p:nvGrpSpPr>
        <p:cNvPr id="1" name="Shape 1302"/>
        <p:cNvGrpSpPr/>
        <p:nvPr/>
      </p:nvGrpSpPr>
      <p:grpSpPr>
        <a:xfrm>
          <a:off x="0" y="0"/>
          <a:ext cx="0" cy="0"/>
          <a:chOff x="0" y="0"/>
          <a:chExt cx="0" cy="0"/>
        </a:xfrm>
      </p:grpSpPr>
      <p:sp>
        <p:nvSpPr>
          <p:cNvPr id="1303" name="Google Shape;1303;p199"/>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304" name="Google Shape;1304;p199"/>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05" name="Google Shape;1305;p199"/>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06" name="Google Shape;1306;p199"/>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69_Stats (Third)">
  <p:cSld name="TITLE_1_2_3_3">
    <p:bg>
      <p:bgPr>
        <a:solidFill>
          <a:schemeClr val="accent3"/>
        </a:solidFill>
        <a:effectLst/>
      </p:bgPr>
    </p:bg>
    <p:spTree>
      <p:nvGrpSpPr>
        <p:cNvPr id="1" name="Shape 1307"/>
        <p:cNvGrpSpPr/>
        <p:nvPr/>
      </p:nvGrpSpPr>
      <p:grpSpPr>
        <a:xfrm>
          <a:off x="0" y="0"/>
          <a:ext cx="0" cy="0"/>
          <a:chOff x="0" y="0"/>
          <a:chExt cx="0" cy="0"/>
        </a:xfrm>
      </p:grpSpPr>
      <p:sp>
        <p:nvSpPr>
          <p:cNvPr id="1308" name="Google Shape;1308;p200"/>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1309" name="Google Shape;1309;p200"/>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10" name="Google Shape;1310;p200"/>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11" name="Google Shape;1311;p200"/>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312" name="Google Shape;1312;p200"/>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13" name="Google Shape;1313;p200"/>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72_End Card">
  <p:cSld name="SECTION_HEADER_2_1_2_3_1_2">
    <p:bg>
      <p:bgPr>
        <a:solidFill>
          <a:schemeClr val="accent3"/>
        </a:solidFill>
        <a:effectLst/>
      </p:bgPr>
    </p:bg>
    <p:spTree>
      <p:nvGrpSpPr>
        <p:cNvPr id="1" name="Shape 1314"/>
        <p:cNvGrpSpPr/>
        <p:nvPr/>
      </p:nvGrpSpPr>
      <p:grpSpPr>
        <a:xfrm>
          <a:off x="0" y="0"/>
          <a:ext cx="0" cy="0"/>
          <a:chOff x="0" y="0"/>
          <a:chExt cx="0" cy="0"/>
        </a:xfrm>
      </p:grpSpPr>
      <p:grpSp>
        <p:nvGrpSpPr>
          <p:cNvPr id="1315" name="Google Shape;1315;p201"/>
          <p:cNvGrpSpPr/>
          <p:nvPr/>
        </p:nvGrpSpPr>
        <p:grpSpPr>
          <a:xfrm>
            <a:off x="6572242" y="4629409"/>
            <a:ext cx="5144736" cy="1028869"/>
            <a:chOff x="1751220" y="2553305"/>
            <a:chExt cx="8690433" cy="1751564"/>
          </a:xfrm>
        </p:grpSpPr>
        <p:grpSp>
          <p:nvGrpSpPr>
            <p:cNvPr id="1316" name="Google Shape;1316;p201"/>
            <p:cNvGrpSpPr/>
            <p:nvPr/>
          </p:nvGrpSpPr>
          <p:grpSpPr>
            <a:xfrm>
              <a:off x="4940894" y="2609525"/>
              <a:ext cx="5500759" cy="1694643"/>
              <a:chOff x="4940894" y="2609525"/>
              <a:chExt cx="5500759" cy="1694643"/>
            </a:xfrm>
          </p:grpSpPr>
          <p:sp>
            <p:nvSpPr>
              <p:cNvPr id="1317" name="Google Shape;1317;p20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18" name="Google Shape;1318;p20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19" name="Google Shape;1319;p20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0" name="Google Shape;1320;p20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21" name="Google Shape;1321;p201"/>
            <p:cNvGrpSpPr/>
            <p:nvPr/>
          </p:nvGrpSpPr>
          <p:grpSpPr>
            <a:xfrm>
              <a:off x="1751220" y="2553305"/>
              <a:ext cx="2635412" cy="1751564"/>
              <a:chOff x="1751220" y="2553305"/>
              <a:chExt cx="2635412" cy="1751564"/>
            </a:xfrm>
          </p:grpSpPr>
          <p:grpSp>
            <p:nvGrpSpPr>
              <p:cNvPr id="1322" name="Google Shape;1322;p201"/>
              <p:cNvGrpSpPr/>
              <p:nvPr/>
            </p:nvGrpSpPr>
            <p:grpSpPr>
              <a:xfrm>
                <a:off x="1751220" y="2553305"/>
                <a:ext cx="2635412" cy="1751564"/>
                <a:chOff x="1751220" y="2553305"/>
                <a:chExt cx="2635412" cy="1751564"/>
              </a:xfrm>
            </p:grpSpPr>
            <p:sp>
              <p:nvSpPr>
                <p:cNvPr id="1323" name="Google Shape;1323;p20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4" name="Google Shape;1324;p20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5" name="Google Shape;1325;p20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6" name="Google Shape;1326;p20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327" name="Google Shape;1327;p20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73_White">
  <p:cSld name="SECTION_HEADER_2_1_2_3">
    <p:spTree>
      <p:nvGrpSpPr>
        <p:cNvPr id="1" name="Shape 1328"/>
        <p:cNvGrpSpPr/>
        <p:nvPr/>
      </p:nvGrpSpPr>
      <p:grpSpPr>
        <a:xfrm>
          <a:off x="0" y="0"/>
          <a:ext cx="0" cy="0"/>
          <a:chOff x="0" y="0"/>
          <a:chExt cx="0" cy="0"/>
        </a:xfrm>
      </p:grpSpPr>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74_Color">
  <p:cSld name="SECTION_HEADER_2_1_1">
    <p:bg>
      <p:bgPr>
        <a:solidFill>
          <a:schemeClr val="dk1"/>
        </a:solidFill>
        <a:effectLst/>
      </p:bgPr>
    </p:bg>
    <p:spTree>
      <p:nvGrpSpPr>
        <p:cNvPr id="1" name="Shape 1329"/>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75_Black">
  <p:cSld name="SECTION_HEADER_2_1_1_1">
    <p:bg>
      <p:bgPr>
        <a:solidFill>
          <a:schemeClr val="accent5"/>
        </a:solidFill>
        <a:effectLst/>
      </p:bgPr>
    </p:bg>
    <p:spTree>
      <p:nvGrpSpPr>
        <p:cNvPr id="1" name="Shape 1330"/>
        <p:cNvGrpSpPr/>
        <p:nvPr/>
      </p:nvGrpSpPr>
      <p:grpSpPr>
        <a:xfrm>
          <a:off x="0" y="0"/>
          <a:ext cx="0" cy="0"/>
          <a:chOff x="0" y="0"/>
          <a:chExt cx="0" cy="0"/>
        </a:xfrm>
      </p:grpSpPr>
      <p:sp>
        <p:nvSpPr>
          <p:cNvPr id="1331" name="Google Shape;1331;p204"/>
          <p:cNvSpPr/>
          <p:nvPr/>
        </p:nvSpPr>
        <p:spPr>
          <a:xfrm>
            <a:off x="1042072" y="3444113"/>
            <a:ext cx="1414800" cy="1101000"/>
          </a:xfrm>
          <a:prstGeom prst="rect">
            <a:avLst/>
          </a:prstGeom>
          <a:solidFill>
            <a:srgbClr val="4E4391"/>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204"/>
          <p:cNvSpPr/>
          <p:nvPr/>
        </p:nvSpPr>
        <p:spPr>
          <a:xfrm>
            <a:off x="3161112" y="3444113"/>
            <a:ext cx="1406400" cy="1101000"/>
          </a:xfrm>
          <a:prstGeom prst="rect">
            <a:avLst/>
          </a:prstGeom>
          <a:solidFill>
            <a:srgbClr val="00629A"/>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204"/>
          <p:cNvSpPr/>
          <p:nvPr/>
        </p:nvSpPr>
        <p:spPr>
          <a:xfrm>
            <a:off x="5292002" y="3444113"/>
            <a:ext cx="1414800" cy="1101000"/>
          </a:xfrm>
          <a:prstGeom prst="rect">
            <a:avLst/>
          </a:prstGeom>
          <a:solidFill>
            <a:srgbClr val="00719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204"/>
          <p:cNvSpPr/>
          <p:nvPr/>
        </p:nvSpPr>
        <p:spPr>
          <a:xfrm>
            <a:off x="7390807" y="3444113"/>
            <a:ext cx="1417200" cy="1101000"/>
          </a:xfrm>
          <a:prstGeom prst="rect">
            <a:avLst/>
          </a:prstGeom>
          <a:solidFill>
            <a:srgbClr val="007A8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204"/>
          <p:cNvSpPr/>
          <p:nvPr/>
        </p:nvSpPr>
        <p:spPr>
          <a:xfrm>
            <a:off x="9492032" y="3444113"/>
            <a:ext cx="1417200" cy="1101000"/>
          </a:xfrm>
          <a:prstGeom prst="rect">
            <a:avLst/>
          </a:prstGeom>
          <a:solidFill>
            <a:srgbClr val="1A7639"/>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204"/>
          <p:cNvSpPr/>
          <p:nvPr/>
        </p:nvSpPr>
        <p:spPr>
          <a:xfrm>
            <a:off x="11607408" y="3444113"/>
            <a:ext cx="1417200" cy="1101000"/>
          </a:xfrm>
          <a:prstGeom prst="rect">
            <a:avLst/>
          </a:prstGeom>
          <a:solidFill>
            <a:srgbClr val="CA3112"/>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204"/>
          <p:cNvSpPr/>
          <p:nvPr/>
        </p:nvSpPr>
        <p:spPr>
          <a:xfrm>
            <a:off x="13702558" y="3444113"/>
            <a:ext cx="1417200" cy="1101000"/>
          </a:xfrm>
          <a:prstGeom prst="rect">
            <a:avLst/>
          </a:prstGeom>
          <a:solidFill>
            <a:srgbClr val="A33038"/>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204"/>
          <p:cNvSpPr/>
          <p:nvPr/>
        </p:nvSpPr>
        <p:spPr>
          <a:xfrm>
            <a:off x="15828728" y="3444113"/>
            <a:ext cx="1417200" cy="1101000"/>
          </a:xfrm>
          <a:prstGeom prst="rect">
            <a:avLst/>
          </a:prstGeom>
          <a:solidFill>
            <a:srgbClr val="633B6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204"/>
          <p:cNvSpPr/>
          <p:nvPr/>
        </p:nvSpPr>
        <p:spPr>
          <a:xfrm>
            <a:off x="1042072" y="5741888"/>
            <a:ext cx="1414800" cy="1101000"/>
          </a:xfrm>
          <a:prstGeom prst="rect">
            <a:avLst/>
          </a:prstGeom>
          <a:solidFill>
            <a:srgbClr val="B5B5DB"/>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204"/>
          <p:cNvSpPr/>
          <p:nvPr/>
        </p:nvSpPr>
        <p:spPr>
          <a:xfrm>
            <a:off x="3161112" y="5741888"/>
            <a:ext cx="1406400" cy="1101000"/>
          </a:xfrm>
          <a:prstGeom prst="rect">
            <a:avLst/>
          </a:prstGeom>
          <a:solidFill>
            <a:srgbClr val="AFD3E8"/>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204"/>
          <p:cNvSpPr/>
          <p:nvPr/>
        </p:nvSpPr>
        <p:spPr>
          <a:xfrm>
            <a:off x="5292002" y="5741888"/>
            <a:ext cx="1414800" cy="1101000"/>
          </a:xfrm>
          <a:prstGeom prst="rect">
            <a:avLst/>
          </a:prstGeom>
          <a:solidFill>
            <a:srgbClr val="C8E7FA"/>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204"/>
          <p:cNvSpPr/>
          <p:nvPr/>
        </p:nvSpPr>
        <p:spPr>
          <a:xfrm>
            <a:off x="7390807" y="5741888"/>
            <a:ext cx="1417200" cy="1101000"/>
          </a:xfrm>
          <a:prstGeom prst="rect">
            <a:avLst/>
          </a:prstGeom>
          <a:solidFill>
            <a:srgbClr val="BFE0D6"/>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204"/>
          <p:cNvSpPr/>
          <p:nvPr/>
        </p:nvSpPr>
        <p:spPr>
          <a:xfrm>
            <a:off x="9492032" y="5741888"/>
            <a:ext cx="1417200" cy="1101000"/>
          </a:xfrm>
          <a:prstGeom prst="rect">
            <a:avLst/>
          </a:prstGeom>
          <a:solidFill>
            <a:srgbClr val="B2CDB5"/>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204"/>
          <p:cNvSpPr/>
          <p:nvPr/>
        </p:nvSpPr>
        <p:spPr>
          <a:xfrm>
            <a:off x="11607408" y="5741888"/>
            <a:ext cx="1417200" cy="1101000"/>
          </a:xfrm>
          <a:prstGeom prst="rect">
            <a:avLst/>
          </a:prstGeom>
          <a:solidFill>
            <a:srgbClr val="FBD6B7"/>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204"/>
          <p:cNvSpPr/>
          <p:nvPr/>
        </p:nvSpPr>
        <p:spPr>
          <a:xfrm>
            <a:off x="13702558" y="5741888"/>
            <a:ext cx="1417200" cy="1101000"/>
          </a:xfrm>
          <a:prstGeom prst="rect">
            <a:avLst/>
          </a:prstGeom>
          <a:solidFill>
            <a:srgbClr val="FBE3D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204"/>
          <p:cNvSpPr/>
          <p:nvPr/>
        </p:nvSpPr>
        <p:spPr>
          <a:xfrm>
            <a:off x="15828728" y="5741888"/>
            <a:ext cx="1417200" cy="1101000"/>
          </a:xfrm>
          <a:prstGeom prst="rect">
            <a:avLst/>
          </a:prstGeom>
          <a:solidFill>
            <a:srgbClr val="D4CAE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204"/>
          <p:cNvSpPr/>
          <p:nvPr/>
        </p:nvSpPr>
        <p:spPr>
          <a:xfrm>
            <a:off x="10050" y="0"/>
            <a:ext cx="18268200" cy="10287000"/>
          </a:xfrm>
          <a:prstGeom prst="rect">
            <a:avLst/>
          </a:prstGeom>
          <a:solidFill>
            <a:srgbClr val="000000"/>
          </a:solidFill>
          <a:ln w="9525" cap="flat" cmpd="sng">
            <a:solidFill>
              <a:srgbClr val="465A69"/>
            </a:solidFill>
            <a:prstDash val="solid"/>
            <a:round/>
            <a:headEnd type="none" w="sm" len="sm"/>
            <a:tailEnd type="none" w="sm" len="sm"/>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5_Text (Half)">
  <p:cSld name="TITLE_AND_BODY_2">
    <p:spTree>
      <p:nvGrpSpPr>
        <p:cNvPr id="1" name="Shape 131"/>
        <p:cNvGrpSpPr/>
        <p:nvPr/>
      </p:nvGrpSpPr>
      <p:grpSpPr>
        <a:xfrm>
          <a:off x="0" y="0"/>
          <a:ext cx="0" cy="0"/>
          <a:chOff x="0" y="0"/>
          <a:chExt cx="0" cy="0"/>
        </a:xfrm>
      </p:grpSpPr>
      <p:sp>
        <p:nvSpPr>
          <p:cNvPr id="132" name="Google Shape;132;p66"/>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33" name="Google Shape;133;p66"/>
          <p:cNvSpPr txBox="1">
            <a:spLocks noGrp="1"/>
          </p:cNvSpPr>
          <p:nvPr>
            <p:ph type="body" idx="1"/>
          </p:nvPr>
        </p:nvSpPr>
        <p:spPr>
          <a:xfrm>
            <a:off x="699525" y="4969750"/>
            <a:ext cx="7745100" cy="4184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34" name="Google Shape;134;p6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35" name="Google Shape;135;p6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over" type="blank">
  <p:cSld name="BLANK">
    <p:spTree>
      <p:nvGrpSpPr>
        <p:cNvPr id="1" name="Shape 1348"/>
        <p:cNvGrpSpPr/>
        <p:nvPr/>
      </p:nvGrpSpPr>
      <p:grpSpPr>
        <a:xfrm>
          <a:off x="0" y="0"/>
          <a:ext cx="0" cy="0"/>
          <a:chOff x="0" y="0"/>
          <a:chExt cx="0" cy="0"/>
        </a:xfrm>
      </p:grpSpPr>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1a">
  <p:cSld name="TITLE_AND_BODY_3_1">
    <p:spTree>
      <p:nvGrpSpPr>
        <p:cNvPr id="1" name="Shape 1349"/>
        <p:cNvGrpSpPr/>
        <p:nvPr/>
      </p:nvGrpSpPr>
      <p:grpSpPr>
        <a:xfrm>
          <a:off x="0" y="0"/>
          <a:ext cx="0" cy="0"/>
          <a:chOff x="0" y="0"/>
          <a:chExt cx="0" cy="0"/>
        </a:xfrm>
      </p:grpSpPr>
      <p:sp>
        <p:nvSpPr>
          <p:cNvPr id="1350" name="Google Shape;1350;p206"/>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1351" name="Google Shape;1351;p206"/>
          <p:cNvGrpSpPr/>
          <p:nvPr/>
        </p:nvGrpSpPr>
        <p:grpSpPr>
          <a:xfrm>
            <a:off x="699543" y="9578871"/>
            <a:ext cx="860353" cy="172004"/>
            <a:chOff x="1751220" y="2553305"/>
            <a:chExt cx="8690433" cy="1751564"/>
          </a:xfrm>
        </p:grpSpPr>
        <p:grpSp>
          <p:nvGrpSpPr>
            <p:cNvPr id="1352" name="Google Shape;1352;p206"/>
            <p:cNvGrpSpPr/>
            <p:nvPr/>
          </p:nvGrpSpPr>
          <p:grpSpPr>
            <a:xfrm>
              <a:off x="4940894" y="2609525"/>
              <a:ext cx="5500759" cy="1694643"/>
              <a:chOff x="4940894" y="2609525"/>
              <a:chExt cx="5500759" cy="1694643"/>
            </a:xfrm>
          </p:grpSpPr>
          <p:sp>
            <p:nvSpPr>
              <p:cNvPr id="1353" name="Google Shape;1353;p20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54" name="Google Shape;1354;p20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55" name="Google Shape;1355;p20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56" name="Google Shape;1356;p20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357" name="Google Shape;1357;p206"/>
            <p:cNvGrpSpPr/>
            <p:nvPr/>
          </p:nvGrpSpPr>
          <p:grpSpPr>
            <a:xfrm>
              <a:off x="1751220" y="2553305"/>
              <a:ext cx="2635412" cy="1751564"/>
              <a:chOff x="1751220" y="2553305"/>
              <a:chExt cx="2635412" cy="1751564"/>
            </a:xfrm>
          </p:grpSpPr>
          <p:grpSp>
            <p:nvGrpSpPr>
              <p:cNvPr id="1358" name="Google Shape;1358;p206"/>
              <p:cNvGrpSpPr/>
              <p:nvPr/>
            </p:nvGrpSpPr>
            <p:grpSpPr>
              <a:xfrm>
                <a:off x="1751220" y="2553305"/>
                <a:ext cx="2635412" cy="1751564"/>
                <a:chOff x="1751220" y="2553305"/>
                <a:chExt cx="2635412" cy="1751564"/>
              </a:xfrm>
            </p:grpSpPr>
            <p:sp>
              <p:nvSpPr>
                <p:cNvPr id="1359" name="Google Shape;1359;p20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60" name="Google Shape;1360;p20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61" name="Google Shape;1361;p20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62" name="Google Shape;1362;p20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363" name="Google Shape;1363;p20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364" name="Google Shape;1364;p206"/>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1b">
  <p:cSld name="TITLE_AND_BODY_3_1_2">
    <p:spTree>
      <p:nvGrpSpPr>
        <p:cNvPr id="1" name="Shape 1365"/>
        <p:cNvGrpSpPr/>
        <p:nvPr/>
      </p:nvGrpSpPr>
      <p:grpSpPr>
        <a:xfrm>
          <a:off x="0" y="0"/>
          <a:ext cx="0" cy="0"/>
          <a:chOff x="0" y="0"/>
          <a:chExt cx="0" cy="0"/>
        </a:xfrm>
      </p:grpSpPr>
      <p:sp>
        <p:nvSpPr>
          <p:cNvPr id="1366" name="Google Shape;1366;p207"/>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207"/>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1368" name="Google Shape;1368;p207"/>
          <p:cNvGrpSpPr/>
          <p:nvPr/>
        </p:nvGrpSpPr>
        <p:grpSpPr>
          <a:xfrm>
            <a:off x="699543" y="9578871"/>
            <a:ext cx="860353" cy="172004"/>
            <a:chOff x="1751220" y="2553305"/>
            <a:chExt cx="8690433" cy="1751564"/>
          </a:xfrm>
        </p:grpSpPr>
        <p:grpSp>
          <p:nvGrpSpPr>
            <p:cNvPr id="1369" name="Google Shape;1369;p207"/>
            <p:cNvGrpSpPr/>
            <p:nvPr/>
          </p:nvGrpSpPr>
          <p:grpSpPr>
            <a:xfrm>
              <a:off x="4940894" y="2609525"/>
              <a:ext cx="5500759" cy="1694643"/>
              <a:chOff x="4940894" y="2609525"/>
              <a:chExt cx="5500759" cy="1694643"/>
            </a:xfrm>
          </p:grpSpPr>
          <p:sp>
            <p:nvSpPr>
              <p:cNvPr id="1370" name="Google Shape;1370;p207"/>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1" name="Google Shape;1371;p207"/>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2" name="Google Shape;1372;p207"/>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3" name="Google Shape;1373;p207"/>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374" name="Google Shape;1374;p207"/>
            <p:cNvGrpSpPr/>
            <p:nvPr/>
          </p:nvGrpSpPr>
          <p:grpSpPr>
            <a:xfrm>
              <a:off x="1751220" y="2553305"/>
              <a:ext cx="2635412" cy="1751564"/>
              <a:chOff x="1751220" y="2553305"/>
              <a:chExt cx="2635412" cy="1751564"/>
            </a:xfrm>
          </p:grpSpPr>
          <p:grpSp>
            <p:nvGrpSpPr>
              <p:cNvPr id="1375" name="Google Shape;1375;p207"/>
              <p:cNvGrpSpPr/>
              <p:nvPr/>
            </p:nvGrpSpPr>
            <p:grpSpPr>
              <a:xfrm>
                <a:off x="1751220" y="2553305"/>
                <a:ext cx="2635412" cy="1751564"/>
                <a:chOff x="1751220" y="2553305"/>
                <a:chExt cx="2635412" cy="1751564"/>
              </a:xfrm>
            </p:grpSpPr>
            <p:sp>
              <p:nvSpPr>
                <p:cNvPr id="1376" name="Google Shape;1376;p207"/>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7" name="Google Shape;1377;p207"/>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8" name="Google Shape;1378;p207"/>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9" name="Google Shape;1379;p207"/>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380" name="Google Shape;1380;p207"/>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381" name="Google Shape;1381;p207"/>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2b">
  <p:cSld name="TITLE_AND_BODY_3_1_1_2">
    <p:spTree>
      <p:nvGrpSpPr>
        <p:cNvPr id="1" name="Shape 1382"/>
        <p:cNvGrpSpPr/>
        <p:nvPr/>
      </p:nvGrpSpPr>
      <p:grpSpPr>
        <a:xfrm>
          <a:off x="0" y="0"/>
          <a:ext cx="0" cy="0"/>
          <a:chOff x="0" y="0"/>
          <a:chExt cx="0" cy="0"/>
        </a:xfrm>
      </p:grpSpPr>
      <p:sp>
        <p:nvSpPr>
          <p:cNvPr id="1383" name="Google Shape;1383;p208"/>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208"/>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1385" name="Google Shape;1385;p208"/>
          <p:cNvGrpSpPr/>
          <p:nvPr/>
        </p:nvGrpSpPr>
        <p:grpSpPr>
          <a:xfrm>
            <a:off x="699543" y="9578871"/>
            <a:ext cx="860353" cy="172004"/>
            <a:chOff x="1751220" y="2553305"/>
            <a:chExt cx="8690433" cy="1751564"/>
          </a:xfrm>
        </p:grpSpPr>
        <p:grpSp>
          <p:nvGrpSpPr>
            <p:cNvPr id="1386" name="Google Shape;1386;p208"/>
            <p:cNvGrpSpPr/>
            <p:nvPr/>
          </p:nvGrpSpPr>
          <p:grpSpPr>
            <a:xfrm>
              <a:off x="4940894" y="2609525"/>
              <a:ext cx="5500759" cy="1694643"/>
              <a:chOff x="4940894" y="2609525"/>
              <a:chExt cx="5500759" cy="1694643"/>
            </a:xfrm>
          </p:grpSpPr>
          <p:sp>
            <p:nvSpPr>
              <p:cNvPr id="1387" name="Google Shape;1387;p208"/>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88" name="Google Shape;1388;p208"/>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89" name="Google Shape;1389;p208"/>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0" name="Google Shape;1390;p208"/>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391" name="Google Shape;1391;p208"/>
            <p:cNvGrpSpPr/>
            <p:nvPr/>
          </p:nvGrpSpPr>
          <p:grpSpPr>
            <a:xfrm>
              <a:off x="1751220" y="2553305"/>
              <a:ext cx="2635412" cy="1751564"/>
              <a:chOff x="1751220" y="2553305"/>
              <a:chExt cx="2635412" cy="1751564"/>
            </a:xfrm>
          </p:grpSpPr>
          <p:grpSp>
            <p:nvGrpSpPr>
              <p:cNvPr id="1392" name="Google Shape;1392;p208"/>
              <p:cNvGrpSpPr/>
              <p:nvPr/>
            </p:nvGrpSpPr>
            <p:grpSpPr>
              <a:xfrm>
                <a:off x="1751220" y="2553305"/>
                <a:ext cx="2635412" cy="1751564"/>
                <a:chOff x="1751220" y="2553305"/>
                <a:chExt cx="2635412" cy="1751564"/>
              </a:xfrm>
            </p:grpSpPr>
            <p:sp>
              <p:nvSpPr>
                <p:cNvPr id="1393" name="Google Shape;1393;p208"/>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4" name="Google Shape;1394;p208"/>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5" name="Google Shape;1395;p208"/>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6" name="Google Shape;1396;p208"/>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397" name="Google Shape;1397;p208"/>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398" name="Google Shape;1398;p208"/>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2c">
  <p:cSld name="TITLE_AND_BODY_3_1_1_2_1">
    <p:spTree>
      <p:nvGrpSpPr>
        <p:cNvPr id="1" name="Shape 1399"/>
        <p:cNvGrpSpPr/>
        <p:nvPr/>
      </p:nvGrpSpPr>
      <p:grpSpPr>
        <a:xfrm>
          <a:off x="0" y="0"/>
          <a:ext cx="0" cy="0"/>
          <a:chOff x="0" y="0"/>
          <a:chExt cx="0" cy="0"/>
        </a:xfrm>
      </p:grpSpPr>
      <p:sp>
        <p:nvSpPr>
          <p:cNvPr id="1400" name="Google Shape;1400;p209"/>
          <p:cNvSpPr/>
          <p:nvPr/>
        </p:nvSpPr>
        <p:spPr>
          <a:xfrm>
            <a:off x="914400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209"/>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1402" name="Google Shape;1402;p209"/>
          <p:cNvGrpSpPr/>
          <p:nvPr/>
        </p:nvGrpSpPr>
        <p:grpSpPr>
          <a:xfrm>
            <a:off x="699543" y="9578871"/>
            <a:ext cx="860353" cy="172004"/>
            <a:chOff x="1751220" y="2553305"/>
            <a:chExt cx="8690433" cy="1751564"/>
          </a:xfrm>
        </p:grpSpPr>
        <p:grpSp>
          <p:nvGrpSpPr>
            <p:cNvPr id="1403" name="Google Shape;1403;p209"/>
            <p:cNvGrpSpPr/>
            <p:nvPr/>
          </p:nvGrpSpPr>
          <p:grpSpPr>
            <a:xfrm>
              <a:off x="4940894" y="2609525"/>
              <a:ext cx="5500759" cy="1694643"/>
              <a:chOff x="4940894" y="2609525"/>
              <a:chExt cx="5500759" cy="1694643"/>
            </a:xfrm>
          </p:grpSpPr>
          <p:sp>
            <p:nvSpPr>
              <p:cNvPr id="1404" name="Google Shape;1404;p20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05" name="Google Shape;1405;p20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06" name="Google Shape;1406;p20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07" name="Google Shape;1407;p20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408" name="Google Shape;1408;p209"/>
            <p:cNvGrpSpPr/>
            <p:nvPr/>
          </p:nvGrpSpPr>
          <p:grpSpPr>
            <a:xfrm>
              <a:off x="1751220" y="2553305"/>
              <a:ext cx="2635412" cy="1751564"/>
              <a:chOff x="1751220" y="2553305"/>
              <a:chExt cx="2635412" cy="1751564"/>
            </a:xfrm>
          </p:grpSpPr>
          <p:grpSp>
            <p:nvGrpSpPr>
              <p:cNvPr id="1409" name="Google Shape;1409;p209"/>
              <p:cNvGrpSpPr/>
              <p:nvPr/>
            </p:nvGrpSpPr>
            <p:grpSpPr>
              <a:xfrm>
                <a:off x="1751220" y="2553305"/>
                <a:ext cx="2635412" cy="1751564"/>
                <a:chOff x="1751220" y="2553305"/>
                <a:chExt cx="2635412" cy="1751564"/>
              </a:xfrm>
            </p:grpSpPr>
            <p:sp>
              <p:nvSpPr>
                <p:cNvPr id="1410" name="Google Shape;1410;p20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11" name="Google Shape;1411;p20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12" name="Google Shape;1412;p20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13" name="Google Shape;1413;p20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414" name="Google Shape;1414;p20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415" name="Google Shape;1415;p209"/>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ECTION 3a">
  <p:cSld name="TITLE_AND_BODY_3_1_1_1">
    <p:spTree>
      <p:nvGrpSpPr>
        <p:cNvPr id="1" name="Shape 1416"/>
        <p:cNvGrpSpPr/>
        <p:nvPr/>
      </p:nvGrpSpPr>
      <p:grpSpPr>
        <a:xfrm>
          <a:off x="0" y="0"/>
          <a:ext cx="0" cy="0"/>
          <a:chOff x="0" y="0"/>
          <a:chExt cx="0" cy="0"/>
        </a:xfrm>
      </p:grpSpPr>
      <p:sp>
        <p:nvSpPr>
          <p:cNvPr id="1417" name="Google Shape;1417;p21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1418" name="Google Shape;1418;p210"/>
          <p:cNvGrpSpPr/>
          <p:nvPr/>
        </p:nvGrpSpPr>
        <p:grpSpPr>
          <a:xfrm>
            <a:off x="699543" y="9578871"/>
            <a:ext cx="860353" cy="172004"/>
            <a:chOff x="1751220" y="2553305"/>
            <a:chExt cx="8690433" cy="1751564"/>
          </a:xfrm>
        </p:grpSpPr>
        <p:grpSp>
          <p:nvGrpSpPr>
            <p:cNvPr id="1419" name="Google Shape;1419;p210"/>
            <p:cNvGrpSpPr/>
            <p:nvPr/>
          </p:nvGrpSpPr>
          <p:grpSpPr>
            <a:xfrm>
              <a:off x="4940894" y="2609525"/>
              <a:ext cx="5500759" cy="1694643"/>
              <a:chOff x="4940894" y="2609525"/>
              <a:chExt cx="5500759" cy="1694643"/>
            </a:xfrm>
          </p:grpSpPr>
          <p:sp>
            <p:nvSpPr>
              <p:cNvPr id="1420" name="Google Shape;1420;p21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21" name="Google Shape;1421;p21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22" name="Google Shape;1422;p21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23" name="Google Shape;1423;p21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424" name="Google Shape;1424;p210"/>
            <p:cNvGrpSpPr/>
            <p:nvPr/>
          </p:nvGrpSpPr>
          <p:grpSpPr>
            <a:xfrm>
              <a:off x="1751220" y="2553305"/>
              <a:ext cx="2635412" cy="1751564"/>
              <a:chOff x="1751220" y="2553305"/>
              <a:chExt cx="2635412" cy="1751564"/>
            </a:xfrm>
          </p:grpSpPr>
          <p:grpSp>
            <p:nvGrpSpPr>
              <p:cNvPr id="1425" name="Google Shape;1425;p210"/>
              <p:cNvGrpSpPr/>
              <p:nvPr/>
            </p:nvGrpSpPr>
            <p:grpSpPr>
              <a:xfrm>
                <a:off x="1751220" y="2553305"/>
                <a:ext cx="2635412" cy="1751564"/>
                <a:chOff x="1751220" y="2553305"/>
                <a:chExt cx="2635412" cy="1751564"/>
              </a:xfrm>
            </p:grpSpPr>
            <p:sp>
              <p:nvSpPr>
                <p:cNvPr id="1426" name="Google Shape;1426;p21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27" name="Google Shape;1427;p21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28" name="Google Shape;1428;p21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29" name="Google Shape;1429;p21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430" name="Google Shape;1430;p21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431" name="Google Shape;1431;p210"/>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3b">
  <p:cSld name="TITLE_AND_BODY_3_1_1_1_1">
    <p:spTree>
      <p:nvGrpSpPr>
        <p:cNvPr id="1" name="Shape 1432"/>
        <p:cNvGrpSpPr/>
        <p:nvPr/>
      </p:nvGrpSpPr>
      <p:grpSpPr>
        <a:xfrm>
          <a:off x="0" y="0"/>
          <a:ext cx="0" cy="0"/>
          <a:chOff x="0" y="0"/>
          <a:chExt cx="0" cy="0"/>
        </a:xfrm>
      </p:grpSpPr>
      <p:sp>
        <p:nvSpPr>
          <p:cNvPr id="1433" name="Google Shape;1433;p211"/>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211"/>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1435" name="Google Shape;1435;p211"/>
          <p:cNvGrpSpPr/>
          <p:nvPr/>
        </p:nvGrpSpPr>
        <p:grpSpPr>
          <a:xfrm>
            <a:off x="699543" y="9578871"/>
            <a:ext cx="860353" cy="172004"/>
            <a:chOff x="1751220" y="2553305"/>
            <a:chExt cx="8690433" cy="1751564"/>
          </a:xfrm>
        </p:grpSpPr>
        <p:grpSp>
          <p:nvGrpSpPr>
            <p:cNvPr id="1436" name="Google Shape;1436;p211"/>
            <p:cNvGrpSpPr/>
            <p:nvPr/>
          </p:nvGrpSpPr>
          <p:grpSpPr>
            <a:xfrm>
              <a:off x="4940894" y="2609525"/>
              <a:ext cx="5500759" cy="1694643"/>
              <a:chOff x="4940894" y="2609525"/>
              <a:chExt cx="5500759" cy="1694643"/>
            </a:xfrm>
          </p:grpSpPr>
          <p:sp>
            <p:nvSpPr>
              <p:cNvPr id="1437" name="Google Shape;1437;p21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38" name="Google Shape;1438;p21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39" name="Google Shape;1439;p21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40" name="Google Shape;1440;p21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441" name="Google Shape;1441;p211"/>
            <p:cNvGrpSpPr/>
            <p:nvPr/>
          </p:nvGrpSpPr>
          <p:grpSpPr>
            <a:xfrm>
              <a:off x="1751220" y="2553305"/>
              <a:ext cx="2635412" cy="1751564"/>
              <a:chOff x="1751220" y="2553305"/>
              <a:chExt cx="2635412" cy="1751564"/>
            </a:xfrm>
          </p:grpSpPr>
          <p:grpSp>
            <p:nvGrpSpPr>
              <p:cNvPr id="1442" name="Google Shape;1442;p211"/>
              <p:cNvGrpSpPr/>
              <p:nvPr/>
            </p:nvGrpSpPr>
            <p:grpSpPr>
              <a:xfrm>
                <a:off x="1751220" y="2553305"/>
                <a:ext cx="2635412" cy="1751564"/>
                <a:chOff x="1751220" y="2553305"/>
                <a:chExt cx="2635412" cy="1751564"/>
              </a:xfrm>
            </p:grpSpPr>
            <p:sp>
              <p:nvSpPr>
                <p:cNvPr id="1443" name="Google Shape;1443;p21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44" name="Google Shape;1444;p21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45" name="Google Shape;1445;p21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46" name="Google Shape;1446;p21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447" name="Google Shape;1447;p21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448" name="Google Shape;1448;p211"/>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04_Title (Gradient)">
  <p:cSld name="TITLE_4_1">
    <p:bg>
      <p:bgPr>
        <a:blipFill>
          <a:blip r:embed="rId2">
            <a:alphaModFix/>
          </a:blip>
          <a:stretch>
            <a:fillRect/>
          </a:stretch>
        </a:blipFill>
        <a:effectLst/>
      </p:bgPr>
    </p:bg>
    <p:spTree>
      <p:nvGrpSpPr>
        <p:cNvPr id="1" name="Shape 1453"/>
        <p:cNvGrpSpPr/>
        <p:nvPr/>
      </p:nvGrpSpPr>
      <p:grpSpPr>
        <a:xfrm>
          <a:off x="0" y="0"/>
          <a:ext cx="0" cy="0"/>
          <a:chOff x="0" y="0"/>
          <a:chExt cx="0" cy="0"/>
        </a:xfrm>
      </p:grpSpPr>
      <p:pic>
        <p:nvPicPr>
          <p:cNvPr id="1454" name="Google Shape;1454;g3d2a8542ada_0_689"/>
          <p:cNvPicPr preferRelativeResize="0"/>
          <p:nvPr/>
        </p:nvPicPr>
        <p:blipFill rotWithShape="1">
          <a:blip r:embed="rId3">
            <a:alphaModFix/>
          </a:blip>
          <a:srcRect/>
          <a:stretch/>
        </p:blipFill>
        <p:spPr>
          <a:xfrm>
            <a:off x="8" y="-1819"/>
            <a:ext cx="18288000" cy="10286983"/>
          </a:xfrm>
          <a:prstGeom prst="rect">
            <a:avLst/>
          </a:prstGeom>
          <a:noFill/>
          <a:ln>
            <a:noFill/>
          </a:ln>
        </p:spPr>
      </p:pic>
      <p:sp>
        <p:nvSpPr>
          <p:cNvPr id="1455" name="Google Shape;1455;g3d2a8542ada_0_689"/>
          <p:cNvSpPr txBox="1">
            <a:spLocks noGrp="1"/>
          </p:cNvSpPr>
          <p:nvPr>
            <p:ph type="subTitle" idx="1"/>
          </p:nvPr>
        </p:nvSpPr>
        <p:spPr>
          <a:xfrm>
            <a:off x="79056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56" name="Google Shape;1456;g3d2a8542ada_0_689"/>
          <p:cNvSpPr txBox="1">
            <a:spLocks noGrp="1"/>
          </p:cNvSpPr>
          <p:nvPr>
            <p:ph type="subTitle" idx="2"/>
          </p:nvPr>
        </p:nvSpPr>
        <p:spPr>
          <a:xfrm>
            <a:off x="431720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57" name="Google Shape;1457;g3d2a8542ada_0_689"/>
          <p:cNvSpPr txBox="1">
            <a:spLocks noGrp="1"/>
          </p:cNvSpPr>
          <p:nvPr>
            <p:ph type="subTitle" idx="3"/>
          </p:nvPr>
        </p:nvSpPr>
        <p:spPr>
          <a:xfrm>
            <a:off x="784384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58" name="Google Shape;1458;g3d2a8542ada_0_689"/>
          <p:cNvSpPr txBox="1">
            <a:spLocks noGrp="1"/>
          </p:cNvSpPr>
          <p:nvPr>
            <p:ph type="ctrTitle"/>
          </p:nvPr>
        </p:nvSpPr>
        <p:spPr>
          <a:xfrm>
            <a:off x="79056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459" name="Google Shape;1459;g3d2a8542ada_0_689"/>
          <p:cNvSpPr txBox="1">
            <a:spLocks noGrp="1"/>
          </p:cNvSpPr>
          <p:nvPr>
            <p:ph type="subTitle" idx="4"/>
          </p:nvPr>
        </p:nvSpPr>
        <p:spPr>
          <a:xfrm>
            <a:off x="79056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1460"/>
        <p:cNvGrpSpPr/>
        <p:nvPr/>
      </p:nvGrpSpPr>
      <p:grpSpPr>
        <a:xfrm>
          <a:off x="0" y="0"/>
          <a:ext cx="0" cy="0"/>
          <a:chOff x="0" y="0"/>
          <a:chExt cx="0" cy="0"/>
        </a:xfrm>
      </p:grpSpPr>
      <p:sp>
        <p:nvSpPr>
          <p:cNvPr id="1461" name="Google Shape;1461;g3d2a8542ada_0_696"/>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62" name="Google Shape;1462;g3d2a8542ada_0_696"/>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63" name="Google Shape;1463;g3d2a8542ada_0_696"/>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64" name="Google Shape;1464;g3d2a8542ada_0_696"/>
          <p:cNvSpPr txBox="1">
            <a:spLocks noGrp="1"/>
          </p:cNvSpPr>
          <p:nvPr>
            <p:ph type="ctrTitle"/>
          </p:nvPr>
        </p:nvSpPr>
        <p:spPr>
          <a:xfrm>
            <a:off x="704100" y="265176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465" name="Google Shape;1465;g3d2a8542ada_0_696"/>
          <p:cNvSpPr txBox="1">
            <a:spLocks noGrp="1"/>
          </p:cNvSpPr>
          <p:nvPr>
            <p:ph type="subTitle" idx="4"/>
          </p:nvPr>
        </p:nvSpPr>
        <p:spPr>
          <a:xfrm>
            <a:off x="704100" y="484633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1466" name="Google Shape;1466;g3d2a8542ada_0_696"/>
          <p:cNvGrpSpPr/>
          <p:nvPr/>
        </p:nvGrpSpPr>
        <p:grpSpPr>
          <a:xfrm>
            <a:off x="15867399" y="9251826"/>
            <a:ext cx="1725920" cy="347510"/>
            <a:chOff x="15867399" y="9251826"/>
            <a:chExt cx="1725920" cy="347510"/>
          </a:xfrm>
        </p:grpSpPr>
        <p:grpSp>
          <p:nvGrpSpPr>
            <p:cNvPr id="1467" name="Google Shape;1467;g3d2a8542ada_0_696"/>
            <p:cNvGrpSpPr/>
            <p:nvPr/>
          </p:nvGrpSpPr>
          <p:grpSpPr>
            <a:xfrm>
              <a:off x="16500868" y="9262980"/>
              <a:ext cx="1092451" cy="336217"/>
              <a:chOff x="4940894" y="2609525"/>
              <a:chExt cx="5500759" cy="1694643"/>
            </a:xfrm>
          </p:grpSpPr>
          <p:sp>
            <p:nvSpPr>
              <p:cNvPr id="1468" name="Google Shape;1468;g3d2a8542ada_0_69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9" name="Google Shape;1469;g3d2a8542ada_0_69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0" name="Google Shape;1470;g3d2a8542ada_0_69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1" name="Google Shape;1471;g3d2a8542ada_0_69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2" name="Google Shape;1472;g3d2a8542ada_0_696"/>
            <p:cNvGrpSpPr/>
            <p:nvPr/>
          </p:nvGrpSpPr>
          <p:grpSpPr>
            <a:xfrm>
              <a:off x="15867399" y="9251826"/>
              <a:ext cx="523393" cy="347510"/>
              <a:chOff x="1751220" y="2553305"/>
              <a:chExt cx="2635412" cy="1751564"/>
            </a:xfrm>
          </p:grpSpPr>
          <p:grpSp>
            <p:nvGrpSpPr>
              <p:cNvPr id="1473" name="Google Shape;1473;g3d2a8542ada_0_696"/>
              <p:cNvGrpSpPr/>
              <p:nvPr/>
            </p:nvGrpSpPr>
            <p:grpSpPr>
              <a:xfrm>
                <a:off x="1751220" y="2553305"/>
                <a:ext cx="2635412" cy="1751564"/>
                <a:chOff x="1751220" y="2553305"/>
                <a:chExt cx="2635412" cy="1751564"/>
              </a:xfrm>
            </p:grpSpPr>
            <p:sp>
              <p:nvSpPr>
                <p:cNvPr id="1474" name="Google Shape;1474;g3d2a8542ada_0_69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5" name="Google Shape;1475;g3d2a8542ada_0_69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6" name="Google Shape;1476;g3d2a8542ada_0_69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7" name="Google Shape;1477;g3d2a8542ada_0_69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478" name="Google Shape;1478;g3d2a8542ada_0_69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01_Title 1">
  <p:cSld name="TITLE_4">
    <p:spTree>
      <p:nvGrpSpPr>
        <p:cNvPr id="1" name="Shape 1479"/>
        <p:cNvGrpSpPr/>
        <p:nvPr/>
      </p:nvGrpSpPr>
      <p:grpSpPr>
        <a:xfrm>
          <a:off x="0" y="0"/>
          <a:ext cx="0" cy="0"/>
          <a:chOff x="0" y="0"/>
          <a:chExt cx="0" cy="0"/>
        </a:xfrm>
      </p:grpSpPr>
      <p:sp>
        <p:nvSpPr>
          <p:cNvPr id="1480" name="Google Shape;1480;g3d2a8542ada_0_715"/>
          <p:cNvSpPr/>
          <p:nvPr/>
        </p:nvSpPr>
        <p:spPr>
          <a:xfrm>
            <a:off x="0" y="-100"/>
            <a:ext cx="182880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g3d2a8542ada_0_715"/>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1482" name="Google Shape;1482;g3d2a8542ada_0_715"/>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1483" name="Google Shape;1483;g3d2a8542ada_0_715"/>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1484" name="Google Shape;1484;g3d2a8542ada_0_715"/>
          <p:cNvSpPr txBox="1">
            <a:spLocks noGrp="1"/>
          </p:cNvSpPr>
          <p:nvPr>
            <p:ph type="ctrTitle"/>
          </p:nvPr>
        </p:nvSpPr>
        <p:spPr>
          <a:xfrm>
            <a:off x="704100" y="3402676"/>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a:endParaRPr/>
          </a:p>
        </p:txBody>
      </p:sp>
      <p:sp>
        <p:nvSpPr>
          <p:cNvPr id="1485" name="Google Shape;1485;g3d2a8542ada_0_715"/>
          <p:cNvSpPr txBox="1">
            <a:spLocks noGrp="1"/>
          </p:cNvSpPr>
          <p:nvPr>
            <p:ph type="subTitle" idx="4"/>
          </p:nvPr>
        </p:nvSpPr>
        <p:spPr>
          <a:xfrm>
            <a:off x="704100" y="5597246"/>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a:endParaRPr/>
          </a:p>
        </p:txBody>
      </p:sp>
      <p:grpSp>
        <p:nvGrpSpPr>
          <p:cNvPr id="1486" name="Google Shape;1486;g3d2a8542ada_0_715"/>
          <p:cNvGrpSpPr/>
          <p:nvPr/>
        </p:nvGrpSpPr>
        <p:grpSpPr>
          <a:xfrm>
            <a:off x="15867399" y="9251826"/>
            <a:ext cx="1725920" cy="347510"/>
            <a:chOff x="15867399" y="9251826"/>
            <a:chExt cx="1725920" cy="347510"/>
          </a:xfrm>
        </p:grpSpPr>
        <p:grpSp>
          <p:nvGrpSpPr>
            <p:cNvPr id="1487" name="Google Shape;1487;g3d2a8542ada_0_715"/>
            <p:cNvGrpSpPr/>
            <p:nvPr/>
          </p:nvGrpSpPr>
          <p:grpSpPr>
            <a:xfrm>
              <a:off x="16500868" y="9262980"/>
              <a:ext cx="1092451" cy="336217"/>
              <a:chOff x="4940894" y="2609525"/>
              <a:chExt cx="5500759" cy="1694643"/>
            </a:xfrm>
          </p:grpSpPr>
          <p:sp>
            <p:nvSpPr>
              <p:cNvPr id="1488" name="Google Shape;1488;g3d2a8542ada_0_715"/>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9" name="Google Shape;1489;g3d2a8542ada_0_715"/>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0" name="Google Shape;1490;g3d2a8542ada_0_715"/>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1" name="Google Shape;1491;g3d2a8542ada_0_715"/>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2" name="Google Shape;1492;g3d2a8542ada_0_715"/>
            <p:cNvGrpSpPr/>
            <p:nvPr/>
          </p:nvGrpSpPr>
          <p:grpSpPr>
            <a:xfrm>
              <a:off x="15867399" y="9251826"/>
              <a:ext cx="523393" cy="347510"/>
              <a:chOff x="1751220" y="2553305"/>
              <a:chExt cx="2635412" cy="1751564"/>
            </a:xfrm>
          </p:grpSpPr>
          <p:grpSp>
            <p:nvGrpSpPr>
              <p:cNvPr id="1493" name="Google Shape;1493;g3d2a8542ada_0_715"/>
              <p:cNvGrpSpPr/>
              <p:nvPr/>
            </p:nvGrpSpPr>
            <p:grpSpPr>
              <a:xfrm>
                <a:off x="1751220" y="2553305"/>
                <a:ext cx="2635412" cy="1751564"/>
                <a:chOff x="1751220" y="2553305"/>
                <a:chExt cx="2635412" cy="1751564"/>
              </a:xfrm>
            </p:grpSpPr>
            <p:sp>
              <p:nvSpPr>
                <p:cNvPr id="1494" name="Google Shape;1494;g3d2a8542ada_0_715"/>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5" name="Google Shape;1495;g3d2a8542ada_0_715"/>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6" name="Google Shape;1496;g3d2a8542ada_0_715"/>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7" name="Google Shape;1497;g3d2a8542ada_0_715"/>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498" name="Google Shape;1498;g3d2a8542ada_0_715"/>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8_Text (Third)">
  <p:cSld name="TITLE_AND_BODY_2_1">
    <p:spTree>
      <p:nvGrpSpPr>
        <p:cNvPr id="1" name="Shape 136"/>
        <p:cNvGrpSpPr/>
        <p:nvPr/>
      </p:nvGrpSpPr>
      <p:grpSpPr>
        <a:xfrm>
          <a:off x="0" y="0"/>
          <a:ext cx="0" cy="0"/>
          <a:chOff x="0" y="0"/>
          <a:chExt cx="0" cy="0"/>
        </a:xfrm>
      </p:grpSpPr>
      <p:sp>
        <p:nvSpPr>
          <p:cNvPr id="137" name="Google Shape;137;p67"/>
          <p:cNvSpPr txBox="1">
            <a:spLocks noGrp="1"/>
          </p:cNvSpPr>
          <p:nvPr>
            <p:ph type="title"/>
          </p:nvPr>
        </p:nvSpPr>
        <p:spPr>
          <a:xfrm>
            <a:off x="699525" y="3983325"/>
            <a:ext cx="8241300" cy="1237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38" name="Google Shape;138;p67"/>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39" name="Google Shape;139;p67"/>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40" name="Google Shape;140;p6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04_Agenda">
  <p:cSld name="SECTION_HEADER_2_2">
    <p:spTree>
      <p:nvGrpSpPr>
        <p:cNvPr id="1" name="Shape 1499"/>
        <p:cNvGrpSpPr/>
        <p:nvPr/>
      </p:nvGrpSpPr>
      <p:grpSpPr>
        <a:xfrm>
          <a:off x="0" y="0"/>
          <a:ext cx="0" cy="0"/>
          <a:chOff x="0" y="0"/>
          <a:chExt cx="0" cy="0"/>
        </a:xfrm>
      </p:grpSpPr>
      <p:sp>
        <p:nvSpPr>
          <p:cNvPr id="1500" name="Google Shape;1500;g3d2a8542ada_0_735"/>
          <p:cNvSpPr txBox="1">
            <a:spLocks noGrp="1"/>
          </p:cNvSpPr>
          <p:nvPr>
            <p:ph type="body" idx="1"/>
          </p:nvPr>
        </p:nvSpPr>
        <p:spPr>
          <a:xfrm>
            <a:off x="9852650" y="2743200"/>
            <a:ext cx="7735800" cy="6844200"/>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400"/>
              </a:spcBef>
              <a:spcAft>
                <a:spcPts val="0"/>
              </a:spcAft>
              <a:buSzPts val="2700"/>
              <a:buNone/>
              <a:defRPr sz="2700"/>
            </a:lvl1pPr>
            <a:lvl2pPr marL="914400" lvl="1" indent="-400050" algn="l">
              <a:lnSpc>
                <a:spcPct val="115000"/>
              </a:lnSpc>
              <a:spcBef>
                <a:spcPts val="4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1501" name="Google Shape;1501;g3d2a8542ada_0_735"/>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502" name="Google Shape;1502;g3d2a8542ada_0_735"/>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03" name="Google Shape;1503;g3d2a8542ada_0_73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04_Agenda 1">
  <p:cSld name="SECTION_HEADER_2_2_4">
    <p:spTree>
      <p:nvGrpSpPr>
        <p:cNvPr id="1" name="Shape 1504"/>
        <p:cNvGrpSpPr/>
        <p:nvPr/>
      </p:nvGrpSpPr>
      <p:grpSpPr>
        <a:xfrm>
          <a:off x="0" y="0"/>
          <a:ext cx="0" cy="0"/>
          <a:chOff x="0" y="0"/>
          <a:chExt cx="0" cy="0"/>
        </a:xfrm>
      </p:grpSpPr>
      <p:sp>
        <p:nvSpPr>
          <p:cNvPr id="1505" name="Google Shape;1505;g3d2a8542ada_0_740"/>
          <p:cNvSpPr/>
          <p:nvPr/>
        </p:nvSpPr>
        <p:spPr>
          <a:xfrm>
            <a:off x="0" y="25"/>
            <a:ext cx="84444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g3d2a8542ada_0_740"/>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1507" name="Google Shape;1507;g3d2a8542ada_0_740"/>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04_Agenda 1 2">
  <p:cSld name="SECTION_HEADER_2_2_4_2">
    <p:spTree>
      <p:nvGrpSpPr>
        <p:cNvPr id="1" name="Shape 1508"/>
        <p:cNvGrpSpPr/>
        <p:nvPr/>
      </p:nvGrpSpPr>
      <p:grpSpPr>
        <a:xfrm>
          <a:off x="0" y="0"/>
          <a:ext cx="0" cy="0"/>
          <a:chOff x="0" y="0"/>
          <a:chExt cx="0" cy="0"/>
        </a:xfrm>
      </p:grpSpPr>
      <p:sp>
        <p:nvSpPr>
          <p:cNvPr id="1509" name="Google Shape;1509;g3d2a8542ada_0_744"/>
          <p:cNvSpPr/>
          <p:nvPr/>
        </p:nvSpPr>
        <p:spPr>
          <a:xfrm>
            <a:off x="0" y="25"/>
            <a:ext cx="84444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g3d2a8542ada_0_744"/>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1511" name="Google Shape;1511;g3d2a8542ada_0_74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04_Agenda 1 1">
  <p:cSld name="SECTION_HEADER_2_2_4_1">
    <p:spTree>
      <p:nvGrpSpPr>
        <p:cNvPr id="1" name="Shape 1512"/>
        <p:cNvGrpSpPr/>
        <p:nvPr/>
      </p:nvGrpSpPr>
      <p:grpSpPr>
        <a:xfrm>
          <a:off x="0" y="0"/>
          <a:ext cx="0" cy="0"/>
          <a:chOff x="0" y="0"/>
          <a:chExt cx="0" cy="0"/>
        </a:xfrm>
      </p:grpSpPr>
      <p:sp>
        <p:nvSpPr>
          <p:cNvPr id="1513" name="Google Shape;1513;g3d2a8542ada_0_748"/>
          <p:cNvSpPr/>
          <p:nvPr/>
        </p:nvSpPr>
        <p:spPr>
          <a:xfrm>
            <a:off x="0" y="25"/>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g3d2a8542ada_0_748"/>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15" name="Google Shape;1515;g3d2a8542ada_0_74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04_Agenda 1 1 2">
  <p:cSld name="SECTION_HEADER_2_2_4_1_2">
    <p:spTree>
      <p:nvGrpSpPr>
        <p:cNvPr id="1" name="Shape 1516"/>
        <p:cNvGrpSpPr/>
        <p:nvPr/>
      </p:nvGrpSpPr>
      <p:grpSpPr>
        <a:xfrm>
          <a:off x="0" y="0"/>
          <a:ext cx="0" cy="0"/>
          <a:chOff x="0" y="0"/>
          <a:chExt cx="0" cy="0"/>
        </a:xfrm>
      </p:grpSpPr>
      <p:sp>
        <p:nvSpPr>
          <p:cNvPr id="1517" name="Google Shape;1517;g3d2a8542ada_0_752"/>
          <p:cNvSpPr/>
          <p:nvPr/>
        </p:nvSpPr>
        <p:spPr>
          <a:xfrm>
            <a:off x="14079400" y="0"/>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g3d2a8542ada_0_752"/>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19" name="Google Shape;1519;g3d2a8542ada_0_752"/>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04_Agenda 1 1 1">
  <p:cSld name="SECTION_HEADER_2_2_4_1_1">
    <p:spTree>
      <p:nvGrpSpPr>
        <p:cNvPr id="1" name="Shape 1520"/>
        <p:cNvGrpSpPr/>
        <p:nvPr/>
      </p:nvGrpSpPr>
      <p:grpSpPr>
        <a:xfrm>
          <a:off x="0" y="0"/>
          <a:ext cx="0" cy="0"/>
          <a:chOff x="0" y="0"/>
          <a:chExt cx="0" cy="0"/>
        </a:xfrm>
      </p:grpSpPr>
      <p:sp>
        <p:nvSpPr>
          <p:cNvPr id="1521" name="Google Shape;1521;g3d2a8542ada_0_756"/>
          <p:cNvSpPr/>
          <p:nvPr/>
        </p:nvSpPr>
        <p:spPr>
          <a:xfrm>
            <a:off x="0" y="25"/>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g3d2a8542ada_0_756"/>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1523" name="Google Shape;1523;g3d2a8542ada_0_75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07_Schedule">
  <p:cSld name="SECTION_HEADER_2_2_1">
    <p:spTree>
      <p:nvGrpSpPr>
        <p:cNvPr id="1" name="Shape 1524"/>
        <p:cNvGrpSpPr/>
        <p:nvPr/>
      </p:nvGrpSpPr>
      <p:grpSpPr>
        <a:xfrm>
          <a:off x="0" y="0"/>
          <a:ext cx="0" cy="0"/>
          <a:chOff x="0" y="0"/>
          <a:chExt cx="0" cy="0"/>
        </a:xfrm>
      </p:grpSpPr>
      <p:sp>
        <p:nvSpPr>
          <p:cNvPr id="1525" name="Google Shape;1525;g3d2a8542ada_0_760"/>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526" name="Google Shape;1526;g3d2a8542ada_0_760"/>
          <p:cNvSpPr txBox="1">
            <a:spLocks noGrp="1"/>
          </p:cNvSpPr>
          <p:nvPr>
            <p:ph type="subTitle" idx="1"/>
          </p:nvPr>
        </p:nvSpPr>
        <p:spPr>
          <a:xfrm>
            <a:off x="8444450" y="3108954"/>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527" name="Google Shape;1527;g3d2a8542ada_0_760"/>
          <p:cNvSpPr txBox="1">
            <a:spLocks noGrp="1"/>
          </p:cNvSpPr>
          <p:nvPr>
            <p:ph type="subTitle" idx="2"/>
          </p:nvPr>
        </p:nvSpPr>
        <p:spPr>
          <a:xfrm>
            <a:off x="13373075" y="310895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528" name="Google Shape;1528;g3d2a8542ada_0_760"/>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29" name="Google Shape;1529;g3d2a8542ada_0_760"/>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30" name="Google Shape;1530;g3d2a8542ada_0_760"/>
          <p:cNvSpPr txBox="1">
            <a:spLocks noGrp="1"/>
          </p:cNvSpPr>
          <p:nvPr>
            <p:ph type="subTitle" idx="5"/>
          </p:nvPr>
        </p:nvSpPr>
        <p:spPr>
          <a:xfrm>
            <a:off x="8444450" y="4846323"/>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531" name="Google Shape;1531;g3d2a8542ada_0_760"/>
          <p:cNvSpPr txBox="1">
            <a:spLocks noGrp="1"/>
          </p:cNvSpPr>
          <p:nvPr>
            <p:ph type="subTitle" idx="6"/>
          </p:nvPr>
        </p:nvSpPr>
        <p:spPr>
          <a:xfrm>
            <a:off x="13373075" y="484632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532" name="Google Shape;1532;g3d2a8542ada_0_760"/>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33" name="Google Shape;1533;g3d2a8542ada_0_760"/>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34" name="Google Shape;1534;g3d2a8542ada_0_760"/>
          <p:cNvSpPr txBox="1">
            <a:spLocks noGrp="1"/>
          </p:cNvSpPr>
          <p:nvPr>
            <p:ph type="subTitle" idx="9"/>
          </p:nvPr>
        </p:nvSpPr>
        <p:spPr>
          <a:xfrm>
            <a:off x="8444450"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535" name="Google Shape;1535;g3d2a8542ada_0_760"/>
          <p:cNvSpPr txBox="1">
            <a:spLocks noGrp="1"/>
          </p:cNvSpPr>
          <p:nvPr>
            <p:ph type="subTitle" idx="13"/>
          </p:nvPr>
        </p:nvSpPr>
        <p:spPr>
          <a:xfrm>
            <a:off x="13373075"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536" name="Google Shape;1536;g3d2a8542ada_0_760"/>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37" name="Google Shape;1537;g3d2a8542ada_0_760"/>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38" name="Google Shape;1538;g3d2a8542ada_0_760"/>
          <p:cNvSpPr txBox="1">
            <a:spLocks noGrp="1"/>
          </p:cNvSpPr>
          <p:nvPr>
            <p:ph type="subTitle" idx="16"/>
          </p:nvPr>
        </p:nvSpPr>
        <p:spPr>
          <a:xfrm>
            <a:off x="8444450"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539" name="Google Shape;1539;g3d2a8542ada_0_760"/>
          <p:cNvSpPr txBox="1">
            <a:spLocks noGrp="1"/>
          </p:cNvSpPr>
          <p:nvPr>
            <p:ph type="subTitle" idx="17"/>
          </p:nvPr>
        </p:nvSpPr>
        <p:spPr>
          <a:xfrm>
            <a:off x="13373075"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540" name="Google Shape;1540;g3d2a8542ada_0_760"/>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41" name="Google Shape;1541;g3d2a8542ada_0_760"/>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42" name="Google Shape;1542;g3d2a8542ada_0_760"/>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43" name="Google Shape;1543;g3d2a8542ada_0_760"/>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44" name="Google Shape;1544;g3d2a8542ada_0_760"/>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45" name="Google Shape;1545;g3d2a8542ada_0_760"/>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46" name="Google Shape;1546;g3d2a8542ada_0_760"/>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47" name="Google Shape;1547;g3d2a8542ada_0_760"/>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48" name="Google Shape;1548;g3d2a8542ada_0_760"/>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49" name="Google Shape;1549;g3d2a8542ada_0_760"/>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50" name="Google Shape;1550;g3d2a8542ada_0_760"/>
          <p:cNvSpPr txBox="1"/>
          <p:nvPr/>
        </p:nvSpPr>
        <p:spPr>
          <a:xfrm>
            <a:off x="699525" y="699525"/>
            <a:ext cx="3254700" cy="3474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400"/>
              <a:buFont typeface="Arial"/>
              <a:buNone/>
            </a:pPr>
            <a:endParaRPr sz="1400" b="0" i="0" u="none" strike="noStrike" cap="none">
              <a:solidFill>
                <a:srgbClr val="67788A"/>
              </a:solidFill>
              <a:latin typeface="Arial"/>
              <a:ea typeface="Arial"/>
              <a:cs typeface="Arial"/>
              <a:sym typeface="Aria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10_Mission">
  <p:cSld name="SECTION_HEADER_2_1_2_1">
    <p:spTree>
      <p:nvGrpSpPr>
        <p:cNvPr id="1" name="Shape 1551"/>
        <p:cNvGrpSpPr/>
        <p:nvPr/>
      </p:nvGrpSpPr>
      <p:grpSpPr>
        <a:xfrm>
          <a:off x="0" y="0"/>
          <a:ext cx="0" cy="0"/>
          <a:chOff x="0" y="0"/>
          <a:chExt cx="0" cy="0"/>
        </a:xfrm>
      </p:grpSpPr>
      <p:sp>
        <p:nvSpPr>
          <p:cNvPr id="1552" name="Google Shape;1552;g3d2a8542ada_0_787"/>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553" name="Google Shape;1553;g3d2a8542ada_0_787"/>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554" name="Google Shape;1554;g3d2a8542ada_0_787"/>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55" name="Google Shape;1555;g3d2a8542ada_0_78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3_Quote">
  <p:cSld name="SECTION_HEADER_2_1_2_2">
    <p:spTree>
      <p:nvGrpSpPr>
        <p:cNvPr id="1" name="Shape 1556"/>
        <p:cNvGrpSpPr/>
        <p:nvPr/>
      </p:nvGrpSpPr>
      <p:grpSpPr>
        <a:xfrm>
          <a:off x="0" y="0"/>
          <a:ext cx="0" cy="0"/>
          <a:chOff x="0" y="0"/>
          <a:chExt cx="0" cy="0"/>
        </a:xfrm>
      </p:grpSpPr>
      <p:sp>
        <p:nvSpPr>
          <p:cNvPr id="1557" name="Google Shape;1557;g3d2a8542ada_0_792"/>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558" name="Google Shape;1558;g3d2a8542ada_0_792"/>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559" name="Google Shape;1559;g3d2a8542ada_0_792"/>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60" name="Google Shape;1560;g3d2a8542ada_0_792"/>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6_Section">
  <p:cSld name="SECTION_HEADER_2_3">
    <p:spTree>
      <p:nvGrpSpPr>
        <p:cNvPr id="1" name="Shape 1561"/>
        <p:cNvGrpSpPr/>
        <p:nvPr/>
      </p:nvGrpSpPr>
      <p:grpSpPr>
        <a:xfrm>
          <a:off x="0" y="0"/>
          <a:ext cx="0" cy="0"/>
          <a:chOff x="0" y="0"/>
          <a:chExt cx="0" cy="0"/>
        </a:xfrm>
      </p:grpSpPr>
      <p:sp>
        <p:nvSpPr>
          <p:cNvPr id="1562" name="Google Shape;1562;g3d2a8542ada_0_797"/>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63" name="Google Shape;1563;g3d2a8542ada_0_797"/>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64" name="Google Shape;1564;g3d2a8542ada_0_79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1_Columns (Two)">
  <p:cSld name="TITLE_AND_BODY_2_2">
    <p:spTree>
      <p:nvGrpSpPr>
        <p:cNvPr id="1" name="Shape 141"/>
        <p:cNvGrpSpPr/>
        <p:nvPr/>
      </p:nvGrpSpPr>
      <p:grpSpPr>
        <a:xfrm>
          <a:off x="0" y="0"/>
          <a:ext cx="0" cy="0"/>
          <a:chOff x="0" y="0"/>
          <a:chExt cx="0" cy="0"/>
        </a:xfrm>
      </p:grpSpPr>
      <p:sp>
        <p:nvSpPr>
          <p:cNvPr id="142" name="Google Shape;142;p68"/>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43" name="Google Shape;143;p68"/>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44" name="Google Shape;144;p68"/>
          <p:cNvSpPr txBox="1">
            <a:spLocks noGrp="1"/>
          </p:cNvSpPr>
          <p:nvPr>
            <p:ph type="title" idx="2"/>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45" name="Google Shape;145;p68"/>
          <p:cNvSpPr txBox="1">
            <a:spLocks noGrp="1"/>
          </p:cNvSpPr>
          <p:nvPr>
            <p:ph type="body" idx="3"/>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46" name="Google Shape;146;p68"/>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47" name="Google Shape;147;p6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1565"/>
        <p:cNvGrpSpPr/>
        <p:nvPr/>
      </p:nvGrpSpPr>
      <p:grpSpPr>
        <a:xfrm>
          <a:off x="0" y="0"/>
          <a:ext cx="0" cy="0"/>
          <a:chOff x="0" y="0"/>
          <a:chExt cx="0" cy="0"/>
        </a:xfrm>
      </p:grpSpPr>
      <p:sp>
        <p:nvSpPr>
          <p:cNvPr id="1566" name="Google Shape;1566;g3d2a8542ada_0_801"/>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67" name="Google Shape;1567;g3d2a8542ada_0_801"/>
          <p:cNvSpPr txBox="1">
            <a:spLocks noGrp="1"/>
          </p:cNvSpPr>
          <p:nvPr>
            <p:ph type="body" idx="1"/>
          </p:nvPr>
        </p:nvSpPr>
        <p:spPr>
          <a:xfrm>
            <a:off x="699500" y="4105650"/>
            <a:ext cx="9370800" cy="3840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68" name="Google Shape;1568;g3d2a8542ada_0_801"/>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69" name="Google Shape;1569;g3d2a8542ada_0_80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1570"/>
        <p:cNvGrpSpPr/>
        <p:nvPr/>
      </p:nvGrpSpPr>
      <p:grpSpPr>
        <a:xfrm>
          <a:off x="0" y="0"/>
          <a:ext cx="0" cy="0"/>
          <a:chOff x="0" y="0"/>
          <a:chExt cx="0" cy="0"/>
        </a:xfrm>
      </p:grpSpPr>
      <p:sp>
        <p:nvSpPr>
          <p:cNvPr id="1571" name="Google Shape;1571;g3d2a8542ada_0_806"/>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72" name="Google Shape;1572;g3d2a8542ada_0_806"/>
          <p:cNvSpPr txBox="1">
            <a:spLocks noGrp="1"/>
          </p:cNvSpPr>
          <p:nvPr>
            <p:ph type="body" idx="1"/>
          </p:nvPr>
        </p:nvSpPr>
        <p:spPr>
          <a:xfrm>
            <a:off x="699525" y="4969750"/>
            <a:ext cx="10561200" cy="42099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73" name="Google Shape;1573;g3d2a8542ada_0_80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74" name="Google Shape;1574;g3d2a8542ada_0_80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25_Text (Half)">
  <p:cSld name="TITLE_AND_BODY_2">
    <p:spTree>
      <p:nvGrpSpPr>
        <p:cNvPr id="1" name="Shape 1575"/>
        <p:cNvGrpSpPr/>
        <p:nvPr/>
      </p:nvGrpSpPr>
      <p:grpSpPr>
        <a:xfrm>
          <a:off x="0" y="0"/>
          <a:ext cx="0" cy="0"/>
          <a:chOff x="0" y="0"/>
          <a:chExt cx="0" cy="0"/>
        </a:xfrm>
      </p:grpSpPr>
      <p:sp>
        <p:nvSpPr>
          <p:cNvPr id="1576" name="Google Shape;1576;g3d2a8542ada_0_811"/>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77" name="Google Shape;1577;g3d2a8542ada_0_811"/>
          <p:cNvSpPr txBox="1">
            <a:spLocks noGrp="1"/>
          </p:cNvSpPr>
          <p:nvPr>
            <p:ph type="body" idx="1"/>
          </p:nvPr>
        </p:nvSpPr>
        <p:spPr>
          <a:xfrm>
            <a:off x="699525" y="4969750"/>
            <a:ext cx="7745100" cy="4184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78" name="Google Shape;1578;g3d2a8542ada_0_811"/>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79" name="Google Shape;1579;g3d2a8542ada_0_81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28_Text (Third)">
  <p:cSld name="TITLE_AND_BODY_2_1">
    <p:spTree>
      <p:nvGrpSpPr>
        <p:cNvPr id="1" name="Shape 1580"/>
        <p:cNvGrpSpPr/>
        <p:nvPr/>
      </p:nvGrpSpPr>
      <p:grpSpPr>
        <a:xfrm>
          <a:off x="0" y="0"/>
          <a:ext cx="0" cy="0"/>
          <a:chOff x="0" y="0"/>
          <a:chExt cx="0" cy="0"/>
        </a:xfrm>
      </p:grpSpPr>
      <p:sp>
        <p:nvSpPr>
          <p:cNvPr id="1581" name="Google Shape;1581;g3d2a8542ada_0_816"/>
          <p:cNvSpPr txBox="1">
            <a:spLocks noGrp="1"/>
          </p:cNvSpPr>
          <p:nvPr>
            <p:ph type="title"/>
          </p:nvPr>
        </p:nvSpPr>
        <p:spPr>
          <a:xfrm>
            <a:off x="699525" y="3983325"/>
            <a:ext cx="8241300" cy="1237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82" name="Google Shape;1582;g3d2a8542ada_0_816"/>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83" name="Google Shape;1583;g3d2a8542ada_0_81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84" name="Google Shape;1584;g3d2a8542ada_0_81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31_Columns (Two)">
  <p:cSld name="TITLE_AND_BODY_2_2">
    <p:spTree>
      <p:nvGrpSpPr>
        <p:cNvPr id="1" name="Shape 1585"/>
        <p:cNvGrpSpPr/>
        <p:nvPr/>
      </p:nvGrpSpPr>
      <p:grpSpPr>
        <a:xfrm>
          <a:off x="0" y="0"/>
          <a:ext cx="0" cy="0"/>
          <a:chOff x="0" y="0"/>
          <a:chExt cx="0" cy="0"/>
        </a:xfrm>
      </p:grpSpPr>
      <p:sp>
        <p:nvSpPr>
          <p:cNvPr id="1586" name="Google Shape;1586;g3d2a8542ada_0_821"/>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87" name="Google Shape;1587;g3d2a8542ada_0_821"/>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88" name="Google Shape;1588;g3d2a8542ada_0_821"/>
          <p:cNvSpPr txBox="1">
            <a:spLocks noGrp="1"/>
          </p:cNvSpPr>
          <p:nvPr>
            <p:ph type="title" idx="2"/>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89" name="Google Shape;1589;g3d2a8542ada_0_821"/>
          <p:cNvSpPr txBox="1">
            <a:spLocks noGrp="1"/>
          </p:cNvSpPr>
          <p:nvPr>
            <p:ph type="body" idx="3"/>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90" name="Google Shape;1590;g3d2a8542ada_0_821"/>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91" name="Google Shape;1591;g3d2a8542ada_0_82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34_Columns (Three)">
  <p:cSld name="TITLE_AND_BODY_2_2_1">
    <p:spTree>
      <p:nvGrpSpPr>
        <p:cNvPr id="1" name="Shape 1592"/>
        <p:cNvGrpSpPr/>
        <p:nvPr/>
      </p:nvGrpSpPr>
      <p:grpSpPr>
        <a:xfrm>
          <a:off x="0" y="0"/>
          <a:ext cx="0" cy="0"/>
          <a:chOff x="0" y="0"/>
          <a:chExt cx="0" cy="0"/>
        </a:xfrm>
      </p:grpSpPr>
      <p:sp>
        <p:nvSpPr>
          <p:cNvPr id="1593" name="Google Shape;1593;g3d2a8542ada_0_828"/>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94" name="Google Shape;1594;g3d2a8542ada_0_828"/>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95" name="Google Shape;1595;g3d2a8542ada_0_828"/>
          <p:cNvSpPr txBox="1">
            <a:spLocks noGrp="1"/>
          </p:cNvSpPr>
          <p:nvPr>
            <p:ph type="title" idx="2"/>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96" name="Google Shape;1596;g3d2a8542ada_0_828"/>
          <p:cNvSpPr txBox="1">
            <a:spLocks noGrp="1"/>
          </p:cNvSpPr>
          <p:nvPr>
            <p:ph type="body" idx="3"/>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97" name="Google Shape;1597;g3d2a8542ada_0_828"/>
          <p:cNvSpPr txBox="1">
            <a:spLocks noGrp="1"/>
          </p:cNvSpPr>
          <p:nvPr>
            <p:ph type="title" idx="4"/>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98" name="Google Shape;1598;g3d2a8542ada_0_828"/>
          <p:cNvSpPr txBox="1">
            <a:spLocks noGrp="1"/>
          </p:cNvSpPr>
          <p:nvPr>
            <p:ph type="body" idx="5"/>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99" name="Google Shape;1599;g3d2a8542ada_0_828"/>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00" name="Google Shape;1600;g3d2a8542ada_0_82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37_Columns (Four)">
  <p:cSld name="TITLE_AND_BODY_2_2_1_1">
    <p:spTree>
      <p:nvGrpSpPr>
        <p:cNvPr id="1" name="Shape 1601"/>
        <p:cNvGrpSpPr/>
        <p:nvPr/>
      </p:nvGrpSpPr>
      <p:grpSpPr>
        <a:xfrm>
          <a:off x="0" y="0"/>
          <a:ext cx="0" cy="0"/>
          <a:chOff x="0" y="0"/>
          <a:chExt cx="0" cy="0"/>
        </a:xfrm>
      </p:grpSpPr>
      <p:sp>
        <p:nvSpPr>
          <p:cNvPr id="1602" name="Google Shape;1602;g3d2a8542ada_0_837"/>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03" name="Google Shape;1603;g3d2a8542ada_0_837"/>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04" name="Google Shape;1604;g3d2a8542ada_0_837"/>
          <p:cNvSpPr txBox="1">
            <a:spLocks noGrp="1"/>
          </p:cNvSpPr>
          <p:nvPr>
            <p:ph type="title" idx="2"/>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05" name="Google Shape;1605;g3d2a8542ada_0_837"/>
          <p:cNvSpPr txBox="1">
            <a:spLocks noGrp="1"/>
          </p:cNvSpPr>
          <p:nvPr>
            <p:ph type="body" idx="3"/>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06" name="Google Shape;1606;g3d2a8542ada_0_837"/>
          <p:cNvSpPr txBox="1">
            <a:spLocks noGrp="1"/>
          </p:cNvSpPr>
          <p:nvPr>
            <p:ph type="title" idx="4"/>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07" name="Google Shape;1607;g3d2a8542ada_0_837"/>
          <p:cNvSpPr txBox="1">
            <a:spLocks noGrp="1"/>
          </p:cNvSpPr>
          <p:nvPr>
            <p:ph type="body" idx="5"/>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08" name="Google Shape;1608;g3d2a8542ada_0_837"/>
          <p:cNvSpPr txBox="1">
            <a:spLocks noGrp="1"/>
          </p:cNvSpPr>
          <p:nvPr>
            <p:ph type="title" idx="6"/>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09" name="Google Shape;1609;g3d2a8542ada_0_837"/>
          <p:cNvSpPr txBox="1">
            <a:spLocks noGrp="1"/>
          </p:cNvSpPr>
          <p:nvPr>
            <p:ph type="body" idx="7"/>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10" name="Google Shape;1610;g3d2a8542ada_0_837"/>
          <p:cNvSpPr txBox="1">
            <a:spLocks noGrp="1"/>
          </p:cNvSpPr>
          <p:nvPr>
            <p:ph type="subTitle" idx="8"/>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11" name="Google Shape;1611;g3d2a8542ada_0_83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40_Points (Two)">
  <p:cSld name="TITLE_AND_BODY_2_2_1_2_2">
    <p:spTree>
      <p:nvGrpSpPr>
        <p:cNvPr id="1" name="Shape 1612"/>
        <p:cNvGrpSpPr/>
        <p:nvPr/>
      </p:nvGrpSpPr>
      <p:grpSpPr>
        <a:xfrm>
          <a:off x="0" y="0"/>
          <a:ext cx="0" cy="0"/>
          <a:chOff x="0" y="0"/>
          <a:chExt cx="0" cy="0"/>
        </a:xfrm>
      </p:grpSpPr>
      <p:sp>
        <p:nvSpPr>
          <p:cNvPr id="1613" name="Google Shape;1613;g3d2a8542ada_0_848"/>
          <p:cNvSpPr txBox="1">
            <a:spLocks noGrp="1"/>
          </p:cNvSpPr>
          <p:nvPr>
            <p:ph type="title"/>
          </p:nvPr>
        </p:nvSpPr>
        <p:spPr>
          <a:xfrm>
            <a:off x="1403600" y="3745051"/>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14" name="Google Shape;1614;g3d2a8542ada_0_848"/>
          <p:cNvSpPr txBox="1">
            <a:spLocks noGrp="1"/>
          </p:cNvSpPr>
          <p:nvPr>
            <p:ph type="body" idx="1"/>
          </p:nvPr>
        </p:nvSpPr>
        <p:spPr>
          <a:xfrm>
            <a:off x="1403600" y="5231007"/>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15" name="Google Shape;1615;g3d2a8542ada_0_848"/>
          <p:cNvSpPr txBox="1">
            <a:spLocks noGrp="1"/>
          </p:cNvSpPr>
          <p:nvPr>
            <p:ph type="title" idx="2"/>
          </p:nvPr>
        </p:nvSpPr>
        <p:spPr>
          <a:xfrm>
            <a:off x="10556725" y="3745051"/>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16" name="Google Shape;1616;g3d2a8542ada_0_848"/>
          <p:cNvSpPr txBox="1">
            <a:spLocks noGrp="1"/>
          </p:cNvSpPr>
          <p:nvPr>
            <p:ph type="body" idx="3"/>
          </p:nvPr>
        </p:nvSpPr>
        <p:spPr>
          <a:xfrm>
            <a:off x="10556725" y="5231006"/>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17" name="Google Shape;1617;g3d2a8542ada_0_848"/>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18" name="Google Shape;1618;g3d2a8542ada_0_84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43_Points (Three)">
  <p:cSld name="TITLE_AND_BODY_2_2_1_2">
    <p:spTree>
      <p:nvGrpSpPr>
        <p:cNvPr id="1" name="Shape 1619"/>
        <p:cNvGrpSpPr/>
        <p:nvPr/>
      </p:nvGrpSpPr>
      <p:grpSpPr>
        <a:xfrm>
          <a:off x="0" y="0"/>
          <a:ext cx="0" cy="0"/>
          <a:chOff x="0" y="0"/>
          <a:chExt cx="0" cy="0"/>
        </a:xfrm>
      </p:grpSpPr>
      <p:sp>
        <p:nvSpPr>
          <p:cNvPr id="1620" name="Google Shape;1620;g3d2a8542ada_0_855"/>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621" name="Google Shape;1621;g3d2a8542ada_0_855"/>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22" name="Google Shape;1622;g3d2a8542ada_0_855"/>
          <p:cNvSpPr txBox="1">
            <a:spLocks noGrp="1"/>
          </p:cNvSpPr>
          <p:nvPr>
            <p:ph type="title" idx="2"/>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623" name="Google Shape;1623;g3d2a8542ada_0_855"/>
          <p:cNvSpPr txBox="1">
            <a:spLocks noGrp="1"/>
          </p:cNvSpPr>
          <p:nvPr>
            <p:ph type="body" idx="3"/>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24" name="Google Shape;1624;g3d2a8542ada_0_855"/>
          <p:cNvSpPr txBox="1">
            <a:spLocks noGrp="1"/>
          </p:cNvSpPr>
          <p:nvPr>
            <p:ph type="title" idx="4"/>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625" name="Google Shape;1625;g3d2a8542ada_0_855"/>
          <p:cNvSpPr txBox="1">
            <a:spLocks noGrp="1"/>
          </p:cNvSpPr>
          <p:nvPr>
            <p:ph type="body" idx="5"/>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26" name="Google Shape;1626;g3d2a8542ada_0_855"/>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27" name="Google Shape;1627;g3d2a8542ada_0_85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46_Points (Four)">
  <p:cSld name="TITLE_AND_BODY_2_2_1_2_1">
    <p:spTree>
      <p:nvGrpSpPr>
        <p:cNvPr id="1" name="Shape 1628"/>
        <p:cNvGrpSpPr/>
        <p:nvPr/>
      </p:nvGrpSpPr>
      <p:grpSpPr>
        <a:xfrm>
          <a:off x="0" y="0"/>
          <a:ext cx="0" cy="0"/>
          <a:chOff x="0" y="0"/>
          <a:chExt cx="0" cy="0"/>
        </a:xfrm>
      </p:grpSpPr>
      <p:sp>
        <p:nvSpPr>
          <p:cNvPr id="1629" name="Google Shape;1629;g3d2a8542ada_0_864"/>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630" name="Google Shape;1630;g3d2a8542ada_0_864"/>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31" name="Google Shape;1631;g3d2a8542ada_0_864"/>
          <p:cNvSpPr txBox="1">
            <a:spLocks noGrp="1"/>
          </p:cNvSpPr>
          <p:nvPr>
            <p:ph type="title" idx="2"/>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632" name="Google Shape;1632;g3d2a8542ada_0_864"/>
          <p:cNvSpPr txBox="1">
            <a:spLocks noGrp="1"/>
          </p:cNvSpPr>
          <p:nvPr>
            <p:ph type="body" idx="3"/>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33" name="Google Shape;1633;g3d2a8542ada_0_864"/>
          <p:cNvSpPr txBox="1">
            <a:spLocks noGrp="1"/>
          </p:cNvSpPr>
          <p:nvPr>
            <p:ph type="title" idx="4"/>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634" name="Google Shape;1634;g3d2a8542ada_0_864"/>
          <p:cNvSpPr txBox="1">
            <a:spLocks noGrp="1"/>
          </p:cNvSpPr>
          <p:nvPr>
            <p:ph type="body" idx="5"/>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35" name="Google Shape;1635;g3d2a8542ada_0_864"/>
          <p:cNvSpPr txBox="1">
            <a:spLocks noGrp="1"/>
          </p:cNvSpPr>
          <p:nvPr>
            <p:ph type="title" idx="6"/>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636" name="Google Shape;1636;g3d2a8542ada_0_864"/>
          <p:cNvSpPr txBox="1">
            <a:spLocks noGrp="1"/>
          </p:cNvSpPr>
          <p:nvPr>
            <p:ph type="body" idx="7"/>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37" name="Google Shape;1637;g3d2a8542ada_0_864"/>
          <p:cNvSpPr txBox="1">
            <a:spLocks noGrp="1"/>
          </p:cNvSpPr>
          <p:nvPr>
            <p:ph type="subTitle" idx="8"/>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38" name="Google Shape;1638;g3d2a8542ada_0_86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4_Columns (Three)">
  <p:cSld name="TITLE_AND_BODY_2_2_1">
    <p:spTree>
      <p:nvGrpSpPr>
        <p:cNvPr id="1" name="Shape 148"/>
        <p:cNvGrpSpPr/>
        <p:nvPr/>
      </p:nvGrpSpPr>
      <p:grpSpPr>
        <a:xfrm>
          <a:off x="0" y="0"/>
          <a:ext cx="0" cy="0"/>
          <a:chOff x="0" y="0"/>
          <a:chExt cx="0" cy="0"/>
        </a:xfrm>
      </p:grpSpPr>
      <p:sp>
        <p:nvSpPr>
          <p:cNvPr id="149" name="Google Shape;149;p69"/>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0" name="Google Shape;150;p69"/>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1" name="Google Shape;151;p69"/>
          <p:cNvSpPr txBox="1">
            <a:spLocks noGrp="1"/>
          </p:cNvSpPr>
          <p:nvPr>
            <p:ph type="title" idx="2"/>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2" name="Google Shape;152;p69"/>
          <p:cNvSpPr txBox="1">
            <a:spLocks noGrp="1"/>
          </p:cNvSpPr>
          <p:nvPr>
            <p:ph type="body" idx="3"/>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3" name="Google Shape;153;p69"/>
          <p:cNvSpPr txBox="1">
            <a:spLocks noGrp="1"/>
          </p:cNvSpPr>
          <p:nvPr>
            <p:ph type="title" idx="4"/>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4" name="Google Shape;154;p69"/>
          <p:cNvSpPr txBox="1">
            <a:spLocks noGrp="1"/>
          </p:cNvSpPr>
          <p:nvPr>
            <p:ph type="body" idx="5"/>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5" name="Google Shape;155;p69"/>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6" name="Google Shape;156;p69"/>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49_Big Stat">
  <p:cSld name="TITLE_1">
    <p:spTree>
      <p:nvGrpSpPr>
        <p:cNvPr id="1" name="Shape 1639"/>
        <p:cNvGrpSpPr/>
        <p:nvPr/>
      </p:nvGrpSpPr>
      <p:grpSpPr>
        <a:xfrm>
          <a:off x="0" y="0"/>
          <a:ext cx="0" cy="0"/>
          <a:chOff x="0" y="0"/>
          <a:chExt cx="0" cy="0"/>
        </a:xfrm>
      </p:grpSpPr>
      <p:sp>
        <p:nvSpPr>
          <p:cNvPr id="1640" name="Google Shape;1640;g3d2a8542ada_0_875"/>
          <p:cNvSpPr txBox="1">
            <a:spLocks noGrp="1"/>
          </p:cNvSpPr>
          <p:nvPr>
            <p:ph type="ctrTitle"/>
          </p:nvPr>
        </p:nvSpPr>
        <p:spPr>
          <a:xfrm>
            <a:off x="1403600" y="3383280"/>
            <a:ext cx="14081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a:endParaRPr/>
          </a:p>
        </p:txBody>
      </p:sp>
      <p:sp>
        <p:nvSpPr>
          <p:cNvPr id="1641" name="Google Shape;1641;g3d2a8542ada_0_875"/>
          <p:cNvSpPr txBox="1">
            <a:spLocks noGrp="1"/>
          </p:cNvSpPr>
          <p:nvPr>
            <p:ph type="subTitle" idx="1"/>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42" name="Google Shape;1642;g3d2a8542ada_0_875"/>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43" name="Google Shape;1643;g3d2a8542ada_0_87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52_Stats (Two)">
  <p:cSld name="TITLE_1_1">
    <p:spTree>
      <p:nvGrpSpPr>
        <p:cNvPr id="1" name="Shape 1644"/>
        <p:cNvGrpSpPr/>
        <p:nvPr/>
      </p:nvGrpSpPr>
      <p:grpSpPr>
        <a:xfrm>
          <a:off x="0" y="0"/>
          <a:ext cx="0" cy="0"/>
          <a:chOff x="0" y="0"/>
          <a:chExt cx="0" cy="0"/>
        </a:xfrm>
      </p:grpSpPr>
      <p:sp>
        <p:nvSpPr>
          <p:cNvPr id="1645" name="Google Shape;1645;g3d2a8542ada_0_880"/>
          <p:cNvSpPr txBox="1">
            <a:spLocks noGrp="1"/>
          </p:cNvSpPr>
          <p:nvPr>
            <p:ph type="ctrTitle"/>
          </p:nvPr>
        </p:nvSpPr>
        <p:spPr>
          <a:xfrm>
            <a:off x="1403600" y="3383280"/>
            <a:ext cx="63369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646" name="Google Shape;1646;g3d2a8542ada_0_880"/>
          <p:cNvSpPr txBox="1">
            <a:spLocks noGrp="1"/>
          </p:cNvSpPr>
          <p:nvPr>
            <p:ph type="subTitle" idx="1"/>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47" name="Google Shape;1647;g3d2a8542ada_0_880"/>
          <p:cNvSpPr txBox="1">
            <a:spLocks noGrp="1"/>
          </p:cNvSpPr>
          <p:nvPr>
            <p:ph type="ctrTitle" idx="2"/>
          </p:nvPr>
        </p:nvSpPr>
        <p:spPr>
          <a:xfrm>
            <a:off x="10556750" y="3383280"/>
            <a:ext cx="63369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648" name="Google Shape;1648;g3d2a8542ada_0_880"/>
          <p:cNvSpPr txBox="1">
            <a:spLocks noGrp="1"/>
          </p:cNvSpPr>
          <p:nvPr>
            <p:ph type="subTitle" idx="3"/>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49" name="Google Shape;1649;g3d2a8542ada_0_880"/>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50" name="Google Shape;1650;g3d2a8542ada_0_880"/>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55_Stats (Three)">
  <p:cSld name="TITLE_1_1_1">
    <p:spTree>
      <p:nvGrpSpPr>
        <p:cNvPr id="1" name="Shape 1651"/>
        <p:cNvGrpSpPr/>
        <p:nvPr/>
      </p:nvGrpSpPr>
      <p:grpSpPr>
        <a:xfrm>
          <a:off x="0" y="0"/>
          <a:ext cx="0" cy="0"/>
          <a:chOff x="0" y="0"/>
          <a:chExt cx="0" cy="0"/>
        </a:xfrm>
      </p:grpSpPr>
      <p:sp>
        <p:nvSpPr>
          <p:cNvPr id="1652" name="Google Shape;1652;g3d2a8542ada_0_887"/>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53" name="Google Shape;1653;g3d2a8542ada_0_887"/>
          <p:cNvSpPr txBox="1">
            <a:spLocks noGrp="1"/>
          </p:cNvSpPr>
          <p:nvPr>
            <p:ph type="subTitle" idx="1"/>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54" name="Google Shape;1654;g3d2a8542ada_0_887"/>
          <p:cNvSpPr txBox="1">
            <a:spLocks noGrp="1"/>
          </p:cNvSpPr>
          <p:nvPr>
            <p:ph type="ctrTitle" idx="2"/>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55" name="Google Shape;1655;g3d2a8542ada_0_887"/>
          <p:cNvSpPr txBox="1">
            <a:spLocks noGrp="1"/>
          </p:cNvSpPr>
          <p:nvPr>
            <p:ph type="subTitle" idx="3"/>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56" name="Google Shape;1656;g3d2a8542ada_0_887"/>
          <p:cNvSpPr txBox="1">
            <a:spLocks noGrp="1"/>
          </p:cNvSpPr>
          <p:nvPr>
            <p:ph type="ctrTitle" idx="4"/>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57" name="Google Shape;1657;g3d2a8542ada_0_887"/>
          <p:cNvSpPr txBox="1">
            <a:spLocks noGrp="1"/>
          </p:cNvSpPr>
          <p:nvPr>
            <p:ph type="subTitle" idx="5"/>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58" name="Google Shape;1658;g3d2a8542ada_0_887"/>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59" name="Google Shape;1659;g3d2a8542ada_0_88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58_Stat (Half)">
  <p:cSld name="TITLE_1_2_2">
    <p:spTree>
      <p:nvGrpSpPr>
        <p:cNvPr id="1" name="Shape 1660"/>
        <p:cNvGrpSpPr/>
        <p:nvPr/>
      </p:nvGrpSpPr>
      <p:grpSpPr>
        <a:xfrm>
          <a:off x="0" y="0"/>
          <a:ext cx="0" cy="0"/>
          <a:chOff x="0" y="0"/>
          <a:chExt cx="0" cy="0"/>
        </a:xfrm>
      </p:grpSpPr>
      <p:sp>
        <p:nvSpPr>
          <p:cNvPr id="1661" name="Google Shape;1661;g3d2a8542ada_0_896"/>
          <p:cNvSpPr txBox="1">
            <a:spLocks noGrp="1"/>
          </p:cNvSpPr>
          <p:nvPr>
            <p:ph type="ctrTitle"/>
          </p:nvPr>
        </p:nvSpPr>
        <p:spPr>
          <a:xfrm>
            <a:off x="1403600" y="3383275"/>
            <a:ext cx="149295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662" name="Google Shape;1662;g3d2a8542ada_0_896"/>
          <p:cNvSpPr txBox="1">
            <a:spLocks noGrp="1"/>
          </p:cNvSpPr>
          <p:nvPr>
            <p:ph type="subTitle" idx="1"/>
          </p:nvPr>
        </p:nvSpPr>
        <p:spPr>
          <a:xfrm>
            <a:off x="1403650"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63" name="Google Shape;1663;g3d2a8542ada_0_89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64" name="Google Shape;1664;g3d2a8542ada_0_89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1_Stats (Half)">
  <p:cSld name="TITLE_1_2">
    <p:spTree>
      <p:nvGrpSpPr>
        <p:cNvPr id="1" name="Shape 1665"/>
        <p:cNvGrpSpPr/>
        <p:nvPr/>
      </p:nvGrpSpPr>
      <p:grpSpPr>
        <a:xfrm>
          <a:off x="0" y="0"/>
          <a:ext cx="0" cy="0"/>
          <a:chOff x="0" y="0"/>
          <a:chExt cx="0" cy="0"/>
        </a:xfrm>
      </p:grpSpPr>
      <p:sp>
        <p:nvSpPr>
          <p:cNvPr id="1666" name="Google Shape;1666;g3d2a8542ada_0_901"/>
          <p:cNvSpPr txBox="1">
            <a:spLocks noGrp="1"/>
          </p:cNvSpPr>
          <p:nvPr>
            <p:ph type="ctrTitle"/>
          </p:nvPr>
        </p:nvSpPr>
        <p:spPr>
          <a:xfrm>
            <a:off x="1403600" y="5361700"/>
            <a:ext cx="114909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67" name="Google Shape;1667;g3d2a8542ada_0_901"/>
          <p:cNvSpPr txBox="1">
            <a:spLocks noGrp="1"/>
          </p:cNvSpPr>
          <p:nvPr>
            <p:ph type="subTitle" idx="1"/>
          </p:nvPr>
        </p:nvSpPr>
        <p:spPr>
          <a:xfrm>
            <a:off x="1403650"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68" name="Google Shape;1668;g3d2a8542ada_0_901"/>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69" name="Google Shape;1669;g3d2a8542ada_0_90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4_Stat (Third)">
  <p:cSld name="TITLE_1_2_2_1">
    <p:spTree>
      <p:nvGrpSpPr>
        <p:cNvPr id="1" name="Shape 1670"/>
        <p:cNvGrpSpPr/>
        <p:nvPr/>
      </p:nvGrpSpPr>
      <p:grpSpPr>
        <a:xfrm>
          <a:off x="0" y="0"/>
          <a:ext cx="0" cy="0"/>
          <a:chOff x="0" y="0"/>
          <a:chExt cx="0" cy="0"/>
        </a:xfrm>
      </p:grpSpPr>
      <p:sp>
        <p:nvSpPr>
          <p:cNvPr id="1671" name="Google Shape;1671;g3d2a8542ada_0_906"/>
          <p:cNvSpPr txBox="1">
            <a:spLocks noGrp="1"/>
          </p:cNvSpPr>
          <p:nvPr>
            <p:ph type="ctrTitle"/>
          </p:nvPr>
        </p:nvSpPr>
        <p:spPr>
          <a:xfrm>
            <a:off x="699500" y="3383275"/>
            <a:ext cx="16321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72" name="Google Shape;1672;g3d2a8542ada_0_906"/>
          <p:cNvSpPr txBox="1">
            <a:spLocks noGrp="1"/>
          </p:cNvSpPr>
          <p:nvPr>
            <p:ph type="subTitle" idx="1"/>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73" name="Google Shape;1673;g3d2a8542ada_0_90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74" name="Google Shape;1674;g3d2a8542ada_0_90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7_Stats (Third)">
  <p:cSld name="TITLE_1_2_3">
    <p:spTree>
      <p:nvGrpSpPr>
        <p:cNvPr id="1" name="Shape 1675"/>
        <p:cNvGrpSpPr/>
        <p:nvPr/>
      </p:nvGrpSpPr>
      <p:grpSpPr>
        <a:xfrm>
          <a:off x="0" y="0"/>
          <a:ext cx="0" cy="0"/>
          <a:chOff x="0" y="0"/>
          <a:chExt cx="0" cy="0"/>
        </a:xfrm>
      </p:grpSpPr>
      <p:sp>
        <p:nvSpPr>
          <p:cNvPr id="1676" name="Google Shape;1676;g3d2a8542ada_0_911"/>
          <p:cNvSpPr txBox="1">
            <a:spLocks noGrp="1"/>
          </p:cNvSpPr>
          <p:nvPr>
            <p:ph type="ctrTitle"/>
          </p:nvPr>
        </p:nvSpPr>
        <p:spPr>
          <a:xfrm>
            <a:off x="699500" y="2535925"/>
            <a:ext cx="10561200" cy="43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77" name="Google Shape;1677;g3d2a8542ada_0_911"/>
          <p:cNvSpPr txBox="1">
            <a:spLocks noGrp="1"/>
          </p:cNvSpPr>
          <p:nvPr>
            <p:ph type="subTitle" idx="1"/>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78" name="Google Shape;1678;g3d2a8542ada_0_911"/>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79" name="Google Shape;1679;g3d2a8542ada_0_91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70_End Card">
  <p:cSld name="SECTION_HEADER_2_1_2_3_1">
    <p:spTree>
      <p:nvGrpSpPr>
        <p:cNvPr id="1" name="Shape 1680"/>
        <p:cNvGrpSpPr/>
        <p:nvPr/>
      </p:nvGrpSpPr>
      <p:grpSpPr>
        <a:xfrm>
          <a:off x="0" y="0"/>
          <a:ext cx="0" cy="0"/>
          <a:chOff x="0" y="0"/>
          <a:chExt cx="0" cy="0"/>
        </a:xfrm>
      </p:grpSpPr>
      <p:grpSp>
        <p:nvGrpSpPr>
          <p:cNvPr id="1681" name="Google Shape;1681;g3d2a8542ada_0_916"/>
          <p:cNvGrpSpPr/>
          <p:nvPr/>
        </p:nvGrpSpPr>
        <p:grpSpPr>
          <a:xfrm>
            <a:off x="6572066" y="4629152"/>
            <a:ext cx="5143867" cy="1028694"/>
            <a:chOff x="1751220" y="2553305"/>
            <a:chExt cx="8690433" cy="1751564"/>
          </a:xfrm>
        </p:grpSpPr>
        <p:grpSp>
          <p:nvGrpSpPr>
            <p:cNvPr id="1682" name="Google Shape;1682;g3d2a8542ada_0_916"/>
            <p:cNvGrpSpPr/>
            <p:nvPr/>
          </p:nvGrpSpPr>
          <p:grpSpPr>
            <a:xfrm>
              <a:off x="4940894" y="2609525"/>
              <a:ext cx="5500759" cy="1694643"/>
              <a:chOff x="4940894" y="2609525"/>
              <a:chExt cx="5500759" cy="1694643"/>
            </a:xfrm>
          </p:grpSpPr>
          <p:sp>
            <p:nvSpPr>
              <p:cNvPr id="1683" name="Google Shape;1683;g3d2a8542ada_0_91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4" name="Google Shape;1684;g3d2a8542ada_0_91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5" name="Google Shape;1685;g3d2a8542ada_0_91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6" name="Google Shape;1686;g3d2a8542ada_0_91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687" name="Google Shape;1687;g3d2a8542ada_0_916"/>
            <p:cNvGrpSpPr/>
            <p:nvPr/>
          </p:nvGrpSpPr>
          <p:grpSpPr>
            <a:xfrm>
              <a:off x="1751220" y="2553305"/>
              <a:ext cx="2635412" cy="1751564"/>
              <a:chOff x="1751220" y="2553305"/>
              <a:chExt cx="2635412" cy="1751564"/>
            </a:xfrm>
          </p:grpSpPr>
          <p:grpSp>
            <p:nvGrpSpPr>
              <p:cNvPr id="1688" name="Google Shape;1688;g3d2a8542ada_0_916"/>
              <p:cNvGrpSpPr/>
              <p:nvPr/>
            </p:nvGrpSpPr>
            <p:grpSpPr>
              <a:xfrm>
                <a:off x="1751220" y="2553305"/>
                <a:ext cx="2635412" cy="1751564"/>
                <a:chOff x="1751220" y="2553305"/>
                <a:chExt cx="2635412" cy="1751564"/>
              </a:xfrm>
            </p:grpSpPr>
            <p:sp>
              <p:nvSpPr>
                <p:cNvPr id="1689" name="Google Shape;1689;g3d2a8542ada_0_91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0" name="Google Shape;1690;g3d2a8542ada_0_91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1" name="Google Shape;1691;g3d2a8542ada_0_91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2" name="Google Shape;1692;g3d2a8542ada_0_91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693" name="Google Shape;1693;g3d2a8542ada_0_91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1694" name="Google Shape;1694;g3d2a8542ada_0_91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02_Title">
  <p:cSld name="TITLE_2">
    <p:spTree>
      <p:nvGrpSpPr>
        <p:cNvPr id="1" name="Shape 1695"/>
        <p:cNvGrpSpPr/>
        <p:nvPr/>
      </p:nvGrpSpPr>
      <p:grpSpPr>
        <a:xfrm>
          <a:off x="0" y="0"/>
          <a:ext cx="0" cy="0"/>
          <a:chOff x="0" y="0"/>
          <a:chExt cx="0" cy="0"/>
        </a:xfrm>
      </p:grpSpPr>
      <p:sp>
        <p:nvSpPr>
          <p:cNvPr id="1696" name="Google Shape;1696;g3d2a8542ada_0_931"/>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697" name="Google Shape;1697;g3d2a8542ada_0_931"/>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698" name="Google Shape;1698;g3d2a8542ada_0_931"/>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699" name="Google Shape;1699;g3d2a8542ada_0_931"/>
          <p:cNvSpPr txBox="1">
            <a:spLocks noGrp="1"/>
          </p:cNvSpPr>
          <p:nvPr>
            <p:ph type="ctrTitle"/>
          </p:nvPr>
        </p:nvSpPr>
        <p:spPr>
          <a:xfrm>
            <a:off x="704100" y="265175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00" name="Google Shape;1700;g3d2a8542ada_0_931"/>
          <p:cNvSpPr txBox="1">
            <a:spLocks noGrp="1"/>
          </p:cNvSpPr>
          <p:nvPr>
            <p:ph type="subTitle" idx="4"/>
          </p:nvPr>
        </p:nvSpPr>
        <p:spPr>
          <a:xfrm>
            <a:off x="704100" y="484632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grpSp>
        <p:nvGrpSpPr>
          <p:cNvPr id="1701" name="Google Shape;1701;g3d2a8542ada_0_931"/>
          <p:cNvGrpSpPr/>
          <p:nvPr/>
        </p:nvGrpSpPr>
        <p:grpSpPr>
          <a:xfrm>
            <a:off x="15867399" y="9251826"/>
            <a:ext cx="1725920" cy="347510"/>
            <a:chOff x="15867399" y="9251826"/>
            <a:chExt cx="1725920" cy="347510"/>
          </a:xfrm>
        </p:grpSpPr>
        <p:grpSp>
          <p:nvGrpSpPr>
            <p:cNvPr id="1702" name="Google Shape;1702;g3d2a8542ada_0_931"/>
            <p:cNvGrpSpPr/>
            <p:nvPr/>
          </p:nvGrpSpPr>
          <p:grpSpPr>
            <a:xfrm>
              <a:off x="16500868" y="9262980"/>
              <a:ext cx="1092451" cy="336217"/>
              <a:chOff x="4940894" y="2609525"/>
              <a:chExt cx="5500759" cy="1694643"/>
            </a:xfrm>
          </p:grpSpPr>
          <p:sp>
            <p:nvSpPr>
              <p:cNvPr id="1703" name="Google Shape;1703;g3d2a8542ada_0_93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704" name="Google Shape;1704;g3d2a8542ada_0_93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705" name="Google Shape;1705;g3d2a8542ada_0_93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706" name="Google Shape;1706;g3d2a8542ada_0_93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1707" name="Google Shape;1707;g3d2a8542ada_0_931"/>
            <p:cNvGrpSpPr/>
            <p:nvPr/>
          </p:nvGrpSpPr>
          <p:grpSpPr>
            <a:xfrm>
              <a:off x="15867399" y="9251826"/>
              <a:ext cx="523393" cy="347510"/>
              <a:chOff x="1751220" y="2553305"/>
              <a:chExt cx="2635412" cy="1751564"/>
            </a:xfrm>
          </p:grpSpPr>
          <p:grpSp>
            <p:nvGrpSpPr>
              <p:cNvPr id="1708" name="Google Shape;1708;g3d2a8542ada_0_931"/>
              <p:cNvGrpSpPr/>
              <p:nvPr/>
            </p:nvGrpSpPr>
            <p:grpSpPr>
              <a:xfrm>
                <a:off x="1751220" y="2553305"/>
                <a:ext cx="2635412" cy="1751564"/>
                <a:chOff x="1751220" y="2553305"/>
                <a:chExt cx="2635412" cy="1751564"/>
              </a:xfrm>
            </p:grpSpPr>
            <p:sp>
              <p:nvSpPr>
                <p:cNvPr id="1709" name="Google Shape;1709;g3d2a8542ada_0_93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0" name="Google Shape;1710;g3d2a8542ada_0_93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1" name="Google Shape;1711;g3d2a8542ada_0_93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2" name="Google Shape;1712;g3d2a8542ada_0_93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713" name="Google Shape;1713;g3d2a8542ada_0_93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1714" name="Google Shape;1714;g3d2a8542ada_0_93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05_Agenda">
  <p:cSld name="SECTION_HEADER_2_2_2">
    <p:spTree>
      <p:nvGrpSpPr>
        <p:cNvPr id="1" name="Shape 1715"/>
        <p:cNvGrpSpPr/>
        <p:nvPr/>
      </p:nvGrpSpPr>
      <p:grpSpPr>
        <a:xfrm>
          <a:off x="0" y="0"/>
          <a:ext cx="0" cy="0"/>
          <a:chOff x="0" y="0"/>
          <a:chExt cx="0" cy="0"/>
        </a:xfrm>
      </p:grpSpPr>
      <p:sp>
        <p:nvSpPr>
          <p:cNvPr id="1716" name="Google Shape;1716;g3d2a8542ada_0_951"/>
          <p:cNvSpPr txBox="1">
            <a:spLocks noGrp="1"/>
          </p:cNvSpPr>
          <p:nvPr>
            <p:ph type="body" idx="1"/>
          </p:nvPr>
        </p:nvSpPr>
        <p:spPr>
          <a:xfrm>
            <a:off x="9852650" y="2743200"/>
            <a:ext cx="4928700" cy="6935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1717" name="Google Shape;1717;g3d2a8542ada_0_951"/>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18" name="Google Shape;1718;g3d2a8542ada_0_95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16"/>
        <p:cNvGrpSpPr/>
        <p:nvPr/>
      </p:nvGrpSpPr>
      <p:grpSpPr>
        <a:xfrm>
          <a:off x="0" y="0"/>
          <a:ext cx="0" cy="0"/>
          <a:chOff x="0" y="0"/>
          <a:chExt cx="0" cy="0"/>
        </a:xfrm>
      </p:grpSpPr>
      <p:sp>
        <p:nvSpPr>
          <p:cNvPr id="17" name="Google Shape;17;p52"/>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8" name="Google Shape;18;p52"/>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 name="Google Shape;19;p52"/>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 name="Google Shape;20;p52"/>
          <p:cNvSpPr txBox="1">
            <a:spLocks noGrp="1"/>
          </p:cNvSpPr>
          <p:nvPr>
            <p:ph type="ctrTitle"/>
          </p:nvPr>
        </p:nvSpPr>
        <p:spPr>
          <a:xfrm>
            <a:off x="704100" y="265176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1" name="Google Shape;21;p52"/>
          <p:cNvSpPr txBox="1">
            <a:spLocks noGrp="1"/>
          </p:cNvSpPr>
          <p:nvPr>
            <p:ph type="subTitle" idx="4"/>
          </p:nvPr>
        </p:nvSpPr>
        <p:spPr>
          <a:xfrm>
            <a:off x="704100" y="484633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22" name="Google Shape;22;p52"/>
          <p:cNvGrpSpPr/>
          <p:nvPr/>
        </p:nvGrpSpPr>
        <p:grpSpPr>
          <a:xfrm>
            <a:off x="15867399" y="9251826"/>
            <a:ext cx="1725920" cy="347510"/>
            <a:chOff x="15867399" y="9251826"/>
            <a:chExt cx="1725920" cy="347510"/>
          </a:xfrm>
        </p:grpSpPr>
        <p:grpSp>
          <p:nvGrpSpPr>
            <p:cNvPr id="23" name="Google Shape;23;p52"/>
            <p:cNvGrpSpPr/>
            <p:nvPr/>
          </p:nvGrpSpPr>
          <p:grpSpPr>
            <a:xfrm>
              <a:off x="16500868" y="9262980"/>
              <a:ext cx="1092451" cy="336217"/>
              <a:chOff x="4940894" y="2609525"/>
              <a:chExt cx="5500759" cy="1694643"/>
            </a:xfrm>
          </p:grpSpPr>
          <p:sp>
            <p:nvSpPr>
              <p:cNvPr id="24" name="Google Shape;24;p52"/>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 name="Google Shape;25;p52"/>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 name="Google Shape;26;p52"/>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 name="Google Shape;27;p52"/>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8" name="Google Shape;28;p52"/>
            <p:cNvGrpSpPr/>
            <p:nvPr/>
          </p:nvGrpSpPr>
          <p:grpSpPr>
            <a:xfrm>
              <a:off x="15867399" y="9251826"/>
              <a:ext cx="523393" cy="347510"/>
              <a:chOff x="1751220" y="2553305"/>
              <a:chExt cx="2635412" cy="1751564"/>
            </a:xfrm>
          </p:grpSpPr>
          <p:grpSp>
            <p:nvGrpSpPr>
              <p:cNvPr id="29" name="Google Shape;29;p52"/>
              <p:cNvGrpSpPr/>
              <p:nvPr/>
            </p:nvGrpSpPr>
            <p:grpSpPr>
              <a:xfrm>
                <a:off x="1751220" y="2553305"/>
                <a:ext cx="2635412" cy="1751564"/>
                <a:chOff x="1751220" y="2553305"/>
                <a:chExt cx="2635412" cy="1751564"/>
              </a:xfrm>
            </p:grpSpPr>
            <p:sp>
              <p:nvSpPr>
                <p:cNvPr id="30" name="Google Shape;30;p52"/>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 name="Google Shape;31;p52"/>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 name="Google Shape;32;p52"/>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 name="Google Shape;33;p52"/>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4" name="Google Shape;34;p52"/>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7_Columns (Four)">
  <p:cSld name="TITLE_AND_BODY_2_2_1_1">
    <p:spTree>
      <p:nvGrpSpPr>
        <p:cNvPr id="1" name="Shape 157"/>
        <p:cNvGrpSpPr/>
        <p:nvPr/>
      </p:nvGrpSpPr>
      <p:grpSpPr>
        <a:xfrm>
          <a:off x="0" y="0"/>
          <a:ext cx="0" cy="0"/>
          <a:chOff x="0" y="0"/>
          <a:chExt cx="0" cy="0"/>
        </a:xfrm>
      </p:grpSpPr>
      <p:sp>
        <p:nvSpPr>
          <p:cNvPr id="158" name="Google Shape;158;p70"/>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9" name="Google Shape;159;p70"/>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0" name="Google Shape;160;p70"/>
          <p:cNvSpPr txBox="1">
            <a:spLocks noGrp="1"/>
          </p:cNvSpPr>
          <p:nvPr>
            <p:ph type="title" idx="2"/>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1" name="Google Shape;161;p70"/>
          <p:cNvSpPr txBox="1">
            <a:spLocks noGrp="1"/>
          </p:cNvSpPr>
          <p:nvPr>
            <p:ph type="body" idx="3"/>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2" name="Google Shape;162;p70"/>
          <p:cNvSpPr txBox="1">
            <a:spLocks noGrp="1"/>
          </p:cNvSpPr>
          <p:nvPr>
            <p:ph type="title" idx="4"/>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3" name="Google Shape;163;p70"/>
          <p:cNvSpPr txBox="1">
            <a:spLocks noGrp="1"/>
          </p:cNvSpPr>
          <p:nvPr>
            <p:ph type="body" idx="5"/>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4" name="Google Shape;164;p70"/>
          <p:cNvSpPr txBox="1">
            <a:spLocks noGrp="1"/>
          </p:cNvSpPr>
          <p:nvPr>
            <p:ph type="title" idx="6"/>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5" name="Google Shape;165;p70"/>
          <p:cNvSpPr txBox="1">
            <a:spLocks noGrp="1"/>
          </p:cNvSpPr>
          <p:nvPr>
            <p:ph type="body" idx="7"/>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6" name="Google Shape;166;p70"/>
          <p:cNvSpPr txBox="1">
            <a:spLocks noGrp="1"/>
          </p:cNvSpPr>
          <p:nvPr>
            <p:ph type="subTitle" idx="8"/>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7" name="Google Shape;167;p70"/>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08_Schedule">
  <p:cSld name="SECTION_HEADER_2_2_1_1">
    <p:spTree>
      <p:nvGrpSpPr>
        <p:cNvPr id="1" name="Shape 1719"/>
        <p:cNvGrpSpPr/>
        <p:nvPr/>
      </p:nvGrpSpPr>
      <p:grpSpPr>
        <a:xfrm>
          <a:off x="0" y="0"/>
          <a:ext cx="0" cy="0"/>
          <a:chOff x="0" y="0"/>
          <a:chExt cx="0" cy="0"/>
        </a:xfrm>
      </p:grpSpPr>
      <p:sp>
        <p:nvSpPr>
          <p:cNvPr id="1720" name="Google Shape;1720;g3d2a8542ada_0_955"/>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21" name="Google Shape;1721;g3d2a8542ada_0_955"/>
          <p:cNvSpPr txBox="1">
            <a:spLocks noGrp="1"/>
          </p:cNvSpPr>
          <p:nvPr>
            <p:ph type="subTitle" idx="1"/>
          </p:nvPr>
        </p:nvSpPr>
        <p:spPr>
          <a:xfrm>
            <a:off x="8444450"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1722" name="Google Shape;1722;g3d2a8542ada_0_955"/>
          <p:cNvSpPr txBox="1">
            <a:spLocks noGrp="1"/>
          </p:cNvSpPr>
          <p:nvPr>
            <p:ph type="subTitle" idx="2"/>
          </p:nvPr>
        </p:nvSpPr>
        <p:spPr>
          <a:xfrm>
            <a:off x="13373075"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1723" name="Google Shape;1723;g3d2a8542ada_0_955"/>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24" name="Google Shape;1724;g3d2a8542ada_0_955"/>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25" name="Google Shape;1725;g3d2a8542ada_0_955"/>
          <p:cNvSpPr txBox="1">
            <a:spLocks noGrp="1"/>
          </p:cNvSpPr>
          <p:nvPr>
            <p:ph type="subTitle" idx="5"/>
          </p:nvPr>
        </p:nvSpPr>
        <p:spPr>
          <a:xfrm>
            <a:off x="8444450"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1726" name="Google Shape;1726;g3d2a8542ada_0_955"/>
          <p:cNvSpPr txBox="1">
            <a:spLocks noGrp="1"/>
          </p:cNvSpPr>
          <p:nvPr>
            <p:ph type="subTitle" idx="6"/>
          </p:nvPr>
        </p:nvSpPr>
        <p:spPr>
          <a:xfrm>
            <a:off x="13373075"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1727" name="Google Shape;1727;g3d2a8542ada_0_955"/>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28" name="Google Shape;1728;g3d2a8542ada_0_955"/>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29" name="Google Shape;1729;g3d2a8542ada_0_955"/>
          <p:cNvSpPr txBox="1">
            <a:spLocks noGrp="1"/>
          </p:cNvSpPr>
          <p:nvPr>
            <p:ph type="subTitle" idx="9"/>
          </p:nvPr>
        </p:nvSpPr>
        <p:spPr>
          <a:xfrm>
            <a:off x="8444450"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1730" name="Google Shape;1730;g3d2a8542ada_0_955"/>
          <p:cNvSpPr txBox="1">
            <a:spLocks noGrp="1"/>
          </p:cNvSpPr>
          <p:nvPr>
            <p:ph type="subTitle" idx="13"/>
          </p:nvPr>
        </p:nvSpPr>
        <p:spPr>
          <a:xfrm>
            <a:off x="13373075"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1731" name="Google Shape;1731;g3d2a8542ada_0_955"/>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32" name="Google Shape;1732;g3d2a8542ada_0_955"/>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33" name="Google Shape;1733;g3d2a8542ada_0_955"/>
          <p:cNvSpPr txBox="1">
            <a:spLocks noGrp="1"/>
          </p:cNvSpPr>
          <p:nvPr>
            <p:ph type="subTitle" idx="16"/>
          </p:nvPr>
        </p:nvSpPr>
        <p:spPr>
          <a:xfrm>
            <a:off x="8444450"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1734" name="Google Shape;1734;g3d2a8542ada_0_955"/>
          <p:cNvSpPr txBox="1">
            <a:spLocks noGrp="1"/>
          </p:cNvSpPr>
          <p:nvPr>
            <p:ph type="subTitle" idx="17"/>
          </p:nvPr>
        </p:nvSpPr>
        <p:spPr>
          <a:xfrm>
            <a:off x="13373075"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1735" name="Google Shape;1735;g3d2a8542ada_0_955"/>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36" name="Google Shape;1736;g3d2a8542ada_0_955"/>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37" name="Google Shape;1737;g3d2a8542ada_0_955"/>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38" name="Google Shape;1738;g3d2a8542ada_0_955"/>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39" name="Google Shape;1739;g3d2a8542ada_0_955"/>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40" name="Google Shape;1740;g3d2a8542ada_0_955"/>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41" name="Google Shape;1741;g3d2a8542ada_0_955"/>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42" name="Google Shape;1742;g3d2a8542ada_0_955"/>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43" name="Google Shape;1743;g3d2a8542ada_0_955"/>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44" name="Google Shape;1744;g3d2a8542ada_0_955"/>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45" name="Google Shape;1745;g3d2a8542ada_0_95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11_Mission">
  <p:cSld name="SECTION_HEADER_2_1_2_1_1">
    <p:spTree>
      <p:nvGrpSpPr>
        <p:cNvPr id="1" name="Shape 1746"/>
        <p:cNvGrpSpPr/>
        <p:nvPr/>
      </p:nvGrpSpPr>
      <p:grpSpPr>
        <a:xfrm>
          <a:off x="0" y="0"/>
          <a:ext cx="0" cy="0"/>
          <a:chOff x="0" y="0"/>
          <a:chExt cx="0" cy="0"/>
        </a:xfrm>
      </p:grpSpPr>
      <p:sp>
        <p:nvSpPr>
          <p:cNvPr id="1747" name="Google Shape;1747;g3d2a8542ada_0_982"/>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1748" name="Google Shape;1748;g3d2a8542ada_0_982"/>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1749" name="Google Shape;1749;g3d2a8542ada_0_98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14_Quote">
  <p:cSld name="SECTION_HEADER_2_1_2_2_1">
    <p:spTree>
      <p:nvGrpSpPr>
        <p:cNvPr id="1" name="Shape 1750"/>
        <p:cNvGrpSpPr/>
        <p:nvPr/>
      </p:nvGrpSpPr>
      <p:grpSpPr>
        <a:xfrm>
          <a:off x="0" y="0"/>
          <a:ext cx="0" cy="0"/>
          <a:chOff x="0" y="0"/>
          <a:chExt cx="0" cy="0"/>
        </a:xfrm>
      </p:grpSpPr>
      <p:sp>
        <p:nvSpPr>
          <p:cNvPr id="1751" name="Google Shape;1751;g3d2a8542ada_0_986"/>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1752" name="Google Shape;1752;g3d2a8542ada_0_986"/>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1753" name="Google Shape;1753;g3d2a8542ada_0_98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17_Section">
  <p:cSld name="SECTION_HEADER_2_3_1">
    <p:spTree>
      <p:nvGrpSpPr>
        <p:cNvPr id="1" name="Shape 1754"/>
        <p:cNvGrpSpPr/>
        <p:nvPr/>
      </p:nvGrpSpPr>
      <p:grpSpPr>
        <a:xfrm>
          <a:off x="0" y="0"/>
          <a:ext cx="0" cy="0"/>
          <a:chOff x="0" y="0"/>
          <a:chExt cx="0" cy="0"/>
        </a:xfrm>
      </p:grpSpPr>
      <p:sp>
        <p:nvSpPr>
          <p:cNvPr id="1755" name="Google Shape;1755;g3d2a8542ada_0_990"/>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56" name="Google Shape;1756;g3d2a8542ada_0_99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20_Text">
  <p:cSld name="TITLE_AND_BODY_1_2">
    <p:spTree>
      <p:nvGrpSpPr>
        <p:cNvPr id="1" name="Shape 1757"/>
        <p:cNvGrpSpPr/>
        <p:nvPr/>
      </p:nvGrpSpPr>
      <p:grpSpPr>
        <a:xfrm>
          <a:off x="0" y="0"/>
          <a:ext cx="0" cy="0"/>
          <a:chOff x="0" y="0"/>
          <a:chExt cx="0" cy="0"/>
        </a:xfrm>
      </p:grpSpPr>
      <p:sp>
        <p:nvSpPr>
          <p:cNvPr id="1758" name="Google Shape;1758;g3d2a8542ada_0_993"/>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59" name="Google Shape;1759;g3d2a8542ada_0_993"/>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60" name="Google Shape;1760;g3d2a8542ada_0_99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61" name="Google Shape;1761;g3d2a8542ada_0_99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23_Text (Two-Thirds)">
  <p:cSld name="TITLE_AND_BODY_1_1_2">
    <p:spTree>
      <p:nvGrpSpPr>
        <p:cNvPr id="1" name="Shape 1762"/>
        <p:cNvGrpSpPr/>
        <p:nvPr/>
      </p:nvGrpSpPr>
      <p:grpSpPr>
        <a:xfrm>
          <a:off x="0" y="0"/>
          <a:ext cx="0" cy="0"/>
          <a:chOff x="0" y="0"/>
          <a:chExt cx="0" cy="0"/>
        </a:xfrm>
      </p:grpSpPr>
      <p:sp>
        <p:nvSpPr>
          <p:cNvPr id="1763" name="Google Shape;1763;g3d2a8542ada_0_998"/>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64" name="Google Shape;1764;g3d2a8542ada_0_998"/>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65" name="Google Shape;1765;g3d2a8542ada_0_998"/>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66" name="Google Shape;1766;g3d2a8542ada_0_99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26_Text (Half)">
  <p:cSld name="TITLE_AND_BODY_2_4">
    <p:spTree>
      <p:nvGrpSpPr>
        <p:cNvPr id="1" name="Shape 1767"/>
        <p:cNvGrpSpPr/>
        <p:nvPr/>
      </p:nvGrpSpPr>
      <p:grpSpPr>
        <a:xfrm>
          <a:off x="0" y="0"/>
          <a:ext cx="0" cy="0"/>
          <a:chOff x="0" y="0"/>
          <a:chExt cx="0" cy="0"/>
        </a:xfrm>
      </p:grpSpPr>
      <p:sp>
        <p:nvSpPr>
          <p:cNvPr id="1768" name="Google Shape;1768;g3d2a8542ada_0_1003"/>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69" name="Google Shape;1769;g3d2a8542ada_0_1003"/>
          <p:cNvSpPr txBox="1">
            <a:spLocks noGrp="1"/>
          </p:cNvSpPr>
          <p:nvPr>
            <p:ph type="body" idx="1"/>
          </p:nvPr>
        </p:nvSpPr>
        <p:spPr>
          <a:xfrm>
            <a:off x="699525" y="4969750"/>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70" name="Google Shape;1770;g3d2a8542ada_0_100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71" name="Google Shape;1771;g3d2a8542ada_0_100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29_Text (Third)">
  <p:cSld name="TITLE_AND_BODY_2_1_2">
    <p:spTree>
      <p:nvGrpSpPr>
        <p:cNvPr id="1" name="Shape 1772"/>
        <p:cNvGrpSpPr/>
        <p:nvPr/>
      </p:nvGrpSpPr>
      <p:grpSpPr>
        <a:xfrm>
          <a:off x="0" y="0"/>
          <a:ext cx="0" cy="0"/>
          <a:chOff x="0" y="0"/>
          <a:chExt cx="0" cy="0"/>
        </a:xfrm>
      </p:grpSpPr>
      <p:sp>
        <p:nvSpPr>
          <p:cNvPr id="1773" name="Google Shape;1773;g3d2a8542ada_0_1008"/>
          <p:cNvSpPr txBox="1">
            <a:spLocks noGrp="1"/>
          </p:cNvSpPr>
          <p:nvPr>
            <p:ph type="title"/>
          </p:nvPr>
        </p:nvSpPr>
        <p:spPr>
          <a:xfrm>
            <a:off x="699525" y="2651750"/>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74" name="Google Shape;1774;g3d2a8542ada_0_1008"/>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75" name="Google Shape;1775;g3d2a8542ada_0_1008"/>
          <p:cNvSpPr txBox="1">
            <a:spLocks noGrp="1"/>
          </p:cNvSpPr>
          <p:nvPr>
            <p:ph type="subTitle" idx="2"/>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76" name="Google Shape;1776;g3d2a8542ada_0_100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32_Columns (Two)">
  <p:cSld name="TITLE_AND_BODY_2_2_2">
    <p:spTree>
      <p:nvGrpSpPr>
        <p:cNvPr id="1" name="Shape 1777"/>
        <p:cNvGrpSpPr/>
        <p:nvPr/>
      </p:nvGrpSpPr>
      <p:grpSpPr>
        <a:xfrm>
          <a:off x="0" y="0"/>
          <a:ext cx="0" cy="0"/>
          <a:chOff x="0" y="0"/>
          <a:chExt cx="0" cy="0"/>
        </a:xfrm>
      </p:grpSpPr>
      <p:sp>
        <p:nvSpPr>
          <p:cNvPr id="1778" name="Google Shape;1778;g3d2a8542ada_0_1013"/>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79" name="Google Shape;1779;g3d2a8542ada_0_1013"/>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80" name="Google Shape;1780;g3d2a8542ada_0_101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81" name="Google Shape;1781;g3d2a8542ada_0_1013"/>
          <p:cNvSpPr txBox="1">
            <a:spLocks noGrp="1"/>
          </p:cNvSpPr>
          <p:nvPr>
            <p:ph type="title" idx="3"/>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82" name="Google Shape;1782;g3d2a8542ada_0_1013"/>
          <p:cNvSpPr txBox="1">
            <a:spLocks noGrp="1"/>
          </p:cNvSpPr>
          <p:nvPr>
            <p:ph type="body" idx="4"/>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83" name="Google Shape;1783;g3d2a8542ada_0_101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35_Columns (Three)">
  <p:cSld name="TITLE_AND_BODY_2_2_1_3">
    <p:spTree>
      <p:nvGrpSpPr>
        <p:cNvPr id="1" name="Shape 1784"/>
        <p:cNvGrpSpPr/>
        <p:nvPr/>
      </p:nvGrpSpPr>
      <p:grpSpPr>
        <a:xfrm>
          <a:off x="0" y="0"/>
          <a:ext cx="0" cy="0"/>
          <a:chOff x="0" y="0"/>
          <a:chExt cx="0" cy="0"/>
        </a:xfrm>
      </p:grpSpPr>
      <p:sp>
        <p:nvSpPr>
          <p:cNvPr id="1785" name="Google Shape;1785;g3d2a8542ada_0_1020"/>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86" name="Google Shape;1786;g3d2a8542ada_0_1020"/>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87" name="Google Shape;1787;g3d2a8542ada_0_1020"/>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88" name="Google Shape;1788;g3d2a8542ada_0_1020"/>
          <p:cNvSpPr txBox="1">
            <a:spLocks noGrp="1"/>
          </p:cNvSpPr>
          <p:nvPr>
            <p:ph type="title" idx="3"/>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89" name="Google Shape;1789;g3d2a8542ada_0_1020"/>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90" name="Google Shape;1790;g3d2a8542ada_0_1020"/>
          <p:cNvSpPr txBox="1">
            <a:spLocks noGrp="1"/>
          </p:cNvSpPr>
          <p:nvPr>
            <p:ph type="title" idx="5"/>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91" name="Google Shape;1791;g3d2a8542ada_0_1020"/>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92" name="Google Shape;1792;g3d2a8542ada_0_102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0_Points (Two)">
  <p:cSld name="TITLE_AND_BODY_2_2_1_2_2">
    <p:spTree>
      <p:nvGrpSpPr>
        <p:cNvPr id="1" name="Shape 168"/>
        <p:cNvGrpSpPr/>
        <p:nvPr/>
      </p:nvGrpSpPr>
      <p:grpSpPr>
        <a:xfrm>
          <a:off x="0" y="0"/>
          <a:ext cx="0" cy="0"/>
          <a:chOff x="0" y="0"/>
          <a:chExt cx="0" cy="0"/>
        </a:xfrm>
      </p:grpSpPr>
      <p:sp>
        <p:nvSpPr>
          <p:cNvPr id="169" name="Google Shape;169;p71"/>
          <p:cNvSpPr txBox="1">
            <a:spLocks noGrp="1"/>
          </p:cNvSpPr>
          <p:nvPr>
            <p:ph type="title"/>
          </p:nvPr>
        </p:nvSpPr>
        <p:spPr>
          <a:xfrm>
            <a:off x="1403600" y="3745051"/>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70" name="Google Shape;170;p71"/>
          <p:cNvSpPr txBox="1">
            <a:spLocks noGrp="1"/>
          </p:cNvSpPr>
          <p:nvPr>
            <p:ph type="body" idx="1"/>
          </p:nvPr>
        </p:nvSpPr>
        <p:spPr>
          <a:xfrm>
            <a:off x="1403600" y="5231007"/>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71" name="Google Shape;171;p71"/>
          <p:cNvSpPr txBox="1">
            <a:spLocks noGrp="1"/>
          </p:cNvSpPr>
          <p:nvPr>
            <p:ph type="title" idx="2"/>
          </p:nvPr>
        </p:nvSpPr>
        <p:spPr>
          <a:xfrm>
            <a:off x="10556725" y="3745051"/>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72" name="Google Shape;172;p71"/>
          <p:cNvSpPr txBox="1">
            <a:spLocks noGrp="1"/>
          </p:cNvSpPr>
          <p:nvPr>
            <p:ph type="body" idx="3"/>
          </p:nvPr>
        </p:nvSpPr>
        <p:spPr>
          <a:xfrm>
            <a:off x="10556725" y="5231006"/>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73" name="Google Shape;173;p71"/>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74" name="Google Shape;174;p7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38_Columns (Four)">
  <p:cSld name="TITLE_AND_BODY_2_2_1_1_1">
    <p:spTree>
      <p:nvGrpSpPr>
        <p:cNvPr id="1" name="Shape 1793"/>
        <p:cNvGrpSpPr/>
        <p:nvPr/>
      </p:nvGrpSpPr>
      <p:grpSpPr>
        <a:xfrm>
          <a:off x="0" y="0"/>
          <a:ext cx="0" cy="0"/>
          <a:chOff x="0" y="0"/>
          <a:chExt cx="0" cy="0"/>
        </a:xfrm>
      </p:grpSpPr>
      <p:sp>
        <p:nvSpPr>
          <p:cNvPr id="1794" name="Google Shape;1794;g3d2a8542ada_0_1029"/>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95" name="Google Shape;1795;g3d2a8542ada_0_1029"/>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96" name="Google Shape;1796;g3d2a8542ada_0_1029"/>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97" name="Google Shape;1797;g3d2a8542ada_0_1029"/>
          <p:cNvSpPr txBox="1">
            <a:spLocks noGrp="1"/>
          </p:cNvSpPr>
          <p:nvPr>
            <p:ph type="title" idx="3"/>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98" name="Google Shape;1798;g3d2a8542ada_0_1029"/>
          <p:cNvSpPr txBox="1">
            <a:spLocks noGrp="1"/>
          </p:cNvSpPr>
          <p:nvPr>
            <p:ph type="body" idx="4"/>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99" name="Google Shape;1799;g3d2a8542ada_0_1029"/>
          <p:cNvSpPr txBox="1">
            <a:spLocks noGrp="1"/>
          </p:cNvSpPr>
          <p:nvPr>
            <p:ph type="title" idx="5"/>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800" name="Google Shape;1800;g3d2a8542ada_0_1029"/>
          <p:cNvSpPr txBox="1">
            <a:spLocks noGrp="1"/>
          </p:cNvSpPr>
          <p:nvPr>
            <p:ph type="body" idx="6"/>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801" name="Google Shape;1801;g3d2a8542ada_0_1029"/>
          <p:cNvSpPr txBox="1">
            <a:spLocks noGrp="1"/>
          </p:cNvSpPr>
          <p:nvPr>
            <p:ph type="title" idx="7"/>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802" name="Google Shape;1802;g3d2a8542ada_0_1029"/>
          <p:cNvSpPr txBox="1">
            <a:spLocks noGrp="1"/>
          </p:cNvSpPr>
          <p:nvPr>
            <p:ph type="body" idx="8"/>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803" name="Google Shape;1803;g3d2a8542ada_0_102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41_Points (Two)">
  <p:cSld name="TITLE_AND_BODY_2_2_1_2_2_1">
    <p:spTree>
      <p:nvGrpSpPr>
        <p:cNvPr id="1" name="Shape 1804"/>
        <p:cNvGrpSpPr/>
        <p:nvPr/>
      </p:nvGrpSpPr>
      <p:grpSpPr>
        <a:xfrm>
          <a:off x="0" y="0"/>
          <a:ext cx="0" cy="0"/>
          <a:chOff x="0" y="0"/>
          <a:chExt cx="0" cy="0"/>
        </a:xfrm>
      </p:grpSpPr>
      <p:sp>
        <p:nvSpPr>
          <p:cNvPr id="1805" name="Google Shape;1805;g3d2a8542ada_0_1040"/>
          <p:cNvSpPr txBox="1">
            <a:spLocks noGrp="1"/>
          </p:cNvSpPr>
          <p:nvPr>
            <p:ph type="title"/>
          </p:nvPr>
        </p:nvSpPr>
        <p:spPr>
          <a:xfrm>
            <a:off x="1403600"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806" name="Google Shape;1806;g3d2a8542ada_0_1040"/>
          <p:cNvSpPr txBox="1">
            <a:spLocks noGrp="1"/>
          </p:cNvSpPr>
          <p:nvPr>
            <p:ph type="body" idx="1"/>
          </p:nvPr>
        </p:nvSpPr>
        <p:spPr>
          <a:xfrm>
            <a:off x="1403600" y="7895900"/>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807" name="Google Shape;1807;g3d2a8542ada_0_1040"/>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08" name="Google Shape;1808;g3d2a8542ada_0_1040"/>
          <p:cNvSpPr txBox="1">
            <a:spLocks noGrp="1"/>
          </p:cNvSpPr>
          <p:nvPr>
            <p:ph type="title" idx="3"/>
          </p:nvPr>
        </p:nvSpPr>
        <p:spPr>
          <a:xfrm>
            <a:off x="10556725"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809" name="Google Shape;1809;g3d2a8542ada_0_1040"/>
          <p:cNvSpPr txBox="1">
            <a:spLocks noGrp="1"/>
          </p:cNvSpPr>
          <p:nvPr>
            <p:ph type="body" idx="4"/>
          </p:nvPr>
        </p:nvSpPr>
        <p:spPr>
          <a:xfrm>
            <a:off x="10556725" y="7895899"/>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810" name="Google Shape;1810;g3d2a8542ada_0_104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44_Points (Three)">
  <p:cSld name="TITLE_AND_BODY_2_2_1_2_3">
    <p:spTree>
      <p:nvGrpSpPr>
        <p:cNvPr id="1" name="Shape 1811"/>
        <p:cNvGrpSpPr/>
        <p:nvPr/>
      </p:nvGrpSpPr>
      <p:grpSpPr>
        <a:xfrm>
          <a:off x="0" y="0"/>
          <a:ext cx="0" cy="0"/>
          <a:chOff x="0" y="0"/>
          <a:chExt cx="0" cy="0"/>
        </a:xfrm>
      </p:grpSpPr>
      <p:sp>
        <p:nvSpPr>
          <p:cNvPr id="1812" name="Google Shape;1812;g3d2a8542ada_0_1047"/>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813" name="Google Shape;1813;g3d2a8542ada_0_1047"/>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814" name="Google Shape;1814;g3d2a8542ada_0_1047"/>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15" name="Google Shape;1815;g3d2a8542ada_0_1047"/>
          <p:cNvSpPr txBox="1">
            <a:spLocks noGrp="1"/>
          </p:cNvSpPr>
          <p:nvPr>
            <p:ph type="title" idx="3"/>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816" name="Google Shape;1816;g3d2a8542ada_0_1047"/>
          <p:cNvSpPr txBox="1">
            <a:spLocks noGrp="1"/>
          </p:cNvSpPr>
          <p:nvPr>
            <p:ph type="body" idx="4"/>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817" name="Google Shape;1817;g3d2a8542ada_0_1047"/>
          <p:cNvSpPr txBox="1">
            <a:spLocks noGrp="1"/>
          </p:cNvSpPr>
          <p:nvPr>
            <p:ph type="title" idx="5"/>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818" name="Google Shape;1818;g3d2a8542ada_0_1047"/>
          <p:cNvSpPr txBox="1">
            <a:spLocks noGrp="1"/>
          </p:cNvSpPr>
          <p:nvPr>
            <p:ph type="body" idx="6"/>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819" name="Google Shape;1819;g3d2a8542ada_0_104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47_Points (Four)">
  <p:cSld name="TITLE_AND_BODY_2_2_1_2_1_2">
    <p:spTree>
      <p:nvGrpSpPr>
        <p:cNvPr id="1" name="Shape 1820"/>
        <p:cNvGrpSpPr/>
        <p:nvPr/>
      </p:nvGrpSpPr>
      <p:grpSpPr>
        <a:xfrm>
          <a:off x="0" y="0"/>
          <a:ext cx="0" cy="0"/>
          <a:chOff x="0" y="0"/>
          <a:chExt cx="0" cy="0"/>
        </a:xfrm>
      </p:grpSpPr>
      <p:sp>
        <p:nvSpPr>
          <p:cNvPr id="1821" name="Google Shape;1821;g3d2a8542ada_0_1056"/>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822" name="Google Shape;1822;g3d2a8542ada_0_1056"/>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823" name="Google Shape;1823;g3d2a8542ada_0_105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24" name="Google Shape;1824;g3d2a8542ada_0_1056"/>
          <p:cNvSpPr txBox="1">
            <a:spLocks noGrp="1"/>
          </p:cNvSpPr>
          <p:nvPr>
            <p:ph type="title" idx="3"/>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825" name="Google Shape;1825;g3d2a8542ada_0_1056"/>
          <p:cNvSpPr txBox="1">
            <a:spLocks noGrp="1"/>
          </p:cNvSpPr>
          <p:nvPr>
            <p:ph type="body" idx="4"/>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826" name="Google Shape;1826;g3d2a8542ada_0_1056"/>
          <p:cNvSpPr txBox="1">
            <a:spLocks noGrp="1"/>
          </p:cNvSpPr>
          <p:nvPr>
            <p:ph type="title" idx="5"/>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827" name="Google Shape;1827;g3d2a8542ada_0_1056"/>
          <p:cNvSpPr txBox="1">
            <a:spLocks noGrp="1"/>
          </p:cNvSpPr>
          <p:nvPr>
            <p:ph type="body" idx="6"/>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828" name="Google Shape;1828;g3d2a8542ada_0_1056"/>
          <p:cNvSpPr txBox="1">
            <a:spLocks noGrp="1"/>
          </p:cNvSpPr>
          <p:nvPr>
            <p:ph type="title" idx="7"/>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829" name="Google Shape;1829;g3d2a8542ada_0_1056"/>
          <p:cNvSpPr txBox="1">
            <a:spLocks noGrp="1"/>
          </p:cNvSpPr>
          <p:nvPr>
            <p:ph type="body" idx="8"/>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830" name="Google Shape;1830;g3d2a8542ada_0_105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50_Big Stat">
  <p:cSld name="TITLE_1_3">
    <p:spTree>
      <p:nvGrpSpPr>
        <p:cNvPr id="1" name="Shape 1831"/>
        <p:cNvGrpSpPr/>
        <p:nvPr/>
      </p:nvGrpSpPr>
      <p:grpSpPr>
        <a:xfrm>
          <a:off x="0" y="0"/>
          <a:ext cx="0" cy="0"/>
          <a:chOff x="0" y="0"/>
          <a:chExt cx="0" cy="0"/>
        </a:xfrm>
      </p:grpSpPr>
      <p:sp>
        <p:nvSpPr>
          <p:cNvPr id="1832" name="Google Shape;1832;g3d2a8542ada_0_1067"/>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33" name="Google Shape;1833;g3d2a8542ada_0_1067"/>
          <p:cNvSpPr txBox="1">
            <a:spLocks noGrp="1"/>
          </p:cNvSpPr>
          <p:nvPr>
            <p:ph type="ctrTitle"/>
          </p:nvPr>
        </p:nvSpPr>
        <p:spPr>
          <a:xfrm>
            <a:off x="1403600" y="3383280"/>
            <a:ext cx="140817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a:endParaRPr/>
          </a:p>
        </p:txBody>
      </p:sp>
      <p:sp>
        <p:nvSpPr>
          <p:cNvPr id="1834" name="Google Shape;1834;g3d2a8542ada_0_1067"/>
          <p:cNvSpPr txBox="1">
            <a:spLocks noGrp="1"/>
          </p:cNvSpPr>
          <p:nvPr>
            <p:ph type="subTitle" idx="2"/>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35" name="Google Shape;1835;g3d2a8542ada_0_1067"/>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836" name="Google Shape;1836;g3d2a8542ada_0_106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53_Stats (Two)">
  <p:cSld name="TITLE_1_1_2">
    <p:spTree>
      <p:nvGrpSpPr>
        <p:cNvPr id="1" name="Shape 1837"/>
        <p:cNvGrpSpPr/>
        <p:nvPr/>
      </p:nvGrpSpPr>
      <p:grpSpPr>
        <a:xfrm>
          <a:off x="0" y="0"/>
          <a:ext cx="0" cy="0"/>
          <a:chOff x="0" y="0"/>
          <a:chExt cx="0" cy="0"/>
        </a:xfrm>
      </p:grpSpPr>
      <p:sp>
        <p:nvSpPr>
          <p:cNvPr id="1838" name="Google Shape;1838;g3d2a8542ada_0_1073"/>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39" name="Google Shape;1839;g3d2a8542ada_0_1073"/>
          <p:cNvSpPr txBox="1">
            <a:spLocks noGrp="1"/>
          </p:cNvSpPr>
          <p:nvPr>
            <p:ph type="ctrTitle"/>
          </p:nvPr>
        </p:nvSpPr>
        <p:spPr>
          <a:xfrm>
            <a:off x="140360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840" name="Google Shape;1840;g3d2a8542ada_0_1073"/>
          <p:cNvSpPr txBox="1">
            <a:spLocks noGrp="1"/>
          </p:cNvSpPr>
          <p:nvPr>
            <p:ph type="subTitle" idx="2"/>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41" name="Google Shape;1841;g3d2a8542ada_0_107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842" name="Google Shape;1842;g3d2a8542ada_0_1073"/>
          <p:cNvSpPr txBox="1">
            <a:spLocks noGrp="1"/>
          </p:cNvSpPr>
          <p:nvPr>
            <p:ph type="ctrTitle" idx="4"/>
          </p:nvPr>
        </p:nvSpPr>
        <p:spPr>
          <a:xfrm>
            <a:off x="1055675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843" name="Google Shape;1843;g3d2a8542ada_0_1073"/>
          <p:cNvSpPr txBox="1">
            <a:spLocks noGrp="1"/>
          </p:cNvSpPr>
          <p:nvPr>
            <p:ph type="subTitle" idx="5"/>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44" name="Google Shape;1844;g3d2a8542ada_0_107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56_Stats (Three)">
  <p:cSld name="TITLE_1_1_1_1">
    <p:spTree>
      <p:nvGrpSpPr>
        <p:cNvPr id="1" name="Shape 1845"/>
        <p:cNvGrpSpPr/>
        <p:nvPr/>
      </p:nvGrpSpPr>
      <p:grpSpPr>
        <a:xfrm>
          <a:off x="0" y="0"/>
          <a:ext cx="0" cy="0"/>
          <a:chOff x="0" y="0"/>
          <a:chExt cx="0" cy="0"/>
        </a:xfrm>
      </p:grpSpPr>
      <p:sp>
        <p:nvSpPr>
          <p:cNvPr id="1846" name="Google Shape;1846;g3d2a8542ada_0_1081"/>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a:endParaRPr/>
          </a:p>
        </p:txBody>
      </p:sp>
      <p:sp>
        <p:nvSpPr>
          <p:cNvPr id="1847" name="Google Shape;1847;g3d2a8542ada_0_1081"/>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48" name="Google Shape;1848;g3d2a8542ada_0_1081"/>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49" name="Google Shape;1849;g3d2a8542ada_0_108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850" name="Google Shape;1850;g3d2a8542ada_0_1081"/>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51" name="Google Shape;1851;g3d2a8542ada_0_1081"/>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52" name="Google Shape;1852;g3d2a8542ada_0_1081"/>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53" name="Google Shape;1853;g3d2a8542ada_0_1081"/>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54" name="Google Shape;1854;g3d2a8542ada_0_108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59_Stat (Half)">
  <p:cSld name="TITLE_1_2_2_4">
    <p:spTree>
      <p:nvGrpSpPr>
        <p:cNvPr id="1" name="Shape 1855"/>
        <p:cNvGrpSpPr/>
        <p:nvPr/>
      </p:nvGrpSpPr>
      <p:grpSpPr>
        <a:xfrm>
          <a:off x="0" y="0"/>
          <a:ext cx="0" cy="0"/>
          <a:chOff x="0" y="0"/>
          <a:chExt cx="0" cy="0"/>
        </a:xfrm>
      </p:grpSpPr>
      <p:sp>
        <p:nvSpPr>
          <p:cNvPr id="1856" name="Google Shape;1856;g3d2a8542ada_0_1091"/>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57" name="Google Shape;1857;g3d2a8542ada_0_1091"/>
          <p:cNvSpPr txBox="1">
            <a:spLocks noGrp="1"/>
          </p:cNvSpPr>
          <p:nvPr>
            <p:ph type="ctrTitle"/>
          </p:nvPr>
        </p:nvSpPr>
        <p:spPr>
          <a:xfrm>
            <a:off x="1403600"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858" name="Google Shape;1858;g3d2a8542ada_0_1091"/>
          <p:cNvSpPr txBox="1">
            <a:spLocks noGrp="1"/>
          </p:cNvSpPr>
          <p:nvPr>
            <p:ph type="subTitle" idx="2"/>
          </p:nvPr>
        </p:nvSpPr>
        <p:spPr>
          <a:xfrm>
            <a:off x="1403655"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59" name="Google Shape;1859;g3d2a8542ada_0_109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860" name="Google Shape;1860;g3d2a8542ada_0_109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62_Stats (Half)">
  <p:cSld name="TITLE_1_2_6">
    <p:spTree>
      <p:nvGrpSpPr>
        <p:cNvPr id="1" name="Shape 1861"/>
        <p:cNvGrpSpPr/>
        <p:nvPr/>
      </p:nvGrpSpPr>
      <p:grpSpPr>
        <a:xfrm>
          <a:off x="0" y="0"/>
          <a:ext cx="0" cy="0"/>
          <a:chOff x="0" y="0"/>
          <a:chExt cx="0" cy="0"/>
        </a:xfrm>
      </p:grpSpPr>
      <p:sp>
        <p:nvSpPr>
          <p:cNvPr id="1862" name="Google Shape;1862;g3d2a8542ada_0_1097"/>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63" name="Google Shape;1863;g3d2a8542ada_0_1097"/>
          <p:cNvSpPr txBox="1">
            <a:spLocks noGrp="1"/>
          </p:cNvSpPr>
          <p:nvPr>
            <p:ph type="ctrTitle"/>
          </p:nvPr>
        </p:nvSpPr>
        <p:spPr>
          <a:xfrm>
            <a:off x="1403600"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64" name="Google Shape;1864;g3d2a8542ada_0_1097"/>
          <p:cNvSpPr txBox="1">
            <a:spLocks noGrp="1"/>
          </p:cNvSpPr>
          <p:nvPr>
            <p:ph type="subTitle" idx="2"/>
          </p:nvPr>
        </p:nvSpPr>
        <p:spPr>
          <a:xfrm>
            <a:off x="1403655"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65" name="Google Shape;1865;g3d2a8542ada_0_1097"/>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866" name="Google Shape;1866;g3d2a8542ada_0_1097"/>
          <p:cNvSpPr txBox="1">
            <a:spLocks noGrp="1"/>
          </p:cNvSpPr>
          <p:nvPr>
            <p:ph type="ctrTitle" idx="4"/>
          </p:nvPr>
        </p:nvSpPr>
        <p:spPr>
          <a:xfrm>
            <a:off x="1403600"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67" name="Google Shape;1867;g3d2a8542ada_0_1097"/>
          <p:cNvSpPr txBox="1">
            <a:spLocks noGrp="1"/>
          </p:cNvSpPr>
          <p:nvPr>
            <p:ph type="subTitle" idx="5"/>
          </p:nvPr>
        </p:nvSpPr>
        <p:spPr>
          <a:xfrm>
            <a:off x="1403655"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68" name="Google Shape;1868;g3d2a8542ada_0_109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65_Stat (Third)">
  <p:cSld name="TITLE_1_2_2_1_2">
    <p:spTree>
      <p:nvGrpSpPr>
        <p:cNvPr id="1" name="Shape 1869"/>
        <p:cNvGrpSpPr/>
        <p:nvPr/>
      </p:nvGrpSpPr>
      <p:grpSpPr>
        <a:xfrm>
          <a:off x="0" y="0"/>
          <a:ext cx="0" cy="0"/>
          <a:chOff x="0" y="0"/>
          <a:chExt cx="0" cy="0"/>
        </a:xfrm>
      </p:grpSpPr>
      <p:sp>
        <p:nvSpPr>
          <p:cNvPr id="1870" name="Google Shape;1870;g3d2a8542ada_0_1105"/>
          <p:cNvSpPr txBox="1">
            <a:spLocks noGrp="1"/>
          </p:cNvSpPr>
          <p:nvPr>
            <p:ph type="subTitle" idx="1"/>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71" name="Google Shape;1871;g3d2a8542ada_0_1105"/>
          <p:cNvSpPr txBox="1">
            <a:spLocks noGrp="1"/>
          </p:cNvSpPr>
          <p:nvPr>
            <p:ph type="ctrTitle"/>
          </p:nvPr>
        </p:nvSpPr>
        <p:spPr>
          <a:xfrm>
            <a:off x="69950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72" name="Google Shape;1872;g3d2a8542ada_0_1105"/>
          <p:cNvSpPr txBox="1">
            <a:spLocks noGrp="1"/>
          </p:cNvSpPr>
          <p:nvPr>
            <p:ph type="subTitle" idx="2"/>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73" name="Google Shape;1873;g3d2a8542ada_0_1105"/>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874" name="Google Shape;1874;g3d2a8542ada_0_110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3_Points (Three)">
  <p:cSld name="TITLE_AND_BODY_2_2_1_2">
    <p:spTree>
      <p:nvGrpSpPr>
        <p:cNvPr id="1" name="Shape 175"/>
        <p:cNvGrpSpPr/>
        <p:nvPr/>
      </p:nvGrpSpPr>
      <p:grpSpPr>
        <a:xfrm>
          <a:off x="0" y="0"/>
          <a:ext cx="0" cy="0"/>
          <a:chOff x="0" y="0"/>
          <a:chExt cx="0" cy="0"/>
        </a:xfrm>
      </p:grpSpPr>
      <p:sp>
        <p:nvSpPr>
          <p:cNvPr id="176" name="Google Shape;176;p72"/>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77" name="Google Shape;177;p72"/>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78" name="Google Shape;178;p72"/>
          <p:cNvSpPr txBox="1">
            <a:spLocks noGrp="1"/>
          </p:cNvSpPr>
          <p:nvPr>
            <p:ph type="title" idx="2"/>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79" name="Google Shape;179;p72"/>
          <p:cNvSpPr txBox="1">
            <a:spLocks noGrp="1"/>
          </p:cNvSpPr>
          <p:nvPr>
            <p:ph type="body" idx="3"/>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0" name="Google Shape;180;p72"/>
          <p:cNvSpPr txBox="1">
            <a:spLocks noGrp="1"/>
          </p:cNvSpPr>
          <p:nvPr>
            <p:ph type="title" idx="4"/>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81" name="Google Shape;181;p72"/>
          <p:cNvSpPr txBox="1">
            <a:spLocks noGrp="1"/>
          </p:cNvSpPr>
          <p:nvPr>
            <p:ph type="body" idx="5"/>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2" name="Google Shape;182;p72"/>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83" name="Google Shape;183;p72"/>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68_Stats (Third)">
  <p:cSld name="TITLE_1_2_3_2">
    <p:spTree>
      <p:nvGrpSpPr>
        <p:cNvPr id="1" name="Shape 1875"/>
        <p:cNvGrpSpPr/>
        <p:nvPr/>
      </p:nvGrpSpPr>
      <p:grpSpPr>
        <a:xfrm>
          <a:off x="0" y="0"/>
          <a:ext cx="0" cy="0"/>
          <a:chOff x="0" y="0"/>
          <a:chExt cx="0" cy="0"/>
        </a:xfrm>
      </p:grpSpPr>
      <p:sp>
        <p:nvSpPr>
          <p:cNvPr id="1876" name="Google Shape;1876;g3d2a8542ada_0_1111"/>
          <p:cNvSpPr txBox="1">
            <a:spLocks noGrp="1"/>
          </p:cNvSpPr>
          <p:nvPr>
            <p:ph type="subTitle" idx="1"/>
          </p:nvPr>
        </p:nvSpPr>
        <p:spPr>
          <a:xfrm>
            <a:off x="699516"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77" name="Google Shape;1877;g3d2a8542ada_0_1111"/>
          <p:cNvSpPr txBox="1">
            <a:spLocks noGrp="1"/>
          </p:cNvSpPr>
          <p:nvPr>
            <p:ph type="ctrTitle"/>
          </p:nvPr>
        </p:nvSpPr>
        <p:spPr>
          <a:xfrm>
            <a:off x="69950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78" name="Google Shape;1878;g3d2a8542ada_0_1111"/>
          <p:cNvSpPr txBox="1">
            <a:spLocks noGrp="1"/>
          </p:cNvSpPr>
          <p:nvPr>
            <p:ph type="subTitle" idx="2"/>
          </p:nvPr>
        </p:nvSpPr>
        <p:spPr>
          <a:xfrm>
            <a:off x="69953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79" name="Google Shape;1879;g3d2a8542ada_0_1111"/>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880" name="Google Shape;1880;g3d2a8542ada_0_1111"/>
          <p:cNvSpPr txBox="1">
            <a:spLocks noGrp="1"/>
          </p:cNvSpPr>
          <p:nvPr>
            <p:ph type="ctrTitle" idx="4"/>
          </p:nvPr>
        </p:nvSpPr>
        <p:spPr>
          <a:xfrm>
            <a:off x="69950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81" name="Google Shape;1881;g3d2a8542ada_0_1111"/>
          <p:cNvSpPr txBox="1">
            <a:spLocks noGrp="1"/>
          </p:cNvSpPr>
          <p:nvPr>
            <p:ph type="subTitle" idx="5"/>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82" name="Google Shape;1882;g3d2a8542ada_0_111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71_End Card">
  <p:cSld name="SECTION_HEADER_2_1_2_3_1_1">
    <p:spTree>
      <p:nvGrpSpPr>
        <p:cNvPr id="1" name="Shape 1883"/>
        <p:cNvGrpSpPr/>
        <p:nvPr/>
      </p:nvGrpSpPr>
      <p:grpSpPr>
        <a:xfrm>
          <a:off x="0" y="0"/>
          <a:ext cx="0" cy="0"/>
          <a:chOff x="0" y="0"/>
          <a:chExt cx="0" cy="0"/>
        </a:xfrm>
      </p:grpSpPr>
      <p:grpSp>
        <p:nvGrpSpPr>
          <p:cNvPr id="1884" name="Google Shape;1884;g3d2a8542ada_0_1119"/>
          <p:cNvGrpSpPr/>
          <p:nvPr/>
        </p:nvGrpSpPr>
        <p:grpSpPr>
          <a:xfrm>
            <a:off x="6572226" y="4638320"/>
            <a:ext cx="5143547" cy="1010357"/>
            <a:chOff x="6972261" y="4704558"/>
            <a:chExt cx="4343479" cy="877884"/>
          </a:xfrm>
        </p:grpSpPr>
        <p:grpSp>
          <p:nvGrpSpPr>
            <p:cNvPr id="1885" name="Google Shape;1885;g3d2a8542ada_0_1119"/>
            <p:cNvGrpSpPr/>
            <p:nvPr/>
          </p:nvGrpSpPr>
          <p:grpSpPr>
            <a:xfrm>
              <a:off x="8566460" y="4732735"/>
              <a:ext cx="2749279" cy="849355"/>
              <a:chOff x="4940894" y="2609525"/>
              <a:chExt cx="5500759" cy="1694643"/>
            </a:xfrm>
          </p:grpSpPr>
          <p:sp>
            <p:nvSpPr>
              <p:cNvPr id="1886" name="Google Shape;1886;g3d2a8542ada_0_111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887" name="Google Shape;1887;g3d2a8542ada_0_111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888" name="Google Shape;1888;g3d2a8542ada_0_111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889" name="Google Shape;1889;g3d2a8542ada_0_111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1890" name="Google Shape;1890;g3d2a8542ada_0_1119"/>
            <p:cNvGrpSpPr/>
            <p:nvPr/>
          </p:nvGrpSpPr>
          <p:grpSpPr>
            <a:xfrm>
              <a:off x="6972261" y="4704558"/>
              <a:ext cx="1317179" cy="877884"/>
              <a:chOff x="1751220" y="2553305"/>
              <a:chExt cx="2635412" cy="1751564"/>
            </a:xfrm>
          </p:grpSpPr>
          <p:grpSp>
            <p:nvGrpSpPr>
              <p:cNvPr id="1891" name="Google Shape;1891;g3d2a8542ada_0_1119"/>
              <p:cNvGrpSpPr/>
              <p:nvPr/>
            </p:nvGrpSpPr>
            <p:grpSpPr>
              <a:xfrm>
                <a:off x="1751220" y="2553305"/>
                <a:ext cx="2635412" cy="1751564"/>
                <a:chOff x="1751220" y="2553305"/>
                <a:chExt cx="2635412" cy="1751564"/>
              </a:xfrm>
            </p:grpSpPr>
            <p:sp>
              <p:nvSpPr>
                <p:cNvPr id="1892" name="Google Shape;1892;g3d2a8542ada_0_111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93" name="Google Shape;1893;g3d2a8542ada_0_111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94" name="Google Shape;1894;g3d2a8542ada_0_111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95" name="Google Shape;1895;g3d2a8542ada_0_111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896" name="Google Shape;1896;g3d2a8542ada_0_111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1897" name="Google Shape;1897;g3d2a8542ada_0_111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03_Title">
  <p:cSld name="TITLE_3">
    <p:spTree>
      <p:nvGrpSpPr>
        <p:cNvPr id="1" name="Shape 1898"/>
        <p:cNvGrpSpPr/>
        <p:nvPr/>
      </p:nvGrpSpPr>
      <p:grpSpPr>
        <a:xfrm>
          <a:off x="0" y="0"/>
          <a:ext cx="0" cy="0"/>
          <a:chOff x="0" y="0"/>
          <a:chExt cx="0" cy="0"/>
        </a:xfrm>
      </p:grpSpPr>
      <p:sp>
        <p:nvSpPr>
          <p:cNvPr id="1899" name="Google Shape;1899;g3d2a8542ada_0_1134"/>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00" name="Google Shape;1900;g3d2a8542ada_0_1134"/>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01" name="Google Shape;1901;g3d2a8542ada_0_1134"/>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02" name="Google Shape;1902;g3d2a8542ada_0_1134"/>
          <p:cNvSpPr txBox="1">
            <a:spLocks noGrp="1"/>
          </p:cNvSpPr>
          <p:nvPr>
            <p:ph type="ctrTitle"/>
          </p:nvPr>
        </p:nvSpPr>
        <p:spPr>
          <a:xfrm>
            <a:off x="704100" y="265175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03" name="Google Shape;1903;g3d2a8542ada_0_1134"/>
          <p:cNvSpPr txBox="1">
            <a:spLocks noGrp="1"/>
          </p:cNvSpPr>
          <p:nvPr>
            <p:ph type="subTitle" idx="4"/>
          </p:nvPr>
        </p:nvSpPr>
        <p:spPr>
          <a:xfrm>
            <a:off x="704100" y="484632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1904" name="Google Shape;1904;g3d2a8542ada_0_1134"/>
          <p:cNvGrpSpPr/>
          <p:nvPr/>
        </p:nvGrpSpPr>
        <p:grpSpPr>
          <a:xfrm>
            <a:off x="15867399" y="9251826"/>
            <a:ext cx="1725920" cy="347510"/>
            <a:chOff x="15867399" y="9251826"/>
            <a:chExt cx="1725920" cy="347510"/>
          </a:xfrm>
        </p:grpSpPr>
        <p:grpSp>
          <p:nvGrpSpPr>
            <p:cNvPr id="1905" name="Google Shape;1905;g3d2a8542ada_0_1134"/>
            <p:cNvGrpSpPr/>
            <p:nvPr/>
          </p:nvGrpSpPr>
          <p:grpSpPr>
            <a:xfrm>
              <a:off x="16500868" y="9262980"/>
              <a:ext cx="1092451" cy="336217"/>
              <a:chOff x="4940894" y="2609525"/>
              <a:chExt cx="5500759" cy="1694643"/>
            </a:xfrm>
          </p:grpSpPr>
          <p:sp>
            <p:nvSpPr>
              <p:cNvPr id="1906" name="Google Shape;1906;g3d2a8542ada_0_1134"/>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07" name="Google Shape;1907;g3d2a8542ada_0_1134"/>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08" name="Google Shape;1908;g3d2a8542ada_0_1134"/>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09" name="Google Shape;1909;g3d2a8542ada_0_1134"/>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910" name="Google Shape;1910;g3d2a8542ada_0_1134"/>
            <p:cNvGrpSpPr/>
            <p:nvPr/>
          </p:nvGrpSpPr>
          <p:grpSpPr>
            <a:xfrm>
              <a:off x="15867399" y="9251826"/>
              <a:ext cx="523393" cy="347510"/>
              <a:chOff x="1751220" y="2553305"/>
              <a:chExt cx="2635412" cy="1751564"/>
            </a:xfrm>
          </p:grpSpPr>
          <p:grpSp>
            <p:nvGrpSpPr>
              <p:cNvPr id="1911" name="Google Shape;1911;g3d2a8542ada_0_1134"/>
              <p:cNvGrpSpPr/>
              <p:nvPr/>
            </p:nvGrpSpPr>
            <p:grpSpPr>
              <a:xfrm>
                <a:off x="1751220" y="2553305"/>
                <a:ext cx="2635412" cy="1751564"/>
                <a:chOff x="1751220" y="2553305"/>
                <a:chExt cx="2635412" cy="1751564"/>
              </a:xfrm>
            </p:grpSpPr>
            <p:sp>
              <p:nvSpPr>
                <p:cNvPr id="1912" name="Google Shape;1912;g3d2a8542ada_0_1134"/>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13" name="Google Shape;1913;g3d2a8542ada_0_1134"/>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14" name="Google Shape;1914;g3d2a8542ada_0_1134"/>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15" name="Google Shape;1915;g3d2a8542ada_0_1134"/>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916" name="Google Shape;1916;g3d2a8542ada_0_1134"/>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1917" name="Google Shape;1917;g3d2a8542ada_0_113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06_Agenda">
  <p:cSld name="SECTION_HEADER_2_2_3">
    <p:spTree>
      <p:nvGrpSpPr>
        <p:cNvPr id="1" name="Shape 1918"/>
        <p:cNvGrpSpPr/>
        <p:nvPr/>
      </p:nvGrpSpPr>
      <p:grpSpPr>
        <a:xfrm>
          <a:off x="0" y="0"/>
          <a:ext cx="0" cy="0"/>
          <a:chOff x="0" y="0"/>
          <a:chExt cx="0" cy="0"/>
        </a:xfrm>
      </p:grpSpPr>
      <p:sp>
        <p:nvSpPr>
          <p:cNvPr id="1919" name="Google Shape;1919;g3d2a8542ada_0_1154"/>
          <p:cNvSpPr txBox="1">
            <a:spLocks noGrp="1"/>
          </p:cNvSpPr>
          <p:nvPr>
            <p:ph type="body" idx="1"/>
          </p:nvPr>
        </p:nvSpPr>
        <p:spPr>
          <a:xfrm>
            <a:off x="9852650" y="2743200"/>
            <a:ext cx="4928700" cy="6935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700"/>
              <a:buNone/>
              <a:defRPr sz="2700"/>
            </a:lvl1pPr>
            <a:lvl2pPr marL="914400" lvl="1" indent="-400050" algn="l">
              <a:lnSpc>
                <a:spcPct val="115000"/>
              </a:lnSpc>
              <a:spcBef>
                <a:spcPts val="18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1920" name="Google Shape;1920;g3d2a8542ada_0_1154"/>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921" name="Google Shape;1921;g3d2a8542ada_0_115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09_Schedule">
  <p:cSld name="SECTION_HEADER_2_2_1_2">
    <p:spTree>
      <p:nvGrpSpPr>
        <p:cNvPr id="1" name="Shape 1922"/>
        <p:cNvGrpSpPr/>
        <p:nvPr/>
      </p:nvGrpSpPr>
      <p:grpSpPr>
        <a:xfrm>
          <a:off x="0" y="0"/>
          <a:ext cx="0" cy="0"/>
          <a:chOff x="0" y="0"/>
          <a:chExt cx="0" cy="0"/>
        </a:xfrm>
      </p:grpSpPr>
      <p:sp>
        <p:nvSpPr>
          <p:cNvPr id="1923" name="Google Shape;1923;g3d2a8542ada_0_1158"/>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924" name="Google Shape;1924;g3d2a8542ada_0_1158"/>
          <p:cNvSpPr txBox="1">
            <a:spLocks noGrp="1"/>
          </p:cNvSpPr>
          <p:nvPr>
            <p:ph type="subTitle" idx="1"/>
          </p:nvPr>
        </p:nvSpPr>
        <p:spPr>
          <a:xfrm>
            <a:off x="8444450"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925" name="Google Shape;1925;g3d2a8542ada_0_1158"/>
          <p:cNvSpPr txBox="1">
            <a:spLocks noGrp="1"/>
          </p:cNvSpPr>
          <p:nvPr>
            <p:ph type="subTitle" idx="2"/>
          </p:nvPr>
        </p:nvSpPr>
        <p:spPr>
          <a:xfrm>
            <a:off x="13373075"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926" name="Google Shape;1926;g3d2a8542ada_0_1158"/>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27" name="Google Shape;1927;g3d2a8542ada_0_1158"/>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28" name="Google Shape;1928;g3d2a8542ada_0_1158"/>
          <p:cNvSpPr txBox="1">
            <a:spLocks noGrp="1"/>
          </p:cNvSpPr>
          <p:nvPr>
            <p:ph type="subTitle" idx="5"/>
          </p:nvPr>
        </p:nvSpPr>
        <p:spPr>
          <a:xfrm>
            <a:off x="8444450"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929" name="Google Shape;1929;g3d2a8542ada_0_1158"/>
          <p:cNvSpPr txBox="1">
            <a:spLocks noGrp="1"/>
          </p:cNvSpPr>
          <p:nvPr>
            <p:ph type="subTitle" idx="6"/>
          </p:nvPr>
        </p:nvSpPr>
        <p:spPr>
          <a:xfrm>
            <a:off x="13373075"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930" name="Google Shape;1930;g3d2a8542ada_0_1158"/>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31" name="Google Shape;1931;g3d2a8542ada_0_1158"/>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32" name="Google Shape;1932;g3d2a8542ada_0_1158"/>
          <p:cNvSpPr txBox="1">
            <a:spLocks noGrp="1"/>
          </p:cNvSpPr>
          <p:nvPr>
            <p:ph type="subTitle" idx="9"/>
          </p:nvPr>
        </p:nvSpPr>
        <p:spPr>
          <a:xfrm>
            <a:off x="8444450"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933" name="Google Shape;1933;g3d2a8542ada_0_1158"/>
          <p:cNvSpPr txBox="1">
            <a:spLocks noGrp="1"/>
          </p:cNvSpPr>
          <p:nvPr>
            <p:ph type="subTitle" idx="13"/>
          </p:nvPr>
        </p:nvSpPr>
        <p:spPr>
          <a:xfrm>
            <a:off x="13373075"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934" name="Google Shape;1934;g3d2a8542ada_0_1158"/>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35" name="Google Shape;1935;g3d2a8542ada_0_1158"/>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36" name="Google Shape;1936;g3d2a8542ada_0_1158"/>
          <p:cNvSpPr txBox="1">
            <a:spLocks noGrp="1"/>
          </p:cNvSpPr>
          <p:nvPr>
            <p:ph type="subTitle" idx="16"/>
          </p:nvPr>
        </p:nvSpPr>
        <p:spPr>
          <a:xfrm>
            <a:off x="8444450"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937" name="Google Shape;1937;g3d2a8542ada_0_1158"/>
          <p:cNvSpPr txBox="1">
            <a:spLocks noGrp="1"/>
          </p:cNvSpPr>
          <p:nvPr>
            <p:ph type="subTitle" idx="17"/>
          </p:nvPr>
        </p:nvSpPr>
        <p:spPr>
          <a:xfrm>
            <a:off x="13373075"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938" name="Google Shape;1938;g3d2a8542ada_0_1158"/>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39" name="Google Shape;1939;g3d2a8542ada_0_1158"/>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40" name="Google Shape;1940;g3d2a8542ada_0_1158"/>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41" name="Google Shape;1941;g3d2a8542ada_0_1158"/>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42" name="Google Shape;1942;g3d2a8542ada_0_1158"/>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43" name="Google Shape;1943;g3d2a8542ada_0_1158"/>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44" name="Google Shape;1944;g3d2a8542ada_0_1158"/>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45" name="Google Shape;1945;g3d2a8542ada_0_1158"/>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46" name="Google Shape;1946;g3d2a8542ada_0_1158"/>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47" name="Google Shape;1947;g3d2a8542ada_0_1158"/>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948" name="Google Shape;1948;g3d2a8542ada_0_115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12_Mission">
  <p:cSld name="SECTION_HEADER_2_1_2_1_2">
    <p:spTree>
      <p:nvGrpSpPr>
        <p:cNvPr id="1" name="Shape 1949"/>
        <p:cNvGrpSpPr/>
        <p:nvPr/>
      </p:nvGrpSpPr>
      <p:grpSpPr>
        <a:xfrm>
          <a:off x="0" y="0"/>
          <a:ext cx="0" cy="0"/>
          <a:chOff x="0" y="0"/>
          <a:chExt cx="0" cy="0"/>
        </a:xfrm>
      </p:grpSpPr>
      <p:sp>
        <p:nvSpPr>
          <p:cNvPr id="1950" name="Google Shape;1950;g3d2a8542ada_0_1185"/>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951" name="Google Shape;1951;g3d2a8542ada_0_1185"/>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952" name="Google Shape;1952;g3d2a8542ada_0_118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15_Quote">
  <p:cSld name="SECTION_HEADER_2_1_2_2_2">
    <p:spTree>
      <p:nvGrpSpPr>
        <p:cNvPr id="1" name="Shape 1953"/>
        <p:cNvGrpSpPr/>
        <p:nvPr/>
      </p:nvGrpSpPr>
      <p:grpSpPr>
        <a:xfrm>
          <a:off x="0" y="0"/>
          <a:ext cx="0" cy="0"/>
          <a:chOff x="0" y="0"/>
          <a:chExt cx="0" cy="0"/>
        </a:xfrm>
      </p:grpSpPr>
      <p:sp>
        <p:nvSpPr>
          <p:cNvPr id="1954" name="Google Shape;1954;g3d2a8542ada_0_1189"/>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955" name="Google Shape;1955;g3d2a8542ada_0_1189"/>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956" name="Google Shape;1956;g3d2a8542ada_0_118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18_Section">
  <p:cSld name="SECTION_HEADER_2_3_2">
    <p:spTree>
      <p:nvGrpSpPr>
        <p:cNvPr id="1" name="Shape 1957"/>
        <p:cNvGrpSpPr/>
        <p:nvPr/>
      </p:nvGrpSpPr>
      <p:grpSpPr>
        <a:xfrm>
          <a:off x="0" y="0"/>
          <a:ext cx="0" cy="0"/>
          <a:chOff x="0" y="0"/>
          <a:chExt cx="0" cy="0"/>
        </a:xfrm>
      </p:grpSpPr>
      <p:sp>
        <p:nvSpPr>
          <p:cNvPr id="1958" name="Google Shape;1958;g3d2a8542ada_0_1193"/>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59" name="Google Shape;1959;g3d2a8542ada_0_119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21_Text">
  <p:cSld name="TITLE_AND_BODY_1_3">
    <p:spTree>
      <p:nvGrpSpPr>
        <p:cNvPr id="1" name="Shape 1960"/>
        <p:cNvGrpSpPr/>
        <p:nvPr/>
      </p:nvGrpSpPr>
      <p:grpSpPr>
        <a:xfrm>
          <a:off x="0" y="0"/>
          <a:ext cx="0" cy="0"/>
          <a:chOff x="0" y="0"/>
          <a:chExt cx="0" cy="0"/>
        </a:xfrm>
      </p:grpSpPr>
      <p:sp>
        <p:nvSpPr>
          <p:cNvPr id="1961" name="Google Shape;1961;g3d2a8542ada_0_1196"/>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62" name="Google Shape;1962;g3d2a8542ada_0_1196"/>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63" name="Google Shape;1963;g3d2a8542ada_0_119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64" name="Google Shape;1964;g3d2a8542ada_0_119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24_Text (Two-Thirds)">
  <p:cSld name="TITLE_AND_BODY_1_1_3">
    <p:spTree>
      <p:nvGrpSpPr>
        <p:cNvPr id="1" name="Shape 1965"/>
        <p:cNvGrpSpPr/>
        <p:nvPr/>
      </p:nvGrpSpPr>
      <p:grpSpPr>
        <a:xfrm>
          <a:off x="0" y="0"/>
          <a:ext cx="0" cy="0"/>
          <a:chOff x="0" y="0"/>
          <a:chExt cx="0" cy="0"/>
        </a:xfrm>
      </p:grpSpPr>
      <p:sp>
        <p:nvSpPr>
          <p:cNvPr id="1966" name="Google Shape;1966;g3d2a8542ada_0_1201"/>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67" name="Google Shape;1967;g3d2a8542ada_0_1201"/>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68" name="Google Shape;1968;g3d2a8542ada_0_1201"/>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69" name="Google Shape;1969;g3d2a8542ada_0_120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6_Points (Four)">
  <p:cSld name="TITLE_AND_BODY_2_2_1_2_1">
    <p:spTree>
      <p:nvGrpSpPr>
        <p:cNvPr id="1" name="Shape 184"/>
        <p:cNvGrpSpPr/>
        <p:nvPr/>
      </p:nvGrpSpPr>
      <p:grpSpPr>
        <a:xfrm>
          <a:off x="0" y="0"/>
          <a:ext cx="0" cy="0"/>
          <a:chOff x="0" y="0"/>
          <a:chExt cx="0" cy="0"/>
        </a:xfrm>
      </p:grpSpPr>
      <p:sp>
        <p:nvSpPr>
          <p:cNvPr id="185" name="Google Shape;185;p73"/>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86" name="Google Shape;186;p73"/>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7" name="Google Shape;187;p73"/>
          <p:cNvSpPr txBox="1">
            <a:spLocks noGrp="1"/>
          </p:cNvSpPr>
          <p:nvPr>
            <p:ph type="title" idx="2"/>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88" name="Google Shape;188;p73"/>
          <p:cNvSpPr txBox="1">
            <a:spLocks noGrp="1"/>
          </p:cNvSpPr>
          <p:nvPr>
            <p:ph type="body" idx="3"/>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9" name="Google Shape;189;p73"/>
          <p:cNvSpPr txBox="1">
            <a:spLocks noGrp="1"/>
          </p:cNvSpPr>
          <p:nvPr>
            <p:ph type="title" idx="4"/>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90" name="Google Shape;190;p73"/>
          <p:cNvSpPr txBox="1">
            <a:spLocks noGrp="1"/>
          </p:cNvSpPr>
          <p:nvPr>
            <p:ph type="body" idx="5"/>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1" name="Google Shape;191;p73"/>
          <p:cNvSpPr txBox="1">
            <a:spLocks noGrp="1"/>
          </p:cNvSpPr>
          <p:nvPr>
            <p:ph type="title" idx="6"/>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92" name="Google Shape;192;p73"/>
          <p:cNvSpPr txBox="1">
            <a:spLocks noGrp="1"/>
          </p:cNvSpPr>
          <p:nvPr>
            <p:ph type="body" idx="7"/>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3" name="Google Shape;193;p73"/>
          <p:cNvSpPr txBox="1">
            <a:spLocks noGrp="1"/>
          </p:cNvSpPr>
          <p:nvPr>
            <p:ph type="subTitle" idx="8"/>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4" name="Google Shape;194;p73"/>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27_Text (Half)">
  <p:cSld name="TITLE_AND_BODY_2_5">
    <p:spTree>
      <p:nvGrpSpPr>
        <p:cNvPr id="1" name="Shape 1970"/>
        <p:cNvGrpSpPr/>
        <p:nvPr/>
      </p:nvGrpSpPr>
      <p:grpSpPr>
        <a:xfrm>
          <a:off x="0" y="0"/>
          <a:ext cx="0" cy="0"/>
          <a:chOff x="0" y="0"/>
          <a:chExt cx="0" cy="0"/>
        </a:xfrm>
      </p:grpSpPr>
      <p:sp>
        <p:nvSpPr>
          <p:cNvPr id="1971" name="Google Shape;1971;g3d2a8542ada_0_1206"/>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72" name="Google Shape;1972;g3d2a8542ada_0_1206"/>
          <p:cNvSpPr txBox="1">
            <a:spLocks noGrp="1"/>
          </p:cNvSpPr>
          <p:nvPr>
            <p:ph type="body" idx="1"/>
          </p:nvPr>
        </p:nvSpPr>
        <p:spPr>
          <a:xfrm>
            <a:off x="699525" y="4969750"/>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73" name="Google Shape;1973;g3d2a8542ada_0_120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74" name="Google Shape;1974;g3d2a8542ada_0_120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30_Text (Third)">
  <p:cSld name="TITLE_AND_BODY_2_1_3">
    <p:spTree>
      <p:nvGrpSpPr>
        <p:cNvPr id="1" name="Shape 1975"/>
        <p:cNvGrpSpPr/>
        <p:nvPr/>
      </p:nvGrpSpPr>
      <p:grpSpPr>
        <a:xfrm>
          <a:off x="0" y="0"/>
          <a:ext cx="0" cy="0"/>
          <a:chOff x="0" y="0"/>
          <a:chExt cx="0" cy="0"/>
        </a:xfrm>
      </p:grpSpPr>
      <p:sp>
        <p:nvSpPr>
          <p:cNvPr id="1976" name="Google Shape;1976;g3d2a8542ada_0_1211"/>
          <p:cNvSpPr txBox="1">
            <a:spLocks noGrp="1"/>
          </p:cNvSpPr>
          <p:nvPr>
            <p:ph type="title"/>
          </p:nvPr>
        </p:nvSpPr>
        <p:spPr>
          <a:xfrm>
            <a:off x="699525" y="2651750"/>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77" name="Google Shape;1977;g3d2a8542ada_0_1211"/>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78" name="Google Shape;1978;g3d2a8542ada_0_1211"/>
          <p:cNvSpPr txBox="1">
            <a:spLocks noGrp="1"/>
          </p:cNvSpPr>
          <p:nvPr>
            <p:ph type="subTitle" idx="2"/>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79" name="Google Shape;1979;g3d2a8542ada_0_121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33_Columns (Two)">
  <p:cSld name="TITLE_AND_BODY_2_2_3">
    <p:spTree>
      <p:nvGrpSpPr>
        <p:cNvPr id="1" name="Shape 1980"/>
        <p:cNvGrpSpPr/>
        <p:nvPr/>
      </p:nvGrpSpPr>
      <p:grpSpPr>
        <a:xfrm>
          <a:off x="0" y="0"/>
          <a:ext cx="0" cy="0"/>
          <a:chOff x="0" y="0"/>
          <a:chExt cx="0" cy="0"/>
        </a:xfrm>
      </p:grpSpPr>
      <p:sp>
        <p:nvSpPr>
          <p:cNvPr id="1981" name="Google Shape;1981;g3d2a8542ada_0_1216"/>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82" name="Google Shape;1982;g3d2a8542ada_0_1216"/>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83" name="Google Shape;1983;g3d2a8542ada_0_121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84" name="Google Shape;1984;g3d2a8542ada_0_1216"/>
          <p:cNvSpPr txBox="1">
            <a:spLocks noGrp="1"/>
          </p:cNvSpPr>
          <p:nvPr>
            <p:ph type="title" idx="3"/>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85" name="Google Shape;1985;g3d2a8542ada_0_1216"/>
          <p:cNvSpPr txBox="1">
            <a:spLocks noGrp="1"/>
          </p:cNvSpPr>
          <p:nvPr>
            <p:ph type="body" idx="4"/>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86" name="Google Shape;1986;g3d2a8542ada_0_121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36_Columns (Three)">
  <p:cSld name="TITLE_AND_BODY_2_2_1_4">
    <p:spTree>
      <p:nvGrpSpPr>
        <p:cNvPr id="1" name="Shape 1987"/>
        <p:cNvGrpSpPr/>
        <p:nvPr/>
      </p:nvGrpSpPr>
      <p:grpSpPr>
        <a:xfrm>
          <a:off x="0" y="0"/>
          <a:ext cx="0" cy="0"/>
          <a:chOff x="0" y="0"/>
          <a:chExt cx="0" cy="0"/>
        </a:xfrm>
      </p:grpSpPr>
      <p:sp>
        <p:nvSpPr>
          <p:cNvPr id="1988" name="Google Shape;1988;g3d2a8542ada_0_1223"/>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89" name="Google Shape;1989;g3d2a8542ada_0_1223"/>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90" name="Google Shape;1990;g3d2a8542ada_0_122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91" name="Google Shape;1991;g3d2a8542ada_0_1223"/>
          <p:cNvSpPr txBox="1">
            <a:spLocks noGrp="1"/>
          </p:cNvSpPr>
          <p:nvPr>
            <p:ph type="title" idx="3"/>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92" name="Google Shape;1992;g3d2a8542ada_0_1223"/>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93" name="Google Shape;1993;g3d2a8542ada_0_1223"/>
          <p:cNvSpPr txBox="1">
            <a:spLocks noGrp="1"/>
          </p:cNvSpPr>
          <p:nvPr>
            <p:ph type="title" idx="5"/>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94" name="Google Shape;1994;g3d2a8542ada_0_1223"/>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95" name="Google Shape;1995;g3d2a8542ada_0_122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39_Columns (Four)">
  <p:cSld name="TITLE_AND_BODY_2_2_1_1_2">
    <p:spTree>
      <p:nvGrpSpPr>
        <p:cNvPr id="1" name="Shape 1996"/>
        <p:cNvGrpSpPr/>
        <p:nvPr/>
      </p:nvGrpSpPr>
      <p:grpSpPr>
        <a:xfrm>
          <a:off x="0" y="0"/>
          <a:ext cx="0" cy="0"/>
          <a:chOff x="0" y="0"/>
          <a:chExt cx="0" cy="0"/>
        </a:xfrm>
      </p:grpSpPr>
      <p:sp>
        <p:nvSpPr>
          <p:cNvPr id="1997" name="Google Shape;1997;g3d2a8542ada_0_1232"/>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98" name="Google Shape;1998;g3d2a8542ada_0_1232"/>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99" name="Google Shape;1999;g3d2a8542ada_0_1232"/>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00" name="Google Shape;2000;g3d2a8542ada_0_1232"/>
          <p:cNvSpPr txBox="1">
            <a:spLocks noGrp="1"/>
          </p:cNvSpPr>
          <p:nvPr>
            <p:ph type="title" idx="3"/>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001" name="Google Shape;2001;g3d2a8542ada_0_1232"/>
          <p:cNvSpPr txBox="1">
            <a:spLocks noGrp="1"/>
          </p:cNvSpPr>
          <p:nvPr>
            <p:ph type="body" idx="4"/>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02" name="Google Shape;2002;g3d2a8542ada_0_1232"/>
          <p:cNvSpPr txBox="1">
            <a:spLocks noGrp="1"/>
          </p:cNvSpPr>
          <p:nvPr>
            <p:ph type="title" idx="5"/>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003" name="Google Shape;2003;g3d2a8542ada_0_1232"/>
          <p:cNvSpPr txBox="1">
            <a:spLocks noGrp="1"/>
          </p:cNvSpPr>
          <p:nvPr>
            <p:ph type="body" idx="6"/>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04" name="Google Shape;2004;g3d2a8542ada_0_1232"/>
          <p:cNvSpPr txBox="1">
            <a:spLocks noGrp="1"/>
          </p:cNvSpPr>
          <p:nvPr>
            <p:ph type="title" idx="7"/>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005" name="Google Shape;2005;g3d2a8542ada_0_1232"/>
          <p:cNvSpPr txBox="1">
            <a:spLocks noGrp="1"/>
          </p:cNvSpPr>
          <p:nvPr>
            <p:ph type="body" idx="8"/>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06" name="Google Shape;2006;g3d2a8542ada_0_123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42_Points (Two)">
  <p:cSld name="TITLE_AND_BODY_2_2_1_2_2_2">
    <p:spTree>
      <p:nvGrpSpPr>
        <p:cNvPr id="1" name="Shape 2007"/>
        <p:cNvGrpSpPr/>
        <p:nvPr/>
      </p:nvGrpSpPr>
      <p:grpSpPr>
        <a:xfrm>
          <a:off x="0" y="0"/>
          <a:ext cx="0" cy="0"/>
          <a:chOff x="0" y="0"/>
          <a:chExt cx="0" cy="0"/>
        </a:xfrm>
      </p:grpSpPr>
      <p:sp>
        <p:nvSpPr>
          <p:cNvPr id="2008" name="Google Shape;2008;g3d2a8542ada_0_1243"/>
          <p:cNvSpPr txBox="1">
            <a:spLocks noGrp="1"/>
          </p:cNvSpPr>
          <p:nvPr>
            <p:ph type="title"/>
          </p:nvPr>
        </p:nvSpPr>
        <p:spPr>
          <a:xfrm>
            <a:off x="1403600"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009" name="Google Shape;2009;g3d2a8542ada_0_1243"/>
          <p:cNvSpPr txBox="1">
            <a:spLocks noGrp="1"/>
          </p:cNvSpPr>
          <p:nvPr>
            <p:ph type="body" idx="1"/>
          </p:nvPr>
        </p:nvSpPr>
        <p:spPr>
          <a:xfrm>
            <a:off x="1403600" y="7895900"/>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10" name="Google Shape;2010;g3d2a8542ada_0_124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11" name="Google Shape;2011;g3d2a8542ada_0_1243"/>
          <p:cNvSpPr txBox="1">
            <a:spLocks noGrp="1"/>
          </p:cNvSpPr>
          <p:nvPr>
            <p:ph type="title" idx="3"/>
          </p:nvPr>
        </p:nvSpPr>
        <p:spPr>
          <a:xfrm>
            <a:off x="10556725"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012" name="Google Shape;2012;g3d2a8542ada_0_1243"/>
          <p:cNvSpPr txBox="1">
            <a:spLocks noGrp="1"/>
          </p:cNvSpPr>
          <p:nvPr>
            <p:ph type="body" idx="4"/>
          </p:nvPr>
        </p:nvSpPr>
        <p:spPr>
          <a:xfrm>
            <a:off x="10556725" y="7895899"/>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13" name="Google Shape;2013;g3d2a8542ada_0_124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45_Points (Three)">
  <p:cSld name="TITLE_AND_BODY_2_2_1_2_4">
    <p:spTree>
      <p:nvGrpSpPr>
        <p:cNvPr id="1" name="Shape 2014"/>
        <p:cNvGrpSpPr/>
        <p:nvPr/>
      </p:nvGrpSpPr>
      <p:grpSpPr>
        <a:xfrm>
          <a:off x="0" y="0"/>
          <a:ext cx="0" cy="0"/>
          <a:chOff x="0" y="0"/>
          <a:chExt cx="0" cy="0"/>
        </a:xfrm>
      </p:grpSpPr>
      <p:sp>
        <p:nvSpPr>
          <p:cNvPr id="2015" name="Google Shape;2015;g3d2a8542ada_0_1250"/>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016" name="Google Shape;2016;g3d2a8542ada_0_1250"/>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17" name="Google Shape;2017;g3d2a8542ada_0_1250"/>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18" name="Google Shape;2018;g3d2a8542ada_0_1250"/>
          <p:cNvSpPr txBox="1">
            <a:spLocks noGrp="1"/>
          </p:cNvSpPr>
          <p:nvPr>
            <p:ph type="title" idx="3"/>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019" name="Google Shape;2019;g3d2a8542ada_0_1250"/>
          <p:cNvSpPr txBox="1">
            <a:spLocks noGrp="1"/>
          </p:cNvSpPr>
          <p:nvPr>
            <p:ph type="body" idx="4"/>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20" name="Google Shape;2020;g3d2a8542ada_0_1250"/>
          <p:cNvSpPr txBox="1">
            <a:spLocks noGrp="1"/>
          </p:cNvSpPr>
          <p:nvPr>
            <p:ph type="title" idx="5"/>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021" name="Google Shape;2021;g3d2a8542ada_0_1250"/>
          <p:cNvSpPr txBox="1">
            <a:spLocks noGrp="1"/>
          </p:cNvSpPr>
          <p:nvPr>
            <p:ph type="body" idx="6"/>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22" name="Google Shape;2022;g3d2a8542ada_0_125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48_Points (Four)">
  <p:cSld name="TITLE_AND_BODY_2_2_1_2_1_3">
    <p:spTree>
      <p:nvGrpSpPr>
        <p:cNvPr id="1" name="Shape 2023"/>
        <p:cNvGrpSpPr/>
        <p:nvPr/>
      </p:nvGrpSpPr>
      <p:grpSpPr>
        <a:xfrm>
          <a:off x="0" y="0"/>
          <a:ext cx="0" cy="0"/>
          <a:chOff x="0" y="0"/>
          <a:chExt cx="0" cy="0"/>
        </a:xfrm>
      </p:grpSpPr>
      <p:sp>
        <p:nvSpPr>
          <p:cNvPr id="2024" name="Google Shape;2024;g3d2a8542ada_0_1259"/>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025" name="Google Shape;2025;g3d2a8542ada_0_1259"/>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26" name="Google Shape;2026;g3d2a8542ada_0_1259"/>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27" name="Google Shape;2027;g3d2a8542ada_0_1259"/>
          <p:cNvSpPr txBox="1">
            <a:spLocks noGrp="1"/>
          </p:cNvSpPr>
          <p:nvPr>
            <p:ph type="title" idx="3"/>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028" name="Google Shape;2028;g3d2a8542ada_0_1259"/>
          <p:cNvSpPr txBox="1">
            <a:spLocks noGrp="1"/>
          </p:cNvSpPr>
          <p:nvPr>
            <p:ph type="body" idx="4"/>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29" name="Google Shape;2029;g3d2a8542ada_0_1259"/>
          <p:cNvSpPr txBox="1">
            <a:spLocks noGrp="1"/>
          </p:cNvSpPr>
          <p:nvPr>
            <p:ph type="title" idx="5"/>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030" name="Google Shape;2030;g3d2a8542ada_0_1259"/>
          <p:cNvSpPr txBox="1">
            <a:spLocks noGrp="1"/>
          </p:cNvSpPr>
          <p:nvPr>
            <p:ph type="body" idx="6"/>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31" name="Google Shape;2031;g3d2a8542ada_0_1259"/>
          <p:cNvSpPr txBox="1">
            <a:spLocks noGrp="1"/>
          </p:cNvSpPr>
          <p:nvPr>
            <p:ph type="title" idx="7"/>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032" name="Google Shape;2032;g3d2a8542ada_0_1259"/>
          <p:cNvSpPr txBox="1">
            <a:spLocks noGrp="1"/>
          </p:cNvSpPr>
          <p:nvPr>
            <p:ph type="body" idx="8"/>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33" name="Google Shape;2033;g3d2a8542ada_0_125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51_Big Stat">
  <p:cSld name="TITLE_1_4">
    <p:spTree>
      <p:nvGrpSpPr>
        <p:cNvPr id="1" name="Shape 2034"/>
        <p:cNvGrpSpPr/>
        <p:nvPr/>
      </p:nvGrpSpPr>
      <p:grpSpPr>
        <a:xfrm>
          <a:off x="0" y="0"/>
          <a:ext cx="0" cy="0"/>
          <a:chOff x="0" y="0"/>
          <a:chExt cx="0" cy="0"/>
        </a:xfrm>
      </p:grpSpPr>
      <p:sp>
        <p:nvSpPr>
          <p:cNvPr id="2035" name="Google Shape;2035;g3d2a8542ada_0_1270"/>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36" name="Google Shape;2036;g3d2a8542ada_0_1270"/>
          <p:cNvSpPr txBox="1">
            <a:spLocks noGrp="1"/>
          </p:cNvSpPr>
          <p:nvPr>
            <p:ph type="ctrTitle"/>
          </p:nvPr>
        </p:nvSpPr>
        <p:spPr>
          <a:xfrm>
            <a:off x="1403600" y="3383280"/>
            <a:ext cx="140817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037" name="Google Shape;2037;g3d2a8542ada_0_1270"/>
          <p:cNvSpPr txBox="1">
            <a:spLocks noGrp="1"/>
          </p:cNvSpPr>
          <p:nvPr>
            <p:ph type="subTitle" idx="2"/>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38" name="Google Shape;2038;g3d2a8542ada_0_127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2039" name="Google Shape;2039;g3d2a8542ada_0_127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54_Stats (Two)">
  <p:cSld name="TITLE_1_1_3">
    <p:spTree>
      <p:nvGrpSpPr>
        <p:cNvPr id="1" name="Shape 2040"/>
        <p:cNvGrpSpPr/>
        <p:nvPr/>
      </p:nvGrpSpPr>
      <p:grpSpPr>
        <a:xfrm>
          <a:off x="0" y="0"/>
          <a:ext cx="0" cy="0"/>
          <a:chOff x="0" y="0"/>
          <a:chExt cx="0" cy="0"/>
        </a:xfrm>
      </p:grpSpPr>
      <p:sp>
        <p:nvSpPr>
          <p:cNvPr id="2041" name="Google Shape;2041;g3d2a8542ada_0_1276"/>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42" name="Google Shape;2042;g3d2a8542ada_0_1276"/>
          <p:cNvSpPr txBox="1">
            <a:spLocks noGrp="1"/>
          </p:cNvSpPr>
          <p:nvPr>
            <p:ph type="ctrTitle"/>
          </p:nvPr>
        </p:nvSpPr>
        <p:spPr>
          <a:xfrm>
            <a:off x="140360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043" name="Google Shape;2043;g3d2a8542ada_0_1276"/>
          <p:cNvSpPr txBox="1">
            <a:spLocks noGrp="1"/>
          </p:cNvSpPr>
          <p:nvPr>
            <p:ph type="subTitle" idx="2"/>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44" name="Google Shape;2044;g3d2a8542ada_0_127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2045" name="Google Shape;2045;g3d2a8542ada_0_1276"/>
          <p:cNvSpPr txBox="1">
            <a:spLocks noGrp="1"/>
          </p:cNvSpPr>
          <p:nvPr>
            <p:ph type="ctrTitle" idx="4"/>
          </p:nvPr>
        </p:nvSpPr>
        <p:spPr>
          <a:xfrm>
            <a:off x="1055675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046" name="Google Shape;2046;g3d2a8542ada_0_1276"/>
          <p:cNvSpPr txBox="1">
            <a:spLocks noGrp="1"/>
          </p:cNvSpPr>
          <p:nvPr>
            <p:ph type="subTitle" idx="5"/>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47" name="Google Shape;2047;g3d2a8542ada_0_127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9_Big Stat">
  <p:cSld name="TITLE_1">
    <p:spTree>
      <p:nvGrpSpPr>
        <p:cNvPr id="1" name="Shape 195"/>
        <p:cNvGrpSpPr/>
        <p:nvPr/>
      </p:nvGrpSpPr>
      <p:grpSpPr>
        <a:xfrm>
          <a:off x="0" y="0"/>
          <a:ext cx="0" cy="0"/>
          <a:chOff x="0" y="0"/>
          <a:chExt cx="0" cy="0"/>
        </a:xfrm>
      </p:grpSpPr>
      <p:sp>
        <p:nvSpPr>
          <p:cNvPr id="196" name="Google Shape;196;p74"/>
          <p:cNvSpPr txBox="1">
            <a:spLocks noGrp="1"/>
          </p:cNvSpPr>
          <p:nvPr>
            <p:ph type="ctrTitle"/>
          </p:nvPr>
        </p:nvSpPr>
        <p:spPr>
          <a:xfrm>
            <a:off x="1403600" y="3383280"/>
            <a:ext cx="14081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a:endParaRPr/>
          </a:p>
        </p:txBody>
      </p:sp>
      <p:sp>
        <p:nvSpPr>
          <p:cNvPr id="197" name="Google Shape;197;p74"/>
          <p:cNvSpPr txBox="1">
            <a:spLocks noGrp="1"/>
          </p:cNvSpPr>
          <p:nvPr>
            <p:ph type="subTitle" idx="1"/>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8" name="Google Shape;198;p74"/>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9" name="Google Shape;199;p7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57_Stats (Three)">
  <p:cSld name="TITLE_1_1_1_2">
    <p:spTree>
      <p:nvGrpSpPr>
        <p:cNvPr id="1" name="Shape 2048"/>
        <p:cNvGrpSpPr/>
        <p:nvPr/>
      </p:nvGrpSpPr>
      <p:grpSpPr>
        <a:xfrm>
          <a:off x="0" y="0"/>
          <a:ext cx="0" cy="0"/>
          <a:chOff x="0" y="0"/>
          <a:chExt cx="0" cy="0"/>
        </a:xfrm>
      </p:grpSpPr>
      <p:sp>
        <p:nvSpPr>
          <p:cNvPr id="2049" name="Google Shape;2049;g3d2a8542ada_0_1284"/>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50" name="Google Shape;2050;g3d2a8542ada_0_1284"/>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51" name="Google Shape;2051;g3d2a8542ada_0_1284"/>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52" name="Google Shape;2052;g3d2a8542ada_0_128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2053" name="Google Shape;2053;g3d2a8542ada_0_1284"/>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54" name="Google Shape;2054;g3d2a8542ada_0_1284"/>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55" name="Google Shape;2055;g3d2a8542ada_0_1284"/>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56" name="Google Shape;2056;g3d2a8542ada_0_1284"/>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57" name="Google Shape;2057;g3d2a8542ada_0_128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60_Stat (Half)">
  <p:cSld name="TITLE_1_2_2_5">
    <p:spTree>
      <p:nvGrpSpPr>
        <p:cNvPr id="1" name="Shape 2058"/>
        <p:cNvGrpSpPr/>
        <p:nvPr/>
      </p:nvGrpSpPr>
      <p:grpSpPr>
        <a:xfrm>
          <a:off x="0" y="0"/>
          <a:ext cx="0" cy="0"/>
          <a:chOff x="0" y="0"/>
          <a:chExt cx="0" cy="0"/>
        </a:xfrm>
      </p:grpSpPr>
      <p:sp>
        <p:nvSpPr>
          <p:cNvPr id="2059" name="Google Shape;2059;g3d2a8542ada_0_1294"/>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60" name="Google Shape;2060;g3d2a8542ada_0_1294"/>
          <p:cNvSpPr txBox="1">
            <a:spLocks noGrp="1"/>
          </p:cNvSpPr>
          <p:nvPr>
            <p:ph type="ctrTitle"/>
          </p:nvPr>
        </p:nvSpPr>
        <p:spPr>
          <a:xfrm>
            <a:off x="1403600"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061" name="Google Shape;2061;g3d2a8542ada_0_1294"/>
          <p:cNvSpPr txBox="1">
            <a:spLocks noGrp="1"/>
          </p:cNvSpPr>
          <p:nvPr>
            <p:ph type="subTitle" idx="2"/>
          </p:nvPr>
        </p:nvSpPr>
        <p:spPr>
          <a:xfrm>
            <a:off x="1403655"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62" name="Google Shape;2062;g3d2a8542ada_0_129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2063" name="Google Shape;2063;g3d2a8542ada_0_129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63_Stats (Half)">
  <p:cSld name="TITLE_1_2_7">
    <p:spTree>
      <p:nvGrpSpPr>
        <p:cNvPr id="1" name="Shape 2064"/>
        <p:cNvGrpSpPr/>
        <p:nvPr/>
      </p:nvGrpSpPr>
      <p:grpSpPr>
        <a:xfrm>
          <a:off x="0" y="0"/>
          <a:ext cx="0" cy="0"/>
          <a:chOff x="0" y="0"/>
          <a:chExt cx="0" cy="0"/>
        </a:xfrm>
      </p:grpSpPr>
      <p:sp>
        <p:nvSpPr>
          <p:cNvPr id="2065" name="Google Shape;2065;g3d2a8542ada_0_1300"/>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66" name="Google Shape;2066;g3d2a8542ada_0_1300"/>
          <p:cNvSpPr txBox="1">
            <a:spLocks noGrp="1"/>
          </p:cNvSpPr>
          <p:nvPr>
            <p:ph type="ctrTitle"/>
          </p:nvPr>
        </p:nvSpPr>
        <p:spPr>
          <a:xfrm>
            <a:off x="1403600"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67" name="Google Shape;2067;g3d2a8542ada_0_1300"/>
          <p:cNvSpPr txBox="1">
            <a:spLocks noGrp="1"/>
          </p:cNvSpPr>
          <p:nvPr>
            <p:ph type="subTitle" idx="2"/>
          </p:nvPr>
        </p:nvSpPr>
        <p:spPr>
          <a:xfrm>
            <a:off x="1403655"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68" name="Google Shape;2068;g3d2a8542ada_0_130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2069" name="Google Shape;2069;g3d2a8542ada_0_1300"/>
          <p:cNvSpPr txBox="1">
            <a:spLocks noGrp="1"/>
          </p:cNvSpPr>
          <p:nvPr>
            <p:ph type="ctrTitle" idx="4"/>
          </p:nvPr>
        </p:nvSpPr>
        <p:spPr>
          <a:xfrm>
            <a:off x="1403600"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70" name="Google Shape;2070;g3d2a8542ada_0_1300"/>
          <p:cNvSpPr txBox="1">
            <a:spLocks noGrp="1"/>
          </p:cNvSpPr>
          <p:nvPr>
            <p:ph type="subTitle" idx="5"/>
          </p:nvPr>
        </p:nvSpPr>
        <p:spPr>
          <a:xfrm>
            <a:off x="1403655"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71" name="Google Shape;2071;g3d2a8542ada_0_130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66_Stat (Third)">
  <p:cSld name="TITLE_1_2_2_1_3">
    <p:spTree>
      <p:nvGrpSpPr>
        <p:cNvPr id="1" name="Shape 2072"/>
        <p:cNvGrpSpPr/>
        <p:nvPr/>
      </p:nvGrpSpPr>
      <p:grpSpPr>
        <a:xfrm>
          <a:off x="0" y="0"/>
          <a:ext cx="0" cy="0"/>
          <a:chOff x="0" y="0"/>
          <a:chExt cx="0" cy="0"/>
        </a:xfrm>
      </p:grpSpPr>
      <p:sp>
        <p:nvSpPr>
          <p:cNvPr id="2073" name="Google Shape;2073;g3d2a8542ada_0_1308"/>
          <p:cNvSpPr txBox="1">
            <a:spLocks noGrp="1"/>
          </p:cNvSpPr>
          <p:nvPr>
            <p:ph type="subTitle" idx="1"/>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74" name="Google Shape;2074;g3d2a8542ada_0_1308"/>
          <p:cNvSpPr txBox="1">
            <a:spLocks noGrp="1"/>
          </p:cNvSpPr>
          <p:nvPr>
            <p:ph type="ctrTitle"/>
          </p:nvPr>
        </p:nvSpPr>
        <p:spPr>
          <a:xfrm>
            <a:off x="69950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75" name="Google Shape;2075;g3d2a8542ada_0_1308"/>
          <p:cNvSpPr txBox="1">
            <a:spLocks noGrp="1"/>
          </p:cNvSpPr>
          <p:nvPr>
            <p:ph type="subTitle" idx="2"/>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76" name="Google Shape;2076;g3d2a8542ada_0_1308"/>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2077" name="Google Shape;2077;g3d2a8542ada_0_130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69_Stats (Third)">
  <p:cSld name="TITLE_1_2_3_3">
    <p:spTree>
      <p:nvGrpSpPr>
        <p:cNvPr id="1" name="Shape 2078"/>
        <p:cNvGrpSpPr/>
        <p:nvPr/>
      </p:nvGrpSpPr>
      <p:grpSpPr>
        <a:xfrm>
          <a:off x="0" y="0"/>
          <a:ext cx="0" cy="0"/>
          <a:chOff x="0" y="0"/>
          <a:chExt cx="0" cy="0"/>
        </a:xfrm>
      </p:grpSpPr>
      <p:sp>
        <p:nvSpPr>
          <p:cNvPr id="2079" name="Google Shape;2079;g3d2a8542ada_0_1314"/>
          <p:cNvSpPr txBox="1">
            <a:spLocks noGrp="1"/>
          </p:cNvSpPr>
          <p:nvPr>
            <p:ph type="subTitle" idx="1"/>
          </p:nvPr>
        </p:nvSpPr>
        <p:spPr>
          <a:xfrm>
            <a:off x="699516"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2080" name="Google Shape;2080;g3d2a8542ada_0_1314"/>
          <p:cNvSpPr txBox="1">
            <a:spLocks noGrp="1"/>
          </p:cNvSpPr>
          <p:nvPr>
            <p:ph type="ctrTitle"/>
          </p:nvPr>
        </p:nvSpPr>
        <p:spPr>
          <a:xfrm>
            <a:off x="69950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81" name="Google Shape;2081;g3d2a8542ada_0_1314"/>
          <p:cNvSpPr txBox="1">
            <a:spLocks noGrp="1"/>
          </p:cNvSpPr>
          <p:nvPr>
            <p:ph type="subTitle" idx="2"/>
          </p:nvPr>
        </p:nvSpPr>
        <p:spPr>
          <a:xfrm>
            <a:off x="69953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82" name="Google Shape;2082;g3d2a8542ada_0_1314"/>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2083" name="Google Shape;2083;g3d2a8542ada_0_1314"/>
          <p:cNvSpPr txBox="1">
            <a:spLocks noGrp="1"/>
          </p:cNvSpPr>
          <p:nvPr>
            <p:ph type="ctrTitle" idx="4"/>
          </p:nvPr>
        </p:nvSpPr>
        <p:spPr>
          <a:xfrm>
            <a:off x="69950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84" name="Google Shape;2084;g3d2a8542ada_0_1314"/>
          <p:cNvSpPr txBox="1">
            <a:spLocks noGrp="1"/>
          </p:cNvSpPr>
          <p:nvPr>
            <p:ph type="subTitle" idx="5"/>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85" name="Google Shape;2085;g3d2a8542ada_0_131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72_End Card">
  <p:cSld name="SECTION_HEADER_2_1_2_3_1_2">
    <p:spTree>
      <p:nvGrpSpPr>
        <p:cNvPr id="1" name="Shape 2086"/>
        <p:cNvGrpSpPr/>
        <p:nvPr/>
      </p:nvGrpSpPr>
      <p:grpSpPr>
        <a:xfrm>
          <a:off x="0" y="0"/>
          <a:ext cx="0" cy="0"/>
          <a:chOff x="0" y="0"/>
          <a:chExt cx="0" cy="0"/>
        </a:xfrm>
      </p:grpSpPr>
      <p:grpSp>
        <p:nvGrpSpPr>
          <p:cNvPr id="2087" name="Google Shape;2087;g3d2a8542ada_0_1322"/>
          <p:cNvGrpSpPr/>
          <p:nvPr/>
        </p:nvGrpSpPr>
        <p:grpSpPr>
          <a:xfrm>
            <a:off x="6572066" y="4629152"/>
            <a:ext cx="5143867" cy="1028694"/>
            <a:chOff x="1751220" y="2553305"/>
            <a:chExt cx="8690433" cy="1751564"/>
          </a:xfrm>
        </p:grpSpPr>
        <p:grpSp>
          <p:nvGrpSpPr>
            <p:cNvPr id="2088" name="Google Shape;2088;g3d2a8542ada_0_1322"/>
            <p:cNvGrpSpPr/>
            <p:nvPr/>
          </p:nvGrpSpPr>
          <p:grpSpPr>
            <a:xfrm>
              <a:off x="4940894" y="2609525"/>
              <a:ext cx="5500759" cy="1694643"/>
              <a:chOff x="4940894" y="2609525"/>
              <a:chExt cx="5500759" cy="1694643"/>
            </a:xfrm>
          </p:grpSpPr>
          <p:sp>
            <p:nvSpPr>
              <p:cNvPr id="2089" name="Google Shape;2089;g3d2a8542ada_0_1322"/>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90" name="Google Shape;2090;g3d2a8542ada_0_1322"/>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91" name="Google Shape;2091;g3d2a8542ada_0_1322"/>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92" name="Google Shape;2092;g3d2a8542ada_0_1322"/>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093" name="Google Shape;2093;g3d2a8542ada_0_1322"/>
            <p:cNvGrpSpPr/>
            <p:nvPr/>
          </p:nvGrpSpPr>
          <p:grpSpPr>
            <a:xfrm>
              <a:off x="1751220" y="2553305"/>
              <a:ext cx="2635412" cy="1751564"/>
              <a:chOff x="1751220" y="2553305"/>
              <a:chExt cx="2635412" cy="1751564"/>
            </a:xfrm>
          </p:grpSpPr>
          <p:grpSp>
            <p:nvGrpSpPr>
              <p:cNvPr id="2094" name="Google Shape;2094;g3d2a8542ada_0_1322"/>
              <p:cNvGrpSpPr/>
              <p:nvPr/>
            </p:nvGrpSpPr>
            <p:grpSpPr>
              <a:xfrm>
                <a:off x="1751220" y="2553305"/>
                <a:ext cx="2635412" cy="1751564"/>
                <a:chOff x="1751220" y="2553305"/>
                <a:chExt cx="2635412" cy="1751564"/>
              </a:xfrm>
            </p:grpSpPr>
            <p:sp>
              <p:nvSpPr>
                <p:cNvPr id="2095" name="Google Shape;2095;g3d2a8542ada_0_1322"/>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96" name="Google Shape;2096;g3d2a8542ada_0_1322"/>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97" name="Google Shape;2097;g3d2a8542ada_0_1322"/>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98" name="Google Shape;2098;g3d2a8542ada_0_1322"/>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099" name="Google Shape;2099;g3d2a8542ada_0_1322"/>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2100" name="Google Shape;2100;g3d2a8542ada_0_132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73_White">
  <p:cSld name="SECTION_HEADER_2_1_2_3">
    <p:spTree>
      <p:nvGrpSpPr>
        <p:cNvPr id="1" name="Shape 2101"/>
        <p:cNvGrpSpPr/>
        <p:nvPr/>
      </p:nvGrpSpPr>
      <p:grpSpPr>
        <a:xfrm>
          <a:off x="0" y="0"/>
          <a:ext cx="0" cy="0"/>
          <a:chOff x="0" y="0"/>
          <a:chExt cx="0" cy="0"/>
        </a:xfrm>
      </p:grpSpPr>
      <p:sp>
        <p:nvSpPr>
          <p:cNvPr id="2102" name="Google Shape;2102;g3d2a8542ada_0_133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74_Color">
  <p:cSld name="SECTION_HEADER_2_1_1">
    <p:spTree>
      <p:nvGrpSpPr>
        <p:cNvPr id="1" name="Shape 2103"/>
        <p:cNvGrpSpPr/>
        <p:nvPr/>
      </p:nvGrpSpPr>
      <p:grpSpPr>
        <a:xfrm>
          <a:off x="0" y="0"/>
          <a:ext cx="0" cy="0"/>
          <a:chOff x="0" y="0"/>
          <a:chExt cx="0" cy="0"/>
        </a:xfrm>
      </p:grpSpPr>
      <p:sp>
        <p:nvSpPr>
          <p:cNvPr id="2104" name="Google Shape;2104;g3d2a8542ada_0_133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75_Black">
  <p:cSld name="SECTION_HEADER_2_1_1_1">
    <p:spTree>
      <p:nvGrpSpPr>
        <p:cNvPr id="1" name="Shape 2105"/>
        <p:cNvGrpSpPr/>
        <p:nvPr/>
      </p:nvGrpSpPr>
      <p:grpSpPr>
        <a:xfrm>
          <a:off x="0" y="0"/>
          <a:ext cx="0" cy="0"/>
          <a:chOff x="0" y="0"/>
          <a:chExt cx="0" cy="0"/>
        </a:xfrm>
      </p:grpSpPr>
      <p:sp>
        <p:nvSpPr>
          <p:cNvPr id="2106" name="Google Shape;2106;g3d2a8542ada_0_1341"/>
          <p:cNvSpPr/>
          <p:nvPr/>
        </p:nvSpPr>
        <p:spPr>
          <a:xfrm>
            <a:off x="1042072" y="3444113"/>
            <a:ext cx="1414800" cy="1101000"/>
          </a:xfrm>
          <a:prstGeom prst="rect">
            <a:avLst/>
          </a:prstGeom>
          <a:solidFill>
            <a:srgbClr val="4E43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7" name="Google Shape;2107;g3d2a8542ada_0_1341"/>
          <p:cNvSpPr/>
          <p:nvPr/>
        </p:nvSpPr>
        <p:spPr>
          <a:xfrm>
            <a:off x="3161112" y="3444113"/>
            <a:ext cx="1406400" cy="1101000"/>
          </a:xfrm>
          <a:prstGeom prst="rect">
            <a:avLst/>
          </a:prstGeom>
          <a:solidFill>
            <a:srgbClr val="0062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8" name="Google Shape;2108;g3d2a8542ada_0_1341"/>
          <p:cNvSpPr/>
          <p:nvPr/>
        </p:nvSpPr>
        <p:spPr>
          <a:xfrm>
            <a:off x="5292002" y="3444113"/>
            <a:ext cx="1414800" cy="1101000"/>
          </a:xfrm>
          <a:prstGeom prst="rect">
            <a:avLst/>
          </a:prstGeom>
          <a:solidFill>
            <a:srgbClr val="0071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g3d2a8542ada_0_1341"/>
          <p:cNvSpPr/>
          <p:nvPr/>
        </p:nvSpPr>
        <p:spPr>
          <a:xfrm>
            <a:off x="7390807" y="3444113"/>
            <a:ext cx="1417200" cy="1101000"/>
          </a:xfrm>
          <a:prstGeom prst="rect">
            <a:avLst/>
          </a:prstGeom>
          <a:solidFill>
            <a:srgbClr val="007A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g3d2a8542ada_0_1341"/>
          <p:cNvSpPr/>
          <p:nvPr/>
        </p:nvSpPr>
        <p:spPr>
          <a:xfrm>
            <a:off x="9492032" y="3444113"/>
            <a:ext cx="1417200" cy="1101000"/>
          </a:xfrm>
          <a:prstGeom prst="rect">
            <a:avLst/>
          </a:prstGeom>
          <a:solidFill>
            <a:srgbClr val="1A76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g3d2a8542ada_0_1341"/>
          <p:cNvSpPr/>
          <p:nvPr/>
        </p:nvSpPr>
        <p:spPr>
          <a:xfrm>
            <a:off x="11607408" y="3444113"/>
            <a:ext cx="1417200" cy="1101000"/>
          </a:xfrm>
          <a:prstGeom prst="rect">
            <a:avLst/>
          </a:prstGeom>
          <a:solidFill>
            <a:srgbClr val="CA311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g3d2a8542ada_0_1341"/>
          <p:cNvSpPr/>
          <p:nvPr/>
        </p:nvSpPr>
        <p:spPr>
          <a:xfrm>
            <a:off x="13702558" y="3444113"/>
            <a:ext cx="1417200" cy="1101000"/>
          </a:xfrm>
          <a:prstGeom prst="rect">
            <a:avLst/>
          </a:prstGeom>
          <a:solidFill>
            <a:srgbClr val="A33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g3d2a8542ada_0_1341"/>
          <p:cNvSpPr/>
          <p:nvPr/>
        </p:nvSpPr>
        <p:spPr>
          <a:xfrm>
            <a:off x="15828728" y="3444113"/>
            <a:ext cx="1417200" cy="1101000"/>
          </a:xfrm>
          <a:prstGeom prst="rect">
            <a:avLst/>
          </a:prstGeom>
          <a:solidFill>
            <a:srgbClr val="633B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4" name="Google Shape;2114;g3d2a8542ada_0_1341"/>
          <p:cNvSpPr/>
          <p:nvPr/>
        </p:nvSpPr>
        <p:spPr>
          <a:xfrm>
            <a:off x="1042072" y="5741888"/>
            <a:ext cx="1414800" cy="1101000"/>
          </a:xfrm>
          <a:prstGeom prst="rect">
            <a:avLst/>
          </a:prstGeom>
          <a:solidFill>
            <a:srgbClr val="B5B5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5" name="Google Shape;2115;g3d2a8542ada_0_1341"/>
          <p:cNvSpPr/>
          <p:nvPr/>
        </p:nvSpPr>
        <p:spPr>
          <a:xfrm>
            <a:off x="3161112" y="5741888"/>
            <a:ext cx="1406400" cy="1101000"/>
          </a:xfrm>
          <a:prstGeom prst="rect">
            <a:avLst/>
          </a:prstGeom>
          <a:solidFill>
            <a:srgbClr val="AFD3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6" name="Google Shape;2116;g3d2a8542ada_0_1341"/>
          <p:cNvSpPr/>
          <p:nvPr/>
        </p:nvSpPr>
        <p:spPr>
          <a:xfrm>
            <a:off x="5292002" y="5741888"/>
            <a:ext cx="1414800" cy="1101000"/>
          </a:xfrm>
          <a:prstGeom prst="rect">
            <a:avLst/>
          </a:prstGeom>
          <a:solidFill>
            <a:srgbClr val="C8E7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7" name="Google Shape;2117;g3d2a8542ada_0_1341"/>
          <p:cNvSpPr/>
          <p:nvPr/>
        </p:nvSpPr>
        <p:spPr>
          <a:xfrm>
            <a:off x="7390807" y="5741888"/>
            <a:ext cx="1417200" cy="1101000"/>
          </a:xfrm>
          <a:prstGeom prst="rect">
            <a:avLst/>
          </a:prstGeom>
          <a:solidFill>
            <a:srgbClr val="BFE0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8" name="Google Shape;2118;g3d2a8542ada_0_1341"/>
          <p:cNvSpPr/>
          <p:nvPr/>
        </p:nvSpPr>
        <p:spPr>
          <a:xfrm>
            <a:off x="9492032" y="5741888"/>
            <a:ext cx="1417200" cy="1101000"/>
          </a:xfrm>
          <a:prstGeom prst="rect">
            <a:avLst/>
          </a:prstGeom>
          <a:solidFill>
            <a:srgbClr val="B2CD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g3d2a8542ada_0_1341"/>
          <p:cNvSpPr/>
          <p:nvPr/>
        </p:nvSpPr>
        <p:spPr>
          <a:xfrm>
            <a:off x="11607408" y="5741888"/>
            <a:ext cx="1417200" cy="1101000"/>
          </a:xfrm>
          <a:prstGeom prst="rect">
            <a:avLst/>
          </a:prstGeom>
          <a:solidFill>
            <a:srgbClr val="FBD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0" name="Google Shape;2120;g3d2a8542ada_0_1341"/>
          <p:cNvSpPr/>
          <p:nvPr/>
        </p:nvSpPr>
        <p:spPr>
          <a:xfrm>
            <a:off x="13702558" y="5741888"/>
            <a:ext cx="1417200" cy="1101000"/>
          </a:xfrm>
          <a:prstGeom prst="rect">
            <a:avLst/>
          </a:prstGeom>
          <a:solidFill>
            <a:srgbClr val="FBE3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1" name="Google Shape;2121;g3d2a8542ada_0_1341"/>
          <p:cNvSpPr/>
          <p:nvPr/>
        </p:nvSpPr>
        <p:spPr>
          <a:xfrm>
            <a:off x="15828728" y="5741888"/>
            <a:ext cx="1417200" cy="1101000"/>
          </a:xfrm>
          <a:prstGeom prst="rect">
            <a:avLst/>
          </a:prstGeom>
          <a:solidFill>
            <a:srgbClr val="D4CAE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g3d2a8542ada_0_1341"/>
          <p:cNvSpPr/>
          <p:nvPr/>
        </p:nvSpPr>
        <p:spPr>
          <a:xfrm>
            <a:off x="10050" y="0"/>
            <a:ext cx="18267900" cy="10287000"/>
          </a:xfrm>
          <a:prstGeom prst="rect">
            <a:avLst/>
          </a:prstGeom>
          <a:solidFill>
            <a:srgbClr val="000000"/>
          </a:solidFill>
          <a:ln w="9525" cap="flat" cmpd="sng">
            <a:solidFill>
              <a:srgbClr val="465A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g3d2a8542ada_0_134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over 01">
  <p:cSld name="Title Slide">
    <p:bg>
      <p:bgPr>
        <a:solidFill>
          <a:schemeClr val="lt1"/>
        </a:solidFill>
        <a:effectLst/>
      </p:bgPr>
    </p:bg>
    <p:spTree>
      <p:nvGrpSpPr>
        <p:cNvPr id="1" name="Shape 2131"/>
        <p:cNvGrpSpPr/>
        <p:nvPr/>
      </p:nvGrpSpPr>
      <p:grpSpPr>
        <a:xfrm>
          <a:off x="0" y="0"/>
          <a:ext cx="0" cy="0"/>
          <a:chOff x="0" y="0"/>
          <a:chExt cx="0" cy="0"/>
        </a:xfrm>
      </p:grpSpPr>
      <p:sp>
        <p:nvSpPr>
          <p:cNvPr id="2132" name="Google Shape;2132;g3d2a8542ada_0_2076"/>
          <p:cNvSpPr/>
          <p:nvPr/>
        </p:nvSpPr>
        <p:spPr>
          <a:xfrm>
            <a:off x="0" y="36401"/>
            <a:ext cx="18288000" cy="502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sp>
        <p:nvSpPr>
          <p:cNvPr id="2133" name="Google Shape;2133;g3d2a8542ada_0_2076"/>
          <p:cNvSpPr txBox="1">
            <a:spLocks noGrp="1"/>
          </p:cNvSpPr>
          <p:nvPr>
            <p:ph type="title"/>
          </p:nvPr>
        </p:nvSpPr>
        <p:spPr>
          <a:xfrm>
            <a:off x="457200" y="303877"/>
            <a:ext cx="7492800" cy="2443800"/>
          </a:xfrm>
          <a:prstGeom prst="rect">
            <a:avLst/>
          </a:prstGeom>
        </p:spPr>
        <p:txBody>
          <a:bodyPr spcFirstLastPara="1" wrap="square" lIns="0" tIns="0" rIns="0" bIns="0" anchor="t" anchorCtr="0">
            <a:noAutofit/>
          </a:bodyPr>
          <a:lstStyle>
            <a:lvl1pPr lvl="0">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2134" name="Google Shape;2134;g3d2a8542ada_0_2076"/>
          <p:cNvSpPr txBox="1">
            <a:spLocks noGrp="1"/>
          </p:cNvSpPr>
          <p:nvPr>
            <p:ph type="title" idx="2"/>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35" name="Google Shape;2135;g3d2a8542ada_0_2076"/>
          <p:cNvSpPr txBox="1">
            <a:spLocks noGrp="1"/>
          </p:cNvSpPr>
          <p:nvPr>
            <p:ph type="title" idx="3"/>
          </p:nvPr>
        </p:nvSpPr>
        <p:spPr>
          <a:xfrm>
            <a:off x="4381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36" name="Google Shape;2136;g3d2a8542ada_0_2076"/>
          <p:cNvSpPr txBox="1">
            <a:spLocks noGrp="1"/>
          </p:cNvSpPr>
          <p:nvPr>
            <p:ph type="title" idx="4"/>
          </p:nvPr>
        </p:nvSpPr>
        <p:spPr>
          <a:xfrm>
            <a:off x="4381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37" name="Google Shape;2137;g3d2a8542ada_0_2076"/>
          <p:cNvSpPr txBox="1">
            <a:spLocks noGrp="1"/>
          </p:cNvSpPr>
          <p:nvPr>
            <p:ph type="title" idx="5"/>
          </p:nvPr>
        </p:nvSpPr>
        <p:spPr>
          <a:xfrm>
            <a:off x="5080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38" name="Google Shape;2138;g3d2a8542ada_0_2076"/>
          <p:cNvSpPr txBox="1">
            <a:spLocks noGrp="1"/>
          </p:cNvSpPr>
          <p:nvPr>
            <p:ph type="title" idx="6"/>
          </p:nvPr>
        </p:nvSpPr>
        <p:spPr>
          <a:xfrm>
            <a:off x="5080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39" name="Google Shape;2139;g3d2a8542ada_0_2076"/>
          <p:cNvSpPr txBox="1">
            <a:spLocks noGrp="1"/>
          </p:cNvSpPr>
          <p:nvPr>
            <p:ph type="title" idx="7"/>
          </p:nvPr>
        </p:nvSpPr>
        <p:spPr>
          <a:xfrm>
            <a:off x="9635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40" name="Google Shape;2140;g3d2a8542ada_0_2076"/>
          <p:cNvSpPr txBox="1">
            <a:spLocks noGrp="1"/>
          </p:cNvSpPr>
          <p:nvPr>
            <p:ph type="title" idx="8"/>
          </p:nvPr>
        </p:nvSpPr>
        <p:spPr>
          <a:xfrm>
            <a:off x="9635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41" name="Google Shape;2141;g3d2a8542ada_0_2076"/>
          <p:cNvSpPr txBox="1">
            <a:spLocks noGrp="1"/>
          </p:cNvSpPr>
          <p:nvPr>
            <p:ph type="title" idx="9"/>
          </p:nvPr>
        </p:nvSpPr>
        <p:spPr>
          <a:xfrm>
            <a:off x="438100" y="9632361"/>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pic>
        <p:nvPicPr>
          <p:cNvPr id="2142" name="Google Shape;2142;g3d2a8542ada_0_2076" title="Group 2147229645.png"/>
          <p:cNvPicPr preferRelativeResize="0"/>
          <p:nvPr/>
        </p:nvPicPr>
        <p:blipFill rotWithShape="1">
          <a:blip r:embed="rId2">
            <a:alphaModFix/>
          </a:blip>
          <a:srcRect l="-2691" t="-509" r="-1216" b="-7693"/>
          <a:stretch/>
        </p:blipFill>
        <p:spPr>
          <a:xfrm>
            <a:off x="15221600" y="418800"/>
            <a:ext cx="2640046" cy="5490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2_Stats (Two)">
  <p:cSld name="TITLE_1_1">
    <p:spTree>
      <p:nvGrpSpPr>
        <p:cNvPr id="1" name="Shape 200"/>
        <p:cNvGrpSpPr/>
        <p:nvPr/>
      </p:nvGrpSpPr>
      <p:grpSpPr>
        <a:xfrm>
          <a:off x="0" y="0"/>
          <a:ext cx="0" cy="0"/>
          <a:chOff x="0" y="0"/>
          <a:chExt cx="0" cy="0"/>
        </a:xfrm>
      </p:grpSpPr>
      <p:sp>
        <p:nvSpPr>
          <p:cNvPr id="201" name="Google Shape;201;p75"/>
          <p:cNvSpPr txBox="1">
            <a:spLocks noGrp="1"/>
          </p:cNvSpPr>
          <p:nvPr>
            <p:ph type="ctrTitle"/>
          </p:nvPr>
        </p:nvSpPr>
        <p:spPr>
          <a:xfrm>
            <a:off x="1403600" y="3383280"/>
            <a:ext cx="63369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02" name="Google Shape;202;p75"/>
          <p:cNvSpPr txBox="1">
            <a:spLocks noGrp="1"/>
          </p:cNvSpPr>
          <p:nvPr>
            <p:ph type="subTitle" idx="1"/>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3" name="Google Shape;203;p75"/>
          <p:cNvSpPr txBox="1">
            <a:spLocks noGrp="1"/>
          </p:cNvSpPr>
          <p:nvPr>
            <p:ph type="ctrTitle" idx="2"/>
          </p:nvPr>
        </p:nvSpPr>
        <p:spPr>
          <a:xfrm>
            <a:off x="10556750" y="3383280"/>
            <a:ext cx="63369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04" name="Google Shape;204;p75"/>
          <p:cNvSpPr txBox="1">
            <a:spLocks noGrp="1"/>
          </p:cNvSpPr>
          <p:nvPr>
            <p:ph type="subTitle" idx="3"/>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5" name="Google Shape;205;p75"/>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6" name="Google Shape;206;p7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Cover 02">
  <p:cSld name="Title Slide_1">
    <p:bg>
      <p:bgPr>
        <a:solidFill>
          <a:schemeClr val="lt1"/>
        </a:solidFill>
        <a:effectLst/>
      </p:bgPr>
    </p:bg>
    <p:spTree>
      <p:nvGrpSpPr>
        <p:cNvPr id="1" name="Shape 2143"/>
        <p:cNvGrpSpPr/>
        <p:nvPr/>
      </p:nvGrpSpPr>
      <p:grpSpPr>
        <a:xfrm>
          <a:off x="0" y="0"/>
          <a:ext cx="0" cy="0"/>
          <a:chOff x="0" y="0"/>
          <a:chExt cx="0" cy="0"/>
        </a:xfrm>
      </p:grpSpPr>
      <p:sp>
        <p:nvSpPr>
          <p:cNvPr id="2144" name="Google Shape;2144;g3d2a8542ada_0_2088"/>
          <p:cNvSpPr/>
          <p:nvPr/>
        </p:nvSpPr>
        <p:spPr>
          <a:xfrm>
            <a:off x="0" y="102158"/>
            <a:ext cx="18288000" cy="424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sp>
        <p:nvSpPr>
          <p:cNvPr id="2145" name="Google Shape;2145;g3d2a8542ada_0_2088"/>
          <p:cNvSpPr txBox="1">
            <a:spLocks noGrp="1"/>
          </p:cNvSpPr>
          <p:nvPr>
            <p:ph type="title"/>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46" name="Google Shape;2146;g3d2a8542ada_0_2088"/>
          <p:cNvSpPr txBox="1">
            <a:spLocks noGrp="1"/>
          </p:cNvSpPr>
          <p:nvPr>
            <p:ph type="title" idx="2"/>
          </p:nvPr>
        </p:nvSpPr>
        <p:spPr>
          <a:xfrm>
            <a:off x="4381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47" name="Google Shape;2147;g3d2a8542ada_0_2088"/>
          <p:cNvSpPr txBox="1">
            <a:spLocks noGrp="1"/>
          </p:cNvSpPr>
          <p:nvPr>
            <p:ph type="title" idx="3"/>
          </p:nvPr>
        </p:nvSpPr>
        <p:spPr>
          <a:xfrm>
            <a:off x="4381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48" name="Google Shape;2148;g3d2a8542ada_0_2088"/>
          <p:cNvSpPr txBox="1">
            <a:spLocks noGrp="1"/>
          </p:cNvSpPr>
          <p:nvPr>
            <p:ph type="title" idx="4"/>
          </p:nvPr>
        </p:nvSpPr>
        <p:spPr>
          <a:xfrm>
            <a:off x="5080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49" name="Google Shape;2149;g3d2a8542ada_0_2088"/>
          <p:cNvSpPr txBox="1">
            <a:spLocks noGrp="1"/>
          </p:cNvSpPr>
          <p:nvPr>
            <p:ph type="title" idx="5"/>
          </p:nvPr>
        </p:nvSpPr>
        <p:spPr>
          <a:xfrm>
            <a:off x="5080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50" name="Google Shape;2150;g3d2a8542ada_0_2088"/>
          <p:cNvSpPr txBox="1">
            <a:spLocks noGrp="1"/>
          </p:cNvSpPr>
          <p:nvPr>
            <p:ph type="title" idx="6"/>
          </p:nvPr>
        </p:nvSpPr>
        <p:spPr>
          <a:xfrm>
            <a:off x="9635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51" name="Google Shape;2151;g3d2a8542ada_0_2088"/>
          <p:cNvSpPr txBox="1">
            <a:spLocks noGrp="1"/>
          </p:cNvSpPr>
          <p:nvPr>
            <p:ph type="title" idx="7"/>
          </p:nvPr>
        </p:nvSpPr>
        <p:spPr>
          <a:xfrm>
            <a:off x="9635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pic>
        <p:nvPicPr>
          <p:cNvPr id="2152" name="Google Shape;2152;g3d2a8542ada_0_2088" title="Group 2147229644.png"/>
          <p:cNvPicPr preferRelativeResize="0"/>
          <p:nvPr/>
        </p:nvPicPr>
        <p:blipFill rotWithShape="1">
          <a:blip r:embed="rId2">
            <a:alphaModFix/>
          </a:blip>
          <a:srcRect l="-1734" t="-8211" r="-1455" b="-6468"/>
          <a:stretch/>
        </p:blipFill>
        <p:spPr>
          <a:xfrm>
            <a:off x="15246150" y="379750"/>
            <a:ext cx="2621655" cy="581950"/>
          </a:xfrm>
          <a:prstGeom prst="rect">
            <a:avLst/>
          </a:prstGeom>
          <a:noFill/>
          <a:ln>
            <a:noFill/>
          </a:ln>
        </p:spPr>
      </p:pic>
      <p:sp>
        <p:nvSpPr>
          <p:cNvPr id="2153" name="Google Shape;2153;g3d2a8542ada_0_2088"/>
          <p:cNvSpPr txBox="1">
            <a:spLocks noGrp="1"/>
          </p:cNvSpPr>
          <p:nvPr>
            <p:ph type="title" idx="8"/>
          </p:nvPr>
        </p:nvSpPr>
        <p:spPr>
          <a:xfrm>
            <a:off x="457200" y="303877"/>
            <a:ext cx="7492800" cy="2443800"/>
          </a:xfrm>
          <a:prstGeom prst="rect">
            <a:avLst/>
          </a:prstGeom>
        </p:spPr>
        <p:txBody>
          <a:bodyPr spcFirstLastPara="1" wrap="square" lIns="0" tIns="0" rIns="0" bIns="0" anchor="t" anchorCtr="0">
            <a:noAutofit/>
          </a:bodyPr>
          <a:lstStyle>
            <a:lvl1pPr lvl="0">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2154" name="Google Shape;2154;g3d2a8542ada_0_2088"/>
          <p:cNvSpPr txBox="1">
            <a:spLocks noGrp="1"/>
          </p:cNvSpPr>
          <p:nvPr>
            <p:ph type="title" idx="9"/>
          </p:nvPr>
        </p:nvSpPr>
        <p:spPr>
          <a:xfrm>
            <a:off x="438100" y="9632361"/>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eams - 6 1">
  <p:cSld name="Title Slide_1_1_1">
    <p:bg>
      <p:bgPr>
        <a:solidFill>
          <a:schemeClr val="lt1"/>
        </a:solidFill>
        <a:effectLst/>
      </p:bgPr>
    </p:bg>
    <p:spTree>
      <p:nvGrpSpPr>
        <p:cNvPr id="1" name="Shape 2155"/>
        <p:cNvGrpSpPr/>
        <p:nvPr/>
      </p:nvGrpSpPr>
      <p:grpSpPr>
        <a:xfrm>
          <a:off x="0" y="0"/>
          <a:ext cx="0" cy="0"/>
          <a:chOff x="0" y="0"/>
          <a:chExt cx="0" cy="0"/>
        </a:xfrm>
      </p:grpSpPr>
      <p:sp>
        <p:nvSpPr>
          <p:cNvPr id="2156" name="Google Shape;2156;g3d2a8542ada_0_2100"/>
          <p:cNvSpPr txBox="1">
            <a:spLocks noGrp="1"/>
          </p:cNvSpPr>
          <p:nvPr>
            <p:ph type="title"/>
          </p:nvPr>
        </p:nvSpPr>
        <p:spPr>
          <a:xfrm>
            <a:off x="4504550" y="427575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57" name="Google Shape;2157;g3d2a8542ada_0_2100"/>
          <p:cNvSpPr txBox="1">
            <a:spLocks noGrp="1"/>
          </p:cNvSpPr>
          <p:nvPr>
            <p:ph type="title" idx="2"/>
          </p:nvPr>
        </p:nvSpPr>
        <p:spPr>
          <a:xfrm>
            <a:off x="4768550" y="456100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58" name="Google Shape;2158;g3d2a8542ada_0_2100"/>
          <p:cNvSpPr txBox="1">
            <a:spLocks noGrp="1"/>
          </p:cNvSpPr>
          <p:nvPr>
            <p:ph type="title" idx="3"/>
          </p:nvPr>
        </p:nvSpPr>
        <p:spPr>
          <a:xfrm>
            <a:off x="8876000" y="427575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59" name="Google Shape;2159;g3d2a8542ada_0_2100"/>
          <p:cNvSpPr txBox="1">
            <a:spLocks noGrp="1"/>
          </p:cNvSpPr>
          <p:nvPr>
            <p:ph type="title" idx="4"/>
          </p:nvPr>
        </p:nvSpPr>
        <p:spPr>
          <a:xfrm>
            <a:off x="9140000" y="456100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60" name="Google Shape;2160;g3d2a8542ada_0_2100"/>
          <p:cNvSpPr txBox="1">
            <a:spLocks noGrp="1"/>
          </p:cNvSpPr>
          <p:nvPr>
            <p:ph type="title" idx="5"/>
          </p:nvPr>
        </p:nvSpPr>
        <p:spPr>
          <a:xfrm>
            <a:off x="4504550" y="857250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61" name="Google Shape;2161;g3d2a8542ada_0_2100"/>
          <p:cNvSpPr txBox="1">
            <a:spLocks noGrp="1"/>
          </p:cNvSpPr>
          <p:nvPr>
            <p:ph type="title" idx="6"/>
          </p:nvPr>
        </p:nvSpPr>
        <p:spPr>
          <a:xfrm>
            <a:off x="4768550" y="885775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62" name="Google Shape;2162;g3d2a8542ada_0_2100"/>
          <p:cNvSpPr txBox="1">
            <a:spLocks noGrp="1"/>
          </p:cNvSpPr>
          <p:nvPr>
            <p:ph type="title" idx="7"/>
          </p:nvPr>
        </p:nvSpPr>
        <p:spPr>
          <a:xfrm>
            <a:off x="8876000" y="857250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63" name="Google Shape;2163;g3d2a8542ada_0_2100"/>
          <p:cNvSpPr txBox="1">
            <a:spLocks noGrp="1"/>
          </p:cNvSpPr>
          <p:nvPr>
            <p:ph type="title" idx="8"/>
          </p:nvPr>
        </p:nvSpPr>
        <p:spPr>
          <a:xfrm>
            <a:off x="9140000" y="885775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64" name="Google Shape;2164;g3d2a8542ada_0_2100"/>
          <p:cNvSpPr txBox="1">
            <a:spLocks noGrp="1"/>
          </p:cNvSpPr>
          <p:nvPr>
            <p:ph type="title" idx="9"/>
          </p:nvPr>
        </p:nvSpPr>
        <p:spPr>
          <a:xfrm>
            <a:off x="13187550" y="427575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65" name="Google Shape;2165;g3d2a8542ada_0_2100"/>
          <p:cNvSpPr txBox="1">
            <a:spLocks noGrp="1"/>
          </p:cNvSpPr>
          <p:nvPr>
            <p:ph type="title" idx="13"/>
          </p:nvPr>
        </p:nvSpPr>
        <p:spPr>
          <a:xfrm>
            <a:off x="13451550" y="456100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66" name="Google Shape;2166;g3d2a8542ada_0_2100"/>
          <p:cNvSpPr txBox="1">
            <a:spLocks noGrp="1"/>
          </p:cNvSpPr>
          <p:nvPr>
            <p:ph type="title" idx="14"/>
          </p:nvPr>
        </p:nvSpPr>
        <p:spPr>
          <a:xfrm>
            <a:off x="13187550" y="857250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67" name="Google Shape;2167;g3d2a8542ada_0_2100"/>
          <p:cNvSpPr txBox="1">
            <a:spLocks noGrp="1"/>
          </p:cNvSpPr>
          <p:nvPr>
            <p:ph type="title" idx="15"/>
          </p:nvPr>
        </p:nvSpPr>
        <p:spPr>
          <a:xfrm>
            <a:off x="13451550" y="885775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68" name="Google Shape;2168;g3d2a8542ada_0_2100"/>
          <p:cNvSpPr txBox="1">
            <a:spLocks noGrp="1"/>
          </p:cNvSpPr>
          <p:nvPr>
            <p:ph type="title" idx="16"/>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69" name="Google Shape;2169;g3d2a8542ada_0_2100"/>
          <p:cNvSpPr txBox="1">
            <a:spLocks noGrp="1"/>
          </p:cNvSpPr>
          <p:nvPr>
            <p:ph type="title" idx="1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70" name="Google Shape;2170;g3d2a8542ada_0_2100"/>
          <p:cNvSpPr>
            <a:spLocks noGrp="1"/>
          </p:cNvSpPr>
          <p:nvPr>
            <p:ph type="pic" idx="18"/>
          </p:nvPr>
        </p:nvSpPr>
        <p:spPr>
          <a:xfrm>
            <a:off x="5088100" y="1697950"/>
            <a:ext cx="2287800" cy="2287800"/>
          </a:xfrm>
          <a:prstGeom prst="ellipse">
            <a:avLst/>
          </a:prstGeom>
          <a:noFill/>
          <a:ln>
            <a:noFill/>
          </a:ln>
        </p:spPr>
      </p:sp>
      <p:sp>
        <p:nvSpPr>
          <p:cNvPr id="2171" name="Google Shape;2171;g3d2a8542ada_0_2100"/>
          <p:cNvSpPr>
            <a:spLocks noGrp="1"/>
          </p:cNvSpPr>
          <p:nvPr>
            <p:ph type="pic" idx="19"/>
          </p:nvPr>
        </p:nvSpPr>
        <p:spPr>
          <a:xfrm>
            <a:off x="9459475" y="1697950"/>
            <a:ext cx="2287800" cy="2287800"/>
          </a:xfrm>
          <a:prstGeom prst="ellipse">
            <a:avLst/>
          </a:prstGeom>
          <a:noFill/>
          <a:ln>
            <a:noFill/>
          </a:ln>
        </p:spPr>
      </p:sp>
      <p:sp>
        <p:nvSpPr>
          <p:cNvPr id="2172" name="Google Shape;2172;g3d2a8542ada_0_2100"/>
          <p:cNvSpPr>
            <a:spLocks noGrp="1"/>
          </p:cNvSpPr>
          <p:nvPr>
            <p:ph type="pic" idx="20"/>
          </p:nvPr>
        </p:nvSpPr>
        <p:spPr>
          <a:xfrm>
            <a:off x="13830875" y="1697950"/>
            <a:ext cx="2287800" cy="2287800"/>
          </a:xfrm>
          <a:prstGeom prst="ellipse">
            <a:avLst/>
          </a:prstGeom>
          <a:noFill/>
          <a:ln>
            <a:noFill/>
          </a:ln>
        </p:spPr>
      </p:sp>
      <p:sp>
        <p:nvSpPr>
          <p:cNvPr id="2173" name="Google Shape;2173;g3d2a8542ada_0_2100"/>
          <p:cNvSpPr>
            <a:spLocks noGrp="1"/>
          </p:cNvSpPr>
          <p:nvPr>
            <p:ph type="pic" idx="21"/>
          </p:nvPr>
        </p:nvSpPr>
        <p:spPr>
          <a:xfrm>
            <a:off x="5088100" y="6000750"/>
            <a:ext cx="2287800" cy="2287800"/>
          </a:xfrm>
          <a:prstGeom prst="ellipse">
            <a:avLst/>
          </a:prstGeom>
          <a:noFill/>
          <a:ln>
            <a:noFill/>
          </a:ln>
        </p:spPr>
      </p:sp>
      <p:sp>
        <p:nvSpPr>
          <p:cNvPr id="2174" name="Google Shape;2174;g3d2a8542ada_0_2100"/>
          <p:cNvSpPr>
            <a:spLocks noGrp="1"/>
          </p:cNvSpPr>
          <p:nvPr>
            <p:ph type="pic" idx="22"/>
          </p:nvPr>
        </p:nvSpPr>
        <p:spPr>
          <a:xfrm>
            <a:off x="9459475" y="6000750"/>
            <a:ext cx="2287800" cy="2287800"/>
          </a:xfrm>
          <a:prstGeom prst="ellipse">
            <a:avLst/>
          </a:prstGeom>
          <a:noFill/>
          <a:ln>
            <a:noFill/>
          </a:ln>
        </p:spPr>
      </p:sp>
      <p:sp>
        <p:nvSpPr>
          <p:cNvPr id="2175" name="Google Shape;2175;g3d2a8542ada_0_2100"/>
          <p:cNvSpPr>
            <a:spLocks noGrp="1"/>
          </p:cNvSpPr>
          <p:nvPr>
            <p:ph type="pic" idx="23"/>
          </p:nvPr>
        </p:nvSpPr>
        <p:spPr>
          <a:xfrm>
            <a:off x="13830875" y="6000750"/>
            <a:ext cx="2287800" cy="2287800"/>
          </a:xfrm>
          <a:prstGeom prst="ellipse">
            <a:avLst/>
          </a:prstGeom>
          <a:noFill/>
          <a:ln>
            <a:noFill/>
          </a:ln>
        </p:spPr>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eams - 8">
  <p:cSld name="Title Slide_1_1_1_1">
    <p:bg>
      <p:bgPr>
        <a:solidFill>
          <a:schemeClr val="lt1"/>
        </a:solidFill>
        <a:effectLst/>
      </p:bgPr>
    </p:bg>
    <p:spTree>
      <p:nvGrpSpPr>
        <p:cNvPr id="1" name="Shape 2176"/>
        <p:cNvGrpSpPr/>
        <p:nvPr/>
      </p:nvGrpSpPr>
      <p:grpSpPr>
        <a:xfrm>
          <a:off x="0" y="0"/>
          <a:ext cx="0" cy="0"/>
          <a:chOff x="0" y="0"/>
          <a:chExt cx="0" cy="0"/>
        </a:xfrm>
      </p:grpSpPr>
      <p:sp>
        <p:nvSpPr>
          <p:cNvPr id="2177" name="Google Shape;2177;g3d2a8542ada_0_212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78" name="Google Shape;2178;g3d2a8542ada_0_212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79" name="Google Shape;2179;g3d2a8542ada_0_2121"/>
          <p:cNvSpPr>
            <a:spLocks noGrp="1"/>
          </p:cNvSpPr>
          <p:nvPr>
            <p:ph type="pic" idx="3"/>
          </p:nvPr>
        </p:nvSpPr>
        <p:spPr>
          <a:xfrm>
            <a:off x="5088100" y="1697950"/>
            <a:ext cx="1796400" cy="1796400"/>
          </a:xfrm>
          <a:prstGeom prst="ellipse">
            <a:avLst/>
          </a:prstGeom>
          <a:noFill/>
          <a:ln>
            <a:noFill/>
          </a:ln>
        </p:spPr>
      </p:sp>
      <p:sp>
        <p:nvSpPr>
          <p:cNvPr id="2180" name="Google Shape;2180;g3d2a8542ada_0_2121"/>
          <p:cNvSpPr>
            <a:spLocks noGrp="1"/>
          </p:cNvSpPr>
          <p:nvPr>
            <p:ph type="pic" idx="4"/>
          </p:nvPr>
        </p:nvSpPr>
        <p:spPr>
          <a:xfrm>
            <a:off x="8200175" y="1697950"/>
            <a:ext cx="1796400" cy="1796400"/>
          </a:xfrm>
          <a:prstGeom prst="ellipse">
            <a:avLst/>
          </a:prstGeom>
          <a:noFill/>
          <a:ln>
            <a:noFill/>
          </a:ln>
        </p:spPr>
      </p:sp>
      <p:sp>
        <p:nvSpPr>
          <p:cNvPr id="2181" name="Google Shape;2181;g3d2a8542ada_0_2121"/>
          <p:cNvSpPr>
            <a:spLocks noGrp="1"/>
          </p:cNvSpPr>
          <p:nvPr>
            <p:ph type="pic" idx="5"/>
          </p:nvPr>
        </p:nvSpPr>
        <p:spPr>
          <a:xfrm>
            <a:off x="11309675" y="1697950"/>
            <a:ext cx="1796400" cy="1796400"/>
          </a:xfrm>
          <a:prstGeom prst="ellipse">
            <a:avLst/>
          </a:prstGeom>
          <a:noFill/>
          <a:ln>
            <a:noFill/>
          </a:ln>
        </p:spPr>
      </p:sp>
      <p:sp>
        <p:nvSpPr>
          <p:cNvPr id="2182" name="Google Shape;2182;g3d2a8542ada_0_2121"/>
          <p:cNvSpPr>
            <a:spLocks noGrp="1"/>
          </p:cNvSpPr>
          <p:nvPr>
            <p:ph type="pic" idx="6"/>
          </p:nvPr>
        </p:nvSpPr>
        <p:spPr>
          <a:xfrm>
            <a:off x="14549275" y="1697950"/>
            <a:ext cx="1796400" cy="1796400"/>
          </a:xfrm>
          <a:prstGeom prst="ellipse">
            <a:avLst/>
          </a:prstGeom>
          <a:noFill/>
          <a:ln>
            <a:noFill/>
          </a:ln>
        </p:spPr>
      </p:sp>
      <p:sp>
        <p:nvSpPr>
          <p:cNvPr id="2183" name="Google Shape;2183;g3d2a8542ada_0_2121"/>
          <p:cNvSpPr>
            <a:spLocks noGrp="1"/>
          </p:cNvSpPr>
          <p:nvPr>
            <p:ph type="pic" idx="7"/>
          </p:nvPr>
        </p:nvSpPr>
        <p:spPr>
          <a:xfrm>
            <a:off x="5088100" y="6000750"/>
            <a:ext cx="1796400" cy="1796400"/>
          </a:xfrm>
          <a:prstGeom prst="ellipse">
            <a:avLst/>
          </a:prstGeom>
          <a:noFill/>
          <a:ln>
            <a:noFill/>
          </a:ln>
        </p:spPr>
      </p:sp>
      <p:sp>
        <p:nvSpPr>
          <p:cNvPr id="2184" name="Google Shape;2184;g3d2a8542ada_0_2121"/>
          <p:cNvSpPr>
            <a:spLocks noGrp="1"/>
          </p:cNvSpPr>
          <p:nvPr>
            <p:ph type="pic" idx="8"/>
          </p:nvPr>
        </p:nvSpPr>
        <p:spPr>
          <a:xfrm>
            <a:off x="8200175" y="6000750"/>
            <a:ext cx="1796400" cy="1796400"/>
          </a:xfrm>
          <a:prstGeom prst="ellipse">
            <a:avLst/>
          </a:prstGeom>
          <a:noFill/>
          <a:ln>
            <a:noFill/>
          </a:ln>
        </p:spPr>
      </p:sp>
      <p:sp>
        <p:nvSpPr>
          <p:cNvPr id="2185" name="Google Shape;2185;g3d2a8542ada_0_2121"/>
          <p:cNvSpPr>
            <a:spLocks noGrp="1"/>
          </p:cNvSpPr>
          <p:nvPr>
            <p:ph type="pic" idx="9"/>
          </p:nvPr>
        </p:nvSpPr>
        <p:spPr>
          <a:xfrm>
            <a:off x="11309675" y="6000750"/>
            <a:ext cx="1796400" cy="1796400"/>
          </a:xfrm>
          <a:prstGeom prst="ellipse">
            <a:avLst/>
          </a:prstGeom>
          <a:noFill/>
          <a:ln>
            <a:noFill/>
          </a:ln>
        </p:spPr>
      </p:sp>
      <p:sp>
        <p:nvSpPr>
          <p:cNvPr id="2186" name="Google Shape;2186;g3d2a8542ada_0_2121"/>
          <p:cNvSpPr>
            <a:spLocks noGrp="1"/>
          </p:cNvSpPr>
          <p:nvPr>
            <p:ph type="pic" idx="13"/>
          </p:nvPr>
        </p:nvSpPr>
        <p:spPr>
          <a:xfrm>
            <a:off x="14549275" y="6000750"/>
            <a:ext cx="1796400" cy="1796400"/>
          </a:xfrm>
          <a:prstGeom prst="ellipse">
            <a:avLst/>
          </a:prstGeom>
          <a:noFill/>
          <a:ln>
            <a:noFill/>
          </a:ln>
        </p:spPr>
      </p:sp>
      <p:sp>
        <p:nvSpPr>
          <p:cNvPr id="2187" name="Google Shape;2187;g3d2a8542ada_0_2121"/>
          <p:cNvSpPr txBox="1">
            <a:spLocks noGrp="1"/>
          </p:cNvSpPr>
          <p:nvPr>
            <p:ph type="title" idx="14"/>
          </p:nvPr>
        </p:nvSpPr>
        <p:spPr>
          <a:xfrm>
            <a:off x="42589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88" name="Google Shape;2188;g3d2a8542ada_0_2121"/>
          <p:cNvSpPr txBox="1">
            <a:spLocks noGrp="1"/>
          </p:cNvSpPr>
          <p:nvPr>
            <p:ph type="title" idx="15"/>
          </p:nvPr>
        </p:nvSpPr>
        <p:spPr>
          <a:xfrm>
            <a:off x="45229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89" name="Google Shape;2189;g3d2a8542ada_0_2121"/>
          <p:cNvSpPr txBox="1">
            <a:spLocks noGrp="1"/>
          </p:cNvSpPr>
          <p:nvPr>
            <p:ph type="title" idx="16"/>
          </p:nvPr>
        </p:nvSpPr>
        <p:spPr>
          <a:xfrm>
            <a:off x="74166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90" name="Google Shape;2190;g3d2a8542ada_0_2121"/>
          <p:cNvSpPr txBox="1">
            <a:spLocks noGrp="1"/>
          </p:cNvSpPr>
          <p:nvPr>
            <p:ph type="title" idx="17"/>
          </p:nvPr>
        </p:nvSpPr>
        <p:spPr>
          <a:xfrm>
            <a:off x="76806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91" name="Google Shape;2191;g3d2a8542ada_0_2121"/>
          <p:cNvSpPr txBox="1">
            <a:spLocks noGrp="1"/>
          </p:cNvSpPr>
          <p:nvPr>
            <p:ph type="title" idx="18"/>
          </p:nvPr>
        </p:nvSpPr>
        <p:spPr>
          <a:xfrm>
            <a:off x="104805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92" name="Google Shape;2192;g3d2a8542ada_0_2121"/>
          <p:cNvSpPr txBox="1">
            <a:spLocks noGrp="1"/>
          </p:cNvSpPr>
          <p:nvPr>
            <p:ph type="title" idx="19"/>
          </p:nvPr>
        </p:nvSpPr>
        <p:spPr>
          <a:xfrm>
            <a:off x="107445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93" name="Google Shape;2193;g3d2a8542ada_0_2121"/>
          <p:cNvSpPr txBox="1">
            <a:spLocks noGrp="1"/>
          </p:cNvSpPr>
          <p:nvPr>
            <p:ph type="title" idx="20"/>
          </p:nvPr>
        </p:nvSpPr>
        <p:spPr>
          <a:xfrm>
            <a:off x="137201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94" name="Google Shape;2194;g3d2a8542ada_0_2121"/>
          <p:cNvSpPr txBox="1">
            <a:spLocks noGrp="1"/>
          </p:cNvSpPr>
          <p:nvPr>
            <p:ph type="title" idx="21"/>
          </p:nvPr>
        </p:nvSpPr>
        <p:spPr>
          <a:xfrm>
            <a:off x="139841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95" name="Google Shape;2195;g3d2a8542ada_0_2121"/>
          <p:cNvSpPr txBox="1">
            <a:spLocks noGrp="1"/>
          </p:cNvSpPr>
          <p:nvPr>
            <p:ph type="title" idx="22"/>
          </p:nvPr>
        </p:nvSpPr>
        <p:spPr>
          <a:xfrm>
            <a:off x="42589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96" name="Google Shape;2196;g3d2a8542ada_0_2121"/>
          <p:cNvSpPr txBox="1">
            <a:spLocks noGrp="1"/>
          </p:cNvSpPr>
          <p:nvPr>
            <p:ph type="title" idx="23"/>
          </p:nvPr>
        </p:nvSpPr>
        <p:spPr>
          <a:xfrm>
            <a:off x="45229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97" name="Google Shape;2197;g3d2a8542ada_0_2121"/>
          <p:cNvSpPr txBox="1">
            <a:spLocks noGrp="1"/>
          </p:cNvSpPr>
          <p:nvPr>
            <p:ph type="title" idx="24"/>
          </p:nvPr>
        </p:nvSpPr>
        <p:spPr>
          <a:xfrm>
            <a:off x="74166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98" name="Google Shape;2198;g3d2a8542ada_0_2121"/>
          <p:cNvSpPr txBox="1">
            <a:spLocks noGrp="1"/>
          </p:cNvSpPr>
          <p:nvPr>
            <p:ph type="title" idx="25"/>
          </p:nvPr>
        </p:nvSpPr>
        <p:spPr>
          <a:xfrm>
            <a:off x="76806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99" name="Google Shape;2199;g3d2a8542ada_0_2121"/>
          <p:cNvSpPr txBox="1">
            <a:spLocks noGrp="1"/>
          </p:cNvSpPr>
          <p:nvPr>
            <p:ph type="title" idx="26"/>
          </p:nvPr>
        </p:nvSpPr>
        <p:spPr>
          <a:xfrm>
            <a:off x="104805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200" name="Google Shape;2200;g3d2a8542ada_0_2121"/>
          <p:cNvSpPr txBox="1">
            <a:spLocks noGrp="1"/>
          </p:cNvSpPr>
          <p:nvPr>
            <p:ph type="title" idx="27"/>
          </p:nvPr>
        </p:nvSpPr>
        <p:spPr>
          <a:xfrm>
            <a:off x="107445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201" name="Google Shape;2201;g3d2a8542ada_0_2121"/>
          <p:cNvSpPr txBox="1">
            <a:spLocks noGrp="1"/>
          </p:cNvSpPr>
          <p:nvPr>
            <p:ph type="title" idx="28"/>
          </p:nvPr>
        </p:nvSpPr>
        <p:spPr>
          <a:xfrm>
            <a:off x="137201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202" name="Google Shape;2202;g3d2a8542ada_0_2121"/>
          <p:cNvSpPr txBox="1">
            <a:spLocks noGrp="1"/>
          </p:cNvSpPr>
          <p:nvPr>
            <p:ph type="title" idx="29"/>
          </p:nvPr>
        </p:nvSpPr>
        <p:spPr>
          <a:xfrm>
            <a:off x="139841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203"/>
        <p:cNvGrpSpPr/>
        <p:nvPr/>
      </p:nvGrpSpPr>
      <p:grpSpPr>
        <a:xfrm>
          <a:off x="0" y="0"/>
          <a:ext cx="0" cy="0"/>
          <a:chOff x="0" y="0"/>
          <a:chExt cx="0" cy="0"/>
        </a:xfrm>
      </p:grpSpPr>
      <p:sp>
        <p:nvSpPr>
          <p:cNvPr id="2204" name="Google Shape;2204;g3d2a8542ada_0_2148"/>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205" name="Google Shape;2205;g3d2a8542ada_0_2148"/>
          <p:cNvSpPr txBox="1">
            <a:spLocks noGrp="1"/>
          </p:cNvSpPr>
          <p:nvPr>
            <p:ph type="title"/>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06" name="Google Shape;2206;g3d2a8542ada_0_2148"/>
          <p:cNvSpPr txBox="1">
            <a:spLocks noGrp="1"/>
          </p:cNvSpPr>
          <p:nvPr>
            <p:ph type="title" idx="2"/>
          </p:nvPr>
        </p:nvSpPr>
        <p:spPr>
          <a:xfrm>
            <a:off x="5086600" y="2549228"/>
            <a:ext cx="5817000" cy="502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Schedule">
  <p:cSld name="Agenda_2">
    <p:spTree>
      <p:nvGrpSpPr>
        <p:cNvPr id="1" name="Shape 2207"/>
        <p:cNvGrpSpPr/>
        <p:nvPr/>
      </p:nvGrpSpPr>
      <p:grpSpPr>
        <a:xfrm>
          <a:off x="0" y="0"/>
          <a:ext cx="0" cy="0"/>
          <a:chOff x="0" y="0"/>
          <a:chExt cx="0" cy="0"/>
        </a:xfrm>
      </p:grpSpPr>
      <p:sp>
        <p:nvSpPr>
          <p:cNvPr id="2208" name="Google Shape;2208;g3d2a8542ada_0_2152"/>
          <p:cNvSpPr txBox="1">
            <a:spLocks noGrp="1"/>
          </p:cNvSpPr>
          <p:nvPr>
            <p:ph type="title"/>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09" name="Google Shape;2209;g3d2a8542ada_0_2152"/>
          <p:cNvSpPr txBox="1">
            <a:spLocks noGrp="1"/>
          </p:cNvSpPr>
          <p:nvPr>
            <p:ph type="title" idx="2"/>
          </p:nvPr>
        </p:nvSpPr>
        <p:spPr>
          <a:xfrm>
            <a:off x="50804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10" name="Google Shape;2210;g3d2a8542ada_0_2152"/>
          <p:cNvSpPr txBox="1">
            <a:spLocks noGrp="1"/>
          </p:cNvSpPr>
          <p:nvPr>
            <p:ph type="title" idx="3"/>
          </p:nvPr>
        </p:nvSpPr>
        <p:spPr>
          <a:xfrm>
            <a:off x="1209795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11" name="Google Shape;2211;g3d2a8542ada_0_2152"/>
          <p:cNvSpPr txBox="1">
            <a:spLocks noGrp="1"/>
          </p:cNvSpPr>
          <p:nvPr>
            <p:ph type="subTitle" idx="1"/>
          </p:nvPr>
        </p:nvSpPr>
        <p:spPr>
          <a:xfrm>
            <a:off x="5115500" y="2934296"/>
            <a:ext cx="55728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212" name="Google Shape;2212;g3d2a8542ada_0_2152"/>
          <p:cNvSpPr txBox="1">
            <a:spLocks noGrp="1"/>
          </p:cNvSpPr>
          <p:nvPr>
            <p:ph type="subTitle" idx="4"/>
          </p:nvPr>
        </p:nvSpPr>
        <p:spPr>
          <a:xfrm>
            <a:off x="12097950" y="2934296"/>
            <a:ext cx="57330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213" name="Google Shape;2213;g3d2a8542ada_0_2152"/>
          <p:cNvSpPr txBox="1">
            <a:spLocks noGrp="1"/>
          </p:cNvSpPr>
          <p:nvPr>
            <p:ph type="title" idx="5"/>
          </p:nvPr>
        </p:nvSpPr>
        <p:spPr>
          <a:xfrm>
            <a:off x="5080400" y="3462783"/>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14" name="Google Shape;2214;g3d2a8542ada_0_2152"/>
          <p:cNvSpPr txBox="1">
            <a:spLocks noGrp="1"/>
          </p:cNvSpPr>
          <p:nvPr>
            <p:ph type="title" idx="6"/>
          </p:nvPr>
        </p:nvSpPr>
        <p:spPr>
          <a:xfrm>
            <a:off x="12097950" y="3462783"/>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Section Title 01">
  <p:cSld name="CUSTOM_2">
    <p:spTree>
      <p:nvGrpSpPr>
        <p:cNvPr id="1" name="Shape 2215"/>
        <p:cNvGrpSpPr/>
        <p:nvPr/>
      </p:nvGrpSpPr>
      <p:grpSpPr>
        <a:xfrm>
          <a:off x="0" y="0"/>
          <a:ext cx="0" cy="0"/>
          <a:chOff x="0" y="0"/>
          <a:chExt cx="0" cy="0"/>
        </a:xfrm>
      </p:grpSpPr>
      <p:sp>
        <p:nvSpPr>
          <p:cNvPr id="2216" name="Google Shape;2216;g3d2a8542ada_0_2160"/>
          <p:cNvSpPr txBox="1">
            <a:spLocks noGrp="1"/>
          </p:cNvSpPr>
          <p:nvPr>
            <p:ph type="title"/>
          </p:nvPr>
        </p:nvSpPr>
        <p:spPr>
          <a:xfrm>
            <a:off x="445250" y="4069489"/>
            <a:ext cx="17385600" cy="3769800"/>
          </a:xfrm>
          <a:prstGeom prst="rect">
            <a:avLst/>
          </a:prstGeom>
        </p:spPr>
        <p:txBody>
          <a:bodyPr spcFirstLastPara="1" wrap="square" lIns="0" tIns="0" rIns="0" bIns="0" anchor="t" anchorCtr="0">
            <a:noAutofit/>
          </a:bodyPr>
          <a:lstStyle>
            <a:lvl1pPr lvl="0">
              <a:lnSpc>
                <a:spcPct val="70000"/>
              </a:lnSpc>
              <a:spcBef>
                <a:spcPts val="0"/>
              </a:spcBef>
              <a:spcAft>
                <a:spcPts val="0"/>
              </a:spcAft>
              <a:buSzPts val="18800"/>
              <a:buNone/>
              <a:defRPr sz="18800"/>
            </a:lvl1pPr>
            <a:lvl2pPr lvl="1">
              <a:lnSpc>
                <a:spcPct val="70000"/>
              </a:lnSpc>
              <a:spcBef>
                <a:spcPts val="0"/>
              </a:spcBef>
              <a:spcAft>
                <a:spcPts val="0"/>
              </a:spcAft>
              <a:buSzPts val="1000"/>
              <a:buNone/>
              <a:defRPr/>
            </a:lvl2pPr>
            <a:lvl3pPr lvl="2">
              <a:lnSpc>
                <a:spcPct val="70000"/>
              </a:lnSpc>
              <a:spcBef>
                <a:spcPts val="0"/>
              </a:spcBef>
              <a:spcAft>
                <a:spcPts val="0"/>
              </a:spcAft>
              <a:buSzPts val="1000"/>
              <a:buNone/>
              <a:defRPr/>
            </a:lvl3pPr>
            <a:lvl4pPr lvl="3">
              <a:lnSpc>
                <a:spcPct val="70000"/>
              </a:lnSpc>
              <a:spcBef>
                <a:spcPts val="0"/>
              </a:spcBef>
              <a:spcAft>
                <a:spcPts val="0"/>
              </a:spcAft>
              <a:buSzPts val="1000"/>
              <a:buNone/>
              <a:defRPr/>
            </a:lvl4pPr>
            <a:lvl5pPr lvl="4">
              <a:lnSpc>
                <a:spcPct val="70000"/>
              </a:lnSpc>
              <a:spcBef>
                <a:spcPts val="0"/>
              </a:spcBef>
              <a:spcAft>
                <a:spcPts val="0"/>
              </a:spcAft>
              <a:buSzPts val="1000"/>
              <a:buNone/>
              <a:defRPr/>
            </a:lvl5pPr>
            <a:lvl6pPr lvl="5">
              <a:lnSpc>
                <a:spcPct val="70000"/>
              </a:lnSpc>
              <a:spcBef>
                <a:spcPts val="0"/>
              </a:spcBef>
              <a:spcAft>
                <a:spcPts val="0"/>
              </a:spcAft>
              <a:buSzPts val="1000"/>
              <a:buNone/>
              <a:defRPr/>
            </a:lvl6pPr>
            <a:lvl7pPr lvl="6">
              <a:lnSpc>
                <a:spcPct val="70000"/>
              </a:lnSpc>
              <a:spcBef>
                <a:spcPts val="0"/>
              </a:spcBef>
              <a:spcAft>
                <a:spcPts val="0"/>
              </a:spcAft>
              <a:buSzPts val="1000"/>
              <a:buNone/>
              <a:defRPr/>
            </a:lvl7pPr>
            <a:lvl8pPr lvl="7">
              <a:lnSpc>
                <a:spcPct val="70000"/>
              </a:lnSpc>
              <a:spcBef>
                <a:spcPts val="0"/>
              </a:spcBef>
              <a:spcAft>
                <a:spcPts val="0"/>
              </a:spcAft>
              <a:buSzPts val="1000"/>
              <a:buNone/>
              <a:defRPr/>
            </a:lvl8pPr>
            <a:lvl9pPr lvl="8">
              <a:lnSpc>
                <a:spcPct val="70000"/>
              </a:lnSpc>
              <a:spcBef>
                <a:spcPts val="0"/>
              </a:spcBef>
              <a:spcAft>
                <a:spcPts val="0"/>
              </a:spcAft>
              <a:buSzPts val="1000"/>
              <a:buNone/>
              <a:defRPr/>
            </a:lvl9pPr>
          </a:lstStyle>
          <a:p>
            <a:endParaRPr/>
          </a:p>
        </p:txBody>
      </p:sp>
      <p:sp>
        <p:nvSpPr>
          <p:cNvPr id="2217" name="Google Shape;2217;g3d2a8542ada_0_2160"/>
          <p:cNvSpPr txBox="1">
            <a:spLocks noGrp="1"/>
          </p:cNvSpPr>
          <p:nvPr>
            <p:ph type="title" idx="2"/>
          </p:nvPr>
        </p:nvSpPr>
        <p:spPr>
          <a:xfrm>
            <a:off x="475250" y="3080695"/>
            <a:ext cx="5817000" cy="502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Section Title 02">
  <p:cSld name="CUSTOM_2_1">
    <p:spTree>
      <p:nvGrpSpPr>
        <p:cNvPr id="1" name="Shape 2218"/>
        <p:cNvGrpSpPr/>
        <p:nvPr/>
      </p:nvGrpSpPr>
      <p:grpSpPr>
        <a:xfrm>
          <a:off x="0" y="0"/>
          <a:ext cx="0" cy="0"/>
          <a:chOff x="0" y="0"/>
          <a:chExt cx="0" cy="0"/>
        </a:xfrm>
      </p:grpSpPr>
      <p:sp>
        <p:nvSpPr>
          <p:cNvPr id="2219" name="Google Shape;2219;g3d2a8542ada_0_2163"/>
          <p:cNvSpPr>
            <a:spLocks noGrp="1"/>
          </p:cNvSpPr>
          <p:nvPr>
            <p:ph type="pic" idx="2"/>
          </p:nvPr>
        </p:nvSpPr>
        <p:spPr>
          <a:xfrm>
            <a:off x="254" y="0"/>
            <a:ext cx="18288000" cy="10287000"/>
          </a:xfrm>
          <a:prstGeom prst="rect">
            <a:avLst/>
          </a:prstGeom>
          <a:solidFill>
            <a:schemeClr val="lt2"/>
          </a:solidFill>
          <a:ln>
            <a:noFill/>
          </a:ln>
        </p:spPr>
      </p:sp>
      <p:sp>
        <p:nvSpPr>
          <p:cNvPr id="2220" name="Google Shape;2220;g3d2a8542ada_0_2163"/>
          <p:cNvSpPr txBox="1">
            <a:spLocks noGrp="1"/>
          </p:cNvSpPr>
          <p:nvPr>
            <p:ph type="title"/>
          </p:nvPr>
        </p:nvSpPr>
        <p:spPr>
          <a:xfrm>
            <a:off x="445250" y="4069489"/>
            <a:ext cx="17385600" cy="37698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lt1"/>
              </a:buClr>
              <a:buSzPts val="18800"/>
              <a:buNone/>
              <a:defRPr sz="18800">
                <a:solidFill>
                  <a:schemeClr val="lt1"/>
                </a:solidFill>
              </a:defRPr>
            </a:lvl1pPr>
            <a:lvl2pPr lvl="1">
              <a:lnSpc>
                <a:spcPct val="70000"/>
              </a:lnSpc>
              <a:spcBef>
                <a:spcPts val="0"/>
              </a:spcBef>
              <a:spcAft>
                <a:spcPts val="0"/>
              </a:spcAft>
              <a:buClr>
                <a:schemeClr val="lt1"/>
              </a:buClr>
              <a:buSzPts val="1000"/>
              <a:buNone/>
              <a:defRPr>
                <a:solidFill>
                  <a:schemeClr val="lt1"/>
                </a:solidFill>
              </a:defRPr>
            </a:lvl2pPr>
            <a:lvl3pPr lvl="2">
              <a:lnSpc>
                <a:spcPct val="70000"/>
              </a:lnSpc>
              <a:spcBef>
                <a:spcPts val="0"/>
              </a:spcBef>
              <a:spcAft>
                <a:spcPts val="0"/>
              </a:spcAft>
              <a:buClr>
                <a:schemeClr val="lt1"/>
              </a:buClr>
              <a:buSzPts val="1000"/>
              <a:buNone/>
              <a:defRPr>
                <a:solidFill>
                  <a:schemeClr val="lt1"/>
                </a:solidFill>
              </a:defRPr>
            </a:lvl3pPr>
            <a:lvl4pPr lvl="3">
              <a:lnSpc>
                <a:spcPct val="70000"/>
              </a:lnSpc>
              <a:spcBef>
                <a:spcPts val="0"/>
              </a:spcBef>
              <a:spcAft>
                <a:spcPts val="0"/>
              </a:spcAft>
              <a:buClr>
                <a:schemeClr val="lt1"/>
              </a:buClr>
              <a:buSzPts val="1000"/>
              <a:buNone/>
              <a:defRPr>
                <a:solidFill>
                  <a:schemeClr val="lt1"/>
                </a:solidFill>
              </a:defRPr>
            </a:lvl4pPr>
            <a:lvl5pPr lvl="4">
              <a:lnSpc>
                <a:spcPct val="70000"/>
              </a:lnSpc>
              <a:spcBef>
                <a:spcPts val="0"/>
              </a:spcBef>
              <a:spcAft>
                <a:spcPts val="0"/>
              </a:spcAft>
              <a:buClr>
                <a:schemeClr val="lt1"/>
              </a:buClr>
              <a:buSzPts val="1000"/>
              <a:buNone/>
              <a:defRPr>
                <a:solidFill>
                  <a:schemeClr val="lt1"/>
                </a:solidFill>
              </a:defRPr>
            </a:lvl5pPr>
            <a:lvl6pPr lvl="5">
              <a:lnSpc>
                <a:spcPct val="70000"/>
              </a:lnSpc>
              <a:spcBef>
                <a:spcPts val="0"/>
              </a:spcBef>
              <a:spcAft>
                <a:spcPts val="0"/>
              </a:spcAft>
              <a:buClr>
                <a:schemeClr val="lt1"/>
              </a:buClr>
              <a:buSzPts val="1000"/>
              <a:buNone/>
              <a:defRPr>
                <a:solidFill>
                  <a:schemeClr val="lt1"/>
                </a:solidFill>
              </a:defRPr>
            </a:lvl6pPr>
            <a:lvl7pPr lvl="6">
              <a:lnSpc>
                <a:spcPct val="70000"/>
              </a:lnSpc>
              <a:spcBef>
                <a:spcPts val="0"/>
              </a:spcBef>
              <a:spcAft>
                <a:spcPts val="0"/>
              </a:spcAft>
              <a:buClr>
                <a:schemeClr val="lt1"/>
              </a:buClr>
              <a:buSzPts val="1000"/>
              <a:buNone/>
              <a:defRPr>
                <a:solidFill>
                  <a:schemeClr val="lt1"/>
                </a:solidFill>
              </a:defRPr>
            </a:lvl7pPr>
            <a:lvl8pPr lvl="7">
              <a:lnSpc>
                <a:spcPct val="70000"/>
              </a:lnSpc>
              <a:spcBef>
                <a:spcPts val="0"/>
              </a:spcBef>
              <a:spcAft>
                <a:spcPts val="0"/>
              </a:spcAft>
              <a:buClr>
                <a:schemeClr val="lt1"/>
              </a:buClr>
              <a:buSzPts val="1000"/>
              <a:buNone/>
              <a:defRPr>
                <a:solidFill>
                  <a:schemeClr val="lt1"/>
                </a:solidFill>
              </a:defRPr>
            </a:lvl8pPr>
            <a:lvl9pPr lvl="8">
              <a:lnSpc>
                <a:spcPct val="70000"/>
              </a:lnSpc>
              <a:spcBef>
                <a:spcPts val="0"/>
              </a:spcBef>
              <a:spcAft>
                <a:spcPts val="0"/>
              </a:spcAft>
              <a:buClr>
                <a:schemeClr val="lt1"/>
              </a:buClr>
              <a:buSzPts val="1000"/>
              <a:buNone/>
              <a:defRPr>
                <a:solidFill>
                  <a:schemeClr val="lt1"/>
                </a:solidFill>
              </a:defRPr>
            </a:lvl9pPr>
          </a:lstStyle>
          <a:p>
            <a:endParaRPr/>
          </a:p>
        </p:txBody>
      </p:sp>
      <p:sp>
        <p:nvSpPr>
          <p:cNvPr id="2221" name="Google Shape;2221;g3d2a8542ada_0_2163"/>
          <p:cNvSpPr txBox="1">
            <a:spLocks noGrp="1"/>
          </p:cNvSpPr>
          <p:nvPr>
            <p:ph type="title" idx="3"/>
          </p:nvPr>
        </p:nvSpPr>
        <p:spPr>
          <a:xfrm>
            <a:off x="475250" y="3080695"/>
            <a:ext cx="5817000" cy="502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Mission 01">
  <p:cSld name="CUSTOM_2_2">
    <p:spTree>
      <p:nvGrpSpPr>
        <p:cNvPr id="1" name="Shape 2222"/>
        <p:cNvGrpSpPr/>
        <p:nvPr/>
      </p:nvGrpSpPr>
      <p:grpSpPr>
        <a:xfrm>
          <a:off x="0" y="0"/>
          <a:ext cx="0" cy="0"/>
          <a:chOff x="0" y="0"/>
          <a:chExt cx="0" cy="0"/>
        </a:xfrm>
      </p:grpSpPr>
      <p:sp>
        <p:nvSpPr>
          <p:cNvPr id="2223" name="Google Shape;2223;g3d2a8542ada_0_2167"/>
          <p:cNvSpPr txBox="1">
            <a:spLocks noGrp="1"/>
          </p:cNvSpPr>
          <p:nvPr>
            <p:ph type="title"/>
          </p:nvPr>
        </p:nvSpPr>
        <p:spPr>
          <a:xfrm>
            <a:off x="438100" y="257175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24" name="Google Shape;2224;g3d2a8542ada_0_2167"/>
          <p:cNvSpPr txBox="1">
            <a:spLocks noGrp="1"/>
          </p:cNvSpPr>
          <p:nvPr>
            <p:ph type="title" idx="2"/>
          </p:nvPr>
        </p:nvSpPr>
        <p:spPr>
          <a:xfrm>
            <a:off x="5124900" y="2467600"/>
            <a:ext cx="9498600" cy="4665600"/>
          </a:xfrm>
          <a:prstGeom prst="rect">
            <a:avLst/>
          </a:prstGeom>
        </p:spPr>
        <p:txBody>
          <a:bodyPr spcFirstLastPara="1" wrap="square" lIns="0" tIns="0" rIns="0" bIns="0" anchor="t" anchorCtr="0">
            <a:noAutofit/>
          </a:bodyPr>
          <a:lstStyle>
            <a:lvl1pPr lvl="0">
              <a:spcBef>
                <a:spcPts val="0"/>
              </a:spcBef>
              <a:spcAft>
                <a:spcPts val="0"/>
              </a:spcAft>
              <a:buSzPts val="5600"/>
              <a:buNone/>
              <a:defRPr sz="56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Mission 01 - Image">
  <p:cSld name="CUSTOM_2_2_1">
    <p:spTree>
      <p:nvGrpSpPr>
        <p:cNvPr id="1" name="Shape 2225"/>
        <p:cNvGrpSpPr/>
        <p:nvPr/>
      </p:nvGrpSpPr>
      <p:grpSpPr>
        <a:xfrm>
          <a:off x="0" y="0"/>
          <a:ext cx="0" cy="0"/>
          <a:chOff x="0" y="0"/>
          <a:chExt cx="0" cy="0"/>
        </a:xfrm>
      </p:grpSpPr>
      <p:sp>
        <p:nvSpPr>
          <p:cNvPr id="2226" name="Google Shape;2226;g3d2a8542ada_0_2170"/>
          <p:cNvSpPr>
            <a:spLocks noGrp="1"/>
          </p:cNvSpPr>
          <p:nvPr>
            <p:ph type="pic" idx="2"/>
          </p:nvPr>
        </p:nvSpPr>
        <p:spPr>
          <a:xfrm>
            <a:off x="254" y="0"/>
            <a:ext cx="18288000" cy="10287000"/>
          </a:xfrm>
          <a:prstGeom prst="rect">
            <a:avLst/>
          </a:prstGeom>
          <a:solidFill>
            <a:schemeClr val="lt2"/>
          </a:solidFill>
          <a:ln>
            <a:noFill/>
          </a:ln>
        </p:spPr>
      </p:sp>
      <p:sp>
        <p:nvSpPr>
          <p:cNvPr id="2227" name="Google Shape;2227;g3d2a8542ada_0_2170"/>
          <p:cNvSpPr txBox="1">
            <a:spLocks noGrp="1"/>
          </p:cNvSpPr>
          <p:nvPr>
            <p:ph type="title"/>
          </p:nvPr>
        </p:nvSpPr>
        <p:spPr>
          <a:xfrm>
            <a:off x="438100" y="257175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228" name="Google Shape;2228;g3d2a8542ada_0_2170"/>
          <p:cNvSpPr txBox="1">
            <a:spLocks noGrp="1"/>
          </p:cNvSpPr>
          <p:nvPr>
            <p:ph type="title" idx="3"/>
          </p:nvPr>
        </p:nvSpPr>
        <p:spPr>
          <a:xfrm>
            <a:off x="5124900" y="2467600"/>
            <a:ext cx="9498600" cy="4665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5600"/>
              <a:buNone/>
              <a:defRPr sz="56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Mission 02">
  <p:cSld name="CUSTOM_2_2_2">
    <p:spTree>
      <p:nvGrpSpPr>
        <p:cNvPr id="1" name="Shape 2229"/>
        <p:cNvGrpSpPr/>
        <p:nvPr/>
      </p:nvGrpSpPr>
      <p:grpSpPr>
        <a:xfrm>
          <a:off x="0" y="0"/>
          <a:ext cx="0" cy="0"/>
          <a:chOff x="0" y="0"/>
          <a:chExt cx="0" cy="0"/>
        </a:xfrm>
      </p:grpSpPr>
      <p:sp>
        <p:nvSpPr>
          <p:cNvPr id="2230" name="Google Shape;2230;g3d2a8542ada_0_217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31" name="Google Shape;2231;g3d2a8542ada_0_2174"/>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32" name="Google Shape;2232;g3d2a8542ada_0_2174"/>
          <p:cNvSpPr txBox="1">
            <a:spLocks noGrp="1"/>
          </p:cNvSpPr>
          <p:nvPr>
            <p:ph type="title" idx="3"/>
          </p:nvPr>
        </p:nvSpPr>
        <p:spPr>
          <a:xfrm>
            <a:off x="7539300" y="3429000"/>
            <a:ext cx="3209400" cy="253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lgn="ctr">
              <a:spcBef>
                <a:spcPts val="0"/>
              </a:spcBef>
              <a:spcAft>
                <a:spcPts val="0"/>
              </a:spcAft>
              <a:buSzPts val="1000"/>
              <a:buNone/>
              <a:defRPr b="1"/>
            </a:lvl2pPr>
            <a:lvl3pPr lvl="2" algn="ctr">
              <a:spcBef>
                <a:spcPts val="0"/>
              </a:spcBef>
              <a:spcAft>
                <a:spcPts val="0"/>
              </a:spcAft>
              <a:buSzPts val="1000"/>
              <a:buNone/>
              <a:defRPr b="1"/>
            </a:lvl3pPr>
            <a:lvl4pPr lvl="3" algn="ctr">
              <a:spcBef>
                <a:spcPts val="0"/>
              </a:spcBef>
              <a:spcAft>
                <a:spcPts val="0"/>
              </a:spcAft>
              <a:buSzPts val="1000"/>
              <a:buNone/>
              <a:defRPr b="1"/>
            </a:lvl4pPr>
            <a:lvl5pPr lvl="4" algn="ctr">
              <a:spcBef>
                <a:spcPts val="0"/>
              </a:spcBef>
              <a:spcAft>
                <a:spcPts val="0"/>
              </a:spcAft>
              <a:buSzPts val="1000"/>
              <a:buNone/>
              <a:defRPr b="1"/>
            </a:lvl5pPr>
            <a:lvl6pPr lvl="5" algn="ctr">
              <a:spcBef>
                <a:spcPts val="0"/>
              </a:spcBef>
              <a:spcAft>
                <a:spcPts val="0"/>
              </a:spcAft>
              <a:buSzPts val="1000"/>
              <a:buNone/>
              <a:defRPr b="1"/>
            </a:lvl6pPr>
            <a:lvl7pPr lvl="6" algn="ctr">
              <a:spcBef>
                <a:spcPts val="0"/>
              </a:spcBef>
              <a:spcAft>
                <a:spcPts val="0"/>
              </a:spcAft>
              <a:buSzPts val="1000"/>
              <a:buNone/>
              <a:defRPr b="1"/>
            </a:lvl7pPr>
            <a:lvl8pPr lvl="7" algn="ctr">
              <a:spcBef>
                <a:spcPts val="0"/>
              </a:spcBef>
              <a:spcAft>
                <a:spcPts val="0"/>
              </a:spcAft>
              <a:buSzPts val="1000"/>
              <a:buNone/>
              <a:defRPr b="1"/>
            </a:lvl8pPr>
            <a:lvl9pPr lvl="8" algn="ctr">
              <a:spcBef>
                <a:spcPts val="0"/>
              </a:spcBef>
              <a:spcAft>
                <a:spcPts val="0"/>
              </a:spcAft>
              <a:buSzPts val="1000"/>
              <a:buNone/>
              <a:defRPr b="1"/>
            </a:lvl9pPr>
          </a:lstStyle>
          <a:p>
            <a:endParaRPr/>
          </a:p>
        </p:txBody>
      </p:sp>
      <p:sp>
        <p:nvSpPr>
          <p:cNvPr id="2233" name="Google Shape;2233;g3d2a8542ada_0_2174"/>
          <p:cNvSpPr txBox="1">
            <a:spLocks noGrp="1"/>
          </p:cNvSpPr>
          <p:nvPr>
            <p:ph type="title" idx="4"/>
          </p:nvPr>
        </p:nvSpPr>
        <p:spPr>
          <a:xfrm>
            <a:off x="4671300" y="4175263"/>
            <a:ext cx="8945400" cy="3920400"/>
          </a:xfrm>
          <a:prstGeom prst="rect">
            <a:avLst/>
          </a:prstGeom>
        </p:spPr>
        <p:txBody>
          <a:bodyPr spcFirstLastPara="1" wrap="square" lIns="0" tIns="0" rIns="0" bIns="0" anchor="t" anchorCtr="0">
            <a:noAutofit/>
          </a:bodyPr>
          <a:lstStyle>
            <a:lvl1pPr lvl="0" algn="ctr">
              <a:spcBef>
                <a:spcPts val="0"/>
              </a:spcBef>
              <a:spcAft>
                <a:spcPts val="0"/>
              </a:spcAft>
              <a:buSzPts val="5600"/>
              <a:buNone/>
              <a:defRPr sz="56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5_Stats (Three)">
  <p:cSld name="TITLE_1_1_1">
    <p:spTree>
      <p:nvGrpSpPr>
        <p:cNvPr id="1" name="Shape 207"/>
        <p:cNvGrpSpPr/>
        <p:nvPr/>
      </p:nvGrpSpPr>
      <p:grpSpPr>
        <a:xfrm>
          <a:off x="0" y="0"/>
          <a:ext cx="0" cy="0"/>
          <a:chOff x="0" y="0"/>
          <a:chExt cx="0" cy="0"/>
        </a:xfrm>
      </p:grpSpPr>
      <p:sp>
        <p:nvSpPr>
          <p:cNvPr id="208" name="Google Shape;208;p76"/>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9" name="Google Shape;209;p76"/>
          <p:cNvSpPr txBox="1">
            <a:spLocks noGrp="1"/>
          </p:cNvSpPr>
          <p:nvPr>
            <p:ph type="subTitle" idx="1"/>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0" name="Google Shape;210;p76"/>
          <p:cNvSpPr txBox="1">
            <a:spLocks noGrp="1"/>
          </p:cNvSpPr>
          <p:nvPr>
            <p:ph type="ctrTitle" idx="2"/>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11" name="Google Shape;211;p76"/>
          <p:cNvSpPr txBox="1">
            <a:spLocks noGrp="1"/>
          </p:cNvSpPr>
          <p:nvPr>
            <p:ph type="subTitle" idx="3"/>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2" name="Google Shape;212;p76"/>
          <p:cNvSpPr txBox="1">
            <a:spLocks noGrp="1"/>
          </p:cNvSpPr>
          <p:nvPr>
            <p:ph type="ctrTitle" idx="4"/>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13" name="Google Shape;213;p76"/>
          <p:cNvSpPr txBox="1">
            <a:spLocks noGrp="1"/>
          </p:cNvSpPr>
          <p:nvPr>
            <p:ph type="subTitle" idx="5"/>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4" name="Google Shape;214;p76"/>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15" name="Google Shape;215;p7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Mission 02 - Image">
  <p:cSld name="CUSTOM_2_2_2_1">
    <p:spTree>
      <p:nvGrpSpPr>
        <p:cNvPr id="1" name="Shape 2234"/>
        <p:cNvGrpSpPr/>
        <p:nvPr/>
      </p:nvGrpSpPr>
      <p:grpSpPr>
        <a:xfrm>
          <a:off x="0" y="0"/>
          <a:ext cx="0" cy="0"/>
          <a:chOff x="0" y="0"/>
          <a:chExt cx="0" cy="0"/>
        </a:xfrm>
      </p:grpSpPr>
      <p:sp>
        <p:nvSpPr>
          <p:cNvPr id="2235" name="Google Shape;2235;g3d2a8542ada_0_2179"/>
          <p:cNvSpPr>
            <a:spLocks noGrp="1"/>
          </p:cNvSpPr>
          <p:nvPr>
            <p:ph type="pic" idx="2"/>
          </p:nvPr>
        </p:nvSpPr>
        <p:spPr>
          <a:xfrm>
            <a:off x="254" y="0"/>
            <a:ext cx="18288000" cy="10287000"/>
          </a:xfrm>
          <a:prstGeom prst="rect">
            <a:avLst/>
          </a:prstGeom>
          <a:solidFill>
            <a:schemeClr val="lt2"/>
          </a:solidFill>
          <a:ln>
            <a:noFill/>
          </a:ln>
        </p:spPr>
      </p:sp>
      <p:sp>
        <p:nvSpPr>
          <p:cNvPr id="2236" name="Google Shape;2236;g3d2a8542ada_0_217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237" name="Google Shape;2237;g3d2a8542ada_0_2179"/>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238" name="Google Shape;2238;g3d2a8542ada_0_2179"/>
          <p:cNvSpPr txBox="1">
            <a:spLocks noGrp="1"/>
          </p:cNvSpPr>
          <p:nvPr>
            <p:ph type="title" idx="4"/>
          </p:nvPr>
        </p:nvSpPr>
        <p:spPr>
          <a:xfrm>
            <a:off x="7539300" y="3429000"/>
            <a:ext cx="3209400" cy="2538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1800"/>
              <a:buNone/>
              <a:defRPr sz="1800" b="1">
                <a:solidFill>
                  <a:schemeClr val="lt1"/>
                </a:solidFill>
              </a:defRPr>
            </a:lvl1pPr>
            <a:lvl2pPr lvl="1" algn="ctr">
              <a:spcBef>
                <a:spcPts val="0"/>
              </a:spcBef>
              <a:spcAft>
                <a:spcPts val="0"/>
              </a:spcAft>
              <a:buClr>
                <a:schemeClr val="lt1"/>
              </a:buClr>
              <a:buSzPts val="1000"/>
              <a:buNone/>
              <a:defRPr b="1">
                <a:solidFill>
                  <a:schemeClr val="lt1"/>
                </a:solidFill>
              </a:defRPr>
            </a:lvl2pPr>
            <a:lvl3pPr lvl="2" algn="ctr">
              <a:spcBef>
                <a:spcPts val="0"/>
              </a:spcBef>
              <a:spcAft>
                <a:spcPts val="0"/>
              </a:spcAft>
              <a:buClr>
                <a:schemeClr val="lt1"/>
              </a:buClr>
              <a:buSzPts val="1000"/>
              <a:buNone/>
              <a:defRPr b="1">
                <a:solidFill>
                  <a:schemeClr val="lt1"/>
                </a:solidFill>
              </a:defRPr>
            </a:lvl3pPr>
            <a:lvl4pPr lvl="3" algn="ctr">
              <a:spcBef>
                <a:spcPts val="0"/>
              </a:spcBef>
              <a:spcAft>
                <a:spcPts val="0"/>
              </a:spcAft>
              <a:buClr>
                <a:schemeClr val="lt1"/>
              </a:buClr>
              <a:buSzPts val="1000"/>
              <a:buNone/>
              <a:defRPr b="1">
                <a:solidFill>
                  <a:schemeClr val="lt1"/>
                </a:solidFill>
              </a:defRPr>
            </a:lvl4pPr>
            <a:lvl5pPr lvl="4" algn="ctr">
              <a:spcBef>
                <a:spcPts val="0"/>
              </a:spcBef>
              <a:spcAft>
                <a:spcPts val="0"/>
              </a:spcAft>
              <a:buClr>
                <a:schemeClr val="lt1"/>
              </a:buClr>
              <a:buSzPts val="1000"/>
              <a:buNone/>
              <a:defRPr b="1">
                <a:solidFill>
                  <a:schemeClr val="lt1"/>
                </a:solidFill>
              </a:defRPr>
            </a:lvl5pPr>
            <a:lvl6pPr lvl="5" algn="ctr">
              <a:spcBef>
                <a:spcPts val="0"/>
              </a:spcBef>
              <a:spcAft>
                <a:spcPts val="0"/>
              </a:spcAft>
              <a:buClr>
                <a:schemeClr val="lt1"/>
              </a:buClr>
              <a:buSzPts val="1000"/>
              <a:buNone/>
              <a:defRPr b="1">
                <a:solidFill>
                  <a:schemeClr val="lt1"/>
                </a:solidFill>
              </a:defRPr>
            </a:lvl6pPr>
            <a:lvl7pPr lvl="6" algn="ctr">
              <a:spcBef>
                <a:spcPts val="0"/>
              </a:spcBef>
              <a:spcAft>
                <a:spcPts val="0"/>
              </a:spcAft>
              <a:buClr>
                <a:schemeClr val="lt1"/>
              </a:buClr>
              <a:buSzPts val="1000"/>
              <a:buNone/>
              <a:defRPr b="1">
                <a:solidFill>
                  <a:schemeClr val="lt1"/>
                </a:solidFill>
              </a:defRPr>
            </a:lvl7pPr>
            <a:lvl8pPr lvl="7" algn="ctr">
              <a:spcBef>
                <a:spcPts val="0"/>
              </a:spcBef>
              <a:spcAft>
                <a:spcPts val="0"/>
              </a:spcAft>
              <a:buClr>
                <a:schemeClr val="lt1"/>
              </a:buClr>
              <a:buSzPts val="1000"/>
              <a:buNone/>
              <a:defRPr b="1">
                <a:solidFill>
                  <a:schemeClr val="lt1"/>
                </a:solidFill>
              </a:defRPr>
            </a:lvl8pPr>
            <a:lvl9pPr lvl="8" algn="ctr">
              <a:spcBef>
                <a:spcPts val="0"/>
              </a:spcBef>
              <a:spcAft>
                <a:spcPts val="0"/>
              </a:spcAft>
              <a:buClr>
                <a:schemeClr val="lt1"/>
              </a:buClr>
              <a:buSzPts val="1000"/>
              <a:buNone/>
              <a:defRPr b="1">
                <a:solidFill>
                  <a:schemeClr val="lt1"/>
                </a:solidFill>
              </a:defRPr>
            </a:lvl9pPr>
          </a:lstStyle>
          <a:p>
            <a:endParaRPr/>
          </a:p>
        </p:txBody>
      </p:sp>
      <p:sp>
        <p:nvSpPr>
          <p:cNvPr id="2239" name="Google Shape;2239;g3d2a8542ada_0_2179"/>
          <p:cNvSpPr txBox="1">
            <a:spLocks noGrp="1"/>
          </p:cNvSpPr>
          <p:nvPr>
            <p:ph type="title" idx="5"/>
          </p:nvPr>
        </p:nvSpPr>
        <p:spPr>
          <a:xfrm>
            <a:off x="4671300" y="4175263"/>
            <a:ext cx="8945400" cy="39204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5600"/>
              <a:buNone/>
              <a:defRPr sz="56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Quote 01">
  <p:cSld name="CUSTOM_2_2_2_2">
    <p:spTree>
      <p:nvGrpSpPr>
        <p:cNvPr id="1" name="Shape 2240"/>
        <p:cNvGrpSpPr/>
        <p:nvPr/>
      </p:nvGrpSpPr>
      <p:grpSpPr>
        <a:xfrm>
          <a:off x="0" y="0"/>
          <a:ext cx="0" cy="0"/>
          <a:chOff x="0" y="0"/>
          <a:chExt cx="0" cy="0"/>
        </a:xfrm>
      </p:grpSpPr>
      <p:sp>
        <p:nvSpPr>
          <p:cNvPr id="2241" name="Google Shape;2241;g3d2a8542ada_0_2185"/>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42" name="Google Shape;2242;g3d2a8542ada_0_2185"/>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43" name="Google Shape;2243;g3d2a8542ada_0_2185"/>
          <p:cNvSpPr txBox="1">
            <a:spLocks noGrp="1"/>
          </p:cNvSpPr>
          <p:nvPr>
            <p:ph type="title" idx="3"/>
          </p:nvPr>
        </p:nvSpPr>
        <p:spPr>
          <a:xfrm>
            <a:off x="7539300" y="6000750"/>
            <a:ext cx="3209400" cy="253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lgn="ctr">
              <a:spcBef>
                <a:spcPts val="0"/>
              </a:spcBef>
              <a:spcAft>
                <a:spcPts val="0"/>
              </a:spcAft>
              <a:buSzPts val="1000"/>
              <a:buNone/>
              <a:defRPr b="1"/>
            </a:lvl2pPr>
            <a:lvl3pPr lvl="2" algn="ctr">
              <a:spcBef>
                <a:spcPts val="0"/>
              </a:spcBef>
              <a:spcAft>
                <a:spcPts val="0"/>
              </a:spcAft>
              <a:buSzPts val="1000"/>
              <a:buNone/>
              <a:defRPr b="1"/>
            </a:lvl3pPr>
            <a:lvl4pPr lvl="3" algn="ctr">
              <a:spcBef>
                <a:spcPts val="0"/>
              </a:spcBef>
              <a:spcAft>
                <a:spcPts val="0"/>
              </a:spcAft>
              <a:buSzPts val="1000"/>
              <a:buNone/>
              <a:defRPr b="1"/>
            </a:lvl4pPr>
            <a:lvl5pPr lvl="4" algn="ctr">
              <a:spcBef>
                <a:spcPts val="0"/>
              </a:spcBef>
              <a:spcAft>
                <a:spcPts val="0"/>
              </a:spcAft>
              <a:buSzPts val="1000"/>
              <a:buNone/>
              <a:defRPr b="1"/>
            </a:lvl5pPr>
            <a:lvl6pPr lvl="5" algn="ctr">
              <a:spcBef>
                <a:spcPts val="0"/>
              </a:spcBef>
              <a:spcAft>
                <a:spcPts val="0"/>
              </a:spcAft>
              <a:buSzPts val="1000"/>
              <a:buNone/>
              <a:defRPr b="1"/>
            </a:lvl6pPr>
            <a:lvl7pPr lvl="6" algn="ctr">
              <a:spcBef>
                <a:spcPts val="0"/>
              </a:spcBef>
              <a:spcAft>
                <a:spcPts val="0"/>
              </a:spcAft>
              <a:buSzPts val="1000"/>
              <a:buNone/>
              <a:defRPr b="1"/>
            </a:lvl7pPr>
            <a:lvl8pPr lvl="7" algn="ctr">
              <a:spcBef>
                <a:spcPts val="0"/>
              </a:spcBef>
              <a:spcAft>
                <a:spcPts val="0"/>
              </a:spcAft>
              <a:buSzPts val="1000"/>
              <a:buNone/>
              <a:defRPr b="1"/>
            </a:lvl8pPr>
            <a:lvl9pPr lvl="8" algn="ctr">
              <a:spcBef>
                <a:spcPts val="0"/>
              </a:spcBef>
              <a:spcAft>
                <a:spcPts val="0"/>
              </a:spcAft>
              <a:buSzPts val="1000"/>
              <a:buNone/>
              <a:defRPr b="1"/>
            </a:lvl9pPr>
          </a:lstStyle>
          <a:p>
            <a:endParaRPr/>
          </a:p>
        </p:txBody>
      </p:sp>
      <p:sp>
        <p:nvSpPr>
          <p:cNvPr id="2244" name="Google Shape;2244;g3d2a8542ada_0_2185"/>
          <p:cNvSpPr txBox="1">
            <a:spLocks noGrp="1"/>
          </p:cNvSpPr>
          <p:nvPr>
            <p:ph type="title" idx="4"/>
          </p:nvPr>
        </p:nvSpPr>
        <p:spPr>
          <a:xfrm>
            <a:off x="4671300" y="4175251"/>
            <a:ext cx="8945400" cy="1825800"/>
          </a:xfrm>
          <a:prstGeom prst="rect">
            <a:avLst/>
          </a:prstGeom>
        </p:spPr>
        <p:txBody>
          <a:bodyPr spcFirstLastPara="1" wrap="square" lIns="0" tIns="0" rIns="0" bIns="0" anchor="t" anchorCtr="0">
            <a:noAutofit/>
          </a:bodyPr>
          <a:lstStyle>
            <a:lvl1pPr lvl="0" algn="ctr">
              <a:spcBef>
                <a:spcPts val="0"/>
              </a:spcBef>
              <a:spcAft>
                <a:spcPts val="0"/>
              </a:spcAft>
              <a:buSzPts val="5600"/>
              <a:buNone/>
              <a:defRPr sz="56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Quote 01 - Image">
  <p:cSld name="CUSTOM_2_2_2_2_1_2">
    <p:spTree>
      <p:nvGrpSpPr>
        <p:cNvPr id="1" name="Shape 2245"/>
        <p:cNvGrpSpPr/>
        <p:nvPr/>
      </p:nvGrpSpPr>
      <p:grpSpPr>
        <a:xfrm>
          <a:off x="0" y="0"/>
          <a:ext cx="0" cy="0"/>
          <a:chOff x="0" y="0"/>
          <a:chExt cx="0" cy="0"/>
        </a:xfrm>
      </p:grpSpPr>
      <p:sp>
        <p:nvSpPr>
          <p:cNvPr id="2246" name="Google Shape;2246;g3d2a8542ada_0_2190"/>
          <p:cNvSpPr>
            <a:spLocks noGrp="1"/>
          </p:cNvSpPr>
          <p:nvPr>
            <p:ph type="pic" idx="2"/>
          </p:nvPr>
        </p:nvSpPr>
        <p:spPr>
          <a:xfrm>
            <a:off x="254" y="0"/>
            <a:ext cx="18288000" cy="10287000"/>
          </a:xfrm>
          <a:prstGeom prst="rect">
            <a:avLst/>
          </a:prstGeom>
          <a:solidFill>
            <a:schemeClr val="lt2"/>
          </a:solidFill>
          <a:ln>
            <a:noFill/>
          </a:ln>
        </p:spPr>
      </p:sp>
      <p:sp>
        <p:nvSpPr>
          <p:cNvPr id="2247" name="Google Shape;2247;g3d2a8542ada_0_2190"/>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248" name="Google Shape;2248;g3d2a8542ada_0_2190"/>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249" name="Google Shape;2249;g3d2a8542ada_0_2190"/>
          <p:cNvSpPr txBox="1">
            <a:spLocks noGrp="1"/>
          </p:cNvSpPr>
          <p:nvPr>
            <p:ph type="title" idx="4"/>
          </p:nvPr>
        </p:nvSpPr>
        <p:spPr>
          <a:xfrm>
            <a:off x="7539300" y="6000750"/>
            <a:ext cx="3209400" cy="2538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1800"/>
              <a:buNone/>
              <a:defRPr sz="1800" b="1">
                <a:solidFill>
                  <a:schemeClr val="lt1"/>
                </a:solidFill>
              </a:defRPr>
            </a:lvl1pPr>
            <a:lvl2pPr lvl="1" algn="ctr">
              <a:spcBef>
                <a:spcPts val="0"/>
              </a:spcBef>
              <a:spcAft>
                <a:spcPts val="0"/>
              </a:spcAft>
              <a:buClr>
                <a:schemeClr val="lt1"/>
              </a:buClr>
              <a:buSzPts val="1000"/>
              <a:buNone/>
              <a:defRPr b="1">
                <a:solidFill>
                  <a:schemeClr val="lt1"/>
                </a:solidFill>
              </a:defRPr>
            </a:lvl2pPr>
            <a:lvl3pPr lvl="2" algn="ctr">
              <a:spcBef>
                <a:spcPts val="0"/>
              </a:spcBef>
              <a:spcAft>
                <a:spcPts val="0"/>
              </a:spcAft>
              <a:buClr>
                <a:schemeClr val="lt1"/>
              </a:buClr>
              <a:buSzPts val="1000"/>
              <a:buNone/>
              <a:defRPr b="1">
                <a:solidFill>
                  <a:schemeClr val="lt1"/>
                </a:solidFill>
              </a:defRPr>
            </a:lvl3pPr>
            <a:lvl4pPr lvl="3" algn="ctr">
              <a:spcBef>
                <a:spcPts val="0"/>
              </a:spcBef>
              <a:spcAft>
                <a:spcPts val="0"/>
              </a:spcAft>
              <a:buClr>
                <a:schemeClr val="lt1"/>
              </a:buClr>
              <a:buSzPts val="1000"/>
              <a:buNone/>
              <a:defRPr b="1">
                <a:solidFill>
                  <a:schemeClr val="lt1"/>
                </a:solidFill>
              </a:defRPr>
            </a:lvl4pPr>
            <a:lvl5pPr lvl="4" algn="ctr">
              <a:spcBef>
                <a:spcPts val="0"/>
              </a:spcBef>
              <a:spcAft>
                <a:spcPts val="0"/>
              </a:spcAft>
              <a:buClr>
                <a:schemeClr val="lt1"/>
              </a:buClr>
              <a:buSzPts val="1000"/>
              <a:buNone/>
              <a:defRPr b="1">
                <a:solidFill>
                  <a:schemeClr val="lt1"/>
                </a:solidFill>
              </a:defRPr>
            </a:lvl5pPr>
            <a:lvl6pPr lvl="5" algn="ctr">
              <a:spcBef>
                <a:spcPts val="0"/>
              </a:spcBef>
              <a:spcAft>
                <a:spcPts val="0"/>
              </a:spcAft>
              <a:buClr>
                <a:schemeClr val="lt1"/>
              </a:buClr>
              <a:buSzPts val="1000"/>
              <a:buNone/>
              <a:defRPr b="1">
                <a:solidFill>
                  <a:schemeClr val="lt1"/>
                </a:solidFill>
              </a:defRPr>
            </a:lvl6pPr>
            <a:lvl7pPr lvl="6" algn="ctr">
              <a:spcBef>
                <a:spcPts val="0"/>
              </a:spcBef>
              <a:spcAft>
                <a:spcPts val="0"/>
              </a:spcAft>
              <a:buClr>
                <a:schemeClr val="lt1"/>
              </a:buClr>
              <a:buSzPts val="1000"/>
              <a:buNone/>
              <a:defRPr b="1">
                <a:solidFill>
                  <a:schemeClr val="lt1"/>
                </a:solidFill>
              </a:defRPr>
            </a:lvl7pPr>
            <a:lvl8pPr lvl="7" algn="ctr">
              <a:spcBef>
                <a:spcPts val="0"/>
              </a:spcBef>
              <a:spcAft>
                <a:spcPts val="0"/>
              </a:spcAft>
              <a:buClr>
                <a:schemeClr val="lt1"/>
              </a:buClr>
              <a:buSzPts val="1000"/>
              <a:buNone/>
              <a:defRPr b="1">
                <a:solidFill>
                  <a:schemeClr val="lt1"/>
                </a:solidFill>
              </a:defRPr>
            </a:lvl8pPr>
            <a:lvl9pPr lvl="8" algn="ctr">
              <a:spcBef>
                <a:spcPts val="0"/>
              </a:spcBef>
              <a:spcAft>
                <a:spcPts val="0"/>
              </a:spcAft>
              <a:buClr>
                <a:schemeClr val="lt1"/>
              </a:buClr>
              <a:buSzPts val="1000"/>
              <a:buNone/>
              <a:defRPr b="1">
                <a:solidFill>
                  <a:schemeClr val="lt1"/>
                </a:solidFill>
              </a:defRPr>
            </a:lvl9pPr>
          </a:lstStyle>
          <a:p>
            <a:endParaRPr/>
          </a:p>
        </p:txBody>
      </p:sp>
      <p:sp>
        <p:nvSpPr>
          <p:cNvPr id="2250" name="Google Shape;2250;g3d2a8542ada_0_2190"/>
          <p:cNvSpPr txBox="1">
            <a:spLocks noGrp="1"/>
          </p:cNvSpPr>
          <p:nvPr>
            <p:ph type="title" idx="5"/>
          </p:nvPr>
        </p:nvSpPr>
        <p:spPr>
          <a:xfrm>
            <a:off x="4671300" y="4175251"/>
            <a:ext cx="8945400" cy="18258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5600"/>
              <a:buNone/>
              <a:defRPr sz="56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Brand Positioning - paragraph">
  <p:cSld name="CUSTOM_2_2_2_2_1_1">
    <p:spTree>
      <p:nvGrpSpPr>
        <p:cNvPr id="1" name="Shape 2251"/>
        <p:cNvGrpSpPr/>
        <p:nvPr/>
      </p:nvGrpSpPr>
      <p:grpSpPr>
        <a:xfrm>
          <a:off x="0" y="0"/>
          <a:ext cx="0" cy="0"/>
          <a:chOff x="0" y="0"/>
          <a:chExt cx="0" cy="0"/>
        </a:xfrm>
      </p:grpSpPr>
      <p:sp>
        <p:nvSpPr>
          <p:cNvPr id="2252" name="Google Shape;2252;g3d2a8542ada_0_219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53" name="Google Shape;2253;g3d2a8542ada_0_219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54" name="Google Shape;2254;g3d2a8542ada_0_2196"/>
          <p:cNvSpPr txBox="1">
            <a:spLocks noGrp="1"/>
          </p:cNvSpPr>
          <p:nvPr>
            <p:ph type="title" idx="3"/>
          </p:nvPr>
        </p:nvSpPr>
        <p:spPr>
          <a:xfrm>
            <a:off x="5874600" y="4297488"/>
            <a:ext cx="65388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Brand Positioning - paragraph 2">
  <p:cSld name="CUSTOM_2_2_2_2_1_1_1">
    <p:spTree>
      <p:nvGrpSpPr>
        <p:cNvPr id="1" name="Shape 2255"/>
        <p:cNvGrpSpPr/>
        <p:nvPr/>
      </p:nvGrpSpPr>
      <p:grpSpPr>
        <a:xfrm>
          <a:off x="0" y="0"/>
          <a:ext cx="0" cy="0"/>
          <a:chOff x="0" y="0"/>
          <a:chExt cx="0" cy="0"/>
        </a:xfrm>
      </p:grpSpPr>
      <p:sp>
        <p:nvSpPr>
          <p:cNvPr id="2256" name="Google Shape;2256;g3d2a8542ada_0_2200"/>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57" name="Google Shape;2257;g3d2a8542ada_0_2200"/>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58" name="Google Shape;2258;g3d2a8542ada_0_2200"/>
          <p:cNvSpPr txBox="1">
            <a:spLocks noGrp="1"/>
          </p:cNvSpPr>
          <p:nvPr>
            <p:ph type="title" idx="3"/>
          </p:nvPr>
        </p:nvSpPr>
        <p:spPr>
          <a:xfrm>
            <a:off x="4251000" y="4274541"/>
            <a:ext cx="97860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Brand Positioning - paragraph 2 1">
  <p:cSld name="CUSTOM_2_2_2_2_1_1_1_1">
    <p:spTree>
      <p:nvGrpSpPr>
        <p:cNvPr id="1" name="Shape 2259"/>
        <p:cNvGrpSpPr/>
        <p:nvPr/>
      </p:nvGrpSpPr>
      <p:grpSpPr>
        <a:xfrm>
          <a:off x="0" y="0"/>
          <a:ext cx="0" cy="0"/>
          <a:chOff x="0" y="0"/>
          <a:chExt cx="0" cy="0"/>
        </a:xfrm>
      </p:grpSpPr>
      <p:sp>
        <p:nvSpPr>
          <p:cNvPr id="2260" name="Google Shape;2260;g3d2a8542ada_0_220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61" name="Google Shape;2261;g3d2a8542ada_0_2204"/>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62" name="Google Shape;2262;g3d2a8542ada_0_2204"/>
          <p:cNvSpPr txBox="1">
            <a:spLocks noGrp="1"/>
          </p:cNvSpPr>
          <p:nvPr>
            <p:ph type="title" idx="3"/>
          </p:nvPr>
        </p:nvSpPr>
        <p:spPr>
          <a:xfrm>
            <a:off x="4251000" y="4274541"/>
            <a:ext cx="97860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263" name="Google Shape;2263;g3d2a8542ada_0_2204"/>
          <p:cNvSpPr txBox="1">
            <a:spLocks noGrp="1"/>
          </p:cNvSpPr>
          <p:nvPr>
            <p:ph type="body" idx="1"/>
          </p:nvPr>
        </p:nvSpPr>
        <p:spPr>
          <a:xfrm>
            <a:off x="6181800" y="7715228"/>
            <a:ext cx="5924400" cy="3216600"/>
          </a:xfrm>
          <a:prstGeom prst="rect">
            <a:avLst/>
          </a:prstGeom>
        </p:spPr>
        <p:txBody>
          <a:bodyPr spcFirstLastPara="1" wrap="square" lIns="0" tIns="0" rIns="182850" bIns="182850" anchor="t" anchorCtr="0">
            <a:noAutofit/>
          </a:bodyPr>
          <a:lstStyle>
            <a:lvl1pPr marL="457200" lvl="0" indent="-342900" algn="ctr">
              <a:spcBef>
                <a:spcPts val="0"/>
              </a:spcBef>
              <a:spcAft>
                <a:spcPts val="0"/>
              </a:spcAft>
              <a:buSzPts val="1800"/>
              <a:buChar char="●"/>
              <a:defRPr sz="1800"/>
            </a:lvl1pPr>
            <a:lvl2pPr marL="914400" lvl="1" indent="-342900" algn="ctr">
              <a:spcBef>
                <a:spcPts val="0"/>
              </a:spcBef>
              <a:spcAft>
                <a:spcPts val="0"/>
              </a:spcAft>
              <a:buSzPts val="1800"/>
              <a:buChar char="○"/>
              <a:defRPr sz="1800"/>
            </a:lvl2pPr>
            <a:lvl3pPr marL="1371600" lvl="2" indent="-342900" algn="ctr">
              <a:spcBef>
                <a:spcPts val="0"/>
              </a:spcBef>
              <a:spcAft>
                <a:spcPts val="0"/>
              </a:spcAft>
              <a:buSzPts val="1800"/>
              <a:buChar char="■"/>
              <a:defRPr sz="1800"/>
            </a:lvl3pPr>
            <a:lvl4pPr marL="1828800" lvl="3" indent="-342900" algn="ctr">
              <a:spcBef>
                <a:spcPts val="0"/>
              </a:spcBef>
              <a:spcAft>
                <a:spcPts val="0"/>
              </a:spcAft>
              <a:buSzPts val="1800"/>
              <a:buChar char="●"/>
              <a:defRPr sz="1800"/>
            </a:lvl4pPr>
            <a:lvl5pPr marL="2286000" lvl="4" indent="-342900" algn="ctr">
              <a:spcBef>
                <a:spcPts val="0"/>
              </a:spcBef>
              <a:spcAft>
                <a:spcPts val="0"/>
              </a:spcAft>
              <a:buSzPts val="1800"/>
              <a:buChar char="○"/>
              <a:defRPr sz="1800"/>
            </a:lvl5pPr>
            <a:lvl6pPr marL="2743200" lvl="5" indent="-342900" algn="ctr">
              <a:spcBef>
                <a:spcPts val="0"/>
              </a:spcBef>
              <a:spcAft>
                <a:spcPts val="0"/>
              </a:spcAft>
              <a:buSzPts val="1800"/>
              <a:buChar char="■"/>
              <a:defRPr sz="1800"/>
            </a:lvl6pPr>
            <a:lvl7pPr marL="3200400" lvl="6" indent="-342900" algn="ctr">
              <a:spcBef>
                <a:spcPts val="0"/>
              </a:spcBef>
              <a:spcAft>
                <a:spcPts val="0"/>
              </a:spcAft>
              <a:buSzPts val="1800"/>
              <a:buChar char="●"/>
              <a:defRPr sz="1800"/>
            </a:lvl7pPr>
            <a:lvl8pPr marL="3657600" lvl="7" indent="-342900" algn="ctr">
              <a:spcBef>
                <a:spcPts val="0"/>
              </a:spcBef>
              <a:spcAft>
                <a:spcPts val="0"/>
              </a:spcAft>
              <a:buSzPts val="1800"/>
              <a:buChar char="○"/>
              <a:defRPr sz="1800"/>
            </a:lvl8pPr>
            <a:lvl9pPr marL="4114800" lvl="8" indent="-342900" algn="ctr">
              <a:spcBef>
                <a:spcPts val="0"/>
              </a:spcBef>
              <a:spcAft>
                <a:spcPts val="0"/>
              </a:spcAft>
              <a:buSzPts val="1800"/>
              <a:buChar char="■"/>
              <a:defRPr sz="1800"/>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Brand Positioning - Image overview">
  <p:cSld name="CUSTOM_2_2_2_2_1_1_1_1_1">
    <p:spTree>
      <p:nvGrpSpPr>
        <p:cNvPr id="1" name="Shape 2264"/>
        <p:cNvGrpSpPr/>
        <p:nvPr/>
      </p:nvGrpSpPr>
      <p:grpSpPr>
        <a:xfrm>
          <a:off x="0" y="0"/>
          <a:ext cx="0" cy="0"/>
          <a:chOff x="0" y="0"/>
          <a:chExt cx="0" cy="0"/>
        </a:xfrm>
      </p:grpSpPr>
      <p:pic>
        <p:nvPicPr>
          <p:cNvPr id="2265" name="Google Shape;2265;g3d2a8542ada_0_2209" title="Vector-6.png"/>
          <p:cNvPicPr preferRelativeResize="0"/>
          <p:nvPr/>
        </p:nvPicPr>
        <p:blipFill rotWithShape="1">
          <a:blip r:embed="rId2">
            <a:alphaModFix/>
          </a:blip>
          <a:srcRect t="50" b="50"/>
          <a:stretch/>
        </p:blipFill>
        <p:spPr>
          <a:xfrm rot="132469">
            <a:off x="9244843" y="6477185"/>
            <a:ext cx="2298651" cy="192700"/>
          </a:xfrm>
          <a:prstGeom prst="rect">
            <a:avLst/>
          </a:prstGeom>
          <a:noFill/>
          <a:ln>
            <a:noFill/>
          </a:ln>
        </p:spPr>
      </p:pic>
      <p:sp>
        <p:nvSpPr>
          <p:cNvPr id="2266" name="Google Shape;2266;g3d2a8542ada_0_220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67" name="Google Shape;2267;g3d2a8542ada_0_2209"/>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68" name="Google Shape;2268;g3d2a8542ada_0_2209"/>
          <p:cNvSpPr txBox="1">
            <a:spLocks noGrp="1"/>
          </p:cNvSpPr>
          <p:nvPr>
            <p:ph type="title" idx="3"/>
          </p:nvPr>
        </p:nvSpPr>
        <p:spPr>
          <a:xfrm>
            <a:off x="4251000" y="4274541"/>
            <a:ext cx="97860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269" name="Google Shape;2269;g3d2a8542ada_0_2209"/>
          <p:cNvSpPr>
            <a:spLocks noGrp="1"/>
          </p:cNvSpPr>
          <p:nvPr>
            <p:ph type="pic" idx="4"/>
          </p:nvPr>
        </p:nvSpPr>
        <p:spPr>
          <a:xfrm>
            <a:off x="4575050" y="26800"/>
            <a:ext cx="2740200" cy="3131400"/>
          </a:xfrm>
          <a:prstGeom prst="rect">
            <a:avLst/>
          </a:prstGeom>
          <a:noFill/>
          <a:ln>
            <a:noFill/>
          </a:ln>
        </p:spPr>
      </p:sp>
      <p:sp>
        <p:nvSpPr>
          <p:cNvPr id="2270" name="Google Shape;2270;g3d2a8542ada_0_2209"/>
          <p:cNvSpPr>
            <a:spLocks noGrp="1"/>
          </p:cNvSpPr>
          <p:nvPr>
            <p:ph type="pic" idx="5"/>
          </p:nvPr>
        </p:nvSpPr>
        <p:spPr>
          <a:xfrm>
            <a:off x="13742000" y="26800"/>
            <a:ext cx="2740200" cy="1218000"/>
          </a:xfrm>
          <a:prstGeom prst="rect">
            <a:avLst/>
          </a:prstGeom>
          <a:noFill/>
          <a:ln>
            <a:noFill/>
          </a:ln>
        </p:spPr>
      </p:sp>
      <p:sp>
        <p:nvSpPr>
          <p:cNvPr id="2271" name="Google Shape;2271;g3d2a8542ada_0_2209"/>
          <p:cNvSpPr>
            <a:spLocks noGrp="1"/>
          </p:cNvSpPr>
          <p:nvPr>
            <p:ph type="pic" idx="6"/>
          </p:nvPr>
        </p:nvSpPr>
        <p:spPr>
          <a:xfrm>
            <a:off x="1388475" y="6344325"/>
            <a:ext cx="2740200" cy="3131400"/>
          </a:xfrm>
          <a:prstGeom prst="rect">
            <a:avLst/>
          </a:prstGeom>
          <a:noFill/>
          <a:ln>
            <a:noFill/>
          </a:ln>
        </p:spPr>
      </p:sp>
      <p:sp>
        <p:nvSpPr>
          <p:cNvPr id="2272" name="Google Shape;2272;g3d2a8542ada_0_2209"/>
          <p:cNvSpPr>
            <a:spLocks noGrp="1"/>
          </p:cNvSpPr>
          <p:nvPr>
            <p:ph type="pic" idx="7"/>
          </p:nvPr>
        </p:nvSpPr>
        <p:spPr>
          <a:xfrm>
            <a:off x="11111750" y="8869311"/>
            <a:ext cx="2740200" cy="1417800"/>
          </a:xfrm>
          <a:prstGeom prst="rect">
            <a:avLst/>
          </a:prstGeom>
          <a:noFill/>
          <a:ln>
            <a:noFill/>
          </a:ln>
        </p:spPr>
      </p:sp>
      <p:sp>
        <p:nvSpPr>
          <p:cNvPr id="2273" name="Google Shape;2273;g3d2a8542ada_0_2209"/>
          <p:cNvSpPr>
            <a:spLocks noGrp="1"/>
          </p:cNvSpPr>
          <p:nvPr>
            <p:ph type="pic" idx="8"/>
          </p:nvPr>
        </p:nvSpPr>
        <p:spPr>
          <a:xfrm>
            <a:off x="16060650" y="3577350"/>
            <a:ext cx="2227200" cy="3131400"/>
          </a:xfrm>
          <a:prstGeom prst="rect">
            <a:avLst/>
          </a:prstGeom>
          <a:noFill/>
          <a:ln>
            <a:noFill/>
          </a:ln>
        </p:spPr>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Brand Positioning - Three callouts">
  <p:cSld name="CUSTOM_2_2_2_2_1_1_1_1_1_1">
    <p:spTree>
      <p:nvGrpSpPr>
        <p:cNvPr id="1" name="Shape 2274"/>
        <p:cNvGrpSpPr/>
        <p:nvPr/>
      </p:nvGrpSpPr>
      <p:grpSpPr>
        <a:xfrm>
          <a:off x="0" y="0"/>
          <a:ext cx="0" cy="0"/>
          <a:chOff x="0" y="0"/>
          <a:chExt cx="0" cy="0"/>
        </a:xfrm>
      </p:grpSpPr>
      <p:sp>
        <p:nvSpPr>
          <p:cNvPr id="2275" name="Google Shape;2275;g3d2a8542ada_0_221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76" name="Google Shape;2276;g3d2a8542ada_0_2219"/>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77" name="Google Shape;2277;g3d2a8542ada_0_2219"/>
          <p:cNvSpPr txBox="1">
            <a:spLocks noGrp="1"/>
          </p:cNvSpPr>
          <p:nvPr>
            <p:ph type="title" idx="3"/>
          </p:nvPr>
        </p:nvSpPr>
        <p:spPr>
          <a:xfrm>
            <a:off x="3658826" y="34290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78" name="Google Shape;2278;g3d2a8542ada_0_2219"/>
          <p:cNvSpPr txBox="1">
            <a:spLocks noGrp="1"/>
          </p:cNvSpPr>
          <p:nvPr>
            <p:ph type="title" idx="4"/>
          </p:nvPr>
        </p:nvSpPr>
        <p:spPr>
          <a:xfrm>
            <a:off x="3658826" y="5143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79" name="Google Shape;2279;g3d2a8542ada_0_2219"/>
          <p:cNvSpPr txBox="1">
            <a:spLocks noGrp="1"/>
          </p:cNvSpPr>
          <p:nvPr>
            <p:ph type="title" idx="5"/>
          </p:nvPr>
        </p:nvSpPr>
        <p:spPr>
          <a:xfrm>
            <a:off x="3658826" y="772065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80" name="Google Shape;2280;g3d2a8542ada_0_2219"/>
          <p:cNvSpPr txBox="1">
            <a:spLocks noGrp="1"/>
          </p:cNvSpPr>
          <p:nvPr>
            <p:ph type="title" idx="6"/>
          </p:nvPr>
        </p:nvSpPr>
        <p:spPr>
          <a:xfrm>
            <a:off x="7883174" y="3415196"/>
            <a:ext cx="6464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b="1"/>
            </a:lvl2pPr>
            <a:lvl3pPr lvl="2">
              <a:spcBef>
                <a:spcPts val="0"/>
              </a:spcBef>
              <a:spcAft>
                <a:spcPts val="0"/>
              </a:spcAft>
              <a:buSzPts val="3200"/>
              <a:buNone/>
              <a:defRPr sz="3200" b="1"/>
            </a:lvl3pPr>
            <a:lvl4pPr lvl="3">
              <a:spcBef>
                <a:spcPts val="0"/>
              </a:spcBef>
              <a:spcAft>
                <a:spcPts val="0"/>
              </a:spcAft>
              <a:buSzPts val="3200"/>
              <a:buNone/>
              <a:defRPr sz="3200" b="1"/>
            </a:lvl4pPr>
            <a:lvl5pPr lvl="4">
              <a:spcBef>
                <a:spcPts val="0"/>
              </a:spcBef>
              <a:spcAft>
                <a:spcPts val="0"/>
              </a:spcAft>
              <a:buSzPts val="3200"/>
              <a:buNone/>
              <a:defRPr sz="3200" b="1"/>
            </a:lvl5pPr>
            <a:lvl6pPr lvl="5">
              <a:spcBef>
                <a:spcPts val="0"/>
              </a:spcBef>
              <a:spcAft>
                <a:spcPts val="0"/>
              </a:spcAft>
              <a:buSzPts val="3200"/>
              <a:buNone/>
              <a:defRPr sz="3200" b="1"/>
            </a:lvl6pPr>
            <a:lvl7pPr lvl="6">
              <a:spcBef>
                <a:spcPts val="0"/>
              </a:spcBef>
              <a:spcAft>
                <a:spcPts val="0"/>
              </a:spcAft>
              <a:buSzPts val="3200"/>
              <a:buNone/>
              <a:defRPr sz="3200" b="1"/>
            </a:lvl7pPr>
            <a:lvl8pPr lvl="7">
              <a:spcBef>
                <a:spcPts val="0"/>
              </a:spcBef>
              <a:spcAft>
                <a:spcPts val="0"/>
              </a:spcAft>
              <a:buSzPts val="3200"/>
              <a:buNone/>
              <a:defRPr sz="3200" b="1"/>
            </a:lvl8pPr>
            <a:lvl9pPr lvl="8">
              <a:spcBef>
                <a:spcPts val="0"/>
              </a:spcBef>
              <a:spcAft>
                <a:spcPts val="0"/>
              </a:spcAft>
              <a:buSzPts val="3200"/>
              <a:buNone/>
              <a:defRPr sz="3200" b="1"/>
            </a:lvl9pPr>
          </a:lstStyle>
          <a:p>
            <a:endParaRPr/>
          </a:p>
        </p:txBody>
      </p:sp>
      <p:sp>
        <p:nvSpPr>
          <p:cNvPr id="2281" name="Google Shape;2281;g3d2a8542ada_0_2219"/>
          <p:cNvSpPr txBox="1">
            <a:spLocks noGrp="1"/>
          </p:cNvSpPr>
          <p:nvPr>
            <p:ph type="title" idx="7"/>
          </p:nvPr>
        </p:nvSpPr>
        <p:spPr>
          <a:xfrm>
            <a:off x="7883174" y="5129696"/>
            <a:ext cx="6464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b="1"/>
            </a:lvl2pPr>
            <a:lvl3pPr lvl="2">
              <a:spcBef>
                <a:spcPts val="0"/>
              </a:spcBef>
              <a:spcAft>
                <a:spcPts val="0"/>
              </a:spcAft>
              <a:buSzPts val="3200"/>
              <a:buNone/>
              <a:defRPr sz="3200" b="1"/>
            </a:lvl3pPr>
            <a:lvl4pPr lvl="3">
              <a:spcBef>
                <a:spcPts val="0"/>
              </a:spcBef>
              <a:spcAft>
                <a:spcPts val="0"/>
              </a:spcAft>
              <a:buSzPts val="3200"/>
              <a:buNone/>
              <a:defRPr sz="3200" b="1"/>
            </a:lvl4pPr>
            <a:lvl5pPr lvl="4">
              <a:spcBef>
                <a:spcPts val="0"/>
              </a:spcBef>
              <a:spcAft>
                <a:spcPts val="0"/>
              </a:spcAft>
              <a:buSzPts val="3200"/>
              <a:buNone/>
              <a:defRPr sz="3200" b="1"/>
            </a:lvl5pPr>
            <a:lvl6pPr lvl="5">
              <a:spcBef>
                <a:spcPts val="0"/>
              </a:spcBef>
              <a:spcAft>
                <a:spcPts val="0"/>
              </a:spcAft>
              <a:buSzPts val="3200"/>
              <a:buNone/>
              <a:defRPr sz="3200" b="1"/>
            </a:lvl6pPr>
            <a:lvl7pPr lvl="6">
              <a:spcBef>
                <a:spcPts val="0"/>
              </a:spcBef>
              <a:spcAft>
                <a:spcPts val="0"/>
              </a:spcAft>
              <a:buSzPts val="3200"/>
              <a:buNone/>
              <a:defRPr sz="3200" b="1"/>
            </a:lvl7pPr>
            <a:lvl8pPr lvl="7">
              <a:spcBef>
                <a:spcPts val="0"/>
              </a:spcBef>
              <a:spcAft>
                <a:spcPts val="0"/>
              </a:spcAft>
              <a:buSzPts val="3200"/>
              <a:buNone/>
              <a:defRPr sz="3200" b="1"/>
            </a:lvl8pPr>
            <a:lvl9pPr lvl="8">
              <a:spcBef>
                <a:spcPts val="0"/>
              </a:spcBef>
              <a:spcAft>
                <a:spcPts val="0"/>
              </a:spcAft>
              <a:buSzPts val="3200"/>
              <a:buNone/>
              <a:defRPr sz="3200" b="1"/>
            </a:lvl9pPr>
          </a:lstStyle>
          <a:p>
            <a:endParaRPr/>
          </a:p>
        </p:txBody>
      </p:sp>
      <p:sp>
        <p:nvSpPr>
          <p:cNvPr id="2282" name="Google Shape;2282;g3d2a8542ada_0_2219"/>
          <p:cNvSpPr txBox="1">
            <a:spLocks noGrp="1"/>
          </p:cNvSpPr>
          <p:nvPr>
            <p:ph type="title" idx="8"/>
          </p:nvPr>
        </p:nvSpPr>
        <p:spPr>
          <a:xfrm>
            <a:off x="7883174" y="7693041"/>
            <a:ext cx="6464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b="1"/>
            </a:lvl2pPr>
            <a:lvl3pPr lvl="2">
              <a:spcBef>
                <a:spcPts val="0"/>
              </a:spcBef>
              <a:spcAft>
                <a:spcPts val="0"/>
              </a:spcAft>
              <a:buSzPts val="3200"/>
              <a:buNone/>
              <a:defRPr sz="3200" b="1"/>
            </a:lvl3pPr>
            <a:lvl4pPr lvl="3">
              <a:spcBef>
                <a:spcPts val="0"/>
              </a:spcBef>
              <a:spcAft>
                <a:spcPts val="0"/>
              </a:spcAft>
              <a:buSzPts val="3200"/>
              <a:buNone/>
              <a:defRPr sz="3200" b="1"/>
            </a:lvl4pPr>
            <a:lvl5pPr lvl="4">
              <a:spcBef>
                <a:spcPts val="0"/>
              </a:spcBef>
              <a:spcAft>
                <a:spcPts val="0"/>
              </a:spcAft>
              <a:buSzPts val="3200"/>
              <a:buNone/>
              <a:defRPr sz="3200" b="1"/>
            </a:lvl5pPr>
            <a:lvl6pPr lvl="5">
              <a:spcBef>
                <a:spcPts val="0"/>
              </a:spcBef>
              <a:spcAft>
                <a:spcPts val="0"/>
              </a:spcAft>
              <a:buSzPts val="3200"/>
              <a:buNone/>
              <a:defRPr sz="3200" b="1"/>
            </a:lvl6pPr>
            <a:lvl7pPr lvl="6">
              <a:spcBef>
                <a:spcPts val="0"/>
              </a:spcBef>
              <a:spcAft>
                <a:spcPts val="0"/>
              </a:spcAft>
              <a:buSzPts val="3200"/>
              <a:buNone/>
              <a:defRPr sz="3200" b="1"/>
            </a:lvl7pPr>
            <a:lvl8pPr lvl="7">
              <a:spcBef>
                <a:spcPts val="0"/>
              </a:spcBef>
              <a:spcAft>
                <a:spcPts val="0"/>
              </a:spcAft>
              <a:buSzPts val="3200"/>
              <a:buNone/>
              <a:defRPr sz="3200" b="1"/>
            </a:lvl8pPr>
            <a:lvl9pPr lvl="8">
              <a:spcBef>
                <a:spcPts val="0"/>
              </a:spcBef>
              <a:spcAft>
                <a:spcPts val="0"/>
              </a:spcAft>
              <a:buSzPts val="3200"/>
              <a:buNone/>
              <a:defRPr sz="3200" b="1"/>
            </a:lvl9pPr>
          </a:lstStyle>
          <a:p>
            <a:endParaRPr/>
          </a:p>
        </p:txBody>
      </p:sp>
      <p:sp>
        <p:nvSpPr>
          <p:cNvPr id="2283" name="Google Shape;2283;g3d2a8542ada_0_2219"/>
          <p:cNvSpPr txBox="1">
            <a:spLocks noGrp="1"/>
          </p:cNvSpPr>
          <p:nvPr>
            <p:ph type="title" idx="9"/>
          </p:nvPr>
        </p:nvSpPr>
        <p:spPr>
          <a:xfrm>
            <a:off x="7883126" y="3913809"/>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84" name="Google Shape;2284;g3d2a8542ada_0_2219"/>
          <p:cNvSpPr txBox="1">
            <a:spLocks noGrp="1"/>
          </p:cNvSpPr>
          <p:nvPr>
            <p:ph type="title" idx="13"/>
          </p:nvPr>
        </p:nvSpPr>
        <p:spPr>
          <a:xfrm>
            <a:off x="7883126" y="5628309"/>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85" name="Google Shape;2285;g3d2a8542ada_0_2219"/>
          <p:cNvSpPr txBox="1">
            <a:spLocks noGrp="1"/>
          </p:cNvSpPr>
          <p:nvPr>
            <p:ph type="title" idx="14"/>
          </p:nvPr>
        </p:nvSpPr>
        <p:spPr>
          <a:xfrm>
            <a:off x="7883126" y="8191654"/>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86" name="Google Shape;2286;g3d2a8542ada_0_2219"/>
          <p:cNvSpPr txBox="1">
            <a:spLocks noGrp="1"/>
          </p:cNvSpPr>
          <p:nvPr>
            <p:ph type="title" idx="15"/>
          </p:nvPr>
        </p:nvSpPr>
        <p:spPr>
          <a:xfrm>
            <a:off x="440895" y="3415200"/>
            <a:ext cx="2832000" cy="253800"/>
          </a:xfrm>
          <a:prstGeom prst="rect">
            <a:avLst/>
          </a:prstGeom>
        </p:spPr>
        <p:txBody>
          <a:bodyPr spcFirstLastPara="1" wrap="square" lIns="0" tIns="0" rIns="0" bIns="0" anchor="t" anchorCtr="0">
            <a:noAutofit/>
          </a:bodyPr>
          <a:lstStyle>
            <a:lvl1pPr lvl="0">
              <a:spcBef>
                <a:spcPts val="0"/>
              </a:spcBef>
              <a:spcAft>
                <a:spcPts val="0"/>
              </a:spcAft>
              <a:buClr>
                <a:schemeClr val="accent4"/>
              </a:buClr>
              <a:buSzPts val="3200"/>
              <a:buNone/>
              <a:defRPr sz="3200">
                <a:solidFill>
                  <a:schemeClr val="accent4"/>
                </a:solidFill>
              </a:defRPr>
            </a:lvl1pPr>
            <a:lvl2pPr lvl="1">
              <a:spcBef>
                <a:spcPts val="0"/>
              </a:spcBef>
              <a:spcAft>
                <a:spcPts val="0"/>
              </a:spcAft>
              <a:buClr>
                <a:schemeClr val="accent4"/>
              </a:buClr>
              <a:buSzPts val="3200"/>
              <a:buNone/>
              <a:defRPr sz="3200" b="1">
                <a:solidFill>
                  <a:schemeClr val="accent4"/>
                </a:solidFill>
              </a:defRPr>
            </a:lvl2pPr>
            <a:lvl3pPr lvl="2">
              <a:spcBef>
                <a:spcPts val="0"/>
              </a:spcBef>
              <a:spcAft>
                <a:spcPts val="0"/>
              </a:spcAft>
              <a:buClr>
                <a:schemeClr val="accent4"/>
              </a:buClr>
              <a:buSzPts val="3200"/>
              <a:buNone/>
              <a:defRPr sz="3200" b="1">
                <a:solidFill>
                  <a:schemeClr val="accent4"/>
                </a:solidFill>
              </a:defRPr>
            </a:lvl3pPr>
            <a:lvl4pPr lvl="3">
              <a:spcBef>
                <a:spcPts val="0"/>
              </a:spcBef>
              <a:spcAft>
                <a:spcPts val="0"/>
              </a:spcAft>
              <a:buClr>
                <a:schemeClr val="accent4"/>
              </a:buClr>
              <a:buSzPts val="3200"/>
              <a:buNone/>
              <a:defRPr sz="3200" b="1">
                <a:solidFill>
                  <a:schemeClr val="accent4"/>
                </a:solidFill>
              </a:defRPr>
            </a:lvl4pPr>
            <a:lvl5pPr lvl="4">
              <a:spcBef>
                <a:spcPts val="0"/>
              </a:spcBef>
              <a:spcAft>
                <a:spcPts val="0"/>
              </a:spcAft>
              <a:buClr>
                <a:schemeClr val="accent4"/>
              </a:buClr>
              <a:buSzPts val="3200"/>
              <a:buNone/>
              <a:defRPr sz="3200" b="1">
                <a:solidFill>
                  <a:schemeClr val="accent4"/>
                </a:solidFill>
              </a:defRPr>
            </a:lvl5pPr>
            <a:lvl6pPr lvl="5">
              <a:spcBef>
                <a:spcPts val="0"/>
              </a:spcBef>
              <a:spcAft>
                <a:spcPts val="0"/>
              </a:spcAft>
              <a:buClr>
                <a:schemeClr val="accent4"/>
              </a:buClr>
              <a:buSzPts val="3200"/>
              <a:buNone/>
              <a:defRPr sz="3200" b="1">
                <a:solidFill>
                  <a:schemeClr val="accent4"/>
                </a:solidFill>
              </a:defRPr>
            </a:lvl6pPr>
            <a:lvl7pPr lvl="6">
              <a:spcBef>
                <a:spcPts val="0"/>
              </a:spcBef>
              <a:spcAft>
                <a:spcPts val="0"/>
              </a:spcAft>
              <a:buClr>
                <a:schemeClr val="accent4"/>
              </a:buClr>
              <a:buSzPts val="3200"/>
              <a:buNone/>
              <a:defRPr sz="3200" b="1">
                <a:solidFill>
                  <a:schemeClr val="accent4"/>
                </a:solidFill>
              </a:defRPr>
            </a:lvl7pPr>
            <a:lvl8pPr lvl="7">
              <a:spcBef>
                <a:spcPts val="0"/>
              </a:spcBef>
              <a:spcAft>
                <a:spcPts val="0"/>
              </a:spcAft>
              <a:buClr>
                <a:schemeClr val="accent4"/>
              </a:buClr>
              <a:buSzPts val="3200"/>
              <a:buNone/>
              <a:defRPr sz="3200" b="1">
                <a:solidFill>
                  <a:schemeClr val="accent4"/>
                </a:solidFill>
              </a:defRPr>
            </a:lvl8pPr>
            <a:lvl9pPr lvl="8">
              <a:spcBef>
                <a:spcPts val="0"/>
              </a:spcBef>
              <a:spcAft>
                <a:spcPts val="0"/>
              </a:spcAft>
              <a:buClr>
                <a:schemeClr val="accent4"/>
              </a:buClr>
              <a:buSzPts val="3200"/>
              <a:buNone/>
              <a:defRPr sz="3200" b="1">
                <a:solidFill>
                  <a:schemeClr val="accent4"/>
                </a:solidFill>
              </a:defRPr>
            </a:lvl9pPr>
          </a:lstStyle>
          <a:p>
            <a:endParaRPr/>
          </a:p>
        </p:txBody>
      </p:sp>
      <p:sp>
        <p:nvSpPr>
          <p:cNvPr id="2287" name="Google Shape;2287;g3d2a8542ada_0_2219"/>
          <p:cNvSpPr txBox="1">
            <a:spLocks noGrp="1"/>
          </p:cNvSpPr>
          <p:nvPr>
            <p:ph type="title" idx="16"/>
          </p:nvPr>
        </p:nvSpPr>
        <p:spPr>
          <a:xfrm>
            <a:off x="440895" y="5129702"/>
            <a:ext cx="2832000" cy="253800"/>
          </a:xfrm>
          <a:prstGeom prst="rect">
            <a:avLst/>
          </a:prstGeom>
        </p:spPr>
        <p:txBody>
          <a:bodyPr spcFirstLastPara="1" wrap="square" lIns="0" tIns="0" rIns="0" bIns="0" anchor="t" anchorCtr="0">
            <a:noAutofit/>
          </a:bodyPr>
          <a:lstStyle>
            <a:lvl1pPr lvl="0">
              <a:spcBef>
                <a:spcPts val="0"/>
              </a:spcBef>
              <a:spcAft>
                <a:spcPts val="0"/>
              </a:spcAft>
              <a:buClr>
                <a:schemeClr val="accent4"/>
              </a:buClr>
              <a:buSzPts val="3200"/>
              <a:buNone/>
              <a:defRPr sz="3200">
                <a:solidFill>
                  <a:schemeClr val="accent4"/>
                </a:solidFill>
              </a:defRPr>
            </a:lvl1pPr>
            <a:lvl2pPr lvl="1">
              <a:spcBef>
                <a:spcPts val="0"/>
              </a:spcBef>
              <a:spcAft>
                <a:spcPts val="0"/>
              </a:spcAft>
              <a:buClr>
                <a:schemeClr val="accent4"/>
              </a:buClr>
              <a:buSzPts val="3200"/>
              <a:buNone/>
              <a:defRPr sz="3200" b="1">
                <a:solidFill>
                  <a:schemeClr val="accent4"/>
                </a:solidFill>
              </a:defRPr>
            </a:lvl2pPr>
            <a:lvl3pPr lvl="2">
              <a:spcBef>
                <a:spcPts val="0"/>
              </a:spcBef>
              <a:spcAft>
                <a:spcPts val="0"/>
              </a:spcAft>
              <a:buClr>
                <a:schemeClr val="accent4"/>
              </a:buClr>
              <a:buSzPts val="3200"/>
              <a:buNone/>
              <a:defRPr sz="3200" b="1">
                <a:solidFill>
                  <a:schemeClr val="accent4"/>
                </a:solidFill>
              </a:defRPr>
            </a:lvl3pPr>
            <a:lvl4pPr lvl="3">
              <a:spcBef>
                <a:spcPts val="0"/>
              </a:spcBef>
              <a:spcAft>
                <a:spcPts val="0"/>
              </a:spcAft>
              <a:buClr>
                <a:schemeClr val="accent4"/>
              </a:buClr>
              <a:buSzPts val="3200"/>
              <a:buNone/>
              <a:defRPr sz="3200" b="1">
                <a:solidFill>
                  <a:schemeClr val="accent4"/>
                </a:solidFill>
              </a:defRPr>
            </a:lvl4pPr>
            <a:lvl5pPr lvl="4">
              <a:spcBef>
                <a:spcPts val="0"/>
              </a:spcBef>
              <a:spcAft>
                <a:spcPts val="0"/>
              </a:spcAft>
              <a:buClr>
                <a:schemeClr val="accent4"/>
              </a:buClr>
              <a:buSzPts val="3200"/>
              <a:buNone/>
              <a:defRPr sz="3200" b="1">
                <a:solidFill>
                  <a:schemeClr val="accent4"/>
                </a:solidFill>
              </a:defRPr>
            </a:lvl5pPr>
            <a:lvl6pPr lvl="5">
              <a:spcBef>
                <a:spcPts val="0"/>
              </a:spcBef>
              <a:spcAft>
                <a:spcPts val="0"/>
              </a:spcAft>
              <a:buClr>
                <a:schemeClr val="accent4"/>
              </a:buClr>
              <a:buSzPts val="3200"/>
              <a:buNone/>
              <a:defRPr sz="3200" b="1">
                <a:solidFill>
                  <a:schemeClr val="accent4"/>
                </a:solidFill>
              </a:defRPr>
            </a:lvl6pPr>
            <a:lvl7pPr lvl="6">
              <a:spcBef>
                <a:spcPts val="0"/>
              </a:spcBef>
              <a:spcAft>
                <a:spcPts val="0"/>
              </a:spcAft>
              <a:buClr>
                <a:schemeClr val="accent4"/>
              </a:buClr>
              <a:buSzPts val="3200"/>
              <a:buNone/>
              <a:defRPr sz="3200" b="1">
                <a:solidFill>
                  <a:schemeClr val="accent4"/>
                </a:solidFill>
              </a:defRPr>
            </a:lvl7pPr>
            <a:lvl8pPr lvl="7">
              <a:spcBef>
                <a:spcPts val="0"/>
              </a:spcBef>
              <a:spcAft>
                <a:spcPts val="0"/>
              </a:spcAft>
              <a:buClr>
                <a:schemeClr val="accent4"/>
              </a:buClr>
              <a:buSzPts val="3200"/>
              <a:buNone/>
              <a:defRPr sz="3200" b="1">
                <a:solidFill>
                  <a:schemeClr val="accent4"/>
                </a:solidFill>
              </a:defRPr>
            </a:lvl8pPr>
            <a:lvl9pPr lvl="8">
              <a:spcBef>
                <a:spcPts val="0"/>
              </a:spcBef>
              <a:spcAft>
                <a:spcPts val="0"/>
              </a:spcAft>
              <a:buClr>
                <a:schemeClr val="accent4"/>
              </a:buClr>
              <a:buSzPts val="3200"/>
              <a:buNone/>
              <a:defRPr sz="3200" b="1">
                <a:solidFill>
                  <a:schemeClr val="accent4"/>
                </a:solidFill>
              </a:defRPr>
            </a:lvl9pPr>
          </a:lstStyle>
          <a:p>
            <a:endParaRPr/>
          </a:p>
        </p:txBody>
      </p:sp>
      <p:sp>
        <p:nvSpPr>
          <p:cNvPr id="2288" name="Google Shape;2288;g3d2a8542ada_0_2219"/>
          <p:cNvSpPr txBox="1">
            <a:spLocks noGrp="1"/>
          </p:cNvSpPr>
          <p:nvPr>
            <p:ph type="title" idx="17"/>
          </p:nvPr>
        </p:nvSpPr>
        <p:spPr>
          <a:xfrm>
            <a:off x="440895" y="7693050"/>
            <a:ext cx="2832000" cy="253800"/>
          </a:xfrm>
          <a:prstGeom prst="rect">
            <a:avLst/>
          </a:prstGeom>
        </p:spPr>
        <p:txBody>
          <a:bodyPr spcFirstLastPara="1" wrap="square" lIns="0" tIns="0" rIns="0" bIns="0" anchor="t" anchorCtr="0">
            <a:noAutofit/>
          </a:bodyPr>
          <a:lstStyle>
            <a:lvl1pPr lvl="0">
              <a:spcBef>
                <a:spcPts val="0"/>
              </a:spcBef>
              <a:spcAft>
                <a:spcPts val="0"/>
              </a:spcAft>
              <a:buClr>
                <a:schemeClr val="accent4"/>
              </a:buClr>
              <a:buSzPts val="3200"/>
              <a:buNone/>
              <a:defRPr sz="3200">
                <a:solidFill>
                  <a:schemeClr val="accent4"/>
                </a:solidFill>
              </a:defRPr>
            </a:lvl1pPr>
            <a:lvl2pPr lvl="1">
              <a:spcBef>
                <a:spcPts val="0"/>
              </a:spcBef>
              <a:spcAft>
                <a:spcPts val="0"/>
              </a:spcAft>
              <a:buClr>
                <a:schemeClr val="accent4"/>
              </a:buClr>
              <a:buSzPts val="3200"/>
              <a:buNone/>
              <a:defRPr sz="3200" b="1">
                <a:solidFill>
                  <a:schemeClr val="accent4"/>
                </a:solidFill>
              </a:defRPr>
            </a:lvl2pPr>
            <a:lvl3pPr lvl="2">
              <a:spcBef>
                <a:spcPts val="0"/>
              </a:spcBef>
              <a:spcAft>
                <a:spcPts val="0"/>
              </a:spcAft>
              <a:buClr>
                <a:schemeClr val="accent4"/>
              </a:buClr>
              <a:buSzPts val="3200"/>
              <a:buNone/>
              <a:defRPr sz="3200" b="1">
                <a:solidFill>
                  <a:schemeClr val="accent4"/>
                </a:solidFill>
              </a:defRPr>
            </a:lvl3pPr>
            <a:lvl4pPr lvl="3">
              <a:spcBef>
                <a:spcPts val="0"/>
              </a:spcBef>
              <a:spcAft>
                <a:spcPts val="0"/>
              </a:spcAft>
              <a:buClr>
                <a:schemeClr val="accent4"/>
              </a:buClr>
              <a:buSzPts val="3200"/>
              <a:buNone/>
              <a:defRPr sz="3200" b="1">
                <a:solidFill>
                  <a:schemeClr val="accent4"/>
                </a:solidFill>
              </a:defRPr>
            </a:lvl4pPr>
            <a:lvl5pPr lvl="4">
              <a:spcBef>
                <a:spcPts val="0"/>
              </a:spcBef>
              <a:spcAft>
                <a:spcPts val="0"/>
              </a:spcAft>
              <a:buClr>
                <a:schemeClr val="accent4"/>
              </a:buClr>
              <a:buSzPts val="3200"/>
              <a:buNone/>
              <a:defRPr sz="3200" b="1">
                <a:solidFill>
                  <a:schemeClr val="accent4"/>
                </a:solidFill>
              </a:defRPr>
            </a:lvl5pPr>
            <a:lvl6pPr lvl="5">
              <a:spcBef>
                <a:spcPts val="0"/>
              </a:spcBef>
              <a:spcAft>
                <a:spcPts val="0"/>
              </a:spcAft>
              <a:buClr>
                <a:schemeClr val="accent4"/>
              </a:buClr>
              <a:buSzPts val="3200"/>
              <a:buNone/>
              <a:defRPr sz="3200" b="1">
                <a:solidFill>
                  <a:schemeClr val="accent4"/>
                </a:solidFill>
              </a:defRPr>
            </a:lvl6pPr>
            <a:lvl7pPr lvl="6">
              <a:spcBef>
                <a:spcPts val="0"/>
              </a:spcBef>
              <a:spcAft>
                <a:spcPts val="0"/>
              </a:spcAft>
              <a:buClr>
                <a:schemeClr val="accent4"/>
              </a:buClr>
              <a:buSzPts val="3200"/>
              <a:buNone/>
              <a:defRPr sz="3200" b="1">
                <a:solidFill>
                  <a:schemeClr val="accent4"/>
                </a:solidFill>
              </a:defRPr>
            </a:lvl7pPr>
            <a:lvl8pPr lvl="7">
              <a:spcBef>
                <a:spcPts val="0"/>
              </a:spcBef>
              <a:spcAft>
                <a:spcPts val="0"/>
              </a:spcAft>
              <a:buClr>
                <a:schemeClr val="accent4"/>
              </a:buClr>
              <a:buSzPts val="3200"/>
              <a:buNone/>
              <a:defRPr sz="3200" b="1">
                <a:solidFill>
                  <a:schemeClr val="accent4"/>
                </a:solidFill>
              </a:defRPr>
            </a:lvl8pPr>
            <a:lvl9pPr lvl="8">
              <a:spcBef>
                <a:spcPts val="0"/>
              </a:spcBef>
              <a:spcAft>
                <a:spcPts val="0"/>
              </a:spcAft>
              <a:buClr>
                <a:schemeClr val="accent4"/>
              </a:buClr>
              <a:buSzPts val="3200"/>
              <a:buNone/>
              <a:defRPr sz="3200" b="1">
                <a:solidFill>
                  <a:schemeClr val="accent4"/>
                </a:solidFill>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Brand Positioning - Three photo callouts">
  <p:cSld name="CUSTOM_2_2_2_2_1_1_1_1_1_1_1">
    <p:spTree>
      <p:nvGrpSpPr>
        <p:cNvPr id="1" name="Shape 2289"/>
        <p:cNvGrpSpPr/>
        <p:nvPr/>
      </p:nvGrpSpPr>
      <p:grpSpPr>
        <a:xfrm>
          <a:off x="0" y="0"/>
          <a:ext cx="0" cy="0"/>
          <a:chOff x="0" y="0"/>
          <a:chExt cx="0" cy="0"/>
        </a:xfrm>
      </p:grpSpPr>
      <p:sp>
        <p:nvSpPr>
          <p:cNvPr id="2290" name="Google Shape;2290;g3d2a8542ada_0_223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91" name="Google Shape;2291;g3d2a8542ada_0_2234"/>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pic>
        <p:nvPicPr>
          <p:cNvPr id="2292" name="Google Shape;2292;g3d2a8542ada_0_2234" title="grkjgk.png"/>
          <p:cNvPicPr preferRelativeResize="0"/>
          <p:nvPr/>
        </p:nvPicPr>
        <p:blipFill rotWithShape="1">
          <a:blip r:embed="rId2">
            <a:alphaModFix/>
          </a:blip>
          <a:srcRect/>
          <a:stretch/>
        </p:blipFill>
        <p:spPr>
          <a:xfrm>
            <a:off x="4804650" y="3429000"/>
            <a:ext cx="3934199" cy="3934203"/>
          </a:xfrm>
          <a:prstGeom prst="rect">
            <a:avLst/>
          </a:prstGeom>
          <a:solidFill>
            <a:srgbClr val="939598"/>
          </a:solidFill>
          <a:ln>
            <a:noFill/>
          </a:ln>
        </p:spPr>
      </p:pic>
      <p:pic>
        <p:nvPicPr>
          <p:cNvPr id="2293" name="Google Shape;2293;g3d2a8542ada_0_2234" title="asfdadsa.png"/>
          <p:cNvPicPr preferRelativeResize="0"/>
          <p:nvPr/>
        </p:nvPicPr>
        <p:blipFill rotWithShape="1">
          <a:blip r:embed="rId3">
            <a:alphaModFix/>
          </a:blip>
          <a:srcRect/>
          <a:stretch/>
        </p:blipFill>
        <p:spPr>
          <a:xfrm>
            <a:off x="9152100" y="3429000"/>
            <a:ext cx="3934201" cy="3934201"/>
          </a:xfrm>
          <a:prstGeom prst="rect">
            <a:avLst/>
          </a:prstGeom>
          <a:solidFill>
            <a:srgbClr val="939598"/>
          </a:solidFill>
          <a:ln>
            <a:noFill/>
          </a:ln>
        </p:spPr>
      </p:pic>
      <p:pic>
        <p:nvPicPr>
          <p:cNvPr id="2294" name="Google Shape;2294;g3d2a8542ada_0_2234" title="we54w6.png"/>
          <p:cNvPicPr preferRelativeResize="0"/>
          <p:nvPr/>
        </p:nvPicPr>
        <p:blipFill rotWithShape="1">
          <a:blip r:embed="rId4">
            <a:alphaModFix/>
          </a:blip>
          <a:srcRect/>
          <a:stretch/>
        </p:blipFill>
        <p:spPr>
          <a:xfrm>
            <a:off x="13499550" y="3429000"/>
            <a:ext cx="3934199" cy="3934199"/>
          </a:xfrm>
          <a:prstGeom prst="rect">
            <a:avLst/>
          </a:prstGeom>
          <a:solidFill>
            <a:srgbClr val="939598"/>
          </a:solidFill>
          <a:ln>
            <a:noFill/>
          </a:ln>
        </p:spPr>
      </p:pic>
      <p:sp>
        <p:nvSpPr>
          <p:cNvPr id="2295" name="Google Shape;2295;g3d2a8542ada_0_2234"/>
          <p:cNvSpPr txBox="1">
            <a:spLocks noGrp="1"/>
          </p:cNvSpPr>
          <p:nvPr>
            <p:ph type="body" idx="1"/>
          </p:nvPr>
        </p:nvSpPr>
        <p:spPr>
          <a:xfrm>
            <a:off x="463800" y="342900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296" name="Google Shape;2296;g3d2a8542ada_0_2234"/>
          <p:cNvSpPr txBox="1">
            <a:spLocks noGrp="1"/>
          </p:cNvSpPr>
          <p:nvPr>
            <p:ph type="body" idx="3"/>
          </p:nvPr>
        </p:nvSpPr>
        <p:spPr>
          <a:xfrm>
            <a:off x="4804650" y="771525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297" name="Google Shape;2297;g3d2a8542ada_0_2234"/>
          <p:cNvSpPr txBox="1">
            <a:spLocks noGrp="1"/>
          </p:cNvSpPr>
          <p:nvPr>
            <p:ph type="body" idx="4"/>
          </p:nvPr>
        </p:nvSpPr>
        <p:spPr>
          <a:xfrm>
            <a:off x="9152100" y="771525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298" name="Google Shape;2298;g3d2a8542ada_0_2234"/>
          <p:cNvSpPr txBox="1">
            <a:spLocks noGrp="1"/>
          </p:cNvSpPr>
          <p:nvPr>
            <p:ph type="body" idx="5"/>
          </p:nvPr>
        </p:nvSpPr>
        <p:spPr>
          <a:xfrm>
            <a:off x="13499550" y="771525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ype Only Title 01">
  <p:cSld name="CUSTOM_2_2_2_2_2">
    <p:spTree>
      <p:nvGrpSpPr>
        <p:cNvPr id="1" name="Shape 2299"/>
        <p:cNvGrpSpPr/>
        <p:nvPr/>
      </p:nvGrpSpPr>
      <p:grpSpPr>
        <a:xfrm>
          <a:off x="0" y="0"/>
          <a:ext cx="0" cy="0"/>
          <a:chOff x="0" y="0"/>
          <a:chExt cx="0" cy="0"/>
        </a:xfrm>
      </p:grpSpPr>
      <p:sp>
        <p:nvSpPr>
          <p:cNvPr id="2300" name="Google Shape;2300;g3d2a8542ada_0_224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01" name="Google Shape;2301;g3d2a8542ada_0_2244"/>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02" name="Google Shape;2302;g3d2a8542ada_0_2244"/>
          <p:cNvSpPr txBox="1">
            <a:spLocks noGrp="1"/>
          </p:cNvSpPr>
          <p:nvPr>
            <p:ph type="title" idx="3"/>
          </p:nvPr>
        </p:nvSpPr>
        <p:spPr>
          <a:xfrm>
            <a:off x="463800" y="3282054"/>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2303" name="Google Shape;2303;g3d2a8542ada_0_2244"/>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8_Stat (Half)">
  <p:cSld name="TITLE_1_2_2">
    <p:spTree>
      <p:nvGrpSpPr>
        <p:cNvPr id="1" name="Shape 216"/>
        <p:cNvGrpSpPr/>
        <p:nvPr/>
      </p:nvGrpSpPr>
      <p:grpSpPr>
        <a:xfrm>
          <a:off x="0" y="0"/>
          <a:ext cx="0" cy="0"/>
          <a:chOff x="0" y="0"/>
          <a:chExt cx="0" cy="0"/>
        </a:xfrm>
      </p:grpSpPr>
      <p:sp>
        <p:nvSpPr>
          <p:cNvPr id="217" name="Google Shape;217;p77"/>
          <p:cNvSpPr txBox="1">
            <a:spLocks noGrp="1"/>
          </p:cNvSpPr>
          <p:nvPr>
            <p:ph type="ctrTitle"/>
          </p:nvPr>
        </p:nvSpPr>
        <p:spPr>
          <a:xfrm>
            <a:off x="1403600" y="3383275"/>
            <a:ext cx="149295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18" name="Google Shape;218;p77"/>
          <p:cNvSpPr txBox="1">
            <a:spLocks noGrp="1"/>
          </p:cNvSpPr>
          <p:nvPr>
            <p:ph type="subTitle" idx="1"/>
          </p:nvPr>
        </p:nvSpPr>
        <p:spPr>
          <a:xfrm>
            <a:off x="1403650"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9" name="Google Shape;219;p77"/>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20" name="Google Shape;220;p7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ype Only Title 02">
  <p:cSld name="CUSTOM_2_2_2_2_2_1">
    <p:spTree>
      <p:nvGrpSpPr>
        <p:cNvPr id="1" name="Shape 2304"/>
        <p:cNvGrpSpPr/>
        <p:nvPr/>
      </p:nvGrpSpPr>
      <p:grpSpPr>
        <a:xfrm>
          <a:off x="0" y="0"/>
          <a:ext cx="0" cy="0"/>
          <a:chOff x="0" y="0"/>
          <a:chExt cx="0" cy="0"/>
        </a:xfrm>
      </p:grpSpPr>
      <p:sp>
        <p:nvSpPr>
          <p:cNvPr id="2305" name="Google Shape;2305;g3d2a8542ada_0_224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06" name="Google Shape;2306;g3d2a8542ada_0_2249"/>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07" name="Google Shape;2307;g3d2a8542ada_0_2249"/>
          <p:cNvSpPr txBox="1">
            <a:spLocks noGrp="1"/>
          </p:cNvSpPr>
          <p:nvPr>
            <p:ph type="title" idx="3"/>
          </p:nvPr>
        </p:nvSpPr>
        <p:spPr>
          <a:xfrm>
            <a:off x="463800" y="4203426"/>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2308" name="Google Shape;2308;g3d2a8542ada_0_2249"/>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ype Only Title 03">
  <p:cSld name="CUSTOM_2_2_2_2_2_1_1">
    <p:spTree>
      <p:nvGrpSpPr>
        <p:cNvPr id="1" name="Shape 2309"/>
        <p:cNvGrpSpPr/>
        <p:nvPr/>
      </p:nvGrpSpPr>
      <p:grpSpPr>
        <a:xfrm>
          <a:off x="0" y="0"/>
          <a:ext cx="0" cy="0"/>
          <a:chOff x="0" y="0"/>
          <a:chExt cx="0" cy="0"/>
        </a:xfrm>
      </p:grpSpPr>
      <p:sp>
        <p:nvSpPr>
          <p:cNvPr id="2310" name="Google Shape;2310;g3d2a8542ada_0_2254"/>
          <p:cNvSpPr txBox="1">
            <a:spLocks noGrp="1"/>
          </p:cNvSpPr>
          <p:nvPr>
            <p:ph type="title"/>
          </p:nvPr>
        </p:nvSpPr>
        <p:spPr>
          <a:xfrm>
            <a:off x="438100" y="3430587"/>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11" name="Google Shape;2311;g3d2a8542ada_0_2254"/>
          <p:cNvSpPr txBox="1">
            <a:spLocks noGrp="1"/>
          </p:cNvSpPr>
          <p:nvPr>
            <p:ph type="title" idx="2"/>
          </p:nvPr>
        </p:nvSpPr>
        <p:spPr>
          <a:xfrm>
            <a:off x="463800" y="4106246"/>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ype Only Title 04">
  <p:cSld name="CUSTOM_2_2_2_2_2_1_1_1">
    <p:spTree>
      <p:nvGrpSpPr>
        <p:cNvPr id="1" name="Shape 2312"/>
        <p:cNvGrpSpPr/>
        <p:nvPr/>
      </p:nvGrpSpPr>
      <p:grpSpPr>
        <a:xfrm>
          <a:off x="0" y="0"/>
          <a:ext cx="0" cy="0"/>
          <a:chOff x="0" y="0"/>
          <a:chExt cx="0" cy="0"/>
        </a:xfrm>
      </p:grpSpPr>
      <p:sp>
        <p:nvSpPr>
          <p:cNvPr id="2313" name="Google Shape;2313;g3d2a8542ada_0_2257"/>
          <p:cNvSpPr txBox="1">
            <a:spLocks noGrp="1"/>
          </p:cNvSpPr>
          <p:nvPr>
            <p:ph type="title"/>
          </p:nvPr>
        </p:nvSpPr>
        <p:spPr>
          <a:xfrm>
            <a:off x="438100" y="2544128"/>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14" name="Google Shape;2314;g3d2a8542ada_0_2257"/>
          <p:cNvSpPr txBox="1">
            <a:spLocks noGrp="1"/>
          </p:cNvSpPr>
          <p:nvPr>
            <p:ph type="title" idx="2"/>
          </p:nvPr>
        </p:nvSpPr>
        <p:spPr>
          <a:xfrm>
            <a:off x="463800" y="3247400"/>
            <a:ext cx="9943200" cy="6182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9600"/>
              <a:buNone/>
              <a:defRPr sz="9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ype Only Title 04 - Image">
  <p:cSld name="CUSTOM_2_2_2_2_2_1_1_1_1">
    <p:spTree>
      <p:nvGrpSpPr>
        <p:cNvPr id="1" name="Shape 2315"/>
        <p:cNvGrpSpPr/>
        <p:nvPr/>
      </p:nvGrpSpPr>
      <p:grpSpPr>
        <a:xfrm>
          <a:off x="0" y="0"/>
          <a:ext cx="0" cy="0"/>
          <a:chOff x="0" y="0"/>
          <a:chExt cx="0" cy="0"/>
        </a:xfrm>
      </p:grpSpPr>
      <p:sp>
        <p:nvSpPr>
          <p:cNvPr id="2316" name="Google Shape;2316;g3d2a8542ada_0_2260"/>
          <p:cNvSpPr>
            <a:spLocks noGrp="1"/>
          </p:cNvSpPr>
          <p:nvPr>
            <p:ph type="pic" idx="2"/>
          </p:nvPr>
        </p:nvSpPr>
        <p:spPr>
          <a:xfrm>
            <a:off x="254" y="0"/>
            <a:ext cx="18288000" cy="10287000"/>
          </a:xfrm>
          <a:prstGeom prst="rect">
            <a:avLst/>
          </a:prstGeom>
          <a:solidFill>
            <a:schemeClr val="lt2"/>
          </a:solidFill>
          <a:ln>
            <a:noFill/>
          </a:ln>
        </p:spPr>
      </p:sp>
      <p:sp>
        <p:nvSpPr>
          <p:cNvPr id="2317" name="Google Shape;2317;g3d2a8542ada_0_2260"/>
          <p:cNvSpPr txBox="1">
            <a:spLocks noGrp="1"/>
          </p:cNvSpPr>
          <p:nvPr>
            <p:ph type="title"/>
          </p:nvPr>
        </p:nvSpPr>
        <p:spPr>
          <a:xfrm>
            <a:off x="438100" y="2544128"/>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318" name="Google Shape;2318;g3d2a8542ada_0_2260"/>
          <p:cNvSpPr txBox="1">
            <a:spLocks noGrp="1"/>
          </p:cNvSpPr>
          <p:nvPr>
            <p:ph type="title" idx="3"/>
          </p:nvPr>
        </p:nvSpPr>
        <p:spPr>
          <a:xfrm>
            <a:off x="463800" y="3247400"/>
            <a:ext cx="9943200" cy="6182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lt1"/>
              </a:buClr>
              <a:buSzPts val="9600"/>
              <a:buNone/>
              <a:defRPr sz="9600">
                <a:solidFill>
                  <a:schemeClr val="lt1"/>
                </a:solidFill>
              </a:defRPr>
            </a:lvl1pPr>
            <a:lvl2pPr lvl="1">
              <a:lnSpc>
                <a:spcPct val="100000"/>
              </a:lnSpc>
              <a:spcBef>
                <a:spcPts val="0"/>
              </a:spcBef>
              <a:spcAft>
                <a:spcPts val="0"/>
              </a:spcAft>
              <a:buClr>
                <a:schemeClr val="lt1"/>
              </a:buClr>
              <a:buSzPts val="5600"/>
              <a:buNone/>
              <a:defRPr sz="5600">
                <a:solidFill>
                  <a:schemeClr val="lt1"/>
                </a:solidFill>
              </a:defRPr>
            </a:lvl2pPr>
            <a:lvl3pPr lvl="2">
              <a:lnSpc>
                <a:spcPct val="100000"/>
              </a:lnSpc>
              <a:spcBef>
                <a:spcPts val="0"/>
              </a:spcBef>
              <a:spcAft>
                <a:spcPts val="0"/>
              </a:spcAft>
              <a:buClr>
                <a:schemeClr val="lt1"/>
              </a:buClr>
              <a:buSzPts val="5600"/>
              <a:buNone/>
              <a:defRPr sz="5600">
                <a:solidFill>
                  <a:schemeClr val="lt1"/>
                </a:solidFill>
              </a:defRPr>
            </a:lvl3pPr>
            <a:lvl4pPr lvl="3">
              <a:lnSpc>
                <a:spcPct val="100000"/>
              </a:lnSpc>
              <a:spcBef>
                <a:spcPts val="0"/>
              </a:spcBef>
              <a:spcAft>
                <a:spcPts val="0"/>
              </a:spcAft>
              <a:buClr>
                <a:schemeClr val="lt1"/>
              </a:buClr>
              <a:buSzPts val="5600"/>
              <a:buNone/>
              <a:defRPr sz="5600">
                <a:solidFill>
                  <a:schemeClr val="lt1"/>
                </a:solidFill>
              </a:defRPr>
            </a:lvl4pPr>
            <a:lvl5pPr lvl="4">
              <a:lnSpc>
                <a:spcPct val="100000"/>
              </a:lnSpc>
              <a:spcBef>
                <a:spcPts val="0"/>
              </a:spcBef>
              <a:spcAft>
                <a:spcPts val="0"/>
              </a:spcAft>
              <a:buClr>
                <a:schemeClr val="lt1"/>
              </a:buClr>
              <a:buSzPts val="5600"/>
              <a:buNone/>
              <a:defRPr sz="5600">
                <a:solidFill>
                  <a:schemeClr val="lt1"/>
                </a:solidFill>
              </a:defRPr>
            </a:lvl5pPr>
            <a:lvl6pPr lvl="5">
              <a:lnSpc>
                <a:spcPct val="100000"/>
              </a:lnSpc>
              <a:spcBef>
                <a:spcPts val="0"/>
              </a:spcBef>
              <a:spcAft>
                <a:spcPts val="0"/>
              </a:spcAft>
              <a:buClr>
                <a:schemeClr val="lt1"/>
              </a:buClr>
              <a:buSzPts val="5600"/>
              <a:buNone/>
              <a:defRPr sz="5600">
                <a:solidFill>
                  <a:schemeClr val="lt1"/>
                </a:solidFill>
              </a:defRPr>
            </a:lvl6pPr>
            <a:lvl7pPr lvl="6">
              <a:lnSpc>
                <a:spcPct val="100000"/>
              </a:lnSpc>
              <a:spcBef>
                <a:spcPts val="0"/>
              </a:spcBef>
              <a:spcAft>
                <a:spcPts val="0"/>
              </a:spcAft>
              <a:buClr>
                <a:schemeClr val="lt1"/>
              </a:buClr>
              <a:buSzPts val="5600"/>
              <a:buNone/>
              <a:defRPr sz="5600">
                <a:solidFill>
                  <a:schemeClr val="lt1"/>
                </a:solidFill>
              </a:defRPr>
            </a:lvl7pPr>
            <a:lvl8pPr lvl="7">
              <a:lnSpc>
                <a:spcPct val="100000"/>
              </a:lnSpc>
              <a:spcBef>
                <a:spcPts val="0"/>
              </a:spcBef>
              <a:spcAft>
                <a:spcPts val="0"/>
              </a:spcAft>
              <a:buClr>
                <a:schemeClr val="lt1"/>
              </a:buClr>
              <a:buSzPts val="5600"/>
              <a:buNone/>
              <a:defRPr sz="5600">
                <a:solidFill>
                  <a:schemeClr val="lt1"/>
                </a:solidFill>
              </a:defRPr>
            </a:lvl8pPr>
            <a:lvl9pPr lvl="8">
              <a:lnSpc>
                <a:spcPct val="100000"/>
              </a:lnSpc>
              <a:spcBef>
                <a:spcPts val="0"/>
              </a:spcBef>
              <a:spcAft>
                <a:spcPts val="0"/>
              </a:spcAft>
              <a:buClr>
                <a:schemeClr val="lt1"/>
              </a:buClr>
              <a:buSzPts val="5600"/>
              <a:buNone/>
              <a:defRPr sz="5600">
                <a:solidFill>
                  <a:schemeClr val="lt1"/>
                </a:solidFill>
              </a:defRPr>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Text and Image 01">
  <p:cSld name="Agenda_1_1">
    <p:spTree>
      <p:nvGrpSpPr>
        <p:cNvPr id="1" name="Shape 2319"/>
        <p:cNvGrpSpPr/>
        <p:nvPr/>
      </p:nvGrpSpPr>
      <p:grpSpPr>
        <a:xfrm>
          <a:off x="0" y="0"/>
          <a:ext cx="0" cy="0"/>
          <a:chOff x="0" y="0"/>
          <a:chExt cx="0" cy="0"/>
        </a:xfrm>
      </p:grpSpPr>
      <p:sp>
        <p:nvSpPr>
          <p:cNvPr id="2320" name="Google Shape;2320;g3d2a8542ada_0_2264"/>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21" name="Google Shape;2321;g3d2a8542ada_0_2264"/>
          <p:cNvSpPr>
            <a:spLocks noGrp="1"/>
          </p:cNvSpPr>
          <p:nvPr>
            <p:ph type="pic" idx="2"/>
          </p:nvPr>
        </p:nvSpPr>
        <p:spPr>
          <a:xfrm>
            <a:off x="9285450" y="0"/>
            <a:ext cx="9002400" cy="10287000"/>
          </a:xfrm>
          <a:prstGeom prst="rect">
            <a:avLst/>
          </a:prstGeom>
          <a:solidFill>
            <a:schemeClr val="lt2"/>
          </a:solidFill>
          <a:ln>
            <a:noFill/>
          </a:ln>
        </p:spPr>
      </p:sp>
      <p:sp>
        <p:nvSpPr>
          <p:cNvPr id="2322" name="Google Shape;2322;g3d2a8542ada_0_226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23" name="Google Shape;2323;g3d2a8542ada_0_2264"/>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24" name="Google Shape;2324;g3d2a8542ada_0_2264"/>
          <p:cNvSpPr txBox="1">
            <a:spLocks noGrp="1"/>
          </p:cNvSpPr>
          <p:nvPr>
            <p:ph type="title" idx="4"/>
          </p:nvPr>
        </p:nvSpPr>
        <p:spPr>
          <a:xfrm>
            <a:off x="463800" y="3282054"/>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2325" name="Google Shape;2325;g3d2a8542ada_0_2264"/>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ext and Image 01 - White">
  <p:cSld name="Agenda_1_1_3">
    <p:bg>
      <p:bgPr>
        <a:solidFill>
          <a:schemeClr val="lt1"/>
        </a:solidFill>
        <a:effectLst/>
      </p:bgPr>
    </p:bg>
    <p:spTree>
      <p:nvGrpSpPr>
        <p:cNvPr id="1" name="Shape 2326"/>
        <p:cNvGrpSpPr/>
        <p:nvPr/>
      </p:nvGrpSpPr>
      <p:grpSpPr>
        <a:xfrm>
          <a:off x="0" y="0"/>
          <a:ext cx="0" cy="0"/>
          <a:chOff x="0" y="0"/>
          <a:chExt cx="0" cy="0"/>
        </a:xfrm>
      </p:grpSpPr>
      <p:sp>
        <p:nvSpPr>
          <p:cNvPr id="2327" name="Google Shape;2327;g3d2a8542ada_0_2271"/>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28" name="Google Shape;2328;g3d2a8542ada_0_2271"/>
          <p:cNvSpPr>
            <a:spLocks noGrp="1"/>
          </p:cNvSpPr>
          <p:nvPr>
            <p:ph type="pic" idx="2"/>
          </p:nvPr>
        </p:nvSpPr>
        <p:spPr>
          <a:xfrm>
            <a:off x="9285450" y="0"/>
            <a:ext cx="9002400" cy="10287000"/>
          </a:xfrm>
          <a:prstGeom prst="rect">
            <a:avLst/>
          </a:prstGeom>
          <a:solidFill>
            <a:schemeClr val="lt2"/>
          </a:solidFill>
          <a:ln>
            <a:noFill/>
          </a:ln>
        </p:spPr>
      </p:sp>
      <p:sp>
        <p:nvSpPr>
          <p:cNvPr id="2329" name="Google Shape;2329;g3d2a8542ada_0_227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30" name="Google Shape;2330;g3d2a8542ada_0_2271"/>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31" name="Google Shape;2331;g3d2a8542ada_0_2271"/>
          <p:cNvSpPr txBox="1">
            <a:spLocks noGrp="1"/>
          </p:cNvSpPr>
          <p:nvPr>
            <p:ph type="title" idx="4"/>
          </p:nvPr>
        </p:nvSpPr>
        <p:spPr>
          <a:xfrm>
            <a:off x="463800" y="3282054"/>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5600"/>
              <a:buNone/>
              <a:defRPr sz="5600">
                <a:solidFill>
                  <a:schemeClr val="dk1"/>
                </a:solidFill>
              </a:defRPr>
            </a:lvl1pPr>
            <a:lvl2pPr lvl="1">
              <a:lnSpc>
                <a:spcPct val="100000"/>
              </a:lnSpc>
              <a:spcBef>
                <a:spcPts val="0"/>
              </a:spcBef>
              <a:spcAft>
                <a:spcPts val="0"/>
              </a:spcAft>
              <a:buClr>
                <a:schemeClr val="dk1"/>
              </a:buClr>
              <a:buSzPts val="5600"/>
              <a:buNone/>
              <a:defRPr sz="5600">
                <a:solidFill>
                  <a:schemeClr val="dk1"/>
                </a:solidFill>
              </a:defRPr>
            </a:lvl2pPr>
            <a:lvl3pPr lvl="2">
              <a:lnSpc>
                <a:spcPct val="100000"/>
              </a:lnSpc>
              <a:spcBef>
                <a:spcPts val="0"/>
              </a:spcBef>
              <a:spcAft>
                <a:spcPts val="0"/>
              </a:spcAft>
              <a:buClr>
                <a:schemeClr val="dk1"/>
              </a:buClr>
              <a:buSzPts val="5600"/>
              <a:buNone/>
              <a:defRPr sz="5600">
                <a:solidFill>
                  <a:schemeClr val="dk1"/>
                </a:solidFill>
              </a:defRPr>
            </a:lvl3pPr>
            <a:lvl4pPr lvl="3">
              <a:lnSpc>
                <a:spcPct val="100000"/>
              </a:lnSpc>
              <a:spcBef>
                <a:spcPts val="0"/>
              </a:spcBef>
              <a:spcAft>
                <a:spcPts val="0"/>
              </a:spcAft>
              <a:buClr>
                <a:schemeClr val="dk1"/>
              </a:buClr>
              <a:buSzPts val="5600"/>
              <a:buNone/>
              <a:defRPr sz="5600">
                <a:solidFill>
                  <a:schemeClr val="dk1"/>
                </a:solidFill>
              </a:defRPr>
            </a:lvl4pPr>
            <a:lvl5pPr lvl="4">
              <a:lnSpc>
                <a:spcPct val="100000"/>
              </a:lnSpc>
              <a:spcBef>
                <a:spcPts val="0"/>
              </a:spcBef>
              <a:spcAft>
                <a:spcPts val="0"/>
              </a:spcAft>
              <a:buClr>
                <a:schemeClr val="dk1"/>
              </a:buClr>
              <a:buSzPts val="5600"/>
              <a:buNone/>
              <a:defRPr sz="5600">
                <a:solidFill>
                  <a:schemeClr val="dk1"/>
                </a:solidFill>
              </a:defRPr>
            </a:lvl5pPr>
            <a:lvl6pPr lvl="5">
              <a:lnSpc>
                <a:spcPct val="100000"/>
              </a:lnSpc>
              <a:spcBef>
                <a:spcPts val="0"/>
              </a:spcBef>
              <a:spcAft>
                <a:spcPts val="0"/>
              </a:spcAft>
              <a:buClr>
                <a:schemeClr val="dk1"/>
              </a:buClr>
              <a:buSzPts val="5600"/>
              <a:buNone/>
              <a:defRPr sz="5600">
                <a:solidFill>
                  <a:schemeClr val="dk1"/>
                </a:solidFill>
              </a:defRPr>
            </a:lvl6pPr>
            <a:lvl7pPr lvl="6">
              <a:lnSpc>
                <a:spcPct val="100000"/>
              </a:lnSpc>
              <a:spcBef>
                <a:spcPts val="0"/>
              </a:spcBef>
              <a:spcAft>
                <a:spcPts val="0"/>
              </a:spcAft>
              <a:buClr>
                <a:schemeClr val="dk1"/>
              </a:buClr>
              <a:buSzPts val="5600"/>
              <a:buNone/>
              <a:defRPr sz="5600">
                <a:solidFill>
                  <a:schemeClr val="dk1"/>
                </a:solidFill>
              </a:defRPr>
            </a:lvl7pPr>
            <a:lvl8pPr lvl="7">
              <a:lnSpc>
                <a:spcPct val="100000"/>
              </a:lnSpc>
              <a:spcBef>
                <a:spcPts val="0"/>
              </a:spcBef>
              <a:spcAft>
                <a:spcPts val="0"/>
              </a:spcAft>
              <a:buClr>
                <a:schemeClr val="dk1"/>
              </a:buClr>
              <a:buSzPts val="5600"/>
              <a:buNone/>
              <a:defRPr sz="5600">
                <a:solidFill>
                  <a:schemeClr val="dk1"/>
                </a:solidFill>
              </a:defRPr>
            </a:lvl8pPr>
            <a:lvl9pPr lvl="8">
              <a:lnSpc>
                <a:spcPct val="100000"/>
              </a:lnSpc>
              <a:spcBef>
                <a:spcPts val="0"/>
              </a:spcBef>
              <a:spcAft>
                <a:spcPts val="0"/>
              </a:spcAft>
              <a:buClr>
                <a:schemeClr val="dk1"/>
              </a:buClr>
              <a:buSzPts val="5600"/>
              <a:buNone/>
              <a:defRPr sz="5600">
                <a:solidFill>
                  <a:schemeClr val="dk1"/>
                </a:solidFill>
              </a:defRPr>
            </a:lvl9pPr>
          </a:lstStyle>
          <a:p>
            <a:endParaRPr/>
          </a:p>
        </p:txBody>
      </p:sp>
      <p:sp>
        <p:nvSpPr>
          <p:cNvPr id="2332" name="Google Shape;2332;g3d2a8542ada_0_2271"/>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ext and Image 02">
  <p:cSld name="Agenda_1_1_2">
    <p:spTree>
      <p:nvGrpSpPr>
        <p:cNvPr id="1" name="Shape 2333"/>
        <p:cNvGrpSpPr/>
        <p:nvPr/>
      </p:nvGrpSpPr>
      <p:grpSpPr>
        <a:xfrm>
          <a:off x="0" y="0"/>
          <a:ext cx="0" cy="0"/>
          <a:chOff x="0" y="0"/>
          <a:chExt cx="0" cy="0"/>
        </a:xfrm>
      </p:grpSpPr>
      <p:sp>
        <p:nvSpPr>
          <p:cNvPr id="2334" name="Google Shape;2334;g3d2a8542ada_0_2278"/>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35" name="Google Shape;2335;g3d2a8542ada_0_2278"/>
          <p:cNvSpPr>
            <a:spLocks noGrp="1"/>
          </p:cNvSpPr>
          <p:nvPr>
            <p:ph type="pic" idx="2"/>
          </p:nvPr>
        </p:nvSpPr>
        <p:spPr>
          <a:xfrm>
            <a:off x="9285450" y="0"/>
            <a:ext cx="9002400" cy="10287000"/>
          </a:xfrm>
          <a:prstGeom prst="rect">
            <a:avLst/>
          </a:prstGeom>
          <a:solidFill>
            <a:schemeClr val="lt2"/>
          </a:solidFill>
          <a:ln>
            <a:noFill/>
          </a:ln>
        </p:spPr>
      </p:sp>
      <p:sp>
        <p:nvSpPr>
          <p:cNvPr id="2336" name="Google Shape;2336;g3d2a8542ada_0_227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37" name="Google Shape;2337;g3d2a8542ada_0_2278"/>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38" name="Google Shape;2338;g3d2a8542ada_0_2278"/>
          <p:cNvSpPr txBox="1">
            <a:spLocks noGrp="1"/>
          </p:cNvSpPr>
          <p:nvPr>
            <p:ph type="title" idx="4"/>
          </p:nvPr>
        </p:nvSpPr>
        <p:spPr>
          <a:xfrm>
            <a:off x="463800" y="4203426"/>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2339" name="Google Shape;2339;g3d2a8542ada_0_2278"/>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ext and Image 02 - white">
  <p:cSld name="Agenda_1_1_2_2">
    <p:bg>
      <p:bgPr>
        <a:solidFill>
          <a:schemeClr val="lt1"/>
        </a:solidFill>
        <a:effectLst/>
      </p:bgPr>
    </p:bg>
    <p:spTree>
      <p:nvGrpSpPr>
        <p:cNvPr id="1" name="Shape 2340"/>
        <p:cNvGrpSpPr/>
        <p:nvPr/>
      </p:nvGrpSpPr>
      <p:grpSpPr>
        <a:xfrm>
          <a:off x="0" y="0"/>
          <a:ext cx="0" cy="0"/>
          <a:chOff x="0" y="0"/>
          <a:chExt cx="0" cy="0"/>
        </a:xfrm>
      </p:grpSpPr>
      <p:sp>
        <p:nvSpPr>
          <p:cNvPr id="2341" name="Google Shape;2341;g3d2a8542ada_0_2285"/>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42" name="Google Shape;2342;g3d2a8542ada_0_2285"/>
          <p:cNvSpPr>
            <a:spLocks noGrp="1"/>
          </p:cNvSpPr>
          <p:nvPr>
            <p:ph type="pic" idx="2"/>
          </p:nvPr>
        </p:nvSpPr>
        <p:spPr>
          <a:xfrm>
            <a:off x="9285450" y="0"/>
            <a:ext cx="9002400" cy="10287000"/>
          </a:xfrm>
          <a:prstGeom prst="rect">
            <a:avLst/>
          </a:prstGeom>
          <a:solidFill>
            <a:schemeClr val="lt2"/>
          </a:solidFill>
          <a:ln>
            <a:noFill/>
          </a:ln>
        </p:spPr>
      </p:sp>
      <p:sp>
        <p:nvSpPr>
          <p:cNvPr id="2343" name="Google Shape;2343;g3d2a8542ada_0_2285"/>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44" name="Google Shape;2344;g3d2a8542ada_0_2285"/>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45" name="Google Shape;2345;g3d2a8542ada_0_2285"/>
          <p:cNvSpPr txBox="1">
            <a:spLocks noGrp="1"/>
          </p:cNvSpPr>
          <p:nvPr>
            <p:ph type="title" idx="4"/>
          </p:nvPr>
        </p:nvSpPr>
        <p:spPr>
          <a:xfrm>
            <a:off x="463800" y="4203426"/>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346" name="Google Shape;2346;g3d2a8542ada_0_2285"/>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ext and Image 03">
  <p:cSld name="Agenda_1_1_2_1">
    <p:spTree>
      <p:nvGrpSpPr>
        <p:cNvPr id="1" name="Shape 2347"/>
        <p:cNvGrpSpPr/>
        <p:nvPr/>
      </p:nvGrpSpPr>
      <p:grpSpPr>
        <a:xfrm>
          <a:off x="0" y="0"/>
          <a:ext cx="0" cy="0"/>
          <a:chOff x="0" y="0"/>
          <a:chExt cx="0" cy="0"/>
        </a:xfrm>
      </p:grpSpPr>
      <p:sp>
        <p:nvSpPr>
          <p:cNvPr id="2348" name="Google Shape;2348;g3d2a8542ada_0_2292"/>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49" name="Google Shape;2349;g3d2a8542ada_0_2292"/>
          <p:cNvSpPr>
            <a:spLocks noGrp="1"/>
          </p:cNvSpPr>
          <p:nvPr>
            <p:ph type="pic" idx="2"/>
          </p:nvPr>
        </p:nvSpPr>
        <p:spPr>
          <a:xfrm>
            <a:off x="9285450" y="0"/>
            <a:ext cx="9002400" cy="10287000"/>
          </a:xfrm>
          <a:prstGeom prst="rect">
            <a:avLst/>
          </a:prstGeom>
          <a:solidFill>
            <a:schemeClr val="lt2"/>
          </a:solidFill>
          <a:ln>
            <a:noFill/>
          </a:ln>
        </p:spPr>
      </p:sp>
      <p:sp>
        <p:nvSpPr>
          <p:cNvPr id="2350" name="Google Shape;2350;g3d2a8542ada_0_229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51" name="Google Shape;2351;g3d2a8542ada_0_2292"/>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52" name="Google Shape;2352;g3d2a8542ada_0_2292"/>
          <p:cNvSpPr txBox="1">
            <a:spLocks noGrp="1"/>
          </p:cNvSpPr>
          <p:nvPr>
            <p:ph type="title" idx="4"/>
          </p:nvPr>
        </p:nvSpPr>
        <p:spPr>
          <a:xfrm>
            <a:off x="438100" y="3430587"/>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53" name="Google Shape;2353;g3d2a8542ada_0_2292"/>
          <p:cNvSpPr txBox="1">
            <a:spLocks noGrp="1"/>
          </p:cNvSpPr>
          <p:nvPr>
            <p:ph type="title" idx="5"/>
          </p:nvPr>
        </p:nvSpPr>
        <p:spPr>
          <a:xfrm>
            <a:off x="463800" y="4106246"/>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ext and Image 03 - white">
  <p:cSld name="Agenda_1_1_2_1_2">
    <p:bg>
      <p:bgPr>
        <a:solidFill>
          <a:schemeClr val="lt1"/>
        </a:solidFill>
        <a:effectLst/>
      </p:bgPr>
    </p:bg>
    <p:spTree>
      <p:nvGrpSpPr>
        <p:cNvPr id="1" name="Shape 2354"/>
        <p:cNvGrpSpPr/>
        <p:nvPr/>
      </p:nvGrpSpPr>
      <p:grpSpPr>
        <a:xfrm>
          <a:off x="0" y="0"/>
          <a:ext cx="0" cy="0"/>
          <a:chOff x="0" y="0"/>
          <a:chExt cx="0" cy="0"/>
        </a:xfrm>
      </p:grpSpPr>
      <p:sp>
        <p:nvSpPr>
          <p:cNvPr id="2355" name="Google Shape;2355;g3d2a8542ada_0_2299"/>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56" name="Google Shape;2356;g3d2a8542ada_0_2299"/>
          <p:cNvSpPr>
            <a:spLocks noGrp="1"/>
          </p:cNvSpPr>
          <p:nvPr>
            <p:ph type="pic" idx="2"/>
          </p:nvPr>
        </p:nvSpPr>
        <p:spPr>
          <a:xfrm>
            <a:off x="9285450" y="0"/>
            <a:ext cx="9002400" cy="10287000"/>
          </a:xfrm>
          <a:prstGeom prst="rect">
            <a:avLst/>
          </a:prstGeom>
          <a:solidFill>
            <a:schemeClr val="lt2"/>
          </a:solidFill>
          <a:ln>
            <a:noFill/>
          </a:ln>
        </p:spPr>
      </p:sp>
      <p:sp>
        <p:nvSpPr>
          <p:cNvPr id="2357" name="Google Shape;2357;g3d2a8542ada_0_2299"/>
          <p:cNvSpPr txBox="1">
            <a:spLocks noGrp="1"/>
          </p:cNvSpPr>
          <p:nvPr>
            <p:ph type="title"/>
          </p:nvPr>
        </p:nvSpPr>
        <p:spPr>
          <a:xfrm>
            <a:off x="438100" y="3430587"/>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58" name="Google Shape;2358;g3d2a8542ada_0_2299"/>
          <p:cNvSpPr txBox="1">
            <a:spLocks noGrp="1"/>
          </p:cNvSpPr>
          <p:nvPr>
            <p:ph type="title" idx="3"/>
          </p:nvPr>
        </p:nvSpPr>
        <p:spPr>
          <a:xfrm>
            <a:off x="463800" y="4106246"/>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5600"/>
              <a:buNone/>
              <a:defRPr sz="5600">
                <a:solidFill>
                  <a:schemeClr val="dk1"/>
                </a:solidFill>
              </a:defRPr>
            </a:lvl1pPr>
            <a:lvl2pPr lvl="1">
              <a:lnSpc>
                <a:spcPct val="100000"/>
              </a:lnSpc>
              <a:spcBef>
                <a:spcPts val="0"/>
              </a:spcBef>
              <a:spcAft>
                <a:spcPts val="0"/>
              </a:spcAft>
              <a:buClr>
                <a:schemeClr val="dk1"/>
              </a:buClr>
              <a:buSzPts val="5600"/>
              <a:buNone/>
              <a:defRPr sz="5600">
                <a:solidFill>
                  <a:schemeClr val="dk1"/>
                </a:solidFill>
              </a:defRPr>
            </a:lvl2pPr>
            <a:lvl3pPr lvl="2">
              <a:lnSpc>
                <a:spcPct val="100000"/>
              </a:lnSpc>
              <a:spcBef>
                <a:spcPts val="0"/>
              </a:spcBef>
              <a:spcAft>
                <a:spcPts val="0"/>
              </a:spcAft>
              <a:buClr>
                <a:schemeClr val="dk1"/>
              </a:buClr>
              <a:buSzPts val="5600"/>
              <a:buNone/>
              <a:defRPr sz="5600">
                <a:solidFill>
                  <a:schemeClr val="dk1"/>
                </a:solidFill>
              </a:defRPr>
            </a:lvl3pPr>
            <a:lvl4pPr lvl="3">
              <a:lnSpc>
                <a:spcPct val="100000"/>
              </a:lnSpc>
              <a:spcBef>
                <a:spcPts val="0"/>
              </a:spcBef>
              <a:spcAft>
                <a:spcPts val="0"/>
              </a:spcAft>
              <a:buClr>
                <a:schemeClr val="dk1"/>
              </a:buClr>
              <a:buSzPts val="5600"/>
              <a:buNone/>
              <a:defRPr sz="5600">
                <a:solidFill>
                  <a:schemeClr val="dk1"/>
                </a:solidFill>
              </a:defRPr>
            </a:lvl4pPr>
            <a:lvl5pPr lvl="4">
              <a:lnSpc>
                <a:spcPct val="100000"/>
              </a:lnSpc>
              <a:spcBef>
                <a:spcPts val="0"/>
              </a:spcBef>
              <a:spcAft>
                <a:spcPts val="0"/>
              </a:spcAft>
              <a:buClr>
                <a:schemeClr val="dk1"/>
              </a:buClr>
              <a:buSzPts val="5600"/>
              <a:buNone/>
              <a:defRPr sz="5600">
                <a:solidFill>
                  <a:schemeClr val="dk1"/>
                </a:solidFill>
              </a:defRPr>
            </a:lvl5pPr>
            <a:lvl6pPr lvl="5">
              <a:lnSpc>
                <a:spcPct val="100000"/>
              </a:lnSpc>
              <a:spcBef>
                <a:spcPts val="0"/>
              </a:spcBef>
              <a:spcAft>
                <a:spcPts val="0"/>
              </a:spcAft>
              <a:buClr>
                <a:schemeClr val="dk1"/>
              </a:buClr>
              <a:buSzPts val="5600"/>
              <a:buNone/>
              <a:defRPr sz="5600">
                <a:solidFill>
                  <a:schemeClr val="dk1"/>
                </a:solidFill>
              </a:defRPr>
            </a:lvl6pPr>
            <a:lvl7pPr lvl="6">
              <a:lnSpc>
                <a:spcPct val="100000"/>
              </a:lnSpc>
              <a:spcBef>
                <a:spcPts val="0"/>
              </a:spcBef>
              <a:spcAft>
                <a:spcPts val="0"/>
              </a:spcAft>
              <a:buClr>
                <a:schemeClr val="dk1"/>
              </a:buClr>
              <a:buSzPts val="5600"/>
              <a:buNone/>
              <a:defRPr sz="5600">
                <a:solidFill>
                  <a:schemeClr val="dk1"/>
                </a:solidFill>
              </a:defRPr>
            </a:lvl7pPr>
            <a:lvl8pPr lvl="7">
              <a:lnSpc>
                <a:spcPct val="100000"/>
              </a:lnSpc>
              <a:spcBef>
                <a:spcPts val="0"/>
              </a:spcBef>
              <a:spcAft>
                <a:spcPts val="0"/>
              </a:spcAft>
              <a:buClr>
                <a:schemeClr val="dk1"/>
              </a:buClr>
              <a:buSzPts val="5600"/>
              <a:buNone/>
              <a:defRPr sz="5600">
                <a:solidFill>
                  <a:schemeClr val="dk1"/>
                </a:solidFill>
              </a:defRPr>
            </a:lvl8pPr>
            <a:lvl9pPr lvl="8">
              <a:lnSpc>
                <a:spcPct val="100000"/>
              </a:lnSpc>
              <a:spcBef>
                <a:spcPts val="0"/>
              </a:spcBef>
              <a:spcAft>
                <a:spcPts val="0"/>
              </a:spcAft>
              <a:buClr>
                <a:schemeClr val="dk1"/>
              </a:buClr>
              <a:buSzPts val="5600"/>
              <a:buNone/>
              <a:defRPr sz="5600">
                <a:solidFill>
                  <a:schemeClr val="dk1"/>
                </a:solidFill>
              </a:defRPr>
            </a:lvl9pPr>
          </a:lstStyle>
          <a:p>
            <a:endParaRPr/>
          </a:p>
        </p:txBody>
      </p:sp>
      <p:sp>
        <p:nvSpPr>
          <p:cNvPr id="2359" name="Google Shape;2359;g3d2a8542ada_0_2299"/>
          <p:cNvSpPr txBox="1">
            <a:spLocks noGrp="1"/>
          </p:cNvSpPr>
          <p:nvPr>
            <p:ph type="title" idx="4"/>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60" name="Google Shape;2360;g3d2a8542ada_0_2299"/>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1_Stats (Half)">
  <p:cSld name="TITLE_1_2">
    <p:spTree>
      <p:nvGrpSpPr>
        <p:cNvPr id="1" name="Shape 221"/>
        <p:cNvGrpSpPr/>
        <p:nvPr/>
      </p:nvGrpSpPr>
      <p:grpSpPr>
        <a:xfrm>
          <a:off x="0" y="0"/>
          <a:ext cx="0" cy="0"/>
          <a:chOff x="0" y="0"/>
          <a:chExt cx="0" cy="0"/>
        </a:xfrm>
      </p:grpSpPr>
      <p:sp>
        <p:nvSpPr>
          <p:cNvPr id="222" name="Google Shape;222;p78"/>
          <p:cNvSpPr txBox="1">
            <a:spLocks noGrp="1"/>
          </p:cNvSpPr>
          <p:nvPr>
            <p:ph type="ctrTitle"/>
          </p:nvPr>
        </p:nvSpPr>
        <p:spPr>
          <a:xfrm>
            <a:off x="1403600" y="5361700"/>
            <a:ext cx="114909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23" name="Google Shape;223;p78"/>
          <p:cNvSpPr txBox="1">
            <a:spLocks noGrp="1"/>
          </p:cNvSpPr>
          <p:nvPr>
            <p:ph type="subTitle" idx="1"/>
          </p:nvPr>
        </p:nvSpPr>
        <p:spPr>
          <a:xfrm>
            <a:off x="1403650"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24" name="Google Shape;224;p78"/>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25" name="Google Shape;225;p7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ext and Image 04">
  <p:cSld name="Agenda_1_1_2_1_1">
    <p:spTree>
      <p:nvGrpSpPr>
        <p:cNvPr id="1" name="Shape 2361"/>
        <p:cNvGrpSpPr/>
        <p:nvPr/>
      </p:nvGrpSpPr>
      <p:grpSpPr>
        <a:xfrm>
          <a:off x="0" y="0"/>
          <a:ext cx="0" cy="0"/>
          <a:chOff x="0" y="0"/>
          <a:chExt cx="0" cy="0"/>
        </a:xfrm>
      </p:grpSpPr>
      <p:sp>
        <p:nvSpPr>
          <p:cNvPr id="2362" name="Google Shape;2362;g3d2a8542ada_0_2306"/>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63" name="Google Shape;2363;g3d2a8542ada_0_2306"/>
          <p:cNvSpPr>
            <a:spLocks noGrp="1"/>
          </p:cNvSpPr>
          <p:nvPr>
            <p:ph type="pic" idx="2"/>
          </p:nvPr>
        </p:nvSpPr>
        <p:spPr>
          <a:xfrm>
            <a:off x="9285450" y="0"/>
            <a:ext cx="9002400" cy="10287000"/>
          </a:xfrm>
          <a:prstGeom prst="rect">
            <a:avLst/>
          </a:prstGeom>
          <a:solidFill>
            <a:schemeClr val="lt2"/>
          </a:solidFill>
          <a:ln>
            <a:noFill/>
          </a:ln>
        </p:spPr>
      </p:sp>
      <p:sp>
        <p:nvSpPr>
          <p:cNvPr id="2364" name="Google Shape;2364;g3d2a8542ada_0_230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65" name="Google Shape;2365;g3d2a8542ada_0_2306"/>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66" name="Google Shape;2366;g3d2a8542ada_0_2306"/>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Text and Image 04 - white">
  <p:cSld name="Agenda_1_1_2_1_1_2">
    <p:bg>
      <p:bgPr>
        <a:solidFill>
          <a:schemeClr val="lt1"/>
        </a:solidFill>
        <a:effectLst/>
      </p:bgPr>
    </p:bg>
    <p:spTree>
      <p:nvGrpSpPr>
        <p:cNvPr id="1" name="Shape 2367"/>
        <p:cNvGrpSpPr/>
        <p:nvPr/>
      </p:nvGrpSpPr>
      <p:grpSpPr>
        <a:xfrm>
          <a:off x="0" y="0"/>
          <a:ext cx="0" cy="0"/>
          <a:chOff x="0" y="0"/>
          <a:chExt cx="0" cy="0"/>
        </a:xfrm>
      </p:grpSpPr>
      <p:sp>
        <p:nvSpPr>
          <p:cNvPr id="2368" name="Google Shape;2368;g3d2a8542ada_0_2312"/>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69" name="Google Shape;2369;g3d2a8542ada_0_2312"/>
          <p:cNvSpPr>
            <a:spLocks noGrp="1"/>
          </p:cNvSpPr>
          <p:nvPr>
            <p:ph type="pic" idx="2"/>
          </p:nvPr>
        </p:nvSpPr>
        <p:spPr>
          <a:xfrm>
            <a:off x="9285450" y="0"/>
            <a:ext cx="9002400" cy="10287000"/>
          </a:xfrm>
          <a:prstGeom prst="rect">
            <a:avLst/>
          </a:prstGeom>
          <a:solidFill>
            <a:schemeClr val="lt2"/>
          </a:solidFill>
          <a:ln>
            <a:noFill/>
          </a:ln>
        </p:spPr>
      </p:sp>
      <p:sp>
        <p:nvSpPr>
          <p:cNvPr id="2370" name="Google Shape;2370;g3d2a8542ada_0_2312"/>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371" name="Google Shape;2371;g3d2a8542ada_0_231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72" name="Google Shape;2372;g3d2a8542ada_0_2312"/>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ext and Image 05">
  <p:cSld name="Agenda_1_1_2_1_1_1">
    <p:spTree>
      <p:nvGrpSpPr>
        <p:cNvPr id="1" name="Shape 2373"/>
        <p:cNvGrpSpPr/>
        <p:nvPr/>
      </p:nvGrpSpPr>
      <p:grpSpPr>
        <a:xfrm>
          <a:off x="0" y="0"/>
          <a:ext cx="0" cy="0"/>
          <a:chOff x="0" y="0"/>
          <a:chExt cx="0" cy="0"/>
        </a:xfrm>
      </p:grpSpPr>
      <p:sp>
        <p:nvSpPr>
          <p:cNvPr id="2374" name="Google Shape;2374;g3d2a8542ada_0_2318"/>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75" name="Google Shape;2375;g3d2a8542ada_0_2318"/>
          <p:cNvSpPr>
            <a:spLocks noGrp="1"/>
          </p:cNvSpPr>
          <p:nvPr>
            <p:ph type="pic" idx="2"/>
          </p:nvPr>
        </p:nvSpPr>
        <p:spPr>
          <a:xfrm>
            <a:off x="9285450" y="0"/>
            <a:ext cx="9002400" cy="10287000"/>
          </a:xfrm>
          <a:prstGeom prst="rect">
            <a:avLst/>
          </a:prstGeom>
          <a:solidFill>
            <a:schemeClr val="lt2"/>
          </a:solidFill>
          <a:ln>
            <a:noFill/>
          </a:ln>
        </p:spPr>
      </p:sp>
      <p:sp>
        <p:nvSpPr>
          <p:cNvPr id="2376" name="Google Shape;2376;g3d2a8542ada_0_231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77" name="Google Shape;2377;g3d2a8542ada_0_2318"/>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78" name="Google Shape;2378;g3d2a8542ada_0_2318"/>
          <p:cNvSpPr txBox="1">
            <a:spLocks noGrp="1"/>
          </p:cNvSpPr>
          <p:nvPr>
            <p:ph type="title" idx="4"/>
          </p:nvPr>
        </p:nvSpPr>
        <p:spPr>
          <a:xfrm>
            <a:off x="463800" y="3346150"/>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2379" name="Google Shape;2379;g3d2a8542ada_0_2318"/>
          <p:cNvSpPr txBox="1">
            <a:spLocks noGrp="1"/>
          </p:cNvSpPr>
          <p:nvPr>
            <p:ph type="body" idx="1"/>
          </p:nvPr>
        </p:nvSpPr>
        <p:spPr>
          <a:xfrm>
            <a:off x="463800" y="4302752"/>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ext and Image 05 - white">
  <p:cSld name="Agenda_1_1_2_1_1_1_1">
    <p:bg>
      <p:bgPr>
        <a:solidFill>
          <a:schemeClr val="lt1"/>
        </a:solidFill>
        <a:effectLst/>
      </p:bgPr>
    </p:bg>
    <p:spTree>
      <p:nvGrpSpPr>
        <p:cNvPr id="1" name="Shape 2380"/>
        <p:cNvGrpSpPr/>
        <p:nvPr/>
      </p:nvGrpSpPr>
      <p:grpSpPr>
        <a:xfrm>
          <a:off x="0" y="0"/>
          <a:ext cx="0" cy="0"/>
          <a:chOff x="0" y="0"/>
          <a:chExt cx="0" cy="0"/>
        </a:xfrm>
      </p:grpSpPr>
      <p:sp>
        <p:nvSpPr>
          <p:cNvPr id="2381" name="Google Shape;2381;g3d2a8542ada_0_2325"/>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82" name="Google Shape;2382;g3d2a8542ada_0_2325"/>
          <p:cNvSpPr>
            <a:spLocks noGrp="1"/>
          </p:cNvSpPr>
          <p:nvPr>
            <p:ph type="pic" idx="2"/>
          </p:nvPr>
        </p:nvSpPr>
        <p:spPr>
          <a:xfrm>
            <a:off x="9285450" y="0"/>
            <a:ext cx="9002400" cy="10287000"/>
          </a:xfrm>
          <a:prstGeom prst="rect">
            <a:avLst/>
          </a:prstGeom>
          <a:solidFill>
            <a:schemeClr val="lt2"/>
          </a:solidFill>
          <a:ln>
            <a:noFill/>
          </a:ln>
        </p:spPr>
      </p:sp>
      <p:sp>
        <p:nvSpPr>
          <p:cNvPr id="2383" name="Google Shape;2383;g3d2a8542ada_0_2325"/>
          <p:cNvSpPr txBox="1">
            <a:spLocks noGrp="1"/>
          </p:cNvSpPr>
          <p:nvPr>
            <p:ph type="title"/>
          </p:nvPr>
        </p:nvSpPr>
        <p:spPr>
          <a:xfrm>
            <a:off x="463800" y="3346150"/>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384" name="Google Shape;2384;g3d2a8542ada_0_2325"/>
          <p:cNvSpPr txBox="1">
            <a:spLocks noGrp="1"/>
          </p:cNvSpPr>
          <p:nvPr>
            <p:ph type="body" idx="1"/>
          </p:nvPr>
        </p:nvSpPr>
        <p:spPr>
          <a:xfrm>
            <a:off x="463800" y="4302752"/>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385" name="Google Shape;2385;g3d2a8542ada_0_2325"/>
          <p:cNvSpPr txBox="1">
            <a:spLocks noGrp="1"/>
          </p:cNvSpPr>
          <p:nvPr>
            <p:ph type="title" idx="3"/>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86" name="Google Shape;2386;g3d2a8542ada_0_2325"/>
          <p:cNvSpPr txBox="1">
            <a:spLocks noGrp="1"/>
          </p:cNvSpPr>
          <p:nvPr>
            <p:ph type="title" idx="4"/>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ext and Image Inset ">
  <p:cSld name="Agenda_1_1_2_1_1_1_2">
    <p:spTree>
      <p:nvGrpSpPr>
        <p:cNvPr id="1" name="Shape 2387"/>
        <p:cNvGrpSpPr/>
        <p:nvPr/>
      </p:nvGrpSpPr>
      <p:grpSpPr>
        <a:xfrm>
          <a:off x="0" y="0"/>
          <a:ext cx="0" cy="0"/>
          <a:chOff x="0" y="0"/>
          <a:chExt cx="0" cy="0"/>
        </a:xfrm>
      </p:grpSpPr>
      <p:sp>
        <p:nvSpPr>
          <p:cNvPr id="2388" name="Google Shape;2388;g3d2a8542ada_0_2332"/>
          <p:cNvSpPr>
            <a:spLocks noGrp="1"/>
          </p:cNvSpPr>
          <p:nvPr>
            <p:ph type="pic" idx="2"/>
          </p:nvPr>
        </p:nvSpPr>
        <p:spPr>
          <a:xfrm>
            <a:off x="9286900" y="1714500"/>
            <a:ext cx="8143800" cy="6858000"/>
          </a:xfrm>
          <a:prstGeom prst="rect">
            <a:avLst/>
          </a:prstGeom>
          <a:solidFill>
            <a:schemeClr val="lt2"/>
          </a:solidFill>
          <a:ln>
            <a:noFill/>
          </a:ln>
        </p:spPr>
      </p:sp>
      <p:sp>
        <p:nvSpPr>
          <p:cNvPr id="2389" name="Google Shape;2389;g3d2a8542ada_0_233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90" name="Google Shape;2390;g3d2a8542ada_0_2332"/>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91" name="Google Shape;2391;g3d2a8542ada_0_2332"/>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ext and Image Inset - white">
  <p:cSld name="Agenda_1_1_2_1_1_1_2_1">
    <p:bg>
      <p:bgPr>
        <a:solidFill>
          <a:schemeClr val="lt1"/>
        </a:solidFill>
        <a:effectLst/>
      </p:bgPr>
    </p:bg>
    <p:spTree>
      <p:nvGrpSpPr>
        <p:cNvPr id="1" name="Shape 2392"/>
        <p:cNvGrpSpPr/>
        <p:nvPr/>
      </p:nvGrpSpPr>
      <p:grpSpPr>
        <a:xfrm>
          <a:off x="0" y="0"/>
          <a:ext cx="0" cy="0"/>
          <a:chOff x="0" y="0"/>
          <a:chExt cx="0" cy="0"/>
        </a:xfrm>
      </p:grpSpPr>
      <p:sp>
        <p:nvSpPr>
          <p:cNvPr id="2393" name="Google Shape;2393;g3d2a8542ada_0_2337"/>
          <p:cNvSpPr>
            <a:spLocks noGrp="1"/>
          </p:cNvSpPr>
          <p:nvPr>
            <p:ph type="pic" idx="2"/>
          </p:nvPr>
        </p:nvSpPr>
        <p:spPr>
          <a:xfrm>
            <a:off x="9286900" y="1714500"/>
            <a:ext cx="8143800" cy="6858000"/>
          </a:xfrm>
          <a:prstGeom prst="rect">
            <a:avLst/>
          </a:prstGeom>
          <a:solidFill>
            <a:schemeClr val="lt2"/>
          </a:solidFill>
          <a:ln>
            <a:noFill/>
          </a:ln>
        </p:spPr>
      </p:sp>
      <p:sp>
        <p:nvSpPr>
          <p:cNvPr id="2394" name="Google Shape;2394;g3d2a8542ada_0_2337"/>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395" name="Google Shape;2395;g3d2a8542ada_0_2337"/>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96" name="Google Shape;2396;g3d2a8542ada_0_2337"/>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Text and Image Inset 2-up">
  <p:cSld name="Agenda_1_1_2_1_1_1_2_2">
    <p:spTree>
      <p:nvGrpSpPr>
        <p:cNvPr id="1" name="Shape 2397"/>
        <p:cNvGrpSpPr/>
        <p:nvPr/>
      </p:nvGrpSpPr>
      <p:grpSpPr>
        <a:xfrm>
          <a:off x="0" y="0"/>
          <a:ext cx="0" cy="0"/>
          <a:chOff x="0" y="0"/>
          <a:chExt cx="0" cy="0"/>
        </a:xfrm>
      </p:grpSpPr>
      <p:sp>
        <p:nvSpPr>
          <p:cNvPr id="2398" name="Google Shape;2398;g3d2a8542ada_0_2342"/>
          <p:cNvSpPr>
            <a:spLocks noGrp="1"/>
          </p:cNvSpPr>
          <p:nvPr>
            <p:ph type="pic" idx="2"/>
          </p:nvPr>
        </p:nvSpPr>
        <p:spPr>
          <a:xfrm>
            <a:off x="9270100" y="2559900"/>
            <a:ext cx="3951000" cy="5155200"/>
          </a:xfrm>
          <a:prstGeom prst="rect">
            <a:avLst/>
          </a:prstGeom>
          <a:solidFill>
            <a:schemeClr val="lt2"/>
          </a:solidFill>
          <a:ln>
            <a:noFill/>
          </a:ln>
        </p:spPr>
      </p:sp>
      <p:sp>
        <p:nvSpPr>
          <p:cNvPr id="2399" name="Google Shape;2399;g3d2a8542ada_0_2342"/>
          <p:cNvSpPr>
            <a:spLocks noGrp="1"/>
          </p:cNvSpPr>
          <p:nvPr>
            <p:ph type="pic" idx="3"/>
          </p:nvPr>
        </p:nvSpPr>
        <p:spPr>
          <a:xfrm>
            <a:off x="13496350" y="2559900"/>
            <a:ext cx="3951000" cy="5155200"/>
          </a:xfrm>
          <a:prstGeom prst="rect">
            <a:avLst/>
          </a:prstGeom>
          <a:solidFill>
            <a:schemeClr val="lt2"/>
          </a:solidFill>
          <a:ln>
            <a:noFill/>
          </a:ln>
        </p:spPr>
      </p:sp>
      <p:sp>
        <p:nvSpPr>
          <p:cNvPr id="2400" name="Google Shape;2400;g3d2a8542ada_0_234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01" name="Google Shape;2401;g3d2a8542ada_0_2342"/>
          <p:cNvSpPr txBox="1">
            <a:spLocks noGrp="1"/>
          </p:cNvSpPr>
          <p:nvPr>
            <p:ph type="title" idx="4"/>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02" name="Google Shape;2402;g3d2a8542ada_0_2342"/>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ext and Image Inset 2-up - white">
  <p:cSld name="Agenda_1_1_2_1_1_1_2_2_1">
    <p:bg>
      <p:bgPr>
        <a:solidFill>
          <a:schemeClr val="lt1"/>
        </a:solidFill>
        <a:effectLst/>
      </p:bgPr>
    </p:bg>
    <p:spTree>
      <p:nvGrpSpPr>
        <p:cNvPr id="1" name="Shape 2403"/>
        <p:cNvGrpSpPr/>
        <p:nvPr/>
      </p:nvGrpSpPr>
      <p:grpSpPr>
        <a:xfrm>
          <a:off x="0" y="0"/>
          <a:ext cx="0" cy="0"/>
          <a:chOff x="0" y="0"/>
          <a:chExt cx="0" cy="0"/>
        </a:xfrm>
      </p:grpSpPr>
      <p:sp>
        <p:nvSpPr>
          <p:cNvPr id="2404" name="Google Shape;2404;g3d2a8542ada_0_2348"/>
          <p:cNvSpPr>
            <a:spLocks noGrp="1"/>
          </p:cNvSpPr>
          <p:nvPr>
            <p:ph type="pic" idx="2"/>
          </p:nvPr>
        </p:nvSpPr>
        <p:spPr>
          <a:xfrm>
            <a:off x="9270100" y="2559900"/>
            <a:ext cx="3951000" cy="5155200"/>
          </a:xfrm>
          <a:prstGeom prst="rect">
            <a:avLst/>
          </a:prstGeom>
          <a:solidFill>
            <a:schemeClr val="lt2"/>
          </a:solidFill>
          <a:ln>
            <a:noFill/>
          </a:ln>
        </p:spPr>
      </p:sp>
      <p:sp>
        <p:nvSpPr>
          <p:cNvPr id="2405" name="Google Shape;2405;g3d2a8542ada_0_2348"/>
          <p:cNvSpPr>
            <a:spLocks noGrp="1"/>
          </p:cNvSpPr>
          <p:nvPr>
            <p:ph type="pic" idx="3"/>
          </p:nvPr>
        </p:nvSpPr>
        <p:spPr>
          <a:xfrm>
            <a:off x="13496350" y="2559900"/>
            <a:ext cx="3951000" cy="5155200"/>
          </a:xfrm>
          <a:prstGeom prst="rect">
            <a:avLst/>
          </a:prstGeom>
          <a:solidFill>
            <a:schemeClr val="lt2"/>
          </a:solidFill>
          <a:ln>
            <a:noFill/>
          </a:ln>
        </p:spPr>
      </p:sp>
      <p:sp>
        <p:nvSpPr>
          <p:cNvPr id="2406" name="Google Shape;2406;g3d2a8542ada_0_234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07" name="Google Shape;2407;g3d2a8542ada_0_2348"/>
          <p:cNvSpPr txBox="1">
            <a:spLocks noGrp="1"/>
          </p:cNvSpPr>
          <p:nvPr>
            <p:ph type="title" idx="4"/>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08" name="Google Shape;2408;g3d2a8542ada_0_2348"/>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ext and Image Inset 3-up ">
  <p:cSld name="Agenda_1_1_2_1_1_1_2_2_2">
    <p:spTree>
      <p:nvGrpSpPr>
        <p:cNvPr id="1" name="Shape 2409"/>
        <p:cNvGrpSpPr/>
        <p:nvPr/>
      </p:nvGrpSpPr>
      <p:grpSpPr>
        <a:xfrm>
          <a:off x="0" y="0"/>
          <a:ext cx="0" cy="0"/>
          <a:chOff x="0" y="0"/>
          <a:chExt cx="0" cy="0"/>
        </a:xfrm>
      </p:grpSpPr>
      <p:sp>
        <p:nvSpPr>
          <p:cNvPr id="2410" name="Google Shape;2410;g3d2a8542ada_0_2354"/>
          <p:cNvSpPr>
            <a:spLocks noGrp="1"/>
          </p:cNvSpPr>
          <p:nvPr>
            <p:ph type="pic" idx="2"/>
          </p:nvPr>
        </p:nvSpPr>
        <p:spPr>
          <a:xfrm>
            <a:off x="9005900" y="1714500"/>
            <a:ext cx="4213800" cy="2953200"/>
          </a:xfrm>
          <a:prstGeom prst="rect">
            <a:avLst/>
          </a:prstGeom>
          <a:solidFill>
            <a:schemeClr val="lt2"/>
          </a:solidFill>
          <a:ln>
            <a:noFill/>
          </a:ln>
        </p:spPr>
      </p:sp>
      <p:sp>
        <p:nvSpPr>
          <p:cNvPr id="2411" name="Google Shape;2411;g3d2a8542ada_0_2354"/>
          <p:cNvSpPr>
            <a:spLocks noGrp="1"/>
          </p:cNvSpPr>
          <p:nvPr>
            <p:ph type="pic" idx="3"/>
          </p:nvPr>
        </p:nvSpPr>
        <p:spPr>
          <a:xfrm>
            <a:off x="9005900" y="4961500"/>
            <a:ext cx="4213800" cy="3610800"/>
          </a:xfrm>
          <a:prstGeom prst="rect">
            <a:avLst/>
          </a:prstGeom>
          <a:solidFill>
            <a:schemeClr val="lt2"/>
          </a:solidFill>
          <a:ln>
            <a:noFill/>
          </a:ln>
        </p:spPr>
      </p:sp>
      <p:sp>
        <p:nvSpPr>
          <p:cNvPr id="2412" name="Google Shape;2412;g3d2a8542ada_0_2354"/>
          <p:cNvSpPr>
            <a:spLocks noGrp="1"/>
          </p:cNvSpPr>
          <p:nvPr>
            <p:ph type="pic" idx="4"/>
          </p:nvPr>
        </p:nvSpPr>
        <p:spPr>
          <a:xfrm>
            <a:off x="13506450" y="1714500"/>
            <a:ext cx="4324200" cy="6858000"/>
          </a:xfrm>
          <a:prstGeom prst="rect">
            <a:avLst/>
          </a:prstGeom>
          <a:solidFill>
            <a:schemeClr val="lt2"/>
          </a:solidFill>
          <a:ln>
            <a:noFill/>
          </a:ln>
        </p:spPr>
      </p:sp>
      <p:sp>
        <p:nvSpPr>
          <p:cNvPr id="2413" name="Google Shape;2413;g3d2a8542ada_0_235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14" name="Google Shape;2414;g3d2a8542ada_0_2354"/>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15" name="Google Shape;2415;g3d2a8542ada_0_2354"/>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ext and Image Inset 3-up - white">
  <p:cSld name="Agenda_1_1_2_1_1_1_2_2_1_1">
    <p:bg>
      <p:bgPr>
        <a:solidFill>
          <a:schemeClr val="lt1"/>
        </a:solidFill>
        <a:effectLst/>
      </p:bgPr>
    </p:bg>
    <p:spTree>
      <p:nvGrpSpPr>
        <p:cNvPr id="1" name="Shape 2416"/>
        <p:cNvGrpSpPr/>
        <p:nvPr/>
      </p:nvGrpSpPr>
      <p:grpSpPr>
        <a:xfrm>
          <a:off x="0" y="0"/>
          <a:ext cx="0" cy="0"/>
          <a:chOff x="0" y="0"/>
          <a:chExt cx="0" cy="0"/>
        </a:xfrm>
      </p:grpSpPr>
      <p:sp>
        <p:nvSpPr>
          <p:cNvPr id="2417" name="Google Shape;2417;g3d2a8542ada_0_2361"/>
          <p:cNvSpPr>
            <a:spLocks noGrp="1"/>
          </p:cNvSpPr>
          <p:nvPr>
            <p:ph type="pic" idx="2"/>
          </p:nvPr>
        </p:nvSpPr>
        <p:spPr>
          <a:xfrm>
            <a:off x="9005900" y="1714500"/>
            <a:ext cx="4213800" cy="2953200"/>
          </a:xfrm>
          <a:prstGeom prst="rect">
            <a:avLst/>
          </a:prstGeom>
          <a:solidFill>
            <a:schemeClr val="lt2"/>
          </a:solidFill>
          <a:ln>
            <a:noFill/>
          </a:ln>
        </p:spPr>
      </p:sp>
      <p:sp>
        <p:nvSpPr>
          <p:cNvPr id="2418" name="Google Shape;2418;g3d2a8542ada_0_2361"/>
          <p:cNvSpPr>
            <a:spLocks noGrp="1"/>
          </p:cNvSpPr>
          <p:nvPr>
            <p:ph type="pic" idx="3"/>
          </p:nvPr>
        </p:nvSpPr>
        <p:spPr>
          <a:xfrm>
            <a:off x="9005900" y="4961500"/>
            <a:ext cx="4213800" cy="3610800"/>
          </a:xfrm>
          <a:prstGeom prst="rect">
            <a:avLst/>
          </a:prstGeom>
          <a:solidFill>
            <a:schemeClr val="lt2"/>
          </a:solidFill>
          <a:ln>
            <a:noFill/>
          </a:ln>
        </p:spPr>
      </p:sp>
      <p:sp>
        <p:nvSpPr>
          <p:cNvPr id="2419" name="Google Shape;2419;g3d2a8542ada_0_2361"/>
          <p:cNvSpPr>
            <a:spLocks noGrp="1"/>
          </p:cNvSpPr>
          <p:nvPr>
            <p:ph type="pic" idx="4"/>
          </p:nvPr>
        </p:nvSpPr>
        <p:spPr>
          <a:xfrm>
            <a:off x="13506450" y="1714500"/>
            <a:ext cx="4324200" cy="6858000"/>
          </a:xfrm>
          <a:prstGeom prst="rect">
            <a:avLst/>
          </a:prstGeom>
          <a:solidFill>
            <a:schemeClr val="lt2"/>
          </a:solidFill>
          <a:ln>
            <a:noFill/>
          </a:ln>
        </p:spPr>
      </p:sp>
      <p:sp>
        <p:nvSpPr>
          <p:cNvPr id="2420" name="Google Shape;2420;g3d2a8542ada_0_2361"/>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421" name="Google Shape;2421;g3d2a8542ada_0_236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22" name="Google Shape;2422;g3d2a8542ada_0_2361"/>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4_Stat (Third)">
  <p:cSld name="TITLE_1_2_2_1">
    <p:spTree>
      <p:nvGrpSpPr>
        <p:cNvPr id="1" name="Shape 226"/>
        <p:cNvGrpSpPr/>
        <p:nvPr/>
      </p:nvGrpSpPr>
      <p:grpSpPr>
        <a:xfrm>
          <a:off x="0" y="0"/>
          <a:ext cx="0" cy="0"/>
          <a:chOff x="0" y="0"/>
          <a:chExt cx="0" cy="0"/>
        </a:xfrm>
      </p:grpSpPr>
      <p:sp>
        <p:nvSpPr>
          <p:cNvPr id="227" name="Google Shape;227;p79"/>
          <p:cNvSpPr txBox="1">
            <a:spLocks noGrp="1"/>
          </p:cNvSpPr>
          <p:nvPr>
            <p:ph type="ctrTitle"/>
          </p:nvPr>
        </p:nvSpPr>
        <p:spPr>
          <a:xfrm>
            <a:off x="699500" y="3383275"/>
            <a:ext cx="16321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28" name="Google Shape;228;p79"/>
          <p:cNvSpPr txBox="1">
            <a:spLocks noGrp="1"/>
          </p:cNvSpPr>
          <p:nvPr>
            <p:ph type="subTitle" idx="1"/>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29" name="Google Shape;229;p79"/>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30" name="Google Shape;230;p79"/>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ext and Multi Image Half Screen">
  <p:cSld name="Agenda_1_1_2_1_1_1_2_2_2_1">
    <p:spTree>
      <p:nvGrpSpPr>
        <p:cNvPr id="1" name="Shape 2423"/>
        <p:cNvGrpSpPr/>
        <p:nvPr/>
      </p:nvGrpSpPr>
      <p:grpSpPr>
        <a:xfrm>
          <a:off x="0" y="0"/>
          <a:ext cx="0" cy="0"/>
          <a:chOff x="0" y="0"/>
          <a:chExt cx="0" cy="0"/>
        </a:xfrm>
      </p:grpSpPr>
      <p:sp>
        <p:nvSpPr>
          <p:cNvPr id="2424" name="Google Shape;2424;g3d2a8542ada_0_2368"/>
          <p:cNvSpPr>
            <a:spLocks noGrp="1"/>
          </p:cNvSpPr>
          <p:nvPr>
            <p:ph type="pic" idx="2"/>
          </p:nvPr>
        </p:nvSpPr>
        <p:spPr>
          <a:xfrm>
            <a:off x="9285450" y="0"/>
            <a:ext cx="4381800" cy="2759400"/>
          </a:xfrm>
          <a:prstGeom prst="rect">
            <a:avLst/>
          </a:prstGeom>
          <a:solidFill>
            <a:schemeClr val="lt2"/>
          </a:solidFill>
          <a:ln>
            <a:noFill/>
          </a:ln>
        </p:spPr>
      </p:sp>
      <p:sp>
        <p:nvSpPr>
          <p:cNvPr id="2425" name="Google Shape;2425;g3d2a8542ada_0_2368"/>
          <p:cNvSpPr>
            <a:spLocks noGrp="1"/>
          </p:cNvSpPr>
          <p:nvPr>
            <p:ph type="pic" idx="3"/>
          </p:nvPr>
        </p:nvSpPr>
        <p:spPr>
          <a:xfrm>
            <a:off x="9285450" y="2866275"/>
            <a:ext cx="4381800" cy="2821800"/>
          </a:xfrm>
          <a:prstGeom prst="rect">
            <a:avLst/>
          </a:prstGeom>
          <a:solidFill>
            <a:schemeClr val="lt2"/>
          </a:solidFill>
          <a:ln>
            <a:noFill/>
          </a:ln>
        </p:spPr>
      </p:sp>
      <p:sp>
        <p:nvSpPr>
          <p:cNvPr id="2426" name="Google Shape;2426;g3d2a8542ada_0_2368"/>
          <p:cNvSpPr>
            <a:spLocks noGrp="1"/>
          </p:cNvSpPr>
          <p:nvPr>
            <p:ph type="pic" idx="4"/>
          </p:nvPr>
        </p:nvSpPr>
        <p:spPr>
          <a:xfrm>
            <a:off x="9286900" y="5801000"/>
            <a:ext cx="5322600" cy="4485600"/>
          </a:xfrm>
          <a:prstGeom prst="rect">
            <a:avLst/>
          </a:prstGeom>
          <a:solidFill>
            <a:schemeClr val="lt2"/>
          </a:solidFill>
          <a:ln>
            <a:noFill/>
          </a:ln>
        </p:spPr>
      </p:sp>
      <p:sp>
        <p:nvSpPr>
          <p:cNvPr id="2427" name="Google Shape;2427;g3d2a8542ada_0_2368"/>
          <p:cNvSpPr>
            <a:spLocks noGrp="1"/>
          </p:cNvSpPr>
          <p:nvPr>
            <p:ph type="pic" idx="5"/>
          </p:nvPr>
        </p:nvSpPr>
        <p:spPr>
          <a:xfrm>
            <a:off x="13802600" y="0"/>
            <a:ext cx="4485000" cy="5688600"/>
          </a:xfrm>
          <a:prstGeom prst="rect">
            <a:avLst/>
          </a:prstGeom>
          <a:solidFill>
            <a:schemeClr val="lt2"/>
          </a:solidFill>
          <a:ln>
            <a:noFill/>
          </a:ln>
        </p:spPr>
      </p:sp>
      <p:sp>
        <p:nvSpPr>
          <p:cNvPr id="2428" name="Google Shape;2428;g3d2a8542ada_0_2368"/>
          <p:cNvSpPr>
            <a:spLocks noGrp="1"/>
          </p:cNvSpPr>
          <p:nvPr>
            <p:ph type="pic" idx="6"/>
          </p:nvPr>
        </p:nvSpPr>
        <p:spPr>
          <a:xfrm>
            <a:off x="14739350" y="5801000"/>
            <a:ext cx="3548400" cy="4485600"/>
          </a:xfrm>
          <a:prstGeom prst="rect">
            <a:avLst/>
          </a:prstGeom>
          <a:solidFill>
            <a:schemeClr val="lt2"/>
          </a:solidFill>
          <a:ln>
            <a:noFill/>
          </a:ln>
        </p:spPr>
      </p:sp>
      <p:sp>
        <p:nvSpPr>
          <p:cNvPr id="2429" name="Google Shape;2429;g3d2a8542ada_0_236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30" name="Google Shape;2430;g3d2a8542ada_0_2368"/>
          <p:cNvSpPr txBox="1">
            <a:spLocks noGrp="1"/>
          </p:cNvSpPr>
          <p:nvPr>
            <p:ph type="title" idx="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31" name="Google Shape;2431;g3d2a8542ada_0_2368"/>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ext and Multi Image Half Screen -- white">
  <p:cSld name="Agenda_1_1_2_1_1_1_2_2_1_1_1">
    <p:bg>
      <p:bgPr>
        <a:solidFill>
          <a:schemeClr val="lt1"/>
        </a:solidFill>
        <a:effectLst/>
      </p:bgPr>
    </p:bg>
    <p:spTree>
      <p:nvGrpSpPr>
        <p:cNvPr id="1" name="Shape 2432"/>
        <p:cNvGrpSpPr/>
        <p:nvPr/>
      </p:nvGrpSpPr>
      <p:grpSpPr>
        <a:xfrm>
          <a:off x="0" y="0"/>
          <a:ext cx="0" cy="0"/>
          <a:chOff x="0" y="0"/>
          <a:chExt cx="0" cy="0"/>
        </a:xfrm>
      </p:grpSpPr>
      <p:sp>
        <p:nvSpPr>
          <p:cNvPr id="2433" name="Google Shape;2433;g3d2a8542ada_0_2377"/>
          <p:cNvSpPr>
            <a:spLocks noGrp="1"/>
          </p:cNvSpPr>
          <p:nvPr>
            <p:ph type="pic" idx="2"/>
          </p:nvPr>
        </p:nvSpPr>
        <p:spPr>
          <a:xfrm>
            <a:off x="9285450" y="0"/>
            <a:ext cx="4381800" cy="2759400"/>
          </a:xfrm>
          <a:prstGeom prst="rect">
            <a:avLst/>
          </a:prstGeom>
          <a:solidFill>
            <a:schemeClr val="lt2"/>
          </a:solidFill>
          <a:ln>
            <a:noFill/>
          </a:ln>
        </p:spPr>
      </p:sp>
      <p:sp>
        <p:nvSpPr>
          <p:cNvPr id="2434" name="Google Shape;2434;g3d2a8542ada_0_2377"/>
          <p:cNvSpPr>
            <a:spLocks noGrp="1"/>
          </p:cNvSpPr>
          <p:nvPr>
            <p:ph type="pic" idx="3"/>
          </p:nvPr>
        </p:nvSpPr>
        <p:spPr>
          <a:xfrm>
            <a:off x="9285450" y="2866275"/>
            <a:ext cx="4381800" cy="2821800"/>
          </a:xfrm>
          <a:prstGeom prst="rect">
            <a:avLst/>
          </a:prstGeom>
          <a:solidFill>
            <a:schemeClr val="lt2"/>
          </a:solidFill>
          <a:ln>
            <a:noFill/>
          </a:ln>
        </p:spPr>
      </p:sp>
      <p:sp>
        <p:nvSpPr>
          <p:cNvPr id="2435" name="Google Shape;2435;g3d2a8542ada_0_2377"/>
          <p:cNvSpPr>
            <a:spLocks noGrp="1"/>
          </p:cNvSpPr>
          <p:nvPr>
            <p:ph type="pic" idx="4"/>
          </p:nvPr>
        </p:nvSpPr>
        <p:spPr>
          <a:xfrm>
            <a:off x="9286900" y="5801000"/>
            <a:ext cx="5322600" cy="4485600"/>
          </a:xfrm>
          <a:prstGeom prst="rect">
            <a:avLst/>
          </a:prstGeom>
          <a:solidFill>
            <a:schemeClr val="lt2"/>
          </a:solidFill>
          <a:ln>
            <a:noFill/>
          </a:ln>
        </p:spPr>
      </p:sp>
      <p:sp>
        <p:nvSpPr>
          <p:cNvPr id="2436" name="Google Shape;2436;g3d2a8542ada_0_2377"/>
          <p:cNvSpPr>
            <a:spLocks noGrp="1"/>
          </p:cNvSpPr>
          <p:nvPr>
            <p:ph type="pic" idx="5"/>
          </p:nvPr>
        </p:nvSpPr>
        <p:spPr>
          <a:xfrm>
            <a:off x="13802600" y="0"/>
            <a:ext cx="4485000" cy="5688600"/>
          </a:xfrm>
          <a:prstGeom prst="rect">
            <a:avLst/>
          </a:prstGeom>
          <a:solidFill>
            <a:schemeClr val="lt2"/>
          </a:solidFill>
          <a:ln>
            <a:noFill/>
          </a:ln>
        </p:spPr>
      </p:sp>
      <p:sp>
        <p:nvSpPr>
          <p:cNvPr id="2437" name="Google Shape;2437;g3d2a8542ada_0_2377"/>
          <p:cNvSpPr>
            <a:spLocks noGrp="1"/>
          </p:cNvSpPr>
          <p:nvPr>
            <p:ph type="pic" idx="6"/>
          </p:nvPr>
        </p:nvSpPr>
        <p:spPr>
          <a:xfrm>
            <a:off x="14739350" y="5801000"/>
            <a:ext cx="3548400" cy="4485600"/>
          </a:xfrm>
          <a:prstGeom prst="rect">
            <a:avLst/>
          </a:prstGeom>
          <a:solidFill>
            <a:schemeClr val="lt2"/>
          </a:solidFill>
          <a:ln>
            <a:noFill/>
          </a:ln>
        </p:spPr>
      </p:sp>
      <p:sp>
        <p:nvSpPr>
          <p:cNvPr id="2438" name="Google Shape;2438;g3d2a8542ada_0_2377"/>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439" name="Google Shape;2439;g3d2a8542ada_0_2377"/>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40" name="Google Shape;2440;g3d2a8542ada_0_2377"/>
          <p:cNvSpPr txBox="1">
            <a:spLocks noGrp="1"/>
          </p:cNvSpPr>
          <p:nvPr>
            <p:ph type="title" idx="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Text and Phone Screen Close-up">
  <p:cSld name="Agenda_1_1_2_1_1_1_2_2_2_1_1">
    <p:spTree>
      <p:nvGrpSpPr>
        <p:cNvPr id="1" name="Shape 2441"/>
        <p:cNvGrpSpPr/>
        <p:nvPr/>
      </p:nvGrpSpPr>
      <p:grpSpPr>
        <a:xfrm>
          <a:off x="0" y="0"/>
          <a:ext cx="0" cy="0"/>
          <a:chOff x="0" y="0"/>
          <a:chExt cx="0" cy="0"/>
        </a:xfrm>
      </p:grpSpPr>
      <p:pic>
        <p:nvPicPr>
          <p:cNvPr id="2442" name="Google Shape;2442;g3d2a8542ada_0_2386" title="Screenshot 2025-07-29 at 12.58.00 PM.jpeg"/>
          <p:cNvPicPr preferRelativeResize="0"/>
          <p:nvPr/>
        </p:nvPicPr>
        <p:blipFill rotWithShape="1">
          <a:blip r:embed="rId2">
            <a:alphaModFix/>
          </a:blip>
          <a:srcRect b="25054"/>
          <a:stretch/>
        </p:blipFill>
        <p:spPr>
          <a:xfrm>
            <a:off x="9287200" y="1714501"/>
            <a:ext cx="6108000" cy="9951000"/>
          </a:xfrm>
          <a:prstGeom prst="roundRect">
            <a:avLst>
              <a:gd name="adj" fmla="val 9325"/>
            </a:avLst>
          </a:prstGeom>
          <a:noFill/>
          <a:ln>
            <a:noFill/>
          </a:ln>
        </p:spPr>
      </p:pic>
      <p:sp>
        <p:nvSpPr>
          <p:cNvPr id="2443" name="Google Shape;2443;g3d2a8542ada_0_238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44" name="Google Shape;2444;g3d2a8542ada_0_238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45" name="Google Shape;2445;g3d2a8542ada_0_2386"/>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ext and Phone Screen Close-up - white">
  <p:cSld name="Agenda_1_1_2_1_1_1_2_2_1_1_1_1">
    <p:bg>
      <p:bgPr>
        <a:solidFill>
          <a:schemeClr val="lt1"/>
        </a:solidFill>
        <a:effectLst/>
      </p:bgPr>
    </p:bg>
    <p:spTree>
      <p:nvGrpSpPr>
        <p:cNvPr id="1" name="Shape 2446"/>
        <p:cNvGrpSpPr/>
        <p:nvPr/>
      </p:nvGrpSpPr>
      <p:grpSpPr>
        <a:xfrm>
          <a:off x="0" y="0"/>
          <a:ext cx="0" cy="0"/>
          <a:chOff x="0" y="0"/>
          <a:chExt cx="0" cy="0"/>
        </a:xfrm>
      </p:grpSpPr>
      <p:pic>
        <p:nvPicPr>
          <p:cNvPr id="2447" name="Google Shape;2447;g3d2a8542ada_0_2391" title="Screenshot 2025-07-29 at 12.58.00 PM.jpeg"/>
          <p:cNvPicPr preferRelativeResize="0"/>
          <p:nvPr/>
        </p:nvPicPr>
        <p:blipFill rotWithShape="1">
          <a:blip r:embed="rId2">
            <a:alphaModFix/>
          </a:blip>
          <a:srcRect b="25054"/>
          <a:stretch/>
        </p:blipFill>
        <p:spPr>
          <a:xfrm>
            <a:off x="9287200" y="1714501"/>
            <a:ext cx="6108000" cy="9951000"/>
          </a:xfrm>
          <a:prstGeom prst="roundRect">
            <a:avLst>
              <a:gd name="adj" fmla="val 9325"/>
            </a:avLst>
          </a:prstGeom>
          <a:noFill/>
          <a:ln w="19050" cap="flat" cmpd="sng">
            <a:solidFill>
              <a:srgbClr val="FF0069"/>
            </a:solidFill>
            <a:prstDash val="solid"/>
            <a:round/>
            <a:headEnd type="none" w="sm" len="sm"/>
            <a:tailEnd type="none" w="sm" len="sm"/>
          </a:ln>
        </p:spPr>
      </p:pic>
      <p:sp>
        <p:nvSpPr>
          <p:cNvPr id="2448" name="Google Shape;2448;g3d2a8542ada_0_2391"/>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449" name="Google Shape;2449;g3d2a8542ada_0_239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50" name="Google Shape;2450;g3d2a8542ada_0_239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ext and Phone Screen">
  <p:cSld name="Agenda_1_1_2_1_1_1_2_2_2_1_1_1">
    <p:spTree>
      <p:nvGrpSpPr>
        <p:cNvPr id="1" name="Shape 2451"/>
        <p:cNvGrpSpPr/>
        <p:nvPr/>
      </p:nvGrpSpPr>
      <p:grpSpPr>
        <a:xfrm>
          <a:off x="0" y="0"/>
          <a:ext cx="0" cy="0"/>
          <a:chOff x="0" y="0"/>
          <a:chExt cx="0" cy="0"/>
        </a:xfrm>
      </p:grpSpPr>
      <p:pic>
        <p:nvPicPr>
          <p:cNvPr id="2452" name="Google Shape;2452;g3d2a8542ada_0_2396" title="Screenshot 2025-07-29 at 12.58.00 PM.jpeg"/>
          <p:cNvPicPr preferRelativeResize="0"/>
          <p:nvPr/>
        </p:nvPicPr>
        <p:blipFill>
          <a:blip r:embed="rId2">
            <a:alphaModFix/>
          </a:blip>
          <a:stretch>
            <a:fillRect/>
          </a:stretch>
        </p:blipFill>
        <p:spPr>
          <a:xfrm>
            <a:off x="10688250" y="1734150"/>
            <a:ext cx="3539400" cy="7695600"/>
          </a:xfrm>
          <a:prstGeom prst="roundRect">
            <a:avLst>
              <a:gd name="adj" fmla="val 9325"/>
            </a:avLst>
          </a:prstGeom>
          <a:noFill/>
          <a:ln>
            <a:noFill/>
          </a:ln>
        </p:spPr>
      </p:pic>
      <p:sp>
        <p:nvSpPr>
          <p:cNvPr id="2453" name="Google Shape;2453;g3d2a8542ada_0_239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54" name="Google Shape;2454;g3d2a8542ada_0_239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55" name="Google Shape;2455;g3d2a8542ada_0_2396"/>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ext and Phone Screen - white ">
  <p:cSld name="Agenda_1_1_2_1_1_1_2_2_1_1_1_1_1">
    <p:bg>
      <p:bgPr>
        <a:solidFill>
          <a:schemeClr val="lt1"/>
        </a:solidFill>
        <a:effectLst/>
      </p:bgPr>
    </p:bg>
    <p:spTree>
      <p:nvGrpSpPr>
        <p:cNvPr id="1" name="Shape 2456"/>
        <p:cNvGrpSpPr/>
        <p:nvPr/>
      </p:nvGrpSpPr>
      <p:grpSpPr>
        <a:xfrm>
          <a:off x="0" y="0"/>
          <a:ext cx="0" cy="0"/>
          <a:chOff x="0" y="0"/>
          <a:chExt cx="0" cy="0"/>
        </a:xfrm>
      </p:grpSpPr>
      <p:pic>
        <p:nvPicPr>
          <p:cNvPr id="2457" name="Google Shape;2457;g3d2a8542ada_0_2401" title="Screenshot 2025-07-29 at 12.58.00 PM.jpeg"/>
          <p:cNvPicPr preferRelativeResize="0"/>
          <p:nvPr/>
        </p:nvPicPr>
        <p:blipFill>
          <a:blip r:embed="rId2">
            <a:alphaModFix/>
          </a:blip>
          <a:stretch>
            <a:fillRect/>
          </a:stretch>
        </p:blipFill>
        <p:spPr>
          <a:xfrm>
            <a:off x="10688250" y="1734150"/>
            <a:ext cx="3539400" cy="7695600"/>
          </a:xfrm>
          <a:prstGeom prst="roundRect">
            <a:avLst>
              <a:gd name="adj" fmla="val 9325"/>
            </a:avLst>
          </a:prstGeom>
          <a:noFill/>
          <a:ln w="19050" cap="flat" cmpd="sng">
            <a:solidFill>
              <a:srgbClr val="FF0069"/>
            </a:solidFill>
            <a:prstDash val="solid"/>
            <a:round/>
            <a:headEnd type="none" w="sm" len="sm"/>
            <a:tailEnd type="none" w="sm" len="sm"/>
          </a:ln>
        </p:spPr>
      </p:pic>
      <p:sp>
        <p:nvSpPr>
          <p:cNvPr id="2458" name="Google Shape;2458;g3d2a8542ada_0_2401"/>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459" name="Google Shape;2459;g3d2a8542ada_0_240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60" name="Google Shape;2460;g3d2a8542ada_0_240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itle and Images Multi">
  <p:cSld name="Agenda_1_1_2_1_1_1_2_2_2_1_1_1_1">
    <p:spTree>
      <p:nvGrpSpPr>
        <p:cNvPr id="1" name="Shape 2461"/>
        <p:cNvGrpSpPr/>
        <p:nvPr/>
      </p:nvGrpSpPr>
      <p:grpSpPr>
        <a:xfrm>
          <a:off x="0" y="0"/>
          <a:ext cx="0" cy="0"/>
          <a:chOff x="0" y="0"/>
          <a:chExt cx="0" cy="0"/>
        </a:xfrm>
      </p:grpSpPr>
      <p:sp>
        <p:nvSpPr>
          <p:cNvPr id="2462" name="Google Shape;2462;g3d2a8542ada_0_2406"/>
          <p:cNvSpPr>
            <a:spLocks noGrp="1"/>
          </p:cNvSpPr>
          <p:nvPr>
            <p:ph type="pic" idx="2"/>
          </p:nvPr>
        </p:nvSpPr>
        <p:spPr>
          <a:xfrm>
            <a:off x="457200" y="2571750"/>
            <a:ext cx="2988000" cy="3298200"/>
          </a:xfrm>
          <a:prstGeom prst="rect">
            <a:avLst/>
          </a:prstGeom>
          <a:solidFill>
            <a:schemeClr val="lt2"/>
          </a:solidFill>
          <a:ln>
            <a:noFill/>
          </a:ln>
        </p:spPr>
      </p:sp>
      <p:sp>
        <p:nvSpPr>
          <p:cNvPr id="2463" name="Google Shape;2463;g3d2a8542ada_0_2406"/>
          <p:cNvSpPr>
            <a:spLocks noGrp="1"/>
          </p:cNvSpPr>
          <p:nvPr>
            <p:ph type="pic" idx="3"/>
          </p:nvPr>
        </p:nvSpPr>
        <p:spPr>
          <a:xfrm>
            <a:off x="3608426" y="2571750"/>
            <a:ext cx="2592000" cy="3298200"/>
          </a:xfrm>
          <a:prstGeom prst="rect">
            <a:avLst/>
          </a:prstGeom>
          <a:solidFill>
            <a:schemeClr val="lt2"/>
          </a:solidFill>
          <a:ln>
            <a:noFill/>
          </a:ln>
        </p:spPr>
      </p:sp>
      <p:sp>
        <p:nvSpPr>
          <p:cNvPr id="2464" name="Google Shape;2464;g3d2a8542ada_0_2406"/>
          <p:cNvSpPr>
            <a:spLocks noGrp="1"/>
          </p:cNvSpPr>
          <p:nvPr>
            <p:ph type="pic" idx="4"/>
          </p:nvPr>
        </p:nvSpPr>
        <p:spPr>
          <a:xfrm>
            <a:off x="457200" y="6000750"/>
            <a:ext cx="5731800" cy="3422400"/>
          </a:xfrm>
          <a:prstGeom prst="rect">
            <a:avLst/>
          </a:prstGeom>
          <a:solidFill>
            <a:schemeClr val="lt2"/>
          </a:solidFill>
          <a:ln>
            <a:noFill/>
          </a:ln>
        </p:spPr>
      </p:sp>
      <p:sp>
        <p:nvSpPr>
          <p:cNvPr id="2465" name="Google Shape;2465;g3d2a8542ada_0_2406"/>
          <p:cNvSpPr>
            <a:spLocks noGrp="1"/>
          </p:cNvSpPr>
          <p:nvPr>
            <p:ph type="pic" idx="5"/>
          </p:nvPr>
        </p:nvSpPr>
        <p:spPr>
          <a:xfrm>
            <a:off x="6338600" y="2571900"/>
            <a:ext cx="5615400" cy="6851400"/>
          </a:xfrm>
          <a:prstGeom prst="rect">
            <a:avLst/>
          </a:prstGeom>
          <a:solidFill>
            <a:schemeClr val="lt2"/>
          </a:solidFill>
          <a:ln>
            <a:noFill/>
          </a:ln>
        </p:spPr>
      </p:sp>
      <p:sp>
        <p:nvSpPr>
          <p:cNvPr id="2466" name="Google Shape;2466;g3d2a8542ada_0_2406"/>
          <p:cNvSpPr>
            <a:spLocks noGrp="1"/>
          </p:cNvSpPr>
          <p:nvPr>
            <p:ph type="pic" idx="6"/>
          </p:nvPr>
        </p:nvSpPr>
        <p:spPr>
          <a:xfrm>
            <a:off x="12096700" y="2571900"/>
            <a:ext cx="5731800" cy="4429200"/>
          </a:xfrm>
          <a:prstGeom prst="rect">
            <a:avLst/>
          </a:prstGeom>
          <a:solidFill>
            <a:schemeClr val="lt2"/>
          </a:solidFill>
          <a:ln>
            <a:noFill/>
          </a:ln>
        </p:spPr>
      </p:sp>
      <p:sp>
        <p:nvSpPr>
          <p:cNvPr id="2467" name="Google Shape;2467;g3d2a8542ada_0_2406"/>
          <p:cNvSpPr>
            <a:spLocks noGrp="1"/>
          </p:cNvSpPr>
          <p:nvPr>
            <p:ph type="pic" idx="7"/>
          </p:nvPr>
        </p:nvSpPr>
        <p:spPr>
          <a:xfrm>
            <a:off x="12096700" y="7125050"/>
            <a:ext cx="2602200" cy="2298000"/>
          </a:xfrm>
          <a:prstGeom prst="rect">
            <a:avLst/>
          </a:prstGeom>
          <a:solidFill>
            <a:schemeClr val="lt2"/>
          </a:solidFill>
          <a:ln>
            <a:noFill/>
          </a:ln>
        </p:spPr>
      </p:sp>
      <p:sp>
        <p:nvSpPr>
          <p:cNvPr id="2468" name="Google Shape;2468;g3d2a8542ada_0_2406"/>
          <p:cNvSpPr>
            <a:spLocks noGrp="1"/>
          </p:cNvSpPr>
          <p:nvPr>
            <p:ph type="pic" idx="8"/>
          </p:nvPr>
        </p:nvSpPr>
        <p:spPr>
          <a:xfrm>
            <a:off x="14843000" y="7125050"/>
            <a:ext cx="2988000" cy="2298000"/>
          </a:xfrm>
          <a:prstGeom prst="rect">
            <a:avLst/>
          </a:prstGeom>
          <a:solidFill>
            <a:schemeClr val="lt2"/>
          </a:solidFill>
          <a:ln>
            <a:noFill/>
          </a:ln>
        </p:spPr>
      </p:sp>
      <p:sp>
        <p:nvSpPr>
          <p:cNvPr id="2469" name="Google Shape;2469;g3d2a8542ada_0_240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70" name="Google Shape;2470;g3d2a8542ada_0_2406"/>
          <p:cNvSpPr txBox="1">
            <a:spLocks noGrp="1"/>
          </p:cNvSpPr>
          <p:nvPr>
            <p:ph type="title" idx="9"/>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Images Multi 01">
  <p:cSld name="Agenda_1_1_2_1_1_1_2_2_2_1_1_1_1_1">
    <p:spTree>
      <p:nvGrpSpPr>
        <p:cNvPr id="1" name="Shape 2471"/>
        <p:cNvGrpSpPr/>
        <p:nvPr/>
      </p:nvGrpSpPr>
      <p:grpSpPr>
        <a:xfrm>
          <a:off x="0" y="0"/>
          <a:ext cx="0" cy="0"/>
          <a:chOff x="0" y="0"/>
          <a:chExt cx="0" cy="0"/>
        </a:xfrm>
      </p:grpSpPr>
      <p:sp>
        <p:nvSpPr>
          <p:cNvPr id="2472" name="Google Shape;2472;g3d2a8542ada_0_2416"/>
          <p:cNvSpPr>
            <a:spLocks noGrp="1"/>
          </p:cNvSpPr>
          <p:nvPr>
            <p:ph type="pic" idx="2"/>
          </p:nvPr>
        </p:nvSpPr>
        <p:spPr>
          <a:xfrm>
            <a:off x="457200" y="1714500"/>
            <a:ext cx="2988000" cy="4155600"/>
          </a:xfrm>
          <a:prstGeom prst="rect">
            <a:avLst/>
          </a:prstGeom>
          <a:solidFill>
            <a:schemeClr val="lt2"/>
          </a:solidFill>
          <a:ln>
            <a:noFill/>
          </a:ln>
        </p:spPr>
      </p:sp>
      <p:sp>
        <p:nvSpPr>
          <p:cNvPr id="2473" name="Google Shape;2473;g3d2a8542ada_0_2416"/>
          <p:cNvSpPr>
            <a:spLocks noGrp="1"/>
          </p:cNvSpPr>
          <p:nvPr>
            <p:ph type="pic" idx="3"/>
          </p:nvPr>
        </p:nvSpPr>
        <p:spPr>
          <a:xfrm>
            <a:off x="3601425" y="1714500"/>
            <a:ext cx="2592000" cy="4155600"/>
          </a:xfrm>
          <a:prstGeom prst="rect">
            <a:avLst/>
          </a:prstGeom>
          <a:solidFill>
            <a:schemeClr val="lt2"/>
          </a:solidFill>
          <a:ln>
            <a:noFill/>
          </a:ln>
        </p:spPr>
      </p:sp>
      <p:sp>
        <p:nvSpPr>
          <p:cNvPr id="2474" name="Google Shape;2474;g3d2a8542ada_0_2416"/>
          <p:cNvSpPr>
            <a:spLocks noGrp="1"/>
          </p:cNvSpPr>
          <p:nvPr>
            <p:ph type="pic" idx="4"/>
          </p:nvPr>
        </p:nvSpPr>
        <p:spPr>
          <a:xfrm>
            <a:off x="457200" y="6007250"/>
            <a:ext cx="5736600" cy="3423000"/>
          </a:xfrm>
          <a:prstGeom prst="rect">
            <a:avLst/>
          </a:prstGeom>
          <a:solidFill>
            <a:schemeClr val="lt2"/>
          </a:solidFill>
          <a:ln>
            <a:noFill/>
          </a:ln>
        </p:spPr>
      </p:sp>
      <p:sp>
        <p:nvSpPr>
          <p:cNvPr id="2475" name="Google Shape;2475;g3d2a8542ada_0_2416"/>
          <p:cNvSpPr>
            <a:spLocks noGrp="1"/>
          </p:cNvSpPr>
          <p:nvPr>
            <p:ph type="pic" idx="5"/>
          </p:nvPr>
        </p:nvSpPr>
        <p:spPr>
          <a:xfrm>
            <a:off x="6334100" y="1715000"/>
            <a:ext cx="5615400" cy="7715400"/>
          </a:xfrm>
          <a:prstGeom prst="rect">
            <a:avLst/>
          </a:prstGeom>
          <a:solidFill>
            <a:schemeClr val="lt2"/>
          </a:solidFill>
          <a:ln>
            <a:noFill/>
          </a:ln>
        </p:spPr>
      </p:sp>
      <p:sp>
        <p:nvSpPr>
          <p:cNvPr id="2476" name="Google Shape;2476;g3d2a8542ada_0_2416"/>
          <p:cNvSpPr>
            <a:spLocks noGrp="1"/>
          </p:cNvSpPr>
          <p:nvPr>
            <p:ph type="pic" idx="6"/>
          </p:nvPr>
        </p:nvSpPr>
        <p:spPr>
          <a:xfrm>
            <a:off x="12100400" y="1714500"/>
            <a:ext cx="5736600" cy="4429200"/>
          </a:xfrm>
          <a:prstGeom prst="rect">
            <a:avLst/>
          </a:prstGeom>
          <a:solidFill>
            <a:schemeClr val="lt2"/>
          </a:solidFill>
          <a:ln>
            <a:noFill/>
          </a:ln>
        </p:spPr>
      </p:sp>
      <p:sp>
        <p:nvSpPr>
          <p:cNvPr id="2477" name="Google Shape;2477;g3d2a8542ada_0_2416"/>
          <p:cNvSpPr>
            <a:spLocks noGrp="1"/>
          </p:cNvSpPr>
          <p:nvPr>
            <p:ph type="pic" idx="7"/>
          </p:nvPr>
        </p:nvSpPr>
        <p:spPr>
          <a:xfrm>
            <a:off x="12100400" y="6273950"/>
            <a:ext cx="2592000" cy="3155400"/>
          </a:xfrm>
          <a:prstGeom prst="rect">
            <a:avLst/>
          </a:prstGeom>
          <a:solidFill>
            <a:schemeClr val="lt2"/>
          </a:solidFill>
          <a:ln>
            <a:noFill/>
          </a:ln>
        </p:spPr>
      </p:sp>
      <p:sp>
        <p:nvSpPr>
          <p:cNvPr id="2478" name="Google Shape;2478;g3d2a8542ada_0_2416"/>
          <p:cNvSpPr>
            <a:spLocks noGrp="1"/>
          </p:cNvSpPr>
          <p:nvPr>
            <p:ph type="pic" idx="8"/>
          </p:nvPr>
        </p:nvSpPr>
        <p:spPr>
          <a:xfrm>
            <a:off x="14843000" y="6273950"/>
            <a:ext cx="2988000" cy="3155400"/>
          </a:xfrm>
          <a:prstGeom prst="rect">
            <a:avLst/>
          </a:prstGeom>
          <a:solidFill>
            <a:schemeClr val="lt2"/>
          </a:solidFill>
          <a:ln>
            <a:noFill/>
          </a:ln>
        </p:spPr>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Images Multi 02">
  <p:cSld name="Agenda_1_1_2_1_1_1_2_2_2_1_1_1_1_1_1">
    <p:spTree>
      <p:nvGrpSpPr>
        <p:cNvPr id="1" name="Shape 2479"/>
        <p:cNvGrpSpPr/>
        <p:nvPr/>
      </p:nvGrpSpPr>
      <p:grpSpPr>
        <a:xfrm>
          <a:off x="0" y="0"/>
          <a:ext cx="0" cy="0"/>
          <a:chOff x="0" y="0"/>
          <a:chExt cx="0" cy="0"/>
        </a:xfrm>
      </p:grpSpPr>
      <p:sp>
        <p:nvSpPr>
          <p:cNvPr id="2480" name="Google Shape;2480;g3d2a8542ada_0_2424"/>
          <p:cNvSpPr>
            <a:spLocks noGrp="1"/>
          </p:cNvSpPr>
          <p:nvPr>
            <p:ph type="pic" idx="2"/>
          </p:nvPr>
        </p:nvSpPr>
        <p:spPr>
          <a:xfrm>
            <a:off x="457200" y="1714500"/>
            <a:ext cx="5739600" cy="4155600"/>
          </a:xfrm>
          <a:prstGeom prst="rect">
            <a:avLst/>
          </a:prstGeom>
          <a:solidFill>
            <a:schemeClr val="lt2"/>
          </a:solidFill>
          <a:ln>
            <a:noFill/>
          </a:ln>
        </p:spPr>
      </p:sp>
      <p:sp>
        <p:nvSpPr>
          <p:cNvPr id="2481" name="Google Shape;2481;g3d2a8542ada_0_2424"/>
          <p:cNvSpPr>
            <a:spLocks noGrp="1"/>
          </p:cNvSpPr>
          <p:nvPr>
            <p:ph type="pic" idx="3"/>
          </p:nvPr>
        </p:nvSpPr>
        <p:spPr>
          <a:xfrm>
            <a:off x="453850" y="6007250"/>
            <a:ext cx="5739600" cy="3423000"/>
          </a:xfrm>
          <a:prstGeom prst="rect">
            <a:avLst/>
          </a:prstGeom>
          <a:solidFill>
            <a:schemeClr val="lt2"/>
          </a:solidFill>
          <a:ln>
            <a:noFill/>
          </a:ln>
        </p:spPr>
      </p:sp>
      <p:sp>
        <p:nvSpPr>
          <p:cNvPr id="2482" name="Google Shape;2482;g3d2a8542ada_0_2424"/>
          <p:cNvSpPr>
            <a:spLocks noGrp="1"/>
          </p:cNvSpPr>
          <p:nvPr>
            <p:ph type="pic" idx="4"/>
          </p:nvPr>
        </p:nvSpPr>
        <p:spPr>
          <a:xfrm>
            <a:off x="6334100" y="1715000"/>
            <a:ext cx="5615400" cy="7715400"/>
          </a:xfrm>
          <a:prstGeom prst="rect">
            <a:avLst/>
          </a:prstGeom>
          <a:solidFill>
            <a:schemeClr val="lt2"/>
          </a:solidFill>
          <a:ln>
            <a:noFill/>
          </a:ln>
        </p:spPr>
      </p:sp>
      <p:sp>
        <p:nvSpPr>
          <p:cNvPr id="2483" name="Google Shape;2483;g3d2a8542ada_0_2424"/>
          <p:cNvSpPr>
            <a:spLocks noGrp="1"/>
          </p:cNvSpPr>
          <p:nvPr>
            <p:ph type="pic" idx="5"/>
          </p:nvPr>
        </p:nvSpPr>
        <p:spPr>
          <a:xfrm>
            <a:off x="12100400" y="1714500"/>
            <a:ext cx="5739600" cy="4429200"/>
          </a:xfrm>
          <a:prstGeom prst="rect">
            <a:avLst/>
          </a:prstGeom>
          <a:solidFill>
            <a:schemeClr val="lt2"/>
          </a:solidFill>
          <a:ln>
            <a:noFill/>
          </a:ln>
        </p:spPr>
      </p:sp>
      <p:sp>
        <p:nvSpPr>
          <p:cNvPr id="2484" name="Google Shape;2484;g3d2a8542ada_0_2424"/>
          <p:cNvSpPr>
            <a:spLocks noGrp="1"/>
          </p:cNvSpPr>
          <p:nvPr>
            <p:ph type="pic" idx="6"/>
          </p:nvPr>
        </p:nvSpPr>
        <p:spPr>
          <a:xfrm>
            <a:off x="12100400" y="6273950"/>
            <a:ext cx="5739600" cy="3155400"/>
          </a:xfrm>
          <a:prstGeom prst="rect">
            <a:avLst/>
          </a:prstGeom>
          <a:solidFill>
            <a:schemeClr val="lt2"/>
          </a:solidFill>
          <a:ln>
            <a:noFill/>
          </a:ln>
        </p:spPr>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Image Only">
  <p:cSld name="Agenda_1_1_2_1_1_1_2_2_2_1_1_1_1_1_1_1">
    <p:spTree>
      <p:nvGrpSpPr>
        <p:cNvPr id="1" name="Shape 2485"/>
        <p:cNvGrpSpPr/>
        <p:nvPr/>
      </p:nvGrpSpPr>
      <p:grpSpPr>
        <a:xfrm>
          <a:off x="0" y="0"/>
          <a:ext cx="0" cy="0"/>
          <a:chOff x="0" y="0"/>
          <a:chExt cx="0" cy="0"/>
        </a:xfrm>
      </p:grpSpPr>
      <p:pic>
        <p:nvPicPr>
          <p:cNvPr id="2486" name="Google Shape;2486;g3d2a8542ada_0_2430" title="fee134db2cb55aa8dfd8a35847b10988.jpg"/>
          <p:cNvPicPr preferRelativeResize="0"/>
          <p:nvPr/>
        </p:nvPicPr>
        <p:blipFill rotWithShape="1">
          <a:blip r:embed="rId2">
            <a:alphaModFix/>
          </a:blip>
          <a:srcRect l="6965" t="12486" r="1627" b="52072"/>
          <a:stretch/>
        </p:blipFill>
        <p:spPr>
          <a:xfrm>
            <a:off x="857250" y="857249"/>
            <a:ext cx="16581698" cy="8572500"/>
          </a:xfrm>
          <a:prstGeom prst="rect">
            <a:avLst/>
          </a:prstGeom>
          <a:solidFill>
            <a:srgbClr val="939598"/>
          </a:solidFill>
          <a:ln>
            <a:noFill/>
          </a:ln>
        </p:spPr>
      </p:pic>
      <p:sp>
        <p:nvSpPr>
          <p:cNvPr id="2487" name="Google Shape;2487;g3d2a8542ada_0_2430"/>
          <p:cNvSpPr>
            <a:spLocks noGrp="1"/>
          </p:cNvSpPr>
          <p:nvPr>
            <p:ph type="pic" idx="2"/>
          </p:nvPr>
        </p:nvSpPr>
        <p:spPr>
          <a:xfrm>
            <a:off x="457200" y="857250"/>
            <a:ext cx="17373600" cy="8524800"/>
          </a:xfrm>
          <a:prstGeom prst="rect">
            <a:avLst/>
          </a:prstGeom>
          <a:solidFill>
            <a:schemeClr val="lt2"/>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1_Title 1">
  <p:cSld name="TITLE_4">
    <p:spTree>
      <p:nvGrpSpPr>
        <p:cNvPr id="1" name="Shape 35"/>
        <p:cNvGrpSpPr/>
        <p:nvPr/>
      </p:nvGrpSpPr>
      <p:grpSpPr>
        <a:xfrm>
          <a:off x="0" y="0"/>
          <a:ext cx="0" cy="0"/>
          <a:chOff x="0" y="0"/>
          <a:chExt cx="0" cy="0"/>
        </a:xfrm>
      </p:grpSpPr>
      <p:sp>
        <p:nvSpPr>
          <p:cNvPr id="36" name="Google Shape;36;p53"/>
          <p:cNvSpPr/>
          <p:nvPr/>
        </p:nvSpPr>
        <p:spPr>
          <a:xfrm>
            <a:off x="0" y="-100"/>
            <a:ext cx="182880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53"/>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38" name="Google Shape;38;p53"/>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39" name="Google Shape;39;p53"/>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40" name="Google Shape;40;p53"/>
          <p:cNvSpPr txBox="1">
            <a:spLocks noGrp="1"/>
          </p:cNvSpPr>
          <p:nvPr>
            <p:ph type="ctrTitle"/>
          </p:nvPr>
        </p:nvSpPr>
        <p:spPr>
          <a:xfrm>
            <a:off x="704100" y="3402676"/>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a:endParaRPr/>
          </a:p>
        </p:txBody>
      </p:sp>
      <p:sp>
        <p:nvSpPr>
          <p:cNvPr id="41" name="Google Shape;41;p53"/>
          <p:cNvSpPr txBox="1">
            <a:spLocks noGrp="1"/>
          </p:cNvSpPr>
          <p:nvPr>
            <p:ph type="subTitle" idx="4"/>
          </p:nvPr>
        </p:nvSpPr>
        <p:spPr>
          <a:xfrm>
            <a:off x="704100" y="5597246"/>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a:endParaRPr/>
          </a:p>
        </p:txBody>
      </p:sp>
      <p:grpSp>
        <p:nvGrpSpPr>
          <p:cNvPr id="42" name="Google Shape;42;p53"/>
          <p:cNvGrpSpPr/>
          <p:nvPr/>
        </p:nvGrpSpPr>
        <p:grpSpPr>
          <a:xfrm>
            <a:off x="15867399" y="9251826"/>
            <a:ext cx="1725920" cy="347510"/>
            <a:chOff x="15867399" y="9251826"/>
            <a:chExt cx="1725920" cy="347510"/>
          </a:xfrm>
        </p:grpSpPr>
        <p:grpSp>
          <p:nvGrpSpPr>
            <p:cNvPr id="43" name="Google Shape;43;p53"/>
            <p:cNvGrpSpPr/>
            <p:nvPr/>
          </p:nvGrpSpPr>
          <p:grpSpPr>
            <a:xfrm>
              <a:off x="16500868" y="9262980"/>
              <a:ext cx="1092451" cy="336217"/>
              <a:chOff x="4940894" y="2609525"/>
              <a:chExt cx="5500759" cy="1694643"/>
            </a:xfrm>
          </p:grpSpPr>
          <p:sp>
            <p:nvSpPr>
              <p:cNvPr id="44" name="Google Shape;44;p5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 name="Google Shape;45;p5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 name="Google Shape;46;p5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 name="Google Shape;47;p5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48" name="Google Shape;48;p53"/>
            <p:cNvGrpSpPr/>
            <p:nvPr/>
          </p:nvGrpSpPr>
          <p:grpSpPr>
            <a:xfrm>
              <a:off x="15867399" y="9251826"/>
              <a:ext cx="523393" cy="347510"/>
              <a:chOff x="1751220" y="2553305"/>
              <a:chExt cx="2635412" cy="1751564"/>
            </a:xfrm>
          </p:grpSpPr>
          <p:grpSp>
            <p:nvGrpSpPr>
              <p:cNvPr id="49" name="Google Shape;49;p53"/>
              <p:cNvGrpSpPr/>
              <p:nvPr/>
            </p:nvGrpSpPr>
            <p:grpSpPr>
              <a:xfrm>
                <a:off x="1751220" y="2553305"/>
                <a:ext cx="2635412" cy="1751564"/>
                <a:chOff x="1751220" y="2553305"/>
                <a:chExt cx="2635412" cy="1751564"/>
              </a:xfrm>
            </p:grpSpPr>
            <p:sp>
              <p:nvSpPr>
                <p:cNvPr id="50" name="Google Shape;50;p5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 name="Google Shape;51;p5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 name="Google Shape;52;p5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 name="Google Shape;53;p5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54" name="Google Shape;54;p5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7_Stats (Third)">
  <p:cSld name="TITLE_1_2_3">
    <p:spTree>
      <p:nvGrpSpPr>
        <p:cNvPr id="1" name="Shape 231"/>
        <p:cNvGrpSpPr/>
        <p:nvPr/>
      </p:nvGrpSpPr>
      <p:grpSpPr>
        <a:xfrm>
          <a:off x="0" y="0"/>
          <a:ext cx="0" cy="0"/>
          <a:chOff x="0" y="0"/>
          <a:chExt cx="0" cy="0"/>
        </a:xfrm>
      </p:grpSpPr>
      <p:sp>
        <p:nvSpPr>
          <p:cNvPr id="232" name="Google Shape;232;p80"/>
          <p:cNvSpPr txBox="1">
            <a:spLocks noGrp="1"/>
          </p:cNvSpPr>
          <p:nvPr>
            <p:ph type="ctrTitle"/>
          </p:nvPr>
        </p:nvSpPr>
        <p:spPr>
          <a:xfrm>
            <a:off x="699500" y="2535925"/>
            <a:ext cx="10561200" cy="43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33" name="Google Shape;233;p80"/>
          <p:cNvSpPr txBox="1">
            <a:spLocks noGrp="1"/>
          </p:cNvSpPr>
          <p:nvPr>
            <p:ph type="subTitle" idx="1"/>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34" name="Google Shape;234;p80"/>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35" name="Google Shape;235;p80"/>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3-up Images and Caption 01">
  <p:cSld name="Agenda_1_1_2_1_1_1_2_2_2_1_1_1_1_1_1_1_1">
    <p:spTree>
      <p:nvGrpSpPr>
        <p:cNvPr id="1" name="Shape 2488"/>
        <p:cNvGrpSpPr/>
        <p:nvPr/>
      </p:nvGrpSpPr>
      <p:grpSpPr>
        <a:xfrm>
          <a:off x="0" y="0"/>
          <a:ext cx="0" cy="0"/>
          <a:chOff x="0" y="0"/>
          <a:chExt cx="0" cy="0"/>
        </a:xfrm>
      </p:grpSpPr>
      <p:sp>
        <p:nvSpPr>
          <p:cNvPr id="2489" name="Google Shape;2489;g3d2a8542ada_0_2433"/>
          <p:cNvSpPr>
            <a:spLocks noGrp="1"/>
          </p:cNvSpPr>
          <p:nvPr>
            <p:ph type="pic" idx="2"/>
          </p:nvPr>
        </p:nvSpPr>
        <p:spPr>
          <a:xfrm>
            <a:off x="457200" y="3429000"/>
            <a:ext cx="5341200" cy="3934200"/>
          </a:xfrm>
          <a:prstGeom prst="rect">
            <a:avLst/>
          </a:prstGeom>
          <a:solidFill>
            <a:schemeClr val="lt2"/>
          </a:solidFill>
          <a:ln>
            <a:noFill/>
          </a:ln>
        </p:spPr>
      </p:sp>
      <p:sp>
        <p:nvSpPr>
          <p:cNvPr id="2490" name="Google Shape;2490;g3d2a8542ada_0_2433"/>
          <p:cNvSpPr>
            <a:spLocks noGrp="1"/>
          </p:cNvSpPr>
          <p:nvPr>
            <p:ph type="pic" idx="3"/>
          </p:nvPr>
        </p:nvSpPr>
        <p:spPr>
          <a:xfrm>
            <a:off x="6273375" y="3429000"/>
            <a:ext cx="5341200" cy="3934200"/>
          </a:xfrm>
          <a:prstGeom prst="rect">
            <a:avLst/>
          </a:prstGeom>
          <a:solidFill>
            <a:schemeClr val="lt2"/>
          </a:solidFill>
          <a:ln>
            <a:noFill/>
          </a:ln>
        </p:spPr>
      </p:sp>
      <p:sp>
        <p:nvSpPr>
          <p:cNvPr id="2491" name="Google Shape;2491;g3d2a8542ada_0_2433"/>
          <p:cNvSpPr>
            <a:spLocks noGrp="1"/>
          </p:cNvSpPr>
          <p:nvPr>
            <p:ph type="pic" idx="4"/>
          </p:nvPr>
        </p:nvSpPr>
        <p:spPr>
          <a:xfrm>
            <a:off x="12089575" y="3429000"/>
            <a:ext cx="5341200" cy="3934200"/>
          </a:xfrm>
          <a:prstGeom prst="rect">
            <a:avLst/>
          </a:prstGeom>
          <a:solidFill>
            <a:schemeClr val="lt2"/>
          </a:solidFill>
          <a:ln>
            <a:noFill/>
          </a:ln>
        </p:spPr>
      </p:sp>
      <p:sp>
        <p:nvSpPr>
          <p:cNvPr id="2492" name="Google Shape;2492;g3d2a8542ada_0_243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93" name="Google Shape;2493;g3d2a8542ada_0_2433"/>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94" name="Google Shape;2494;g3d2a8542ada_0_2433"/>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495" name="Google Shape;2495;g3d2a8542ada_0_2433"/>
          <p:cNvSpPr txBox="1">
            <a:spLocks noGrp="1"/>
          </p:cNvSpPr>
          <p:nvPr>
            <p:ph type="body" idx="6"/>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496" name="Google Shape;2496;g3d2a8542ada_0_2433"/>
          <p:cNvSpPr txBox="1">
            <a:spLocks noGrp="1"/>
          </p:cNvSpPr>
          <p:nvPr>
            <p:ph type="body" idx="7"/>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3-up Images and Caption 01 - white">
  <p:cSld name="Agenda_1_1_2_1_1_1_2_2_2_1_1_1_1_1_1_1_1_2">
    <p:bg>
      <p:bgPr>
        <a:solidFill>
          <a:schemeClr val="lt1"/>
        </a:solidFill>
        <a:effectLst/>
      </p:bgPr>
    </p:bg>
    <p:spTree>
      <p:nvGrpSpPr>
        <p:cNvPr id="1" name="Shape 2497"/>
        <p:cNvGrpSpPr/>
        <p:nvPr/>
      </p:nvGrpSpPr>
      <p:grpSpPr>
        <a:xfrm>
          <a:off x="0" y="0"/>
          <a:ext cx="0" cy="0"/>
          <a:chOff x="0" y="0"/>
          <a:chExt cx="0" cy="0"/>
        </a:xfrm>
      </p:grpSpPr>
      <p:sp>
        <p:nvSpPr>
          <p:cNvPr id="2498" name="Google Shape;2498;g3d2a8542ada_0_2442"/>
          <p:cNvSpPr>
            <a:spLocks noGrp="1"/>
          </p:cNvSpPr>
          <p:nvPr>
            <p:ph type="pic" idx="2"/>
          </p:nvPr>
        </p:nvSpPr>
        <p:spPr>
          <a:xfrm>
            <a:off x="457200" y="3429000"/>
            <a:ext cx="5341200" cy="3934200"/>
          </a:xfrm>
          <a:prstGeom prst="rect">
            <a:avLst/>
          </a:prstGeom>
          <a:solidFill>
            <a:schemeClr val="lt2"/>
          </a:solidFill>
          <a:ln>
            <a:noFill/>
          </a:ln>
        </p:spPr>
      </p:sp>
      <p:sp>
        <p:nvSpPr>
          <p:cNvPr id="2499" name="Google Shape;2499;g3d2a8542ada_0_2442"/>
          <p:cNvSpPr>
            <a:spLocks noGrp="1"/>
          </p:cNvSpPr>
          <p:nvPr>
            <p:ph type="pic" idx="3"/>
          </p:nvPr>
        </p:nvSpPr>
        <p:spPr>
          <a:xfrm>
            <a:off x="6273375" y="3429000"/>
            <a:ext cx="5341200" cy="3934200"/>
          </a:xfrm>
          <a:prstGeom prst="rect">
            <a:avLst/>
          </a:prstGeom>
          <a:solidFill>
            <a:schemeClr val="lt2"/>
          </a:solidFill>
          <a:ln>
            <a:noFill/>
          </a:ln>
        </p:spPr>
      </p:sp>
      <p:sp>
        <p:nvSpPr>
          <p:cNvPr id="2500" name="Google Shape;2500;g3d2a8542ada_0_2442"/>
          <p:cNvSpPr>
            <a:spLocks noGrp="1"/>
          </p:cNvSpPr>
          <p:nvPr>
            <p:ph type="pic" idx="4"/>
          </p:nvPr>
        </p:nvSpPr>
        <p:spPr>
          <a:xfrm>
            <a:off x="12089575" y="3429000"/>
            <a:ext cx="5341200" cy="3934200"/>
          </a:xfrm>
          <a:prstGeom prst="rect">
            <a:avLst/>
          </a:prstGeom>
          <a:solidFill>
            <a:schemeClr val="lt2"/>
          </a:solidFill>
          <a:ln>
            <a:noFill/>
          </a:ln>
        </p:spPr>
      </p:sp>
      <p:sp>
        <p:nvSpPr>
          <p:cNvPr id="2501" name="Google Shape;2501;g3d2a8542ada_0_2442"/>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02" name="Google Shape;2502;g3d2a8542ada_0_2442"/>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03" name="Google Shape;2503;g3d2a8542ada_0_2442"/>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04" name="Google Shape;2504;g3d2a8542ada_0_244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505" name="Google Shape;2505;g3d2a8542ada_0_2442"/>
          <p:cNvSpPr txBox="1">
            <a:spLocks noGrp="1"/>
          </p:cNvSpPr>
          <p:nvPr>
            <p:ph type="title" idx="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3-up Images and Caption 03">
  <p:cSld name="Agenda_1_1_2_1_1_1_2_2_2_1_1_1_1_1_1_1_1_1">
    <p:spTree>
      <p:nvGrpSpPr>
        <p:cNvPr id="1" name="Shape 2506"/>
        <p:cNvGrpSpPr/>
        <p:nvPr/>
      </p:nvGrpSpPr>
      <p:grpSpPr>
        <a:xfrm>
          <a:off x="0" y="0"/>
          <a:ext cx="0" cy="0"/>
          <a:chOff x="0" y="0"/>
          <a:chExt cx="0" cy="0"/>
        </a:xfrm>
      </p:grpSpPr>
      <p:sp>
        <p:nvSpPr>
          <p:cNvPr id="2507" name="Google Shape;2507;g3d2a8542ada_0_2451"/>
          <p:cNvSpPr>
            <a:spLocks noGrp="1"/>
          </p:cNvSpPr>
          <p:nvPr>
            <p:ph type="pic" idx="2"/>
          </p:nvPr>
        </p:nvSpPr>
        <p:spPr>
          <a:xfrm>
            <a:off x="457200" y="3429000"/>
            <a:ext cx="5341200" cy="3934200"/>
          </a:xfrm>
          <a:prstGeom prst="rect">
            <a:avLst/>
          </a:prstGeom>
          <a:solidFill>
            <a:schemeClr val="lt2"/>
          </a:solidFill>
          <a:ln>
            <a:noFill/>
          </a:ln>
        </p:spPr>
      </p:sp>
      <p:sp>
        <p:nvSpPr>
          <p:cNvPr id="2508" name="Google Shape;2508;g3d2a8542ada_0_2451"/>
          <p:cNvSpPr>
            <a:spLocks noGrp="1"/>
          </p:cNvSpPr>
          <p:nvPr>
            <p:ph type="pic" idx="3"/>
          </p:nvPr>
        </p:nvSpPr>
        <p:spPr>
          <a:xfrm>
            <a:off x="6273375" y="3429000"/>
            <a:ext cx="5341200" cy="3934200"/>
          </a:xfrm>
          <a:prstGeom prst="rect">
            <a:avLst/>
          </a:prstGeom>
          <a:solidFill>
            <a:schemeClr val="lt2"/>
          </a:solidFill>
          <a:ln>
            <a:noFill/>
          </a:ln>
        </p:spPr>
      </p:sp>
      <p:sp>
        <p:nvSpPr>
          <p:cNvPr id="2509" name="Google Shape;2509;g3d2a8542ada_0_2451"/>
          <p:cNvSpPr>
            <a:spLocks noGrp="1"/>
          </p:cNvSpPr>
          <p:nvPr>
            <p:ph type="pic" idx="4"/>
          </p:nvPr>
        </p:nvSpPr>
        <p:spPr>
          <a:xfrm>
            <a:off x="12089575" y="3429000"/>
            <a:ext cx="5341200" cy="3934200"/>
          </a:xfrm>
          <a:prstGeom prst="rect">
            <a:avLst/>
          </a:prstGeom>
          <a:solidFill>
            <a:schemeClr val="lt2"/>
          </a:solidFill>
          <a:ln>
            <a:noFill/>
          </a:ln>
        </p:spPr>
      </p:sp>
      <p:sp>
        <p:nvSpPr>
          <p:cNvPr id="2510" name="Google Shape;2510;g3d2a8542ada_0_2451"/>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11" name="Google Shape;2511;g3d2a8542ada_0_2451"/>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12" name="Google Shape;2512;g3d2a8542ada_0_2451"/>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13" name="Google Shape;2513;g3d2a8542ada_0_2451"/>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3-up Images and Caption 03 - white">
  <p:cSld name="Agenda_1_1_2_1_1_1_2_2_2_1_1_1_1_1_1_1_1_1_3">
    <p:bg>
      <p:bgPr>
        <a:solidFill>
          <a:schemeClr val="lt1"/>
        </a:solidFill>
        <a:effectLst/>
      </p:bgPr>
    </p:bg>
    <p:spTree>
      <p:nvGrpSpPr>
        <p:cNvPr id="1" name="Shape 2514"/>
        <p:cNvGrpSpPr/>
        <p:nvPr/>
      </p:nvGrpSpPr>
      <p:grpSpPr>
        <a:xfrm>
          <a:off x="0" y="0"/>
          <a:ext cx="0" cy="0"/>
          <a:chOff x="0" y="0"/>
          <a:chExt cx="0" cy="0"/>
        </a:xfrm>
      </p:grpSpPr>
      <p:sp>
        <p:nvSpPr>
          <p:cNvPr id="2515" name="Google Shape;2515;g3d2a8542ada_0_2459"/>
          <p:cNvSpPr>
            <a:spLocks noGrp="1"/>
          </p:cNvSpPr>
          <p:nvPr>
            <p:ph type="pic" idx="2"/>
          </p:nvPr>
        </p:nvSpPr>
        <p:spPr>
          <a:xfrm>
            <a:off x="457200" y="3429000"/>
            <a:ext cx="5341200" cy="3934200"/>
          </a:xfrm>
          <a:prstGeom prst="rect">
            <a:avLst/>
          </a:prstGeom>
          <a:solidFill>
            <a:schemeClr val="lt2"/>
          </a:solidFill>
          <a:ln>
            <a:noFill/>
          </a:ln>
        </p:spPr>
      </p:sp>
      <p:sp>
        <p:nvSpPr>
          <p:cNvPr id="2516" name="Google Shape;2516;g3d2a8542ada_0_2459"/>
          <p:cNvSpPr>
            <a:spLocks noGrp="1"/>
          </p:cNvSpPr>
          <p:nvPr>
            <p:ph type="pic" idx="3"/>
          </p:nvPr>
        </p:nvSpPr>
        <p:spPr>
          <a:xfrm>
            <a:off x="6273375" y="3429000"/>
            <a:ext cx="5341200" cy="3934200"/>
          </a:xfrm>
          <a:prstGeom prst="rect">
            <a:avLst/>
          </a:prstGeom>
          <a:solidFill>
            <a:schemeClr val="lt2"/>
          </a:solidFill>
          <a:ln>
            <a:noFill/>
          </a:ln>
        </p:spPr>
      </p:sp>
      <p:sp>
        <p:nvSpPr>
          <p:cNvPr id="2517" name="Google Shape;2517;g3d2a8542ada_0_2459"/>
          <p:cNvSpPr>
            <a:spLocks noGrp="1"/>
          </p:cNvSpPr>
          <p:nvPr>
            <p:ph type="pic" idx="4"/>
          </p:nvPr>
        </p:nvSpPr>
        <p:spPr>
          <a:xfrm>
            <a:off x="12089575" y="3429000"/>
            <a:ext cx="5341200" cy="3934200"/>
          </a:xfrm>
          <a:prstGeom prst="rect">
            <a:avLst/>
          </a:prstGeom>
          <a:solidFill>
            <a:schemeClr val="lt2"/>
          </a:solidFill>
          <a:ln>
            <a:noFill/>
          </a:ln>
        </p:spPr>
      </p:sp>
      <p:sp>
        <p:nvSpPr>
          <p:cNvPr id="2518" name="Google Shape;2518;g3d2a8542ada_0_2459"/>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19" name="Google Shape;2519;g3d2a8542ada_0_2459"/>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20" name="Google Shape;2520;g3d2a8542ada_0_2459"/>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21" name="Google Shape;2521;g3d2a8542ada_0_2459"/>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3-up Images and Caption 04">
  <p:cSld name="Agenda_1_1_2_1_1_1_2_2_2_1_1_1_1_1_1_1_1_1_2">
    <p:spTree>
      <p:nvGrpSpPr>
        <p:cNvPr id="1" name="Shape 2522"/>
        <p:cNvGrpSpPr/>
        <p:nvPr/>
      </p:nvGrpSpPr>
      <p:grpSpPr>
        <a:xfrm>
          <a:off x="0" y="0"/>
          <a:ext cx="0" cy="0"/>
          <a:chOff x="0" y="0"/>
          <a:chExt cx="0" cy="0"/>
        </a:xfrm>
      </p:grpSpPr>
      <p:sp>
        <p:nvSpPr>
          <p:cNvPr id="2523" name="Google Shape;2523;g3d2a8542ada_0_2467"/>
          <p:cNvSpPr>
            <a:spLocks noGrp="1"/>
          </p:cNvSpPr>
          <p:nvPr>
            <p:ph type="pic" idx="2"/>
          </p:nvPr>
        </p:nvSpPr>
        <p:spPr>
          <a:xfrm>
            <a:off x="457200" y="1714500"/>
            <a:ext cx="5341200" cy="5648400"/>
          </a:xfrm>
          <a:prstGeom prst="rect">
            <a:avLst/>
          </a:prstGeom>
          <a:solidFill>
            <a:schemeClr val="lt2"/>
          </a:solidFill>
          <a:ln>
            <a:noFill/>
          </a:ln>
        </p:spPr>
      </p:sp>
      <p:sp>
        <p:nvSpPr>
          <p:cNvPr id="2524" name="Google Shape;2524;g3d2a8542ada_0_2467"/>
          <p:cNvSpPr>
            <a:spLocks noGrp="1"/>
          </p:cNvSpPr>
          <p:nvPr>
            <p:ph type="pic" idx="3"/>
          </p:nvPr>
        </p:nvSpPr>
        <p:spPr>
          <a:xfrm>
            <a:off x="6273384" y="1714500"/>
            <a:ext cx="5341200" cy="5648400"/>
          </a:xfrm>
          <a:prstGeom prst="rect">
            <a:avLst/>
          </a:prstGeom>
          <a:solidFill>
            <a:schemeClr val="lt2"/>
          </a:solidFill>
          <a:ln>
            <a:noFill/>
          </a:ln>
        </p:spPr>
      </p:sp>
      <p:sp>
        <p:nvSpPr>
          <p:cNvPr id="2525" name="Google Shape;2525;g3d2a8542ada_0_2467"/>
          <p:cNvSpPr>
            <a:spLocks noGrp="1"/>
          </p:cNvSpPr>
          <p:nvPr>
            <p:ph type="pic" idx="4"/>
          </p:nvPr>
        </p:nvSpPr>
        <p:spPr>
          <a:xfrm>
            <a:off x="12089592" y="1714500"/>
            <a:ext cx="5341200" cy="5648400"/>
          </a:xfrm>
          <a:prstGeom prst="rect">
            <a:avLst/>
          </a:prstGeom>
          <a:solidFill>
            <a:schemeClr val="lt2"/>
          </a:solidFill>
          <a:ln>
            <a:noFill/>
          </a:ln>
        </p:spPr>
      </p:sp>
      <p:sp>
        <p:nvSpPr>
          <p:cNvPr id="2526" name="Google Shape;2526;g3d2a8542ada_0_2467"/>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27" name="Google Shape;2527;g3d2a8542ada_0_2467"/>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28" name="Google Shape;2528;g3d2a8542ada_0_2467"/>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3-up Images and Caption 04 - white">
  <p:cSld name="Agenda_1_1_2_1_1_1_2_2_2_1_1_1_1_1_1_1_1_1_2_2">
    <p:bg>
      <p:bgPr>
        <a:solidFill>
          <a:schemeClr val="lt1"/>
        </a:solidFill>
        <a:effectLst/>
      </p:bgPr>
    </p:bg>
    <p:spTree>
      <p:nvGrpSpPr>
        <p:cNvPr id="1" name="Shape 2529"/>
        <p:cNvGrpSpPr/>
        <p:nvPr/>
      </p:nvGrpSpPr>
      <p:grpSpPr>
        <a:xfrm>
          <a:off x="0" y="0"/>
          <a:ext cx="0" cy="0"/>
          <a:chOff x="0" y="0"/>
          <a:chExt cx="0" cy="0"/>
        </a:xfrm>
      </p:grpSpPr>
      <p:sp>
        <p:nvSpPr>
          <p:cNvPr id="2530" name="Google Shape;2530;g3d2a8542ada_0_2474"/>
          <p:cNvSpPr>
            <a:spLocks noGrp="1"/>
          </p:cNvSpPr>
          <p:nvPr>
            <p:ph type="pic" idx="2"/>
          </p:nvPr>
        </p:nvSpPr>
        <p:spPr>
          <a:xfrm>
            <a:off x="457200" y="1714500"/>
            <a:ext cx="5341200" cy="5648400"/>
          </a:xfrm>
          <a:prstGeom prst="rect">
            <a:avLst/>
          </a:prstGeom>
          <a:solidFill>
            <a:schemeClr val="lt2"/>
          </a:solidFill>
          <a:ln>
            <a:noFill/>
          </a:ln>
        </p:spPr>
      </p:sp>
      <p:sp>
        <p:nvSpPr>
          <p:cNvPr id="2531" name="Google Shape;2531;g3d2a8542ada_0_2474"/>
          <p:cNvSpPr>
            <a:spLocks noGrp="1"/>
          </p:cNvSpPr>
          <p:nvPr>
            <p:ph type="pic" idx="3"/>
          </p:nvPr>
        </p:nvSpPr>
        <p:spPr>
          <a:xfrm>
            <a:off x="6273384" y="1714500"/>
            <a:ext cx="5341200" cy="5648400"/>
          </a:xfrm>
          <a:prstGeom prst="rect">
            <a:avLst/>
          </a:prstGeom>
          <a:solidFill>
            <a:schemeClr val="lt2"/>
          </a:solidFill>
          <a:ln>
            <a:noFill/>
          </a:ln>
        </p:spPr>
      </p:sp>
      <p:sp>
        <p:nvSpPr>
          <p:cNvPr id="2532" name="Google Shape;2532;g3d2a8542ada_0_2474"/>
          <p:cNvSpPr>
            <a:spLocks noGrp="1"/>
          </p:cNvSpPr>
          <p:nvPr>
            <p:ph type="pic" idx="4"/>
          </p:nvPr>
        </p:nvSpPr>
        <p:spPr>
          <a:xfrm>
            <a:off x="12089592" y="1714500"/>
            <a:ext cx="5341200" cy="5648400"/>
          </a:xfrm>
          <a:prstGeom prst="rect">
            <a:avLst/>
          </a:prstGeom>
          <a:solidFill>
            <a:schemeClr val="lt2"/>
          </a:solidFill>
          <a:ln>
            <a:noFill/>
          </a:ln>
        </p:spPr>
      </p:sp>
      <p:sp>
        <p:nvSpPr>
          <p:cNvPr id="2533" name="Google Shape;2533;g3d2a8542ada_0_2474"/>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34" name="Google Shape;2534;g3d2a8542ada_0_2474"/>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35" name="Google Shape;2535;g3d2a8542ada_0_2474"/>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4-up Images and Caption 01">
  <p:cSld name="Agenda_1_1_2_1_1_1_2_2_2_1_1_1_1_1_1_1_1_1_2_1_1">
    <p:spTree>
      <p:nvGrpSpPr>
        <p:cNvPr id="1" name="Shape 2536"/>
        <p:cNvGrpSpPr/>
        <p:nvPr/>
      </p:nvGrpSpPr>
      <p:grpSpPr>
        <a:xfrm>
          <a:off x="0" y="0"/>
          <a:ext cx="0" cy="0"/>
          <a:chOff x="0" y="0"/>
          <a:chExt cx="0" cy="0"/>
        </a:xfrm>
      </p:grpSpPr>
      <p:pic>
        <p:nvPicPr>
          <p:cNvPr id="2537" name="Google Shape;2537;g3d2a8542ada_0_2481"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38" name="Google Shape;2538;g3d2a8542ada_0_2481"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39" name="Google Shape;2539;g3d2a8542ada_0_2481"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40" name="Google Shape;2540;g3d2a8542ada_0_2481"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41" name="Google Shape;2541;g3d2a8542ada_0_2481"/>
          <p:cNvSpPr>
            <a:spLocks noGrp="1"/>
          </p:cNvSpPr>
          <p:nvPr>
            <p:ph type="pic" idx="2"/>
          </p:nvPr>
        </p:nvSpPr>
        <p:spPr>
          <a:xfrm>
            <a:off x="457200" y="3428550"/>
            <a:ext cx="3934200" cy="3934200"/>
          </a:xfrm>
          <a:prstGeom prst="rect">
            <a:avLst/>
          </a:prstGeom>
          <a:solidFill>
            <a:schemeClr val="lt2"/>
          </a:solidFill>
          <a:ln>
            <a:noFill/>
          </a:ln>
        </p:spPr>
      </p:sp>
      <p:sp>
        <p:nvSpPr>
          <p:cNvPr id="2542" name="Google Shape;2542;g3d2a8542ada_0_2481"/>
          <p:cNvSpPr>
            <a:spLocks noGrp="1"/>
          </p:cNvSpPr>
          <p:nvPr>
            <p:ph type="pic" idx="3"/>
          </p:nvPr>
        </p:nvSpPr>
        <p:spPr>
          <a:xfrm>
            <a:off x="4804650" y="3428550"/>
            <a:ext cx="3934200" cy="3934200"/>
          </a:xfrm>
          <a:prstGeom prst="rect">
            <a:avLst/>
          </a:prstGeom>
          <a:solidFill>
            <a:schemeClr val="lt2"/>
          </a:solidFill>
          <a:ln>
            <a:noFill/>
          </a:ln>
        </p:spPr>
      </p:sp>
      <p:sp>
        <p:nvSpPr>
          <p:cNvPr id="2543" name="Google Shape;2543;g3d2a8542ada_0_2481"/>
          <p:cNvSpPr>
            <a:spLocks noGrp="1"/>
          </p:cNvSpPr>
          <p:nvPr>
            <p:ph type="pic" idx="4"/>
          </p:nvPr>
        </p:nvSpPr>
        <p:spPr>
          <a:xfrm>
            <a:off x="9152100" y="3428550"/>
            <a:ext cx="3934200" cy="3934200"/>
          </a:xfrm>
          <a:prstGeom prst="rect">
            <a:avLst/>
          </a:prstGeom>
          <a:solidFill>
            <a:schemeClr val="lt2"/>
          </a:solidFill>
          <a:ln>
            <a:noFill/>
          </a:ln>
        </p:spPr>
      </p:sp>
      <p:sp>
        <p:nvSpPr>
          <p:cNvPr id="2544" name="Google Shape;2544;g3d2a8542ada_0_2481"/>
          <p:cNvSpPr>
            <a:spLocks noGrp="1"/>
          </p:cNvSpPr>
          <p:nvPr>
            <p:ph type="pic" idx="5"/>
          </p:nvPr>
        </p:nvSpPr>
        <p:spPr>
          <a:xfrm>
            <a:off x="13499550" y="3428550"/>
            <a:ext cx="3934200" cy="3934200"/>
          </a:xfrm>
          <a:prstGeom prst="rect">
            <a:avLst/>
          </a:prstGeom>
          <a:solidFill>
            <a:schemeClr val="lt2"/>
          </a:solidFill>
          <a:ln>
            <a:noFill/>
          </a:ln>
        </p:spPr>
      </p:sp>
      <p:sp>
        <p:nvSpPr>
          <p:cNvPr id="2545" name="Google Shape;2545;g3d2a8542ada_0_248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546" name="Google Shape;2546;g3d2a8542ada_0_2481"/>
          <p:cNvSpPr txBox="1">
            <a:spLocks noGrp="1"/>
          </p:cNvSpPr>
          <p:nvPr>
            <p:ph type="title" idx="6"/>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547" name="Google Shape;2547;g3d2a8542ada_0_2481"/>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48" name="Google Shape;2548;g3d2a8542ada_0_2481"/>
          <p:cNvSpPr txBox="1">
            <a:spLocks noGrp="1"/>
          </p:cNvSpPr>
          <p:nvPr>
            <p:ph type="body" idx="7"/>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49" name="Google Shape;2549;g3d2a8542ada_0_2481"/>
          <p:cNvSpPr txBox="1">
            <a:spLocks noGrp="1"/>
          </p:cNvSpPr>
          <p:nvPr>
            <p:ph type="body" idx="8"/>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50" name="Google Shape;2550;g3d2a8542ada_0_2481"/>
          <p:cNvSpPr txBox="1">
            <a:spLocks noGrp="1"/>
          </p:cNvSpPr>
          <p:nvPr>
            <p:ph type="body" idx="9"/>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4-up Images and Caption 01 - white">
  <p:cSld name="Agenda_1_1_2_1_1_1_2_2_2_1_1_1_1_1_1_1_1_1_2_1_1_2">
    <p:bg>
      <p:bgPr>
        <a:solidFill>
          <a:schemeClr val="lt1"/>
        </a:solidFill>
        <a:effectLst/>
      </p:bgPr>
    </p:bg>
    <p:spTree>
      <p:nvGrpSpPr>
        <p:cNvPr id="1" name="Shape 2551"/>
        <p:cNvGrpSpPr/>
        <p:nvPr/>
      </p:nvGrpSpPr>
      <p:grpSpPr>
        <a:xfrm>
          <a:off x="0" y="0"/>
          <a:ext cx="0" cy="0"/>
          <a:chOff x="0" y="0"/>
          <a:chExt cx="0" cy="0"/>
        </a:xfrm>
      </p:grpSpPr>
      <p:pic>
        <p:nvPicPr>
          <p:cNvPr id="2552" name="Google Shape;2552;g3d2a8542ada_0_2496"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53" name="Google Shape;2553;g3d2a8542ada_0_2496"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54" name="Google Shape;2554;g3d2a8542ada_0_2496"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55" name="Google Shape;2555;g3d2a8542ada_0_2496"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56" name="Google Shape;2556;g3d2a8542ada_0_2496"/>
          <p:cNvSpPr txBox="1"/>
          <p:nvPr/>
        </p:nvSpPr>
        <p:spPr>
          <a:xfrm>
            <a:off x="457181" y="1714481"/>
            <a:ext cx="3934200" cy="857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ar-AE" sz="1800" b="1">
                <a:solidFill>
                  <a:schemeClr val="dk1"/>
                </a:solidFill>
                <a:latin typeface="Instagram Sans"/>
                <a:ea typeface="Instagram Sans"/>
                <a:cs typeface="Instagram Sans"/>
                <a:sym typeface="Instagram Sans"/>
              </a:rPr>
              <a:t>OPTIONAL TITLE</a:t>
            </a:r>
            <a:endParaRPr sz="1800" b="1">
              <a:solidFill>
                <a:schemeClr val="dk1"/>
              </a:solidFill>
              <a:latin typeface="Instagram Sans"/>
              <a:ea typeface="Instagram Sans"/>
              <a:cs typeface="Instagram Sans"/>
              <a:sym typeface="Instagram Sans"/>
            </a:endParaRPr>
          </a:p>
          <a:p>
            <a:pPr marL="0" lvl="0" indent="0" algn="l" rtl="0">
              <a:spcBef>
                <a:spcPts val="0"/>
              </a:spcBef>
              <a:spcAft>
                <a:spcPts val="0"/>
              </a:spcAft>
              <a:buNone/>
            </a:pPr>
            <a:r>
              <a:rPr lang="ar-AE" sz="1800">
                <a:solidFill>
                  <a:schemeClr val="dk1"/>
                </a:solidFill>
                <a:latin typeface="Instagram Sans"/>
                <a:ea typeface="Instagram Sans"/>
                <a:cs typeface="Instagram Sans"/>
                <a:sym typeface="Instagram Sans"/>
              </a:rPr>
              <a:t>Optional subtitle</a:t>
            </a:r>
            <a:endParaRPr sz="1800">
              <a:solidFill>
                <a:schemeClr val="dk1"/>
              </a:solidFill>
              <a:latin typeface="Instagram Sans"/>
              <a:ea typeface="Instagram Sans"/>
              <a:cs typeface="Instagram Sans"/>
              <a:sym typeface="Instagram Sans"/>
            </a:endParaRPr>
          </a:p>
        </p:txBody>
      </p:sp>
      <p:sp>
        <p:nvSpPr>
          <p:cNvPr id="2557" name="Google Shape;2557;g3d2a8542ada_0_2496"/>
          <p:cNvSpPr>
            <a:spLocks noGrp="1"/>
          </p:cNvSpPr>
          <p:nvPr>
            <p:ph type="pic" idx="2"/>
          </p:nvPr>
        </p:nvSpPr>
        <p:spPr>
          <a:xfrm>
            <a:off x="457200" y="3428550"/>
            <a:ext cx="3934200" cy="3934200"/>
          </a:xfrm>
          <a:prstGeom prst="rect">
            <a:avLst/>
          </a:prstGeom>
          <a:solidFill>
            <a:schemeClr val="lt2"/>
          </a:solidFill>
          <a:ln>
            <a:noFill/>
          </a:ln>
        </p:spPr>
      </p:sp>
      <p:sp>
        <p:nvSpPr>
          <p:cNvPr id="2558" name="Google Shape;2558;g3d2a8542ada_0_2496"/>
          <p:cNvSpPr>
            <a:spLocks noGrp="1"/>
          </p:cNvSpPr>
          <p:nvPr>
            <p:ph type="pic" idx="3"/>
          </p:nvPr>
        </p:nvSpPr>
        <p:spPr>
          <a:xfrm>
            <a:off x="4804650" y="3428550"/>
            <a:ext cx="3934200" cy="3934200"/>
          </a:xfrm>
          <a:prstGeom prst="rect">
            <a:avLst/>
          </a:prstGeom>
          <a:solidFill>
            <a:schemeClr val="lt2"/>
          </a:solidFill>
          <a:ln>
            <a:noFill/>
          </a:ln>
        </p:spPr>
      </p:sp>
      <p:sp>
        <p:nvSpPr>
          <p:cNvPr id="2559" name="Google Shape;2559;g3d2a8542ada_0_2496"/>
          <p:cNvSpPr>
            <a:spLocks noGrp="1"/>
          </p:cNvSpPr>
          <p:nvPr>
            <p:ph type="pic" idx="4"/>
          </p:nvPr>
        </p:nvSpPr>
        <p:spPr>
          <a:xfrm>
            <a:off x="9152100" y="3428550"/>
            <a:ext cx="3934200" cy="3934200"/>
          </a:xfrm>
          <a:prstGeom prst="rect">
            <a:avLst/>
          </a:prstGeom>
          <a:solidFill>
            <a:schemeClr val="lt2"/>
          </a:solidFill>
          <a:ln>
            <a:noFill/>
          </a:ln>
        </p:spPr>
      </p:sp>
      <p:sp>
        <p:nvSpPr>
          <p:cNvPr id="2560" name="Google Shape;2560;g3d2a8542ada_0_2496"/>
          <p:cNvSpPr>
            <a:spLocks noGrp="1"/>
          </p:cNvSpPr>
          <p:nvPr>
            <p:ph type="pic" idx="5"/>
          </p:nvPr>
        </p:nvSpPr>
        <p:spPr>
          <a:xfrm>
            <a:off x="13499550" y="3428550"/>
            <a:ext cx="3934200" cy="3934200"/>
          </a:xfrm>
          <a:prstGeom prst="rect">
            <a:avLst/>
          </a:prstGeom>
          <a:solidFill>
            <a:schemeClr val="lt2"/>
          </a:solidFill>
          <a:ln>
            <a:noFill/>
          </a:ln>
        </p:spPr>
      </p:sp>
      <p:sp>
        <p:nvSpPr>
          <p:cNvPr id="2561" name="Google Shape;2561;g3d2a8542ada_0_2496"/>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62" name="Google Shape;2562;g3d2a8542ada_0_2496"/>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63" name="Google Shape;2563;g3d2a8542ada_0_2496"/>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64" name="Google Shape;2564;g3d2a8542ada_0_2496"/>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4-up Images and Caption 03">
  <p:cSld name="Agenda_1_1_2_1_1_1_2_2_2_1_1_1_1_1_1_1_1_1_2_1_1_1">
    <p:spTree>
      <p:nvGrpSpPr>
        <p:cNvPr id="1" name="Shape 2565"/>
        <p:cNvGrpSpPr/>
        <p:nvPr/>
      </p:nvGrpSpPr>
      <p:grpSpPr>
        <a:xfrm>
          <a:off x="0" y="0"/>
          <a:ext cx="0" cy="0"/>
          <a:chOff x="0" y="0"/>
          <a:chExt cx="0" cy="0"/>
        </a:xfrm>
      </p:grpSpPr>
      <p:pic>
        <p:nvPicPr>
          <p:cNvPr id="2566" name="Google Shape;2566;g3d2a8542ada_0_2510"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67" name="Google Shape;2567;g3d2a8542ada_0_2510"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68" name="Google Shape;2568;g3d2a8542ada_0_2510"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69" name="Google Shape;2569;g3d2a8542ada_0_2510"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70" name="Google Shape;2570;g3d2a8542ada_0_2510"/>
          <p:cNvSpPr>
            <a:spLocks noGrp="1"/>
          </p:cNvSpPr>
          <p:nvPr>
            <p:ph type="pic" idx="2"/>
          </p:nvPr>
        </p:nvSpPr>
        <p:spPr>
          <a:xfrm>
            <a:off x="457200" y="3428550"/>
            <a:ext cx="3934200" cy="3934200"/>
          </a:xfrm>
          <a:prstGeom prst="rect">
            <a:avLst/>
          </a:prstGeom>
          <a:solidFill>
            <a:schemeClr val="lt2"/>
          </a:solidFill>
          <a:ln>
            <a:noFill/>
          </a:ln>
        </p:spPr>
      </p:sp>
      <p:sp>
        <p:nvSpPr>
          <p:cNvPr id="2571" name="Google Shape;2571;g3d2a8542ada_0_2510"/>
          <p:cNvSpPr>
            <a:spLocks noGrp="1"/>
          </p:cNvSpPr>
          <p:nvPr>
            <p:ph type="pic" idx="3"/>
          </p:nvPr>
        </p:nvSpPr>
        <p:spPr>
          <a:xfrm>
            <a:off x="4804650" y="3428550"/>
            <a:ext cx="3934200" cy="3934200"/>
          </a:xfrm>
          <a:prstGeom prst="rect">
            <a:avLst/>
          </a:prstGeom>
          <a:solidFill>
            <a:schemeClr val="lt2"/>
          </a:solidFill>
          <a:ln>
            <a:noFill/>
          </a:ln>
        </p:spPr>
      </p:sp>
      <p:sp>
        <p:nvSpPr>
          <p:cNvPr id="2572" name="Google Shape;2572;g3d2a8542ada_0_2510"/>
          <p:cNvSpPr>
            <a:spLocks noGrp="1"/>
          </p:cNvSpPr>
          <p:nvPr>
            <p:ph type="pic" idx="4"/>
          </p:nvPr>
        </p:nvSpPr>
        <p:spPr>
          <a:xfrm>
            <a:off x="9152100" y="3428550"/>
            <a:ext cx="3934200" cy="3934200"/>
          </a:xfrm>
          <a:prstGeom prst="rect">
            <a:avLst/>
          </a:prstGeom>
          <a:solidFill>
            <a:schemeClr val="lt2"/>
          </a:solidFill>
          <a:ln>
            <a:noFill/>
          </a:ln>
        </p:spPr>
      </p:sp>
      <p:sp>
        <p:nvSpPr>
          <p:cNvPr id="2573" name="Google Shape;2573;g3d2a8542ada_0_2510"/>
          <p:cNvSpPr>
            <a:spLocks noGrp="1"/>
          </p:cNvSpPr>
          <p:nvPr>
            <p:ph type="pic" idx="5"/>
          </p:nvPr>
        </p:nvSpPr>
        <p:spPr>
          <a:xfrm>
            <a:off x="13499550" y="3428550"/>
            <a:ext cx="3934200" cy="3934200"/>
          </a:xfrm>
          <a:prstGeom prst="rect">
            <a:avLst/>
          </a:prstGeom>
          <a:solidFill>
            <a:schemeClr val="lt2"/>
          </a:solidFill>
          <a:ln>
            <a:noFill/>
          </a:ln>
        </p:spPr>
      </p:sp>
      <p:sp>
        <p:nvSpPr>
          <p:cNvPr id="2574" name="Google Shape;2574;g3d2a8542ada_0_2510"/>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2575" name="Google Shape;2575;g3d2a8542ada_0_2510"/>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76" name="Google Shape;2576;g3d2a8542ada_0_2510"/>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77" name="Google Shape;2577;g3d2a8542ada_0_2510"/>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78" name="Google Shape;2578;g3d2a8542ada_0_2510"/>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4-up Images and Caption 03 - white">
  <p:cSld name="Agenda_1_1_2_1_1_1_2_2_2_1_1_1_1_1_1_1_1_1_2_1_1_1_1">
    <p:bg>
      <p:bgPr>
        <a:solidFill>
          <a:schemeClr val="lt1"/>
        </a:solidFill>
        <a:effectLst/>
      </p:bgPr>
    </p:bg>
    <p:spTree>
      <p:nvGrpSpPr>
        <p:cNvPr id="1" name="Shape 2579"/>
        <p:cNvGrpSpPr/>
        <p:nvPr/>
      </p:nvGrpSpPr>
      <p:grpSpPr>
        <a:xfrm>
          <a:off x="0" y="0"/>
          <a:ext cx="0" cy="0"/>
          <a:chOff x="0" y="0"/>
          <a:chExt cx="0" cy="0"/>
        </a:xfrm>
      </p:grpSpPr>
      <p:pic>
        <p:nvPicPr>
          <p:cNvPr id="2580" name="Google Shape;2580;g3d2a8542ada_0_2524"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81" name="Google Shape;2581;g3d2a8542ada_0_2524"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82" name="Google Shape;2582;g3d2a8542ada_0_2524"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83" name="Google Shape;2583;g3d2a8542ada_0_2524"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84" name="Google Shape;2584;g3d2a8542ada_0_2524"/>
          <p:cNvSpPr>
            <a:spLocks noGrp="1"/>
          </p:cNvSpPr>
          <p:nvPr>
            <p:ph type="pic" idx="2"/>
          </p:nvPr>
        </p:nvSpPr>
        <p:spPr>
          <a:xfrm>
            <a:off x="457200" y="3428550"/>
            <a:ext cx="3934200" cy="3934200"/>
          </a:xfrm>
          <a:prstGeom prst="rect">
            <a:avLst/>
          </a:prstGeom>
          <a:solidFill>
            <a:schemeClr val="lt2"/>
          </a:solidFill>
          <a:ln>
            <a:noFill/>
          </a:ln>
        </p:spPr>
      </p:sp>
      <p:sp>
        <p:nvSpPr>
          <p:cNvPr id="2585" name="Google Shape;2585;g3d2a8542ada_0_2524"/>
          <p:cNvSpPr>
            <a:spLocks noGrp="1"/>
          </p:cNvSpPr>
          <p:nvPr>
            <p:ph type="pic" idx="3"/>
          </p:nvPr>
        </p:nvSpPr>
        <p:spPr>
          <a:xfrm>
            <a:off x="4804650" y="3428550"/>
            <a:ext cx="3934200" cy="3934200"/>
          </a:xfrm>
          <a:prstGeom prst="rect">
            <a:avLst/>
          </a:prstGeom>
          <a:solidFill>
            <a:schemeClr val="lt2"/>
          </a:solidFill>
          <a:ln>
            <a:noFill/>
          </a:ln>
        </p:spPr>
      </p:sp>
      <p:sp>
        <p:nvSpPr>
          <p:cNvPr id="2586" name="Google Shape;2586;g3d2a8542ada_0_2524"/>
          <p:cNvSpPr>
            <a:spLocks noGrp="1"/>
          </p:cNvSpPr>
          <p:nvPr>
            <p:ph type="pic" idx="4"/>
          </p:nvPr>
        </p:nvSpPr>
        <p:spPr>
          <a:xfrm>
            <a:off x="9152100" y="3428550"/>
            <a:ext cx="3934200" cy="3934200"/>
          </a:xfrm>
          <a:prstGeom prst="rect">
            <a:avLst/>
          </a:prstGeom>
          <a:solidFill>
            <a:schemeClr val="lt2"/>
          </a:solidFill>
          <a:ln>
            <a:noFill/>
          </a:ln>
        </p:spPr>
      </p:sp>
      <p:sp>
        <p:nvSpPr>
          <p:cNvPr id="2587" name="Google Shape;2587;g3d2a8542ada_0_2524"/>
          <p:cNvSpPr>
            <a:spLocks noGrp="1"/>
          </p:cNvSpPr>
          <p:nvPr>
            <p:ph type="pic" idx="5"/>
          </p:nvPr>
        </p:nvSpPr>
        <p:spPr>
          <a:xfrm>
            <a:off x="13499550" y="3428550"/>
            <a:ext cx="3934200" cy="3934200"/>
          </a:xfrm>
          <a:prstGeom prst="rect">
            <a:avLst/>
          </a:prstGeom>
          <a:solidFill>
            <a:schemeClr val="lt2"/>
          </a:solidFill>
          <a:ln>
            <a:noFill/>
          </a:ln>
        </p:spPr>
      </p:sp>
      <p:sp>
        <p:nvSpPr>
          <p:cNvPr id="2588" name="Google Shape;2588;g3d2a8542ada_0_2524"/>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589" name="Google Shape;2589;g3d2a8542ada_0_2524"/>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90" name="Google Shape;2590;g3d2a8542ada_0_2524"/>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91" name="Google Shape;2591;g3d2a8542ada_0_2524"/>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92" name="Google Shape;2592;g3d2a8542ada_0_2524"/>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70_End Card">
  <p:cSld name="SECTION_HEADER_2_1_2_3_1">
    <p:spTree>
      <p:nvGrpSpPr>
        <p:cNvPr id="1" name="Shape 236"/>
        <p:cNvGrpSpPr/>
        <p:nvPr/>
      </p:nvGrpSpPr>
      <p:grpSpPr>
        <a:xfrm>
          <a:off x="0" y="0"/>
          <a:ext cx="0" cy="0"/>
          <a:chOff x="0" y="0"/>
          <a:chExt cx="0" cy="0"/>
        </a:xfrm>
      </p:grpSpPr>
      <p:grpSp>
        <p:nvGrpSpPr>
          <p:cNvPr id="237" name="Google Shape;237;p81"/>
          <p:cNvGrpSpPr/>
          <p:nvPr/>
        </p:nvGrpSpPr>
        <p:grpSpPr>
          <a:xfrm>
            <a:off x="6572066" y="4629153"/>
            <a:ext cx="5143867" cy="1028694"/>
            <a:chOff x="1751220" y="2553305"/>
            <a:chExt cx="8690433" cy="1751564"/>
          </a:xfrm>
        </p:grpSpPr>
        <p:grpSp>
          <p:nvGrpSpPr>
            <p:cNvPr id="238" name="Google Shape;238;p81"/>
            <p:cNvGrpSpPr/>
            <p:nvPr/>
          </p:nvGrpSpPr>
          <p:grpSpPr>
            <a:xfrm>
              <a:off x="4940894" y="2609525"/>
              <a:ext cx="5500759" cy="1694643"/>
              <a:chOff x="4940894" y="2609525"/>
              <a:chExt cx="5500759" cy="1694643"/>
            </a:xfrm>
          </p:grpSpPr>
          <p:sp>
            <p:nvSpPr>
              <p:cNvPr id="239" name="Google Shape;239;p8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0" name="Google Shape;240;p8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1" name="Google Shape;241;p8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2" name="Google Shape;242;p8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43" name="Google Shape;243;p81"/>
            <p:cNvGrpSpPr/>
            <p:nvPr/>
          </p:nvGrpSpPr>
          <p:grpSpPr>
            <a:xfrm>
              <a:off x="1751220" y="2553305"/>
              <a:ext cx="2635412" cy="1751564"/>
              <a:chOff x="1751220" y="2553305"/>
              <a:chExt cx="2635412" cy="1751564"/>
            </a:xfrm>
          </p:grpSpPr>
          <p:grpSp>
            <p:nvGrpSpPr>
              <p:cNvPr id="244" name="Google Shape;244;p81"/>
              <p:cNvGrpSpPr/>
              <p:nvPr/>
            </p:nvGrpSpPr>
            <p:grpSpPr>
              <a:xfrm>
                <a:off x="1751220" y="2553305"/>
                <a:ext cx="2635412" cy="1751564"/>
                <a:chOff x="1751220" y="2553305"/>
                <a:chExt cx="2635412" cy="1751564"/>
              </a:xfrm>
            </p:grpSpPr>
            <p:sp>
              <p:nvSpPr>
                <p:cNvPr id="245" name="Google Shape;245;p8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6" name="Google Shape;246;p8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7" name="Google Shape;247;p8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p8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49" name="Google Shape;249;p8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250" name="Google Shape;250;p8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4-up Images and Caption 04">
  <p:cSld name="Agenda_1_1_2_1_1_1_2_2_2_1_1_1_1_1_1_1_1_1_2_1_1_1_1_1">
    <p:spTree>
      <p:nvGrpSpPr>
        <p:cNvPr id="1" name="Shape 2593"/>
        <p:cNvGrpSpPr/>
        <p:nvPr/>
      </p:nvGrpSpPr>
      <p:grpSpPr>
        <a:xfrm>
          <a:off x="0" y="0"/>
          <a:ext cx="0" cy="0"/>
          <a:chOff x="0" y="0"/>
          <a:chExt cx="0" cy="0"/>
        </a:xfrm>
      </p:grpSpPr>
      <p:pic>
        <p:nvPicPr>
          <p:cNvPr id="2594" name="Google Shape;2594;g3d2a8542ada_0_2538"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95" name="Google Shape;2595;g3d2a8542ada_0_2538"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96" name="Google Shape;2596;g3d2a8542ada_0_2538"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97" name="Google Shape;2597;g3d2a8542ada_0_2538"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98" name="Google Shape;2598;g3d2a8542ada_0_2538"/>
          <p:cNvSpPr>
            <a:spLocks noGrp="1"/>
          </p:cNvSpPr>
          <p:nvPr>
            <p:ph type="pic" idx="2"/>
          </p:nvPr>
        </p:nvSpPr>
        <p:spPr>
          <a:xfrm>
            <a:off x="457200" y="1714100"/>
            <a:ext cx="3934200" cy="5648400"/>
          </a:xfrm>
          <a:prstGeom prst="rect">
            <a:avLst/>
          </a:prstGeom>
          <a:solidFill>
            <a:schemeClr val="lt2"/>
          </a:solidFill>
          <a:ln>
            <a:noFill/>
          </a:ln>
        </p:spPr>
      </p:sp>
      <p:sp>
        <p:nvSpPr>
          <p:cNvPr id="2599" name="Google Shape;2599;g3d2a8542ada_0_2538"/>
          <p:cNvSpPr>
            <a:spLocks noGrp="1"/>
          </p:cNvSpPr>
          <p:nvPr>
            <p:ph type="pic" idx="3"/>
          </p:nvPr>
        </p:nvSpPr>
        <p:spPr>
          <a:xfrm>
            <a:off x="4804650" y="1714500"/>
            <a:ext cx="3934200" cy="5648400"/>
          </a:xfrm>
          <a:prstGeom prst="rect">
            <a:avLst/>
          </a:prstGeom>
          <a:solidFill>
            <a:schemeClr val="lt2"/>
          </a:solidFill>
          <a:ln>
            <a:noFill/>
          </a:ln>
        </p:spPr>
      </p:sp>
      <p:sp>
        <p:nvSpPr>
          <p:cNvPr id="2600" name="Google Shape;2600;g3d2a8542ada_0_2538"/>
          <p:cNvSpPr>
            <a:spLocks noGrp="1"/>
          </p:cNvSpPr>
          <p:nvPr>
            <p:ph type="pic" idx="4"/>
          </p:nvPr>
        </p:nvSpPr>
        <p:spPr>
          <a:xfrm>
            <a:off x="9152100" y="1714350"/>
            <a:ext cx="3934200" cy="5648400"/>
          </a:xfrm>
          <a:prstGeom prst="rect">
            <a:avLst/>
          </a:prstGeom>
          <a:solidFill>
            <a:schemeClr val="lt2"/>
          </a:solidFill>
          <a:ln>
            <a:noFill/>
          </a:ln>
        </p:spPr>
      </p:sp>
      <p:sp>
        <p:nvSpPr>
          <p:cNvPr id="2601" name="Google Shape;2601;g3d2a8542ada_0_2538"/>
          <p:cNvSpPr>
            <a:spLocks noGrp="1"/>
          </p:cNvSpPr>
          <p:nvPr>
            <p:ph type="pic" idx="5"/>
          </p:nvPr>
        </p:nvSpPr>
        <p:spPr>
          <a:xfrm>
            <a:off x="13499550" y="1714350"/>
            <a:ext cx="3934200" cy="5648400"/>
          </a:xfrm>
          <a:prstGeom prst="rect">
            <a:avLst/>
          </a:prstGeom>
          <a:solidFill>
            <a:schemeClr val="lt2"/>
          </a:solidFill>
          <a:ln>
            <a:noFill/>
          </a:ln>
        </p:spPr>
      </p:sp>
      <p:sp>
        <p:nvSpPr>
          <p:cNvPr id="2602" name="Google Shape;2602;g3d2a8542ada_0_2538"/>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03" name="Google Shape;2603;g3d2a8542ada_0_2538"/>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04" name="Google Shape;2604;g3d2a8542ada_0_2538"/>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05" name="Google Shape;2605;g3d2a8542ada_0_2538"/>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4-up Images and Caption 04 - white">
  <p:cSld name="Agenda_1_1_2_1_1_1_2_2_2_1_1_1_1_1_1_1_1_1_2_1_1_1_1_1_1">
    <p:bg>
      <p:bgPr>
        <a:solidFill>
          <a:schemeClr val="lt1"/>
        </a:solidFill>
        <a:effectLst/>
      </p:bgPr>
    </p:bg>
    <p:spTree>
      <p:nvGrpSpPr>
        <p:cNvPr id="1" name="Shape 2606"/>
        <p:cNvGrpSpPr/>
        <p:nvPr/>
      </p:nvGrpSpPr>
      <p:grpSpPr>
        <a:xfrm>
          <a:off x="0" y="0"/>
          <a:ext cx="0" cy="0"/>
          <a:chOff x="0" y="0"/>
          <a:chExt cx="0" cy="0"/>
        </a:xfrm>
      </p:grpSpPr>
      <p:pic>
        <p:nvPicPr>
          <p:cNvPr id="2607" name="Google Shape;2607;g3d2a8542ada_0_2551"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608" name="Google Shape;2608;g3d2a8542ada_0_2551"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609" name="Google Shape;2609;g3d2a8542ada_0_2551"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610" name="Google Shape;2610;g3d2a8542ada_0_2551"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611" name="Google Shape;2611;g3d2a8542ada_0_2551"/>
          <p:cNvSpPr>
            <a:spLocks noGrp="1"/>
          </p:cNvSpPr>
          <p:nvPr>
            <p:ph type="pic" idx="2"/>
          </p:nvPr>
        </p:nvSpPr>
        <p:spPr>
          <a:xfrm>
            <a:off x="457200" y="1714100"/>
            <a:ext cx="3934200" cy="5648400"/>
          </a:xfrm>
          <a:prstGeom prst="rect">
            <a:avLst/>
          </a:prstGeom>
          <a:solidFill>
            <a:schemeClr val="lt2"/>
          </a:solidFill>
          <a:ln>
            <a:noFill/>
          </a:ln>
        </p:spPr>
      </p:sp>
      <p:sp>
        <p:nvSpPr>
          <p:cNvPr id="2612" name="Google Shape;2612;g3d2a8542ada_0_2551"/>
          <p:cNvSpPr>
            <a:spLocks noGrp="1"/>
          </p:cNvSpPr>
          <p:nvPr>
            <p:ph type="pic" idx="3"/>
          </p:nvPr>
        </p:nvSpPr>
        <p:spPr>
          <a:xfrm>
            <a:off x="4804650" y="1714500"/>
            <a:ext cx="3934200" cy="5648400"/>
          </a:xfrm>
          <a:prstGeom prst="rect">
            <a:avLst/>
          </a:prstGeom>
          <a:solidFill>
            <a:schemeClr val="lt2"/>
          </a:solidFill>
          <a:ln>
            <a:noFill/>
          </a:ln>
        </p:spPr>
      </p:sp>
      <p:sp>
        <p:nvSpPr>
          <p:cNvPr id="2613" name="Google Shape;2613;g3d2a8542ada_0_2551"/>
          <p:cNvSpPr>
            <a:spLocks noGrp="1"/>
          </p:cNvSpPr>
          <p:nvPr>
            <p:ph type="pic" idx="4"/>
          </p:nvPr>
        </p:nvSpPr>
        <p:spPr>
          <a:xfrm>
            <a:off x="9152100" y="1714350"/>
            <a:ext cx="3934200" cy="5648400"/>
          </a:xfrm>
          <a:prstGeom prst="rect">
            <a:avLst/>
          </a:prstGeom>
          <a:solidFill>
            <a:schemeClr val="lt2"/>
          </a:solidFill>
          <a:ln>
            <a:noFill/>
          </a:ln>
        </p:spPr>
      </p:sp>
      <p:sp>
        <p:nvSpPr>
          <p:cNvPr id="2614" name="Google Shape;2614;g3d2a8542ada_0_2551"/>
          <p:cNvSpPr>
            <a:spLocks noGrp="1"/>
          </p:cNvSpPr>
          <p:nvPr>
            <p:ph type="pic" idx="5"/>
          </p:nvPr>
        </p:nvSpPr>
        <p:spPr>
          <a:xfrm>
            <a:off x="13499550" y="1714350"/>
            <a:ext cx="3934200" cy="5648400"/>
          </a:xfrm>
          <a:prstGeom prst="rect">
            <a:avLst/>
          </a:prstGeom>
          <a:solidFill>
            <a:schemeClr val="lt2"/>
          </a:solidFill>
          <a:ln>
            <a:noFill/>
          </a:ln>
        </p:spPr>
      </p:sp>
      <p:sp>
        <p:nvSpPr>
          <p:cNvPr id="2615" name="Google Shape;2615;g3d2a8542ada_0_2551"/>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16" name="Google Shape;2616;g3d2a8542ada_0_2551"/>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17" name="Google Shape;2617;g3d2a8542ada_0_2551"/>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18" name="Google Shape;2618;g3d2a8542ada_0_2551"/>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2-up Large Text">
  <p:cSld name="Agenda_1_1_2_1_1_1_2_2_2_1_1_1_1_1_1_1_1_1_2_1_1_1_1_1_2_1_1_2_1_1_1_1_1_1_1">
    <p:spTree>
      <p:nvGrpSpPr>
        <p:cNvPr id="1" name="Shape 2619"/>
        <p:cNvGrpSpPr/>
        <p:nvPr/>
      </p:nvGrpSpPr>
      <p:grpSpPr>
        <a:xfrm>
          <a:off x="0" y="0"/>
          <a:ext cx="0" cy="0"/>
          <a:chOff x="0" y="0"/>
          <a:chExt cx="0" cy="0"/>
        </a:xfrm>
      </p:grpSpPr>
      <p:sp>
        <p:nvSpPr>
          <p:cNvPr id="2620" name="Google Shape;2620;g3d2a8542ada_0_256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21" name="Google Shape;2621;g3d2a8542ada_0_2564"/>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22" name="Google Shape;2622;g3d2a8542ada_0_2564"/>
          <p:cNvSpPr txBox="1">
            <a:spLocks noGrp="1"/>
          </p:cNvSpPr>
          <p:nvPr>
            <p:ph type="title" idx="3"/>
          </p:nvPr>
        </p:nvSpPr>
        <p:spPr>
          <a:xfrm>
            <a:off x="4381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2623" name="Google Shape;2623;g3d2a8542ada_0_2564"/>
          <p:cNvSpPr txBox="1">
            <a:spLocks noGrp="1"/>
          </p:cNvSpPr>
          <p:nvPr>
            <p:ph type="title" idx="4"/>
          </p:nvPr>
        </p:nvSpPr>
        <p:spPr>
          <a:xfrm>
            <a:off x="92869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2624" name="Google Shape;2624;g3d2a8542ada_0_2564"/>
          <p:cNvSpPr txBox="1">
            <a:spLocks noGrp="1"/>
          </p:cNvSpPr>
          <p:nvPr>
            <p:ph type="body" idx="1"/>
          </p:nvPr>
        </p:nvSpPr>
        <p:spPr>
          <a:xfrm>
            <a:off x="4638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
        <p:nvSpPr>
          <p:cNvPr id="2625" name="Google Shape;2625;g3d2a8542ada_0_2564"/>
          <p:cNvSpPr txBox="1">
            <a:spLocks noGrp="1"/>
          </p:cNvSpPr>
          <p:nvPr>
            <p:ph type="body" idx="5"/>
          </p:nvPr>
        </p:nvSpPr>
        <p:spPr>
          <a:xfrm>
            <a:off x="92869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2-up Large Text - Image">
  <p:cSld name="Agenda_1_1_2_1_1_1_2_2_2_1_1_1_1_1_1_1_1_1_2_1_1_1_1_1_2_1_1_2_1_1_1_1_1_1_1_3">
    <p:spTree>
      <p:nvGrpSpPr>
        <p:cNvPr id="1" name="Shape 2626"/>
        <p:cNvGrpSpPr/>
        <p:nvPr/>
      </p:nvGrpSpPr>
      <p:grpSpPr>
        <a:xfrm>
          <a:off x="0" y="0"/>
          <a:ext cx="0" cy="0"/>
          <a:chOff x="0" y="0"/>
          <a:chExt cx="0" cy="0"/>
        </a:xfrm>
      </p:grpSpPr>
      <p:sp>
        <p:nvSpPr>
          <p:cNvPr id="2627" name="Google Shape;2627;g3d2a8542ada_0_2571"/>
          <p:cNvSpPr>
            <a:spLocks noGrp="1"/>
          </p:cNvSpPr>
          <p:nvPr>
            <p:ph type="pic" idx="2"/>
          </p:nvPr>
        </p:nvSpPr>
        <p:spPr>
          <a:xfrm>
            <a:off x="254" y="0"/>
            <a:ext cx="18288000" cy="10287000"/>
          </a:xfrm>
          <a:prstGeom prst="rect">
            <a:avLst/>
          </a:prstGeom>
          <a:solidFill>
            <a:schemeClr val="lt2"/>
          </a:solidFill>
          <a:ln>
            <a:noFill/>
          </a:ln>
        </p:spPr>
      </p:sp>
      <p:sp>
        <p:nvSpPr>
          <p:cNvPr id="2628" name="Google Shape;2628;g3d2a8542ada_0_257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629" name="Google Shape;2629;g3d2a8542ada_0_2571"/>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630" name="Google Shape;2630;g3d2a8542ada_0_2571"/>
          <p:cNvSpPr txBox="1">
            <a:spLocks noGrp="1"/>
          </p:cNvSpPr>
          <p:nvPr>
            <p:ph type="title" idx="4"/>
          </p:nvPr>
        </p:nvSpPr>
        <p:spPr>
          <a:xfrm>
            <a:off x="4381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lt1"/>
              </a:buClr>
              <a:buSzPts val="5600"/>
              <a:buNone/>
              <a:defRPr sz="5600">
                <a:solidFill>
                  <a:schemeClr val="lt1"/>
                </a:solidFill>
              </a:defRPr>
            </a:lvl1pPr>
            <a:lvl2pPr lvl="1">
              <a:lnSpc>
                <a:spcPct val="100000"/>
              </a:lnSpc>
              <a:spcBef>
                <a:spcPts val="0"/>
              </a:spcBef>
              <a:spcAft>
                <a:spcPts val="0"/>
              </a:spcAft>
              <a:buClr>
                <a:schemeClr val="lt1"/>
              </a:buClr>
              <a:buSzPts val="5600"/>
              <a:buNone/>
              <a:defRPr sz="5600">
                <a:solidFill>
                  <a:schemeClr val="lt1"/>
                </a:solidFill>
              </a:defRPr>
            </a:lvl2pPr>
            <a:lvl3pPr lvl="2">
              <a:lnSpc>
                <a:spcPct val="100000"/>
              </a:lnSpc>
              <a:spcBef>
                <a:spcPts val="0"/>
              </a:spcBef>
              <a:spcAft>
                <a:spcPts val="0"/>
              </a:spcAft>
              <a:buClr>
                <a:schemeClr val="lt1"/>
              </a:buClr>
              <a:buSzPts val="5600"/>
              <a:buNone/>
              <a:defRPr sz="5600">
                <a:solidFill>
                  <a:schemeClr val="lt1"/>
                </a:solidFill>
              </a:defRPr>
            </a:lvl3pPr>
            <a:lvl4pPr lvl="3">
              <a:lnSpc>
                <a:spcPct val="100000"/>
              </a:lnSpc>
              <a:spcBef>
                <a:spcPts val="0"/>
              </a:spcBef>
              <a:spcAft>
                <a:spcPts val="0"/>
              </a:spcAft>
              <a:buClr>
                <a:schemeClr val="lt1"/>
              </a:buClr>
              <a:buSzPts val="5600"/>
              <a:buNone/>
              <a:defRPr sz="5600">
                <a:solidFill>
                  <a:schemeClr val="lt1"/>
                </a:solidFill>
              </a:defRPr>
            </a:lvl4pPr>
            <a:lvl5pPr lvl="4">
              <a:lnSpc>
                <a:spcPct val="100000"/>
              </a:lnSpc>
              <a:spcBef>
                <a:spcPts val="0"/>
              </a:spcBef>
              <a:spcAft>
                <a:spcPts val="0"/>
              </a:spcAft>
              <a:buClr>
                <a:schemeClr val="lt1"/>
              </a:buClr>
              <a:buSzPts val="5600"/>
              <a:buNone/>
              <a:defRPr sz="5600">
                <a:solidFill>
                  <a:schemeClr val="lt1"/>
                </a:solidFill>
              </a:defRPr>
            </a:lvl5pPr>
            <a:lvl6pPr lvl="5">
              <a:lnSpc>
                <a:spcPct val="100000"/>
              </a:lnSpc>
              <a:spcBef>
                <a:spcPts val="0"/>
              </a:spcBef>
              <a:spcAft>
                <a:spcPts val="0"/>
              </a:spcAft>
              <a:buClr>
                <a:schemeClr val="lt1"/>
              </a:buClr>
              <a:buSzPts val="5600"/>
              <a:buNone/>
              <a:defRPr sz="5600">
                <a:solidFill>
                  <a:schemeClr val="lt1"/>
                </a:solidFill>
              </a:defRPr>
            </a:lvl6pPr>
            <a:lvl7pPr lvl="6">
              <a:lnSpc>
                <a:spcPct val="100000"/>
              </a:lnSpc>
              <a:spcBef>
                <a:spcPts val="0"/>
              </a:spcBef>
              <a:spcAft>
                <a:spcPts val="0"/>
              </a:spcAft>
              <a:buClr>
                <a:schemeClr val="lt1"/>
              </a:buClr>
              <a:buSzPts val="5600"/>
              <a:buNone/>
              <a:defRPr sz="5600">
                <a:solidFill>
                  <a:schemeClr val="lt1"/>
                </a:solidFill>
              </a:defRPr>
            </a:lvl7pPr>
            <a:lvl8pPr lvl="7">
              <a:lnSpc>
                <a:spcPct val="100000"/>
              </a:lnSpc>
              <a:spcBef>
                <a:spcPts val="0"/>
              </a:spcBef>
              <a:spcAft>
                <a:spcPts val="0"/>
              </a:spcAft>
              <a:buClr>
                <a:schemeClr val="lt1"/>
              </a:buClr>
              <a:buSzPts val="5600"/>
              <a:buNone/>
              <a:defRPr sz="5600">
                <a:solidFill>
                  <a:schemeClr val="lt1"/>
                </a:solidFill>
              </a:defRPr>
            </a:lvl8pPr>
            <a:lvl9pPr lvl="8">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631" name="Google Shape;2631;g3d2a8542ada_0_2571"/>
          <p:cNvSpPr txBox="1">
            <a:spLocks noGrp="1"/>
          </p:cNvSpPr>
          <p:nvPr>
            <p:ph type="title" idx="5"/>
          </p:nvPr>
        </p:nvSpPr>
        <p:spPr>
          <a:xfrm>
            <a:off x="92869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lt1"/>
              </a:buClr>
              <a:buSzPts val="5600"/>
              <a:buNone/>
              <a:defRPr sz="5600">
                <a:solidFill>
                  <a:schemeClr val="lt1"/>
                </a:solidFill>
              </a:defRPr>
            </a:lvl1pPr>
            <a:lvl2pPr lvl="1">
              <a:lnSpc>
                <a:spcPct val="100000"/>
              </a:lnSpc>
              <a:spcBef>
                <a:spcPts val="0"/>
              </a:spcBef>
              <a:spcAft>
                <a:spcPts val="0"/>
              </a:spcAft>
              <a:buClr>
                <a:schemeClr val="lt1"/>
              </a:buClr>
              <a:buSzPts val="5600"/>
              <a:buNone/>
              <a:defRPr sz="5600">
                <a:solidFill>
                  <a:schemeClr val="lt1"/>
                </a:solidFill>
              </a:defRPr>
            </a:lvl2pPr>
            <a:lvl3pPr lvl="2">
              <a:lnSpc>
                <a:spcPct val="100000"/>
              </a:lnSpc>
              <a:spcBef>
                <a:spcPts val="0"/>
              </a:spcBef>
              <a:spcAft>
                <a:spcPts val="0"/>
              </a:spcAft>
              <a:buClr>
                <a:schemeClr val="lt1"/>
              </a:buClr>
              <a:buSzPts val="5600"/>
              <a:buNone/>
              <a:defRPr sz="5600">
                <a:solidFill>
                  <a:schemeClr val="lt1"/>
                </a:solidFill>
              </a:defRPr>
            </a:lvl3pPr>
            <a:lvl4pPr lvl="3">
              <a:lnSpc>
                <a:spcPct val="100000"/>
              </a:lnSpc>
              <a:spcBef>
                <a:spcPts val="0"/>
              </a:spcBef>
              <a:spcAft>
                <a:spcPts val="0"/>
              </a:spcAft>
              <a:buClr>
                <a:schemeClr val="lt1"/>
              </a:buClr>
              <a:buSzPts val="5600"/>
              <a:buNone/>
              <a:defRPr sz="5600">
                <a:solidFill>
                  <a:schemeClr val="lt1"/>
                </a:solidFill>
              </a:defRPr>
            </a:lvl4pPr>
            <a:lvl5pPr lvl="4">
              <a:lnSpc>
                <a:spcPct val="100000"/>
              </a:lnSpc>
              <a:spcBef>
                <a:spcPts val="0"/>
              </a:spcBef>
              <a:spcAft>
                <a:spcPts val="0"/>
              </a:spcAft>
              <a:buClr>
                <a:schemeClr val="lt1"/>
              </a:buClr>
              <a:buSzPts val="5600"/>
              <a:buNone/>
              <a:defRPr sz="5600">
                <a:solidFill>
                  <a:schemeClr val="lt1"/>
                </a:solidFill>
              </a:defRPr>
            </a:lvl5pPr>
            <a:lvl6pPr lvl="5">
              <a:lnSpc>
                <a:spcPct val="100000"/>
              </a:lnSpc>
              <a:spcBef>
                <a:spcPts val="0"/>
              </a:spcBef>
              <a:spcAft>
                <a:spcPts val="0"/>
              </a:spcAft>
              <a:buClr>
                <a:schemeClr val="lt1"/>
              </a:buClr>
              <a:buSzPts val="5600"/>
              <a:buNone/>
              <a:defRPr sz="5600">
                <a:solidFill>
                  <a:schemeClr val="lt1"/>
                </a:solidFill>
              </a:defRPr>
            </a:lvl6pPr>
            <a:lvl7pPr lvl="6">
              <a:lnSpc>
                <a:spcPct val="100000"/>
              </a:lnSpc>
              <a:spcBef>
                <a:spcPts val="0"/>
              </a:spcBef>
              <a:spcAft>
                <a:spcPts val="0"/>
              </a:spcAft>
              <a:buClr>
                <a:schemeClr val="lt1"/>
              </a:buClr>
              <a:buSzPts val="5600"/>
              <a:buNone/>
              <a:defRPr sz="5600">
                <a:solidFill>
                  <a:schemeClr val="lt1"/>
                </a:solidFill>
              </a:defRPr>
            </a:lvl7pPr>
            <a:lvl8pPr lvl="7">
              <a:lnSpc>
                <a:spcPct val="100000"/>
              </a:lnSpc>
              <a:spcBef>
                <a:spcPts val="0"/>
              </a:spcBef>
              <a:spcAft>
                <a:spcPts val="0"/>
              </a:spcAft>
              <a:buClr>
                <a:schemeClr val="lt1"/>
              </a:buClr>
              <a:buSzPts val="5600"/>
              <a:buNone/>
              <a:defRPr sz="5600">
                <a:solidFill>
                  <a:schemeClr val="lt1"/>
                </a:solidFill>
              </a:defRPr>
            </a:lvl8pPr>
            <a:lvl9pPr lvl="8">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632" name="Google Shape;2632;g3d2a8542ada_0_2571"/>
          <p:cNvSpPr txBox="1">
            <a:spLocks noGrp="1"/>
          </p:cNvSpPr>
          <p:nvPr>
            <p:ph type="body" idx="1"/>
          </p:nvPr>
        </p:nvSpPr>
        <p:spPr>
          <a:xfrm>
            <a:off x="4638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lt1"/>
              </a:buClr>
              <a:buSzPts val="3200"/>
              <a:buChar char="●"/>
              <a:defRPr sz="3200">
                <a:solidFill>
                  <a:schemeClr val="lt1"/>
                </a:solidFill>
              </a:defRPr>
            </a:lvl1pPr>
            <a:lvl2pPr marL="914400" lvl="1" indent="-431800">
              <a:spcBef>
                <a:spcPts val="0"/>
              </a:spcBef>
              <a:spcAft>
                <a:spcPts val="0"/>
              </a:spcAft>
              <a:buClr>
                <a:schemeClr val="lt1"/>
              </a:buClr>
              <a:buSzPts val="3200"/>
              <a:buChar char="○"/>
              <a:defRPr sz="3200">
                <a:solidFill>
                  <a:schemeClr val="lt1"/>
                </a:solidFill>
              </a:defRPr>
            </a:lvl2pPr>
            <a:lvl3pPr marL="1371600" lvl="2" indent="-431800">
              <a:spcBef>
                <a:spcPts val="0"/>
              </a:spcBef>
              <a:spcAft>
                <a:spcPts val="0"/>
              </a:spcAft>
              <a:buClr>
                <a:schemeClr val="lt1"/>
              </a:buClr>
              <a:buSzPts val="3200"/>
              <a:buChar char="■"/>
              <a:defRPr sz="3200">
                <a:solidFill>
                  <a:schemeClr val="lt1"/>
                </a:solidFill>
              </a:defRPr>
            </a:lvl3pPr>
            <a:lvl4pPr marL="1828800" lvl="3" indent="-431800">
              <a:spcBef>
                <a:spcPts val="0"/>
              </a:spcBef>
              <a:spcAft>
                <a:spcPts val="0"/>
              </a:spcAft>
              <a:buClr>
                <a:schemeClr val="lt1"/>
              </a:buClr>
              <a:buSzPts val="3200"/>
              <a:buChar char="●"/>
              <a:defRPr sz="3200">
                <a:solidFill>
                  <a:schemeClr val="lt1"/>
                </a:solidFill>
              </a:defRPr>
            </a:lvl4pPr>
            <a:lvl5pPr marL="2286000" lvl="4" indent="-431800">
              <a:spcBef>
                <a:spcPts val="0"/>
              </a:spcBef>
              <a:spcAft>
                <a:spcPts val="0"/>
              </a:spcAft>
              <a:buClr>
                <a:schemeClr val="lt1"/>
              </a:buClr>
              <a:buSzPts val="3200"/>
              <a:buChar char="○"/>
              <a:defRPr sz="3200">
                <a:solidFill>
                  <a:schemeClr val="lt1"/>
                </a:solidFill>
              </a:defRPr>
            </a:lvl5pPr>
            <a:lvl6pPr marL="2743200" lvl="5" indent="-431800">
              <a:spcBef>
                <a:spcPts val="0"/>
              </a:spcBef>
              <a:spcAft>
                <a:spcPts val="0"/>
              </a:spcAft>
              <a:buClr>
                <a:schemeClr val="lt1"/>
              </a:buClr>
              <a:buSzPts val="3200"/>
              <a:buChar char="■"/>
              <a:defRPr sz="3200">
                <a:solidFill>
                  <a:schemeClr val="lt1"/>
                </a:solidFill>
              </a:defRPr>
            </a:lvl6pPr>
            <a:lvl7pPr marL="3200400" lvl="6" indent="-431800">
              <a:spcBef>
                <a:spcPts val="0"/>
              </a:spcBef>
              <a:spcAft>
                <a:spcPts val="0"/>
              </a:spcAft>
              <a:buClr>
                <a:schemeClr val="lt1"/>
              </a:buClr>
              <a:buSzPts val="3200"/>
              <a:buChar char="●"/>
              <a:defRPr sz="3200">
                <a:solidFill>
                  <a:schemeClr val="lt1"/>
                </a:solidFill>
              </a:defRPr>
            </a:lvl7pPr>
            <a:lvl8pPr marL="3657600" lvl="7" indent="-431800">
              <a:spcBef>
                <a:spcPts val="0"/>
              </a:spcBef>
              <a:spcAft>
                <a:spcPts val="0"/>
              </a:spcAft>
              <a:buClr>
                <a:schemeClr val="lt1"/>
              </a:buClr>
              <a:buSzPts val="3200"/>
              <a:buChar char="○"/>
              <a:defRPr sz="3200">
                <a:solidFill>
                  <a:schemeClr val="lt1"/>
                </a:solidFill>
              </a:defRPr>
            </a:lvl8pPr>
            <a:lvl9pPr marL="4114800" lvl="8" indent="-431800">
              <a:spcBef>
                <a:spcPts val="0"/>
              </a:spcBef>
              <a:spcAft>
                <a:spcPts val="0"/>
              </a:spcAft>
              <a:buClr>
                <a:schemeClr val="lt1"/>
              </a:buClr>
              <a:buSzPts val="3200"/>
              <a:buChar char="■"/>
              <a:defRPr sz="3200">
                <a:solidFill>
                  <a:schemeClr val="lt1"/>
                </a:solidFill>
              </a:defRPr>
            </a:lvl9pPr>
          </a:lstStyle>
          <a:p>
            <a:endParaRPr/>
          </a:p>
        </p:txBody>
      </p:sp>
      <p:sp>
        <p:nvSpPr>
          <p:cNvPr id="2633" name="Google Shape;2633;g3d2a8542ada_0_2571"/>
          <p:cNvSpPr txBox="1">
            <a:spLocks noGrp="1"/>
          </p:cNvSpPr>
          <p:nvPr>
            <p:ph type="body" idx="6"/>
          </p:nvPr>
        </p:nvSpPr>
        <p:spPr>
          <a:xfrm>
            <a:off x="92869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lt1"/>
              </a:buClr>
              <a:buSzPts val="3200"/>
              <a:buChar char="●"/>
              <a:defRPr sz="3200">
                <a:solidFill>
                  <a:schemeClr val="lt1"/>
                </a:solidFill>
              </a:defRPr>
            </a:lvl1pPr>
            <a:lvl2pPr marL="914400" lvl="1" indent="-431800">
              <a:spcBef>
                <a:spcPts val="0"/>
              </a:spcBef>
              <a:spcAft>
                <a:spcPts val="0"/>
              </a:spcAft>
              <a:buClr>
                <a:schemeClr val="lt1"/>
              </a:buClr>
              <a:buSzPts val="3200"/>
              <a:buChar char="○"/>
              <a:defRPr sz="3200">
                <a:solidFill>
                  <a:schemeClr val="lt1"/>
                </a:solidFill>
              </a:defRPr>
            </a:lvl2pPr>
            <a:lvl3pPr marL="1371600" lvl="2" indent="-431800">
              <a:spcBef>
                <a:spcPts val="0"/>
              </a:spcBef>
              <a:spcAft>
                <a:spcPts val="0"/>
              </a:spcAft>
              <a:buClr>
                <a:schemeClr val="lt1"/>
              </a:buClr>
              <a:buSzPts val="3200"/>
              <a:buChar char="■"/>
              <a:defRPr sz="3200">
                <a:solidFill>
                  <a:schemeClr val="lt1"/>
                </a:solidFill>
              </a:defRPr>
            </a:lvl3pPr>
            <a:lvl4pPr marL="1828800" lvl="3" indent="-431800">
              <a:spcBef>
                <a:spcPts val="0"/>
              </a:spcBef>
              <a:spcAft>
                <a:spcPts val="0"/>
              </a:spcAft>
              <a:buClr>
                <a:schemeClr val="lt1"/>
              </a:buClr>
              <a:buSzPts val="3200"/>
              <a:buChar char="●"/>
              <a:defRPr sz="3200">
                <a:solidFill>
                  <a:schemeClr val="lt1"/>
                </a:solidFill>
              </a:defRPr>
            </a:lvl4pPr>
            <a:lvl5pPr marL="2286000" lvl="4" indent="-431800">
              <a:spcBef>
                <a:spcPts val="0"/>
              </a:spcBef>
              <a:spcAft>
                <a:spcPts val="0"/>
              </a:spcAft>
              <a:buClr>
                <a:schemeClr val="lt1"/>
              </a:buClr>
              <a:buSzPts val="3200"/>
              <a:buChar char="○"/>
              <a:defRPr sz="3200">
                <a:solidFill>
                  <a:schemeClr val="lt1"/>
                </a:solidFill>
              </a:defRPr>
            </a:lvl5pPr>
            <a:lvl6pPr marL="2743200" lvl="5" indent="-431800">
              <a:spcBef>
                <a:spcPts val="0"/>
              </a:spcBef>
              <a:spcAft>
                <a:spcPts val="0"/>
              </a:spcAft>
              <a:buClr>
                <a:schemeClr val="lt1"/>
              </a:buClr>
              <a:buSzPts val="3200"/>
              <a:buChar char="■"/>
              <a:defRPr sz="3200">
                <a:solidFill>
                  <a:schemeClr val="lt1"/>
                </a:solidFill>
              </a:defRPr>
            </a:lvl6pPr>
            <a:lvl7pPr marL="3200400" lvl="6" indent="-431800">
              <a:spcBef>
                <a:spcPts val="0"/>
              </a:spcBef>
              <a:spcAft>
                <a:spcPts val="0"/>
              </a:spcAft>
              <a:buClr>
                <a:schemeClr val="lt1"/>
              </a:buClr>
              <a:buSzPts val="3200"/>
              <a:buChar char="●"/>
              <a:defRPr sz="3200">
                <a:solidFill>
                  <a:schemeClr val="lt1"/>
                </a:solidFill>
              </a:defRPr>
            </a:lvl7pPr>
            <a:lvl8pPr marL="3657600" lvl="7" indent="-431800">
              <a:spcBef>
                <a:spcPts val="0"/>
              </a:spcBef>
              <a:spcAft>
                <a:spcPts val="0"/>
              </a:spcAft>
              <a:buClr>
                <a:schemeClr val="lt1"/>
              </a:buClr>
              <a:buSzPts val="3200"/>
              <a:buChar char="○"/>
              <a:defRPr sz="3200">
                <a:solidFill>
                  <a:schemeClr val="lt1"/>
                </a:solidFill>
              </a:defRPr>
            </a:lvl8pPr>
            <a:lvl9pPr marL="4114800" lvl="8" indent="-431800">
              <a:spcBef>
                <a:spcPts val="0"/>
              </a:spcBef>
              <a:spcAft>
                <a:spcPts val="0"/>
              </a:spcAft>
              <a:buClr>
                <a:schemeClr val="lt1"/>
              </a:buClr>
              <a:buSzPts val="3200"/>
              <a:buChar char="■"/>
              <a:defRPr sz="3200">
                <a:solidFill>
                  <a:schemeClr val="lt1"/>
                </a:solidFill>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2-up Small Text">
  <p:cSld name="Agenda_1_1_2_1_1_1_2_2_2_1_1_1_1_1_1_1_1_1_2_1_1_1_1_1_2_1_1_2_1_1_1_1_1_1_1_1">
    <p:spTree>
      <p:nvGrpSpPr>
        <p:cNvPr id="1" name="Shape 2634"/>
        <p:cNvGrpSpPr/>
        <p:nvPr/>
      </p:nvGrpSpPr>
      <p:grpSpPr>
        <a:xfrm>
          <a:off x="0" y="0"/>
          <a:ext cx="0" cy="0"/>
          <a:chOff x="0" y="0"/>
          <a:chExt cx="0" cy="0"/>
        </a:xfrm>
      </p:grpSpPr>
      <p:sp>
        <p:nvSpPr>
          <p:cNvPr id="2635" name="Google Shape;2635;g3d2a8542ada_0_257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36" name="Google Shape;2636;g3d2a8542ada_0_2579"/>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37" name="Google Shape;2637;g3d2a8542ada_0_2579"/>
          <p:cNvSpPr txBox="1">
            <a:spLocks noGrp="1"/>
          </p:cNvSpPr>
          <p:nvPr>
            <p:ph type="body" idx="1"/>
          </p:nvPr>
        </p:nvSpPr>
        <p:spPr>
          <a:xfrm>
            <a:off x="4638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38" name="Google Shape;2638;g3d2a8542ada_0_2579"/>
          <p:cNvSpPr txBox="1">
            <a:spLocks noGrp="1"/>
          </p:cNvSpPr>
          <p:nvPr>
            <p:ph type="subTitle" idx="3"/>
          </p:nvPr>
        </p:nvSpPr>
        <p:spPr>
          <a:xfrm>
            <a:off x="438100" y="4229350"/>
            <a:ext cx="66288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39" name="Google Shape;2639;g3d2a8542ada_0_2579"/>
          <p:cNvSpPr txBox="1">
            <a:spLocks noGrp="1"/>
          </p:cNvSpPr>
          <p:nvPr>
            <p:ph type="body" idx="4"/>
          </p:nvPr>
        </p:nvSpPr>
        <p:spPr>
          <a:xfrm>
            <a:off x="93126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40" name="Google Shape;2640;g3d2a8542ada_0_2579"/>
          <p:cNvSpPr txBox="1">
            <a:spLocks noGrp="1"/>
          </p:cNvSpPr>
          <p:nvPr>
            <p:ph type="subTitle" idx="5"/>
          </p:nvPr>
        </p:nvSpPr>
        <p:spPr>
          <a:xfrm>
            <a:off x="9286900" y="4229350"/>
            <a:ext cx="70272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2-up Small Text - white">
  <p:cSld name="Agenda_1_1_2_1_1_1_2_2_2_1_1_1_1_1_1_1_1_1_2_1_1_1_1_1_2_1_1_2_1_1_1_1_1_1_1_1_3">
    <p:bg>
      <p:bgPr>
        <a:solidFill>
          <a:schemeClr val="lt1"/>
        </a:solidFill>
        <a:effectLst/>
      </p:bgPr>
    </p:bg>
    <p:spTree>
      <p:nvGrpSpPr>
        <p:cNvPr id="1" name="Shape 2641"/>
        <p:cNvGrpSpPr/>
        <p:nvPr/>
      </p:nvGrpSpPr>
      <p:grpSpPr>
        <a:xfrm>
          <a:off x="0" y="0"/>
          <a:ext cx="0" cy="0"/>
          <a:chOff x="0" y="0"/>
          <a:chExt cx="0" cy="0"/>
        </a:xfrm>
      </p:grpSpPr>
      <p:sp>
        <p:nvSpPr>
          <p:cNvPr id="2642" name="Google Shape;2642;g3d2a8542ada_0_258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43" name="Google Shape;2643;g3d2a8542ada_0_258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44" name="Google Shape;2644;g3d2a8542ada_0_2586"/>
          <p:cNvSpPr txBox="1">
            <a:spLocks noGrp="1"/>
          </p:cNvSpPr>
          <p:nvPr>
            <p:ph type="body" idx="1"/>
          </p:nvPr>
        </p:nvSpPr>
        <p:spPr>
          <a:xfrm>
            <a:off x="4638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45" name="Google Shape;2645;g3d2a8542ada_0_2586"/>
          <p:cNvSpPr txBox="1">
            <a:spLocks noGrp="1"/>
          </p:cNvSpPr>
          <p:nvPr>
            <p:ph type="subTitle" idx="3"/>
          </p:nvPr>
        </p:nvSpPr>
        <p:spPr>
          <a:xfrm>
            <a:off x="438100" y="4229350"/>
            <a:ext cx="6291000" cy="502200"/>
          </a:xfrm>
          <a:prstGeom prst="rect">
            <a:avLst/>
          </a:prstGeom>
        </p:spPr>
        <p:txBody>
          <a:bodyPr spcFirstLastPara="1" wrap="square" lIns="0" tIns="0" rIns="182850" bIns="18285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646" name="Google Shape;2646;g3d2a8542ada_0_2586"/>
          <p:cNvSpPr txBox="1">
            <a:spLocks noGrp="1"/>
          </p:cNvSpPr>
          <p:nvPr>
            <p:ph type="body" idx="4"/>
          </p:nvPr>
        </p:nvSpPr>
        <p:spPr>
          <a:xfrm>
            <a:off x="93126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47" name="Google Shape;2647;g3d2a8542ada_0_2586"/>
          <p:cNvSpPr txBox="1">
            <a:spLocks noGrp="1"/>
          </p:cNvSpPr>
          <p:nvPr>
            <p:ph type="subTitle" idx="5"/>
          </p:nvPr>
        </p:nvSpPr>
        <p:spPr>
          <a:xfrm>
            <a:off x="9286900" y="4229350"/>
            <a:ext cx="6743400" cy="502200"/>
          </a:xfrm>
          <a:prstGeom prst="rect">
            <a:avLst/>
          </a:prstGeom>
        </p:spPr>
        <p:txBody>
          <a:bodyPr spcFirstLastPara="1" wrap="square" lIns="0" tIns="0" rIns="182850" bIns="18285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3-Up Bullets 01">
  <p:cSld name="Agenda_1_1_2_1_1_1_2_2_2_1_1_1_1_1_1_1_1_1_2_1_1_1_1_1_2_1_1_2_1">
    <p:spTree>
      <p:nvGrpSpPr>
        <p:cNvPr id="1" name="Shape 2648"/>
        <p:cNvGrpSpPr/>
        <p:nvPr/>
      </p:nvGrpSpPr>
      <p:grpSpPr>
        <a:xfrm>
          <a:off x="0" y="0"/>
          <a:ext cx="0" cy="0"/>
          <a:chOff x="0" y="0"/>
          <a:chExt cx="0" cy="0"/>
        </a:xfrm>
      </p:grpSpPr>
      <p:sp>
        <p:nvSpPr>
          <p:cNvPr id="2649" name="Google Shape;2649;g3d2a8542ada_0_259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50" name="Google Shape;2650;g3d2a8542ada_0_2593"/>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51" name="Google Shape;2651;g3d2a8542ada_0_2593"/>
          <p:cNvSpPr txBox="1">
            <a:spLocks noGrp="1"/>
          </p:cNvSpPr>
          <p:nvPr>
            <p:ph type="title" idx="3"/>
          </p:nvPr>
        </p:nvSpPr>
        <p:spPr>
          <a:xfrm>
            <a:off x="438100" y="3429000"/>
            <a:ext cx="5243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52" name="Google Shape;2652;g3d2a8542ada_0_2593"/>
          <p:cNvSpPr txBox="1">
            <a:spLocks noGrp="1"/>
          </p:cNvSpPr>
          <p:nvPr>
            <p:ph type="title" idx="4"/>
          </p:nvPr>
        </p:nvSpPr>
        <p:spPr>
          <a:xfrm>
            <a:off x="6273400" y="3429000"/>
            <a:ext cx="5243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53" name="Google Shape;2653;g3d2a8542ada_0_2593"/>
          <p:cNvSpPr txBox="1">
            <a:spLocks noGrp="1"/>
          </p:cNvSpPr>
          <p:nvPr>
            <p:ph type="title" idx="5"/>
          </p:nvPr>
        </p:nvSpPr>
        <p:spPr>
          <a:xfrm>
            <a:off x="12108700" y="3429000"/>
            <a:ext cx="5243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54" name="Google Shape;2654;g3d2a8542ada_0_2593"/>
          <p:cNvSpPr txBox="1">
            <a:spLocks noGrp="1"/>
          </p:cNvSpPr>
          <p:nvPr>
            <p:ph type="body" idx="1"/>
          </p:nvPr>
        </p:nvSpPr>
        <p:spPr>
          <a:xfrm>
            <a:off x="4381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55" name="Google Shape;2655;g3d2a8542ada_0_2593"/>
          <p:cNvSpPr txBox="1">
            <a:spLocks noGrp="1"/>
          </p:cNvSpPr>
          <p:nvPr>
            <p:ph type="body" idx="6"/>
          </p:nvPr>
        </p:nvSpPr>
        <p:spPr>
          <a:xfrm>
            <a:off x="62734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56" name="Google Shape;2656;g3d2a8542ada_0_2593"/>
          <p:cNvSpPr txBox="1">
            <a:spLocks noGrp="1"/>
          </p:cNvSpPr>
          <p:nvPr>
            <p:ph type="body" idx="7"/>
          </p:nvPr>
        </p:nvSpPr>
        <p:spPr>
          <a:xfrm>
            <a:off x="121087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3-Up Bullets 01 - white">
  <p:cSld name="Agenda_1_1_2_1_1_1_2_2_2_1_1_1_1_1_1_1_1_1_2_1_1_1_1_1_2_1_1_2_1_2">
    <p:bg>
      <p:bgPr>
        <a:solidFill>
          <a:schemeClr val="lt1"/>
        </a:solidFill>
        <a:effectLst/>
      </p:bgPr>
    </p:bg>
    <p:spTree>
      <p:nvGrpSpPr>
        <p:cNvPr id="1" name="Shape 2657"/>
        <p:cNvGrpSpPr/>
        <p:nvPr/>
      </p:nvGrpSpPr>
      <p:grpSpPr>
        <a:xfrm>
          <a:off x="0" y="0"/>
          <a:ext cx="0" cy="0"/>
          <a:chOff x="0" y="0"/>
          <a:chExt cx="0" cy="0"/>
        </a:xfrm>
      </p:grpSpPr>
      <p:sp>
        <p:nvSpPr>
          <p:cNvPr id="2658" name="Google Shape;2658;g3d2a8542ada_0_260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59" name="Google Shape;2659;g3d2a8542ada_0_2602"/>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60" name="Google Shape;2660;g3d2a8542ada_0_2602"/>
          <p:cNvSpPr txBox="1">
            <a:spLocks noGrp="1"/>
          </p:cNvSpPr>
          <p:nvPr>
            <p:ph type="title" idx="3"/>
          </p:nvPr>
        </p:nvSpPr>
        <p:spPr>
          <a:xfrm>
            <a:off x="438100" y="3429000"/>
            <a:ext cx="5243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661" name="Google Shape;2661;g3d2a8542ada_0_2602"/>
          <p:cNvSpPr txBox="1">
            <a:spLocks noGrp="1"/>
          </p:cNvSpPr>
          <p:nvPr>
            <p:ph type="title" idx="4"/>
          </p:nvPr>
        </p:nvSpPr>
        <p:spPr>
          <a:xfrm>
            <a:off x="6273400" y="3429000"/>
            <a:ext cx="5243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662" name="Google Shape;2662;g3d2a8542ada_0_2602"/>
          <p:cNvSpPr txBox="1">
            <a:spLocks noGrp="1"/>
          </p:cNvSpPr>
          <p:nvPr>
            <p:ph type="title" idx="5"/>
          </p:nvPr>
        </p:nvSpPr>
        <p:spPr>
          <a:xfrm>
            <a:off x="12108700" y="3429000"/>
            <a:ext cx="5243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663" name="Google Shape;2663;g3d2a8542ada_0_2602"/>
          <p:cNvSpPr txBox="1">
            <a:spLocks noGrp="1"/>
          </p:cNvSpPr>
          <p:nvPr>
            <p:ph type="body" idx="1"/>
          </p:nvPr>
        </p:nvSpPr>
        <p:spPr>
          <a:xfrm>
            <a:off x="4381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64" name="Google Shape;2664;g3d2a8542ada_0_2602"/>
          <p:cNvSpPr txBox="1">
            <a:spLocks noGrp="1"/>
          </p:cNvSpPr>
          <p:nvPr>
            <p:ph type="body" idx="6"/>
          </p:nvPr>
        </p:nvSpPr>
        <p:spPr>
          <a:xfrm>
            <a:off x="62734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65" name="Google Shape;2665;g3d2a8542ada_0_2602"/>
          <p:cNvSpPr txBox="1">
            <a:spLocks noGrp="1"/>
          </p:cNvSpPr>
          <p:nvPr>
            <p:ph type="body" idx="7"/>
          </p:nvPr>
        </p:nvSpPr>
        <p:spPr>
          <a:xfrm>
            <a:off x="121087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3-Up Text 01">
  <p:cSld name="Agenda_1_1_2_1_1_1_2_2_2_1_1_1_1_1_1_1_1_1_2_1_1_1_1_1_2_1_1_2_1_1_1_1">
    <p:spTree>
      <p:nvGrpSpPr>
        <p:cNvPr id="1" name="Shape 2666"/>
        <p:cNvGrpSpPr/>
        <p:nvPr/>
      </p:nvGrpSpPr>
      <p:grpSpPr>
        <a:xfrm>
          <a:off x="0" y="0"/>
          <a:ext cx="0" cy="0"/>
          <a:chOff x="0" y="0"/>
          <a:chExt cx="0" cy="0"/>
        </a:xfrm>
      </p:grpSpPr>
      <p:sp>
        <p:nvSpPr>
          <p:cNvPr id="2667" name="Google Shape;2667;g3d2a8542ada_0_261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68" name="Google Shape;2668;g3d2a8542ada_0_261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69" name="Google Shape;2669;g3d2a8542ada_0_2611"/>
          <p:cNvSpPr txBox="1">
            <a:spLocks noGrp="1"/>
          </p:cNvSpPr>
          <p:nvPr>
            <p:ph type="title" idx="3"/>
          </p:nvPr>
        </p:nvSpPr>
        <p:spPr>
          <a:xfrm>
            <a:off x="438100" y="3429000"/>
            <a:ext cx="28350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70" name="Google Shape;2670;g3d2a8542ada_0_2611"/>
          <p:cNvSpPr txBox="1">
            <a:spLocks noGrp="1"/>
          </p:cNvSpPr>
          <p:nvPr>
            <p:ph type="title" idx="4"/>
          </p:nvPr>
        </p:nvSpPr>
        <p:spPr>
          <a:xfrm>
            <a:off x="438100" y="5143500"/>
            <a:ext cx="28350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71" name="Google Shape;2671;g3d2a8542ada_0_2611"/>
          <p:cNvSpPr txBox="1">
            <a:spLocks noGrp="1"/>
          </p:cNvSpPr>
          <p:nvPr>
            <p:ph type="title" idx="5"/>
          </p:nvPr>
        </p:nvSpPr>
        <p:spPr>
          <a:xfrm>
            <a:off x="438100" y="6858000"/>
            <a:ext cx="28350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72" name="Google Shape;2672;g3d2a8542ada_0_2611"/>
          <p:cNvSpPr txBox="1">
            <a:spLocks noGrp="1"/>
          </p:cNvSpPr>
          <p:nvPr>
            <p:ph type="body" idx="1"/>
          </p:nvPr>
        </p:nvSpPr>
        <p:spPr>
          <a:xfrm>
            <a:off x="3673100" y="3429000"/>
            <a:ext cx="74526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73" name="Google Shape;2673;g3d2a8542ada_0_2611"/>
          <p:cNvSpPr txBox="1">
            <a:spLocks noGrp="1"/>
          </p:cNvSpPr>
          <p:nvPr>
            <p:ph type="body" idx="6"/>
          </p:nvPr>
        </p:nvSpPr>
        <p:spPr>
          <a:xfrm>
            <a:off x="3673100" y="5143500"/>
            <a:ext cx="74526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74" name="Google Shape;2674;g3d2a8542ada_0_2611"/>
          <p:cNvSpPr txBox="1">
            <a:spLocks noGrp="1"/>
          </p:cNvSpPr>
          <p:nvPr>
            <p:ph type="body" idx="7"/>
          </p:nvPr>
        </p:nvSpPr>
        <p:spPr>
          <a:xfrm>
            <a:off x="3673100" y="6858000"/>
            <a:ext cx="74526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3-Up Text 01 - white">
  <p:cSld name="Agenda_1_1_2_1_1_1_2_2_2_1_1_1_1_1_1_1_1_1_2_1_1_1_1_1_2_1_1_2_1_1_1_1_1">
    <p:bg>
      <p:bgPr>
        <a:solidFill>
          <a:schemeClr val="lt1"/>
        </a:solidFill>
        <a:effectLst/>
      </p:bgPr>
    </p:bg>
    <p:spTree>
      <p:nvGrpSpPr>
        <p:cNvPr id="1" name="Shape 2675"/>
        <p:cNvGrpSpPr/>
        <p:nvPr/>
      </p:nvGrpSpPr>
      <p:grpSpPr>
        <a:xfrm>
          <a:off x="0" y="0"/>
          <a:ext cx="0" cy="0"/>
          <a:chOff x="0" y="0"/>
          <a:chExt cx="0" cy="0"/>
        </a:xfrm>
      </p:grpSpPr>
      <p:sp>
        <p:nvSpPr>
          <p:cNvPr id="2676" name="Google Shape;2676;g3d2a8542ada_0_2620"/>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77" name="Google Shape;2677;g3d2a8542ada_0_2620"/>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78" name="Google Shape;2678;g3d2a8542ada_0_2620"/>
          <p:cNvSpPr txBox="1">
            <a:spLocks noGrp="1"/>
          </p:cNvSpPr>
          <p:nvPr>
            <p:ph type="title" idx="3"/>
          </p:nvPr>
        </p:nvSpPr>
        <p:spPr>
          <a:xfrm>
            <a:off x="438100" y="3429000"/>
            <a:ext cx="28350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79" name="Google Shape;2679;g3d2a8542ada_0_2620"/>
          <p:cNvSpPr txBox="1">
            <a:spLocks noGrp="1"/>
          </p:cNvSpPr>
          <p:nvPr>
            <p:ph type="title" idx="4"/>
          </p:nvPr>
        </p:nvSpPr>
        <p:spPr>
          <a:xfrm>
            <a:off x="438100" y="5143500"/>
            <a:ext cx="28350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80" name="Google Shape;2680;g3d2a8542ada_0_2620"/>
          <p:cNvSpPr txBox="1">
            <a:spLocks noGrp="1"/>
          </p:cNvSpPr>
          <p:nvPr>
            <p:ph type="title" idx="5"/>
          </p:nvPr>
        </p:nvSpPr>
        <p:spPr>
          <a:xfrm>
            <a:off x="438100" y="6858000"/>
            <a:ext cx="28350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81" name="Google Shape;2681;g3d2a8542ada_0_2620"/>
          <p:cNvSpPr txBox="1">
            <a:spLocks noGrp="1"/>
          </p:cNvSpPr>
          <p:nvPr>
            <p:ph type="body" idx="1"/>
          </p:nvPr>
        </p:nvSpPr>
        <p:spPr>
          <a:xfrm>
            <a:off x="3673100" y="3429000"/>
            <a:ext cx="726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82" name="Google Shape;2682;g3d2a8542ada_0_2620"/>
          <p:cNvSpPr txBox="1">
            <a:spLocks noGrp="1"/>
          </p:cNvSpPr>
          <p:nvPr>
            <p:ph type="body" idx="6"/>
          </p:nvPr>
        </p:nvSpPr>
        <p:spPr>
          <a:xfrm>
            <a:off x="3673100" y="5143500"/>
            <a:ext cx="726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83" name="Google Shape;2683;g3d2a8542ada_0_2620"/>
          <p:cNvSpPr txBox="1">
            <a:spLocks noGrp="1"/>
          </p:cNvSpPr>
          <p:nvPr>
            <p:ph type="body" idx="7"/>
          </p:nvPr>
        </p:nvSpPr>
        <p:spPr>
          <a:xfrm>
            <a:off x="3673100" y="6858000"/>
            <a:ext cx="726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2_Title">
  <p:cSld name="TITLE_2">
    <p:spTree>
      <p:nvGrpSpPr>
        <p:cNvPr id="1" name="Shape 251"/>
        <p:cNvGrpSpPr/>
        <p:nvPr/>
      </p:nvGrpSpPr>
      <p:grpSpPr>
        <a:xfrm>
          <a:off x="0" y="0"/>
          <a:ext cx="0" cy="0"/>
          <a:chOff x="0" y="0"/>
          <a:chExt cx="0" cy="0"/>
        </a:xfrm>
      </p:grpSpPr>
      <p:sp>
        <p:nvSpPr>
          <p:cNvPr id="252" name="Google Shape;252;p82"/>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253" name="Google Shape;253;p82"/>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254" name="Google Shape;254;p82"/>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255" name="Google Shape;255;p82"/>
          <p:cNvSpPr txBox="1">
            <a:spLocks noGrp="1"/>
          </p:cNvSpPr>
          <p:nvPr>
            <p:ph type="ctrTitle"/>
          </p:nvPr>
        </p:nvSpPr>
        <p:spPr>
          <a:xfrm>
            <a:off x="704100" y="265175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256" name="Google Shape;256;p82"/>
          <p:cNvSpPr txBox="1">
            <a:spLocks noGrp="1"/>
          </p:cNvSpPr>
          <p:nvPr>
            <p:ph type="subTitle" idx="4"/>
          </p:nvPr>
        </p:nvSpPr>
        <p:spPr>
          <a:xfrm>
            <a:off x="704100" y="484632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grpSp>
        <p:nvGrpSpPr>
          <p:cNvPr id="257" name="Google Shape;257;p82"/>
          <p:cNvGrpSpPr/>
          <p:nvPr/>
        </p:nvGrpSpPr>
        <p:grpSpPr>
          <a:xfrm>
            <a:off x="15867399" y="9251826"/>
            <a:ext cx="1725920" cy="347510"/>
            <a:chOff x="15867399" y="9251826"/>
            <a:chExt cx="1725920" cy="347510"/>
          </a:xfrm>
        </p:grpSpPr>
        <p:grpSp>
          <p:nvGrpSpPr>
            <p:cNvPr id="258" name="Google Shape;258;p82"/>
            <p:cNvGrpSpPr/>
            <p:nvPr/>
          </p:nvGrpSpPr>
          <p:grpSpPr>
            <a:xfrm>
              <a:off x="16500868" y="9262980"/>
              <a:ext cx="1092451" cy="336217"/>
              <a:chOff x="4940894" y="2609525"/>
              <a:chExt cx="5500759" cy="1694643"/>
            </a:xfrm>
          </p:grpSpPr>
          <p:sp>
            <p:nvSpPr>
              <p:cNvPr id="259" name="Google Shape;259;p82"/>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260" name="Google Shape;260;p82"/>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261" name="Google Shape;261;p82"/>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262" name="Google Shape;262;p82"/>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263" name="Google Shape;263;p82"/>
            <p:cNvGrpSpPr/>
            <p:nvPr/>
          </p:nvGrpSpPr>
          <p:grpSpPr>
            <a:xfrm>
              <a:off x="15867399" y="9251826"/>
              <a:ext cx="523393" cy="347510"/>
              <a:chOff x="1751220" y="2553305"/>
              <a:chExt cx="2635412" cy="1751564"/>
            </a:xfrm>
          </p:grpSpPr>
          <p:grpSp>
            <p:nvGrpSpPr>
              <p:cNvPr id="264" name="Google Shape;264;p82"/>
              <p:cNvGrpSpPr/>
              <p:nvPr/>
            </p:nvGrpSpPr>
            <p:grpSpPr>
              <a:xfrm>
                <a:off x="1751220" y="2553305"/>
                <a:ext cx="2635412" cy="1751564"/>
                <a:chOff x="1751220" y="2553305"/>
                <a:chExt cx="2635412" cy="1751564"/>
              </a:xfrm>
            </p:grpSpPr>
            <p:sp>
              <p:nvSpPr>
                <p:cNvPr id="265" name="Google Shape;265;p82"/>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6" name="Google Shape;266;p82"/>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7" name="Google Shape;267;p82"/>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8" name="Google Shape;268;p82"/>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69" name="Google Shape;269;p82"/>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270" name="Google Shape;270;p8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3-Up text 03">
  <p:cSld name="Agenda_1_1_2_1_1_1_2_2_2_1_1_1_1_1_1_1_1_1_2_1_1_1_1_1_2_1_1_2_1_1_1_1_1_1_1_1_1_2">
    <p:spTree>
      <p:nvGrpSpPr>
        <p:cNvPr id="1" name="Shape 2684"/>
        <p:cNvGrpSpPr/>
        <p:nvPr/>
      </p:nvGrpSpPr>
      <p:grpSpPr>
        <a:xfrm>
          <a:off x="0" y="0"/>
          <a:ext cx="0" cy="0"/>
          <a:chOff x="0" y="0"/>
          <a:chExt cx="0" cy="0"/>
        </a:xfrm>
      </p:grpSpPr>
      <p:sp>
        <p:nvSpPr>
          <p:cNvPr id="2685" name="Google Shape;2685;g3d2a8542ada_0_2629"/>
          <p:cNvSpPr txBox="1">
            <a:spLocks noGrp="1"/>
          </p:cNvSpPr>
          <p:nvPr>
            <p:ph type="title"/>
          </p:nvPr>
        </p:nvSpPr>
        <p:spPr>
          <a:xfrm>
            <a:off x="457200" y="1714500"/>
            <a:ext cx="3466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86" name="Google Shape;2686;g3d2a8542ada_0_2629"/>
          <p:cNvSpPr txBox="1">
            <a:spLocks noGrp="1"/>
          </p:cNvSpPr>
          <p:nvPr>
            <p:ph type="title" idx="2"/>
          </p:nvPr>
        </p:nvSpPr>
        <p:spPr>
          <a:xfrm>
            <a:off x="457200" y="4286250"/>
            <a:ext cx="3466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87" name="Google Shape;2687;g3d2a8542ada_0_2629"/>
          <p:cNvSpPr txBox="1">
            <a:spLocks noGrp="1"/>
          </p:cNvSpPr>
          <p:nvPr>
            <p:ph type="title" idx="3"/>
          </p:nvPr>
        </p:nvSpPr>
        <p:spPr>
          <a:xfrm>
            <a:off x="457200" y="6858000"/>
            <a:ext cx="3466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88" name="Google Shape;2688;g3d2a8542ada_0_2629"/>
          <p:cNvSpPr txBox="1">
            <a:spLocks noGrp="1"/>
          </p:cNvSpPr>
          <p:nvPr>
            <p:ph type="body" idx="1"/>
          </p:nvPr>
        </p:nvSpPr>
        <p:spPr>
          <a:xfrm>
            <a:off x="5080400" y="17145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89" name="Google Shape;2689;g3d2a8542ada_0_2629"/>
          <p:cNvSpPr txBox="1">
            <a:spLocks noGrp="1"/>
          </p:cNvSpPr>
          <p:nvPr>
            <p:ph type="body" idx="4"/>
          </p:nvPr>
        </p:nvSpPr>
        <p:spPr>
          <a:xfrm>
            <a:off x="5080400" y="4286100"/>
            <a:ext cx="6730800" cy="2163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90" name="Google Shape;2690;g3d2a8542ada_0_2629"/>
          <p:cNvSpPr txBox="1">
            <a:spLocks noGrp="1"/>
          </p:cNvSpPr>
          <p:nvPr>
            <p:ph type="body" idx="5"/>
          </p:nvPr>
        </p:nvSpPr>
        <p:spPr>
          <a:xfrm>
            <a:off x="5080400" y="68580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3-Up text 03 - white">
  <p:cSld name="Agenda_1_1_2_1_1_1_2_2_2_1_1_1_1_1_1_1_1_1_2_1_1_1_1_1_2_1_1_2_1_1_1_1_1_1_1_1_1_2_1">
    <p:bg>
      <p:bgPr>
        <a:solidFill>
          <a:schemeClr val="lt1"/>
        </a:solidFill>
        <a:effectLst/>
      </p:bgPr>
    </p:bg>
    <p:spTree>
      <p:nvGrpSpPr>
        <p:cNvPr id="1" name="Shape 2691"/>
        <p:cNvGrpSpPr/>
        <p:nvPr/>
      </p:nvGrpSpPr>
      <p:grpSpPr>
        <a:xfrm>
          <a:off x="0" y="0"/>
          <a:ext cx="0" cy="0"/>
          <a:chOff x="0" y="0"/>
          <a:chExt cx="0" cy="0"/>
        </a:xfrm>
      </p:grpSpPr>
      <p:sp>
        <p:nvSpPr>
          <p:cNvPr id="2692" name="Google Shape;2692;g3d2a8542ada_0_2636"/>
          <p:cNvSpPr txBox="1">
            <a:spLocks noGrp="1"/>
          </p:cNvSpPr>
          <p:nvPr>
            <p:ph type="title"/>
          </p:nvPr>
        </p:nvSpPr>
        <p:spPr>
          <a:xfrm>
            <a:off x="457200" y="1714500"/>
            <a:ext cx="3466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693" name="Google Shape;2693;g3d2a8542ada_0_2636"/>
          <p:cNvSpPr txBox="1">
            <a:spLocks noGrp="1"/>
          </p:cNvSpPr>
          <p:nvPr>
            <p:ph type="title" idx="2"/>
          </p:nvPr>
        </p:nvSpPr>
        <p:spPr>
          <a:xfrm>
            <a:off x="457200" y="4286250"/>
            <a:ext cx="3466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694" name="Google Shape;2694;g3d2a8542ada_0_2636"/>
          <p:cNvSpPr txBox="1">
            <a:spLocks noGrp="1"/>
          </p:cNvSpPr>
          <p:nvPr>
            <p:ph type="title" idx="3"/>
          </p:nvPr>
        </p:nvSpPr>
        <p:spPr>
          <a:xfrm>
            <a:off x="457200" y="6858000"/>
            <a:ext cx="3466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695" name="Google Shape;2695;g3d2a8542ada_0_2636"/>
          <p:cNvSpPr txBox="1">
            <a:spLocks noGrp="1"/>
          </p:cNvSpPr>
          <p:nvPr>
            <p:ph type="body" idx="1"/>
          </p:nvPr>
        </p:nvSpPr>
        <p:spPr>
          <a:xfrm>
            <a:off x="5080400" y="17145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96" name="Google Shape;2696;g3d2a8542ada_0_2636"/>
          <p:cNvSpPr txBox="1">
            <a:spLocks noGrp="1"/>
          </p:cNvSpPr>
          <p:nvPr>
            <p:ph type="body" idx="4"/>
          </p:nvPr>
        </p:nvSpPr>
        <p:spPr>
          <a:xfrm>
            <a:off x="5080400" y="4286100"/>
            <a:ext cx="6730800" cy="2163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97" name="Google Shape;2697;g3d2a8542ada_0_2636"/>
          <p:cNvSpPr txBox="1">
            <a:spLocks noGrp="1"/>
          </p:cNvSpPr>
          <p:nvPr>
            <p:ph type="body" idx="5"/>
          </p:nvPr>
        </p:nvSpPr>
        <p:spPr>
          <a:xfrm>
            <a:off x="5080400" y="68580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6-Up Bullets">
  <p:cSld name="Agenda_1_1_2_1_1_1_2_2_2_1_1_1_1_1_1_1_1_1_2_1_1_1_1_1_2_1_1_2_1_1">
    <p:spTree>
      <p:nvGrpSpPr>
        <p:cNvPr id="1" name="Shape 2698"/>
        <p:cNvGrpSpPr/>
        <p:nvPr/>
      </p:nvGrpSpPr>
      <p:grpSpPr>
        <a:xfrm>
          <a:off x="0" y="0"/>
          <a:ext cx="0" cy="0"/>
          <a:chOff x="0" y="0"/>
          <a:chExt cx="0" cy="0"/>
        </a:xfrm>
      </p:grpSpPr>
      <p:sp>
        <p:nvSpPr>
          <p:cNvPr id="2699" name="Google Shape;2699;g3d2a8542ada_0_2643"/>
          <p:cNvSpPr txBox="1">
            <a:spLocks noGrp="1"/>
          </p:cNvSpPr>
          <p:nvPr>
            <p:ph type="title"/>
          </p:nvPr>
        </p:nvSpPr>
        <p:spPr>
          <a:xfrm>
            <a:off x="438100" y="1689900"/>
            <a:ext cx="53784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00" name="Google Shape;2700;g3d2a8542ada_0_2643"/>
          <p:cNvSpPr txBox="1">
            <a:spLocks noGrp="1"/>
          </p:cNvSpPr>
          <p:nvPr>
            <p:ph type="title" idx="2"/>
          </p:nvPr>
        </p:nvSpPr>
        <p:spPr>
          <a:xfrm>
            <a:off x="6273400" y="1689900"/>
            <a:ext cx="51324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01" name="Google Shape;2701;g3d2a8542ada_0_2643"/>
          <p:cNvSpPr txBox="1">
            <a:spLocks noGrp="1"/>
          </p:cNvSpPr>
          <p:nvPr>
            <p:ph type="title" idx="3"/>
          </p:nvPr>
        </p:nvSpPr>
        <p:spPr>
          <a:xfrm>
            <a:off x="12108700" y="1689900"/>
            <a:ext cx="5014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02" name="Google Shape;2702;g3d2a8542ada_0_2643"/>
          <p:cNvSpPr txBox="1">
            <a:spLocks noGrp="1"/>
          </p:cNvSpPr>
          <p:nvPr>
            <p:ph type="title" idx="4"/>
          </p:nvPr>
        </p:nvSpPr>
        <p:spPr>
          <a:xfrm>
            <a:off x="438100" y="5951600"/>
            <a:ext cx="51324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03" name="Google Shape;2703;g3d2a8542ada_0_2643"/>
          <p:cNvSpPr txBox="1">
            <a:spLocks noGrp="1"/>
          </p:cNvSpPr>
          <p:nvPr>
            <p:ph type="title" idx="5"/>
          </p:nvPr>
        </p:nvSpPr>
        <p:spPr>
          <a:xfrm>
            <a:off x="6273400" y="5951600"/>
            <a:ext cx="49506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04" name="Google Shape;2704;g3d2a8542ada_0_2643"/>
          <p:cNvSpPr txBox="1">
            <a:spLocks noGrp="1"/>
          </p:cNvSpPr>
          <p:nvPr>
            <p:ph type="title" idx="6"/>
          </p:nvPr>
        </p:nvSpPr>
        <p:spPr>
          <a:xfrm>
            <a:off x="12108700" y="5951600"/>
            <a:ext cx="56046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05" name="Google Shape;2705;g3d2a8542ada_0_2643"/>
          <p:cNvSpPr txBox="1">
            <a:spLocks noGrp="1"/>
          </p:cNvSpPr>
          <p:nvPr>
            <p:ph type="body" idx="1"/>
          </p:nvPr>
        </p:nvSpPr>
        <p:spPr>
          <a:xfrm>
            <a:off x="4381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06" name="Google Shape;2706;g3d2a8542ada_0_2643"/>
          <p:cNvSpPr txBox="1">
            <a:spLocks noGrp="1"/>
          </p:cNvSpPr>
          <p:nvPr>
            <p:ph type="body" idx="7"/>
          </p:nvPr>
        </p:nvSpPr>
        <p:spPr>
          <a:xfrm>
            <a:off x="62734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07" name="Google Shape;2707;g3d2a8542ada_0_2643"/>
          <p:cNvSpPr txBox="1">
            <a:spLocks noGrp="1"/>
          </p:cNvSpPr>
          <p:nvPr>
            <p:ph type="body" idx="8"/>
          </p:nvPr>
        </p:nvSpPr>
        <p:spPr>
          <a:xfrm>
            <a:off x="121087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08" name="Google Shape;2708;g3d2a8542ada_0_2643"/>
          <p:cNvSpPr txBox="1">
            <a:spLocks noGrp="1"/>
          </p:cNvSpPr>
          <p:nvPr>
            <p:ph type="body" idx="9"/>
          </p:nvPr>
        </p:nvSpPr>
        <p:spPr>
          <a:xfrm>
            <a:off x="4381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09" name="Google Shape;2709;g3d2a8542ada_0_2643"/>
          <p:cNvSpPr txBox="1">
            <a:spLocks noGrp="1"/>
          </p:cNvSpPr>
          <p:nvPr>
            <p:ph type="body" idx="13"/>
          </p:nvPr>
        </p:nvSpPr>
        <p:spPr>
          <a:xfrm>
            <a:off x="62734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10" name="Google Shape;2710;g3d2a8542ada_0_2643"/>
          <p:cNvSpPr txBox="1">
            <a:spLocks noGrp="1"/>
          </p:cNvSpPr>
          <p:nvPr>
            <p:ph type="body" idx="14"/>
          </p:nvPr>
        </p:nvSpPr>
        <p:spPr>
          <a:xfrm>
            <a:off x="121087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6-Up Bullets - white">
  <p:cSld name="Agenda_1_1_2_1_1_1_2_2_2_1_1_1_1_1_1_1_1_1_2_1_1_1_1_1_2_1_1_2_1_1_2">
    <p:bg>
      <p:bgPr>
        <a:solidFill>
          <a:schemeClr val="lt1"/>
        </a:solidFill>
        <a:effectLst/>
      </p:bgPr>
    </p:bg>
    <p:spTree>
      <p:nvGrpSpPr>
        <p:cNvPr id="1" name="Shape 2711"/>
        <p:cNvGrpSpPr/>
        <p:nvPr/>
      </p:nvGrpSpPr>
      <p:grpSpPr>
        <a:xfrm>
          <a:off x="0" y="0"/>
          <a:ext cx="0" cy="0"/>
          <a:chOff x="0" y="0"/>
          <a:chExt cx="0" cy="0"/>
        </a:xfrm>
      </p:grpSpPr>
      <p:sp>
        <p:nvSpPr>
          <p:cNvPr id="2712" name="Google Shape;2712;g3d2a8542ada_0_2656"/>
          <p:cNvSpPr txBox="1">
            <a:spLocks noGrp="1"/>
          </p:cNvSpPr>
          <p:nvPr>
            <p:ph type="title"/>
          </p:nvPr>
        </p:nvSpPr>
        <p:spPr>
          <a:xfrm>
            <a:off x="438100" y="1689900"/>
            <a:ext cx="53784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13" name="Google Shape;2713;g3d2a8542ada_0_2656"/>
          <p:cNvSpPr txBox="1">
            <a:spLocks noGrp="1"/>
          </p:cNvSpPr>
          <p:nvPr>
            <p:ph type="title" idx="2"/>
          </p:nvPr>
        </p:nvSpPr>
        <p:spPr>
          <a:xfrm>
            <a:off x="6273400" y="1689900"/>
            <a:ext cx="51324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14" name="Google Shape;2714;g3d2a8542ada_0_2656"/>
          <p:cNvSpPr txBox="1">
            <a:spLocks noGrp="1"/>
          </p:cNvSpPr>
          <p:nvPr>
            <p:ph type="title" idx="3"/>
          </p:nvPr>
        </p:nvSpPr>
        <p:spPr>
          <a:xfrm>
            <a:off x="12108700" y="1689900"/>
            <a:ext cx="5014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15" name="Google Shape;2715;g3d2a8542ada_0_2656"/>
          <p:cNvSpPr txBox="1">
            <a:spLocks noGrp="1"/>
          </p:cNvSpPr>
          <p:nvPr>
            <p:ph type="title" idx="4"/>
          </p:nvPr>
        </p:nvSpPr>
        <p:spPr>
          <a:xfrm>
            <a:off x="438100" y="5951600"/>
            <a:ext cx="51324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16" name="Google Shape;2716;g3d2a8542ada_0_2656"/>
          <p:cNvSpPr txBox="1">
            <a:spLocks noGrp="1"/>
          </p:cNvSpPr>
          <p:nvPr>
            <p:ph type="title" idx="5"/>
          </p:nvPr>
        </p:nvSpPr>
        <p:spPr>
          <a:xfrm>
            <a:off x="6273400" y="5951600"/>
            <a:ext cx="49506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17" name="Google Shape;2717;g3d2a8542ada_0_2656"/>
          <p:cNvSpPr txBox="1">
            <a:spLocks noGrp="1"/>
          </p:cNvSpPr>
          <p:nvPr>
            <p:ph type="title" idx="6"/>
          </p:nvPr>
        </p:nvSpPr>
        <p:spPr>
          <a:xfrm>
            <a:off x="12108700" y="5951600"/>
            <a:ext cx="56046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18" name="Google Shape;2718;g3d2a8542ada_0_2656"/>
          <p:cNvSpPr txBox="1">
            <a:spLocks noGrp="1"/>
          </p:cNvSpPr>
          <p:nvPr>
            <p:ph type="body" idx="1"/>
          </p:nvPr>
        </p:nvSpPr>
        <p:spPr>
          <a:xfrm>
            <a:off x="4381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19" name="Google Shape;2719;g3d2a8542ada_0_2656"/>
          <p:cNvSpPr txBox="1">
            <a:spLocks noGrp="1"/>
          </p:cNvSpPr>
          <p:nvPr>
            <p:ph type="body" idx="7"/>
          </p:nvPr>
        </p:nvSpPr>
        <p:spPr>
          <a:xfrm>
            <a:off x="62734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20" name="Google Shape;2720;g3d2a8542ada_0_2656"/>
          <p:cNvSpPr txBox="1">
            <a:spLocks noGrp="1"/>
          </p:cNvSpPr>
          <p:nvPr>
            <p:ph type="body" idx="8"/>
          </p:nvPr>
        </p:nvSpPr>
        <p:spPr>
          <a:xfrm>
            <a:off x="121087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21" name="Google Shape;2721;g3d2a8542ada_0_2656"/>
          <p:cNvSpPr txBox="1">
            <a:spLocks noGrp="1"/>
          </p:cNvSpPr>
          <p:nvPr>
            <p:ph type="body" idx="9"/>
          </p:nvPr>
        </p:nvSpPr>
        <p:spPr>
          <a:xfrm>
            <a:off x="4381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22" name="Google Shape;2722;g3d2a8542ada_0_2656"/>
          <p:cNvSpPr txBox="1">
            <a:spLocks noGrp="1"/>
          </p:cNvSpPr>
          <p:nvPr>
            <p:ph type="body" idx="13"/>
          </p:nvPr>
        </p:nvSpPr>
        <p:spPr>
          <a:xfrm>
            <a:off x="62734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23" name="Google Shape;2723;g3d2a8542ada_0_2656"/>
          <p:cNvSpPr txBox="1">
            <a:spLocks noGrp="1"/>
          </p:cNvSpPr>
          <p:nvPr>
            <p:ph type="body" idx="14"/>
          </p:nvPr>
        </p:nvSpPr>
        <p:spPr>
          <a:xfrm>
            <a:off x="121087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6-Up Text 01">
  <p:cSld name="Agenda_1_1_2_1_1_1_2_2_2_1_1_1_1_1_1_1_1_1_2_1_1_1_1_1_2_1_1_2_1_1_1">
    <p:spTree>
      <p:nvGrpSpPr>
        <p:cNvPr id="1" name="Shape 2724"/>
        <p:cNvGrpSpPr/>
        <p:nvPr/>
      </p:nvGrpSpPr>
      <p:grpSpPr>
        <a:xfrm>
          <a:off x="0" y="0"/>
          <a:ext cx="0" cy="0"/>
          <a:chOff x="0" y="0"/>
          <a:chExt cx="0" cy="0"/>
        </a:xfrm>
      </p:grpSpPr>
      <p:sp>
        <p:nvSpPr>
          <p:cNvPr id="2725" name="Google Shape;2725;g3d2a8542ada_0_266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26" name="Google Shape;2726;g3d2a8542ada_0_2669"/>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27" name="Google Shape;2727;g3d2a8542ada_0_2669"/>
          <p:cNvSpPr txBox="1">
            <a:spLocks noGrp="1"/>
          </p:cNvSpPr>
          <p:nvPr>
            <p:ph type="title" idx="3"/>
          </p:nvPr>
        </p:nvSpPr>
        <p:spPr>
          <a:xfrm>
            <a:off x="438100" y="3429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28" name="Google Shape;2728;g3d2a8542ada_0_2669"/>
          <p:cNvSpPr txBox="1">
            <a:spLocks noGrp="1"/>
          </p:cNvSpPr>
          <p:nvPr>
            <p:ph type="title" idx="4"/>
          </p:nvPr>
        </p:nvSpPr>
        <p:spPr>
          <a:xfrm>
            <a:off x="438100" y="6858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29" name="Google Shape;2729;g3d2a8542ada_0_2669"/>
          <p:cNvSpPr txBox="1">
            <a:spLocks noGrp="1"/>
          </p:cNvSpPr>
          <p:nvPr>
            <p:ph type="body" idx="1"/>
          </p:nvPr>
        </p:nvSpPr>
        <p:spPr>
          <a:xfrm>
            <a:off x="43810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30" name="Google Shape;2730;g3d2a8542ada_0_2669"/>
          <p:cNvSpPr txBox="1">
            <a:spLocks noGrp="1"/>
          </p:cNvSpPr>
          <p:nvPr>
            <p:ph type="body" idx="5"/>
          </p:nvPr>
        </p:nvSpPr>
        <p:spPr>
          <a:xfrm>
            <a:off x="43810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31" name="Google Shape;2731;g3d2a8542ada_0_2669"/>
          <p:cNvSpPr txBox="1">
            <a:spLocks noGrp="1"/>
          </p:cNvSpPr>
          <p:nvPr>
            <p:ph type="title" idx="6"/>
          </p:nvPr>
        </p:nvSpPr>
        <p:spPr>
          <a:xfrm>
            <a:off x="6282950" y="3429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32" name="Google Shape;2732;g3d2a8542ada_0_2669"/>
          <p:cNvSpPr txBox="1">
            <a:spLocks noGrp="1"/>
          </p:cNvSpPr>
          <p:nvPr>
            <p:ph type="title" idx="7"/>
          </p:nvPr>
        </p:nvSpPr>
        <p:spPr>
          <a:xfrm>
            <a:off x="6282950" y="6858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33" name="Google Shape;2733;g3d2a8542ada_0_2669"/>
          <p:cNvSpPr txBox="1">
            <a:spLocks noGrp="1"/>
          </p:cNvSpPr>
          <p:nvPr>
            <p:ph type="body" idx="8"/>
          </p:nvPr>
        </p:nvSpPr>
        <p:spPr>
          <a:xfrm>
            <a:off x="6282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34" name="Google Shape;2734;g3d2a8542ada_0_2669"/>
          <p:cNvSpPr txBox="1">
            <a:spLocks noGrp="1"/>
          </p:cNvSpPr>
          <p:nvPr>
            <p:ph type="body" idx="9"/>
          </p:nvPr>
        </p:nvSpPr>
        <p:spPr>
          <a:xfrm>
            <a:off x="6282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35" name="Google Shape;2735;g3d2a8542ada_0_2669"/>
          <p:cNvSpPr txBox="1">
            <a:spLocks noGrp="1"/>
          </p:cNvSpPr>
          <p:nvPr>
            <p:ph type="title" idx="13"/>
          </p:nvPr>
        </p:nvSpPr>
        <p:spPr>
          <a:xfrm>
            <a:off x="12097950" y="3429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36" name="Google Shape;2736;g3d2a8542ada_0_2669"/>
          <p:cNvSpPr txBox="1">
            <a:spLocks noGrp="1"/>
          </p:cNvSpPr>
          <p:nvPr>
            <p:ph type="title" idx="14"/>
          </p:nvPr>
        </p:nvSpPr>
        <p:spPr>
          <a:xfrm>
            <a:off x="12097950" y="6858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37" name="Google Shape;2737;g3d2a8542ada_0_2669"/>
          <p:cNvSpPr txBox="1">
            <a:spLocks noGrp="1"/>
          </p:cNvSpPr>
          <p:nvPr>
            <p:ph type="body" idx="15"/>
          </p:nvPr>
        </p:nvSpPr>
        <p:spPr>
          <a:xfrm>
            <a:off x="12097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38" name="Google Shape;2738;g3d2a8542ada_0_2669"/>
          <p:cNvSpPr txBox="1">
            <a:spLocks noGrp="1"/>
          </p:cNvSpPr>
          <p:nvPr>
            <p:ph type="body" idx="16"/>
          </p:nvPr>
        </p:nvSpPr>
        <p:spPr>
          <a:xfrm>
            <a:off x="12097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6-Up Text 01 - white">
  <p:cSld name="Agenda_1_1_2_1_1_1_2_2_2_1_1_1_1_1_1_1_1_1_2_1_1_1_1_1_2_1_1_2_1_1_1_2">
    <p:bg>
      <p:bgPr>
        <a:solidFill>
          <a:schemeClr val="lt1"/>
        </a:solidFill>
        <a:effectLst/>
      </p:bgPr>
    </p:bg>
    <p:spTree>
      <p:nvGrpSpPr>
        <p:cNvPr id="1" name="Shape 2739"/>
        <p:cNvGrpSpPr/>
        <p:nvPr/>
      </p:nvGrpSpPr>
      <p:grpSpPr>
        <a:xfrm>
          <a:off x="0" y="0"/>
          <a:ext cx="0" cy="0"/>
          <a:chOff x="0" y="0"/>
          <a:chExt cx="0" cy="0"/>
        </a:xfrm>
      </p:grpSpPr>
      <p:sp>
        <p:nvSpPr>
          <p:cNvPr id="2740" name="Google Shape;2740;g3d2a8542ada_0_268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41" name="Google Shape;2741;g3d2a8542ada_0_2684"/>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42" name="Google Shape;2742;g3d2a8542ada_0_2684"/>
          <p:cNvSpPr txBox="1">
            <a:spLocks noGrp="1"/>
          </p:cNvSpPr>
          <p:nvPr>
            <p:ph type="title" idx="3"/>
          </p:nvPr>
        </p:nvSpPr>
        <p:spPr>
          <a:xfrm>
            <a:off x="438100" y="3429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43" name="Google Shape;2743;g3d2a8542ada_0_2684"/>
          <p:cNvSpPr txBox="1">
            <a:spLocks noGrp="1"/>
          </p:cNvSpPr>
          <p:nvPr>
            <p:ph type="title" idx="4"/>
          </p:nvPr>
        </p:nvSpPr>
        <p:spPr>
          <a:xfrm>
            <a:off x="438100" y="6858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44" name="Google Shape;2744;g3d2a8542ada_0_2684"/>
          <p:cNvSpPr txBox="1">
            <a:spLocks noGrp="1"/>
          </p:cNvSpPr>
          <p:nvPr>
            <p:ph type="body" idx="1"/>
          </p:nvPr>
        </p:nvSpPr>
        <p:spPr>
          <a:xfrm>
            <a:off x="43810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45" name="Google Shape;2745;g3d2a8542ada_0_2684"/>
          <p:cNvSpPr txBox="1">
            <a:spLocks noGrp="1"/>
          </p:cNvSpPr>
          <p:nvPr>
            <p:ph type="body" idx="5"/>
          </p:nvPr>
        </p:nvSpPr>
        <p:spPr>
          <a:xfrm>
            <a:off x="43810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46" name="Google Shape;2746;g3d2a8542ada_0_2684"/>
          <p:cNvSpPr txBox="1">
            <a:spLocks noGrp="1"/>
          </p:cNvSpPr>
          <p:nvPr>
            <p:ph type="title" idx="6"/>
          </p:nvPr>
        </p:nvSpPr>
        <p:spPr>
          <a:xfrm>
            <a:off x="6282950" y="3429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47" name="Google Shape;2747;g3d2a8542ada_0_2684"/>
          <p:cNvSpPr txBox="1">
            <a:spLocks noGrp="1"/>
          </p:cNvSpPr>
          <p:nvPr>
            <p:ph type="title" idx="7"/>
          </p:nvPr>
        </p:nvSpPr>
        <p:spPr>
          <a:xfrm>
            <a:off x="6282950" y="6858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48" name="Google Shape;2748;g3d2a8542ada_0_2684"/>
          <p:cNvSpPr txBox="1">
            <a:spLocks noGrp="1"/>
          </p:cNvSpPr>
          <p:nvPr>
            <p:ph type="body" idx="8"/>
          </p:nvPr>
        </p:nvSpPr>
        <p:spPr>
          <a:xfrm>
            <a:off x="6282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49" name="Google Shape;2749;g3d2a8542ada_0_2684"/>
          <p:cNvSpPr txBox="1">
            <a:spLocks noGrp="1"/>
          </p:cNvSpPr>
          <p:nvPr>
            <p:ph type="body" idx="9"/>
          </p:nvPr>
        </p:nvSpPr>
        <p:spPr>
          <a:xfrm>
            <a:off x="6282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50" name="Google Shape;2750;g3d2a8542ada_0_2684"/>
          <p:cNvSpPr txBox="1">
            <a:spLocks noGrp="1"/>
          </p:cNvSpPr>
          <p:nvPr>
            <p:ph type="title" idx="13"/>
          </p:nvPr>
        </p:nvSpPr>
        <p:spPr>
          <a:xfrm>
            <a:off x="12097950" y="3429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51" name="Google Shape;2751;g3d2a8542ada_0_2684"/>
          <p:cNvSpPr txBox="1">
            <a:spLocks noGrp="1"/>
          </p:cNvSpPr>
          <p:nvPr>
            <p:ph type="title" idx="14"/>
          </p:nvPr>
        </p:nvSpPr>
        <p:spPr>
          <a:xfrm>
            <a:off x="12097950" y="6858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52" name="Google Shape;2752;g3d2a8542ada_0_2684"/>
          <p:cNvSpPr txBox="1">
            <a:spLocks noGrp="1"/>
          </p:cNvSpPr>
          <p:nvPr>
            <p:ph type="body" idx="15"/>
          </p:nvPr>
        </p:nvSpPr>
        <p:spPr>
          <a:xfrm>
            <a:off x="12097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53" name="Google Shape;2753;g3d2a8542ada_0_2684"/>
          <p:cNvSpPr txBox="1">
            <a:spLocks noGrp="1"/>
          </p:cNvSpPr>
          <p:nvPr>
            <p:ph type="body" idx="16"/>
          </p:nvPr>
        </p:nvSpPr>
        <p:spPr>
          <a:xfrm>
            <a:off x="12097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6-Up Text 02">
  <p:cSld name="Agenda_1_1_2_1_1_1_2_2_2_1_1_1_1_1_1_1_1_1_2_1_1_1_1_1_2_1_1_2_1_1_1_1_1_1">
    <p:spTree>
      <p:nvGrpSpPr>
        <p:cNvPr id="1" name="Shape 2754"/>
        <p:cNvGrpSpPr/>
        <p:nvPr/>
      </p:nvGrpSpPr>
      <p:grpSpPr>
        <a:xfrm>
          <a:off x="0" y="0"/>
          <a:ext cx="0" cy="0"/>
          <a:chOff x="0" y="0"/>
          <a:chExt cx="0" cy="0"/>
        </a:xfrm>
      </p:grpSpPr>
      <p:sp>
        <p:nvSpPr>
          <p:cNvPr id="2755" name="Google Shape;2755;g3d2a8542ada_0_269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56" name="Google Shape;2756;g3d2a8542ada_0_2699"/>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57" name="Google Shape;2757;g3d2a8542ada_0_2699"/>
          <p:cNvSpPr txBox="1">
            <a:spLocks noGrp="1"/>
          </p:cNvSpPr>
          <p:nvPr>
            <p:ph type="title" idx="3"/>
          </p:nvPr>
        </p:nvSpPr>
        <p:spPr>
          <a:xfrm>
            <a:off x="438100" y="3429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58" name="Google Shape;2758;g3d2a8542ada_0_2699"/>
          <p:cNvSpPr txBox="1">
            <a:spLocks noGrp="1"/>
          </p:cNvSpPr>
          <p:nvPr>
            <p:ph type="title" idx="4"/>
          </p:nvPr>
        </p:nvSpPr>
        <p:spPr>
          <a:xfrm>
            <a:off x="438100" y="51435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59" name="Google Shape;2759;g3d2a8542ada_0_2699"/>
          <p:cNvSpPr txBox="1">
            <a:spLocks noGrp="1"/>
          </p:cNvSpPr>
          <p:nvPr>
            <p:ph type="title" idx="5"/>
          </p:nvPr>
        </p:nvSpPr>
        <p:spPr>
          <a:xfrm>
            <a:off x="438100" y="6858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60" name="Google Shape;2760;g3d2a8542ada_0_2699"/>
          <p:cNvSpPr txBox="1">
            <a:spLocks noGrp="1"/>
          </p:cNvSpPr>
          <p:nvPr>
            <p:ph type="title" idx="6"/>
          </p:nvPr>
        </p:nvSpPr>
        <p:spPr>
          <a:xfrm>
            <a:off x="9286900" y="3429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61" name="Google Shape;2761;g3d2a8542ada_0_2699"/>
          <p:cNvSpPr txBox="1">
            <a:spLocks noGrp="1"/>
          </p:cNvSpPr>
          <p:nvPr>
            <p:ph type="title" idx="7"/>
          </p:nvPr>
        </p:nvSpPr>
        <p:spPr>
          <a:xfrm>
            <a:off x="9286900" y="51435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62" name="Google Shape;2762;g3d2a8542ada_0_2699"/>
          <p:cNvSpPr txBox="1">
            <a:spLocks noGrp="1"/>
          </p:cNvSpPr>
          <p:nvPr>
            <p:ph type="title" idx="8"/>
          </p:nvPr>
        </p:nvSpPr>
        <p:spPr>
          <a:xfrm>
            <a:off x="9286900" y="6858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63" name="Google Shape;2763;g3d2a8542ada_0_2699"/>
          <p:cNvSpPr txBox="1">
            <a:spLocks noGrp="1"/>
          </p:cNvSpPr>
          <p:nvPr>
            <p:ph type="body" idx="1"/>
          </p:nvPr>
        </p:nvSpPr>
        <p:spPr>
          <a:xfrm>
            <a:off x="32730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64" name="Google Shape;2764;g3d2a8542ada_0_2699"/>
          <p:cNvSpPr txBox="1">
            <a:spLocks noGrp="1"/>
          </p:cNvSpPr>
          <p:nvPr>
            <p:ph type="body" idx="9"/>
          </p:nvPr>
        </p:nvSpPr>
        <p:spPr>
          <a:xfrm>
            <a:off x="32730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65" name="Google Shape;2765;g3d2a8542ada_0_2699"/>
          <p:cNvSpPr txBox="1">
            <a:spLocks noGrp="1"/>
          </p:cNvSpPr>
          <p:nvPr>
            <p:ph type="body" idx="13"/>
          </p:nvPr>
        </p:nvSpPr>
        <p:spPr>
          <a:xfrm>
            <a:off x="32730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66" name="Google Shape;2766;g3d2a8542ada_0_2699"/>
          <p:cNvSpPr txBox="1">
            <a:spLocks noGrp="1"/>
          </p:cNvSpPr>
          <p:nvPr>
            <p:ph type="body" idx="14"/>
          </p:nvPr>
        </p:nvSpPr>
        <p:spPr>
          <a:xfrm>
            <a:off x="120979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67" name="Google Shape;2767;g3d2a8542ada_0_2699"/>
          <p:cNvSpPr txBox="1">
            <a:spLocks noGrp="1"/>
          </p:cNvSpPr>
          <p:nvPr>
            <p:ph type="body" idx="15"/>
          </p:nvPr>
        </p:nvSpPr>
        <p:spPr>
          <a:xfrm>
            <a:off x="120979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68" name="Google Shape;2768;g3d2a8542ada_0_2699"/>
          <p:cNvSpPr txBox="1">
            <a:spLocks noGrp="1"/>
          </p:cNvSpPr>
          <p:nvPr>
            <p:ph type="body" idx="16"/>
          </p:nvPr>
        </p:nvSpPr>
        <p:spPr>
          <a:xfrm>
            <a:off x="120979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6-Up Text 02 - white">
  <p:cSld name="Agenda_1_1_2_1_1_1_2_2_2_1_1_1_1_1_1_1_1_1_2_1_1_1_1_1_2_1_1_2_1_1_1_1_1_1_2">
    <p:bg>
      <p:bgPr>
        <a:solidFill>
          <a:schemeClr val="lt1"/>
        </a:solidFill>
        <a:effectLst/>
      </p:bgPr>
    </p:bg>
    <p:spTree>
      <p:nvGrpSpPr>
        <p:cNvPr id="1" name="Shape 2769"/>
        <p:cNvGrpSpPr/>
        <p:nvPr/>
      </p:nvGrpSpPr>
      <p:grpSpPr>
        <a:xfrm>
          <a:off x="0" y="0"/>
          <a:ext cx="0" cy="0"/>
          <a:chOff x="0" y="0"/>
          <a:chExt cx="0" cy="0"/>
        </a:xfrm>
      </p:grpSpPr>
      <p:sp>
        <p:nvSpPr>
          <p:cNvPr id="2770" name="Google Shape;2770;g3d2a8542ada_0_271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71" name="Google Shape;2771;g3d2a8542ada_0_2714"/>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72" name="Google Shape;2772;g3d2a8542ada_0_2714"/>
          <p:cNvSpPr txBox="1">
            <a:spLocks noGrp="1"/>
          </p:cNvSpPr>
          <p:nvPr>
            <p:ph type="title" idx="3"/>
          </p:nvPr>
        </p:nvSpPr>
        <p:spPr>
          <a:xfrm>
            <a:off x="438100" y="3429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73" name="Google Shape;2773;g3d2a8542ada_0_2714"/>
          <p:cNvSpPr txBox="1">
            <a:spLocks noGrp="1"/>
          </p:cNvSpPr>
          <p:nvPr>
            <p:ph type="title" idx="4"/>
          </p:nvPr>
        </p:nvSpPr>
        <p:spPr>
          <a:xfrm>
            <a:off x="438100" y="51435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74" name="Google Shape;2774;g3d2a8542ada_0_2714"/>
          <p:cNvSpPr txBox="1">
            <a:spLocks noGrp="1"/>
          </p:cNvSpPr>
          <p:nvPr>
            <p:ph type="title" idx="5"/>
          </p:nvPr>
        </p:nvSpPr>
        <p:spPr>
          <a:xfrm>
            <a:off x="438100" y="6858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75" name="Google Shape;2775;g3d2a8542ada_0_2714"/>
          <p:cNvSpPr txBox="1">
            <a:spLocks noGrp="1"/>
          </p:cNvSpPr>
          <p:nvPr>
            <p:ph type="title" idx="6"/>
          </p:nvPr>
        </p:nvSpPr>
        <p:spPr>
          <a:xfrm>
            <a:off x="9286900" y="3429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76" name="Google Shape;2776;g3d2a8542ada_0_2714"/>
          <p:cNvSpPr txBox="1">
            <a:spLocks noGrp="1"/>
          </p:cNvSpPr>
          <p:nvPr>
            <p:ph type="title" idx="7"/>
          </p:nvPr>
        </p:nvSpPr>
        <p:spPr>
          <a:xfrm>
            <a:off x="9286900" y="51435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77" name="Google Shape;2777;g3d2a8542ada_0_2714"/>
          <p:cNvSpPr txBox="1">
            <a:spLocks noGrp="1"/>
          </p:cNvSpPr>
          <p:nvPr>
            <p:ph type="title" idx="8"/>
          </p:nvPr>
        </p:nvSpPr>
        <p:spPr>
          <a:xfrm>
            <a:off x="9286900" y="6858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78" name="Google Shape;2778;g3d2a8542ada_0_2714"/>
          <p:cNvSpPr txBox="1">
            <a:spLocks noGrp="1"/>
          </p:cNvSpPr>
          <p:nvPr>
            <p:ph type="body" idx="1"/>
          </p:nvPr>
        </p:nvSpPr>
        <p:spPr>
          <a:xfrm>
            <a:off x="32730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79" name="Google Shape;2779;g3d2a8542ada_0_2714"/>
          <p:cNvSpPr txBox="1">
            <a:spLocks noGrp="1"/>
          </p:cNvSpPr>
          <p:nvPr>
            <p:ph type="body" idx="9"/>
          </p:nvPr>
        </p:nvSpPr>
        <p:spPr>
          <a:xfrm>
            <a:off x="32730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80" name="Google Shape;2780;g3d2a8542ada_0_2714"/>
          <p:cNvSpPr txBox="1">
            <a:spLocks noGrp="1"/>
          </p:cNvSpPr>
          <p:nvPr>
            <p:ph type="body" idx="13"/>
          </p:nvPr>
        </p:nvSpPr>
        <p:spPr>
          <a:xfrm>
            <a:off x="32730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81" name="Google Shape;2781;g3d2a8542ada_0_2714"/>
          <p:cNvSpPr txBox="1">
            <a:spLocks noGrp="1"/>
          </p:cNvSpPr>
          <p:nvPr>
            <p:ph type="body" idx="14"/>
          </p:nvPr>
        </p:nvSpPr>
        <p:spPr>
          <a:xfrm>
            <a:off x="120979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82" name="Google Shape;2782;g3d2a8542ada_0_2714"/>
          <p:cNvSpPr txBox="1">
            <a:spLocks noGrp="1"/>
          </p:cNvSpPr>
          <p:nvPr>
            <p:ph type="body" idx="15"/>
          </p:nvPr>
        </p:nvSpPr>
        <p:spPr>
          <a:xfrm>
            <a:off x="120979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83" name="Google Shape;2783;g3d2a8542ada_0_2714"/>
          <p:cNvSpPr txBox="1">
            <a:spLocks noGrp="1"/>
          </p:cNvSpPr>
          <p:nvPr>
            <p:ph type="body" idx="16"/>
          </p:nvPr>
        </p:nvSpPr>
        <p:spPr>
          <a:xfrm>
            <a:off x="120979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End Card">
  <p:cSld name="Agenda_1_1_2_1_1_1_2_2_2_1_1_1_1_1_1_1_1_1_2_1_1_1_1_1_2_1_1_2_1_1_1_1_1_1_1_1_1_1_1_1">
    <p:spTree>
      <p:nvGrpSpPr>
        <p:cNvPr id="1" name="Shape 2784"/>
        <p:cNvGrpSpPr/>
        <p:nvPr/>
      </p:nvGrpSpPr>
      <p:grpSpPr>
        <a:xfrm>
          <a:off x="0" y="0"/>
          <a:ext cx="0" cy="0"/>
          <a:chOff x="0" y="0"/>
          <a:chExt cx="0" cy="0"/>
        </a:xfrm>
      </p:grpSpPr>
      <p:sp>
        <p:nvSpPr>
          <p:cNvPr id="2785" name="Google Shape;2785;g3d2a8542ada_0_2729"/>
          <p:cNvSpPr/>
          <p:nvPr/>
        </p:nvSpPr>
        <p:spPr>
          <a:xfrm>
            <a:off x="0" y="0"/>
            <a:ext cx="18288000" cy="673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pic>
        <p:nvPicPr>
          <p:cNvPr id="2786" name="Google Shape;2786;g3d2a8542ada_0_2729" title="Group 2147229645.png"/>
          <p:cNvPicPr preferRelativeResize="0"/>
          <p:nvPr/>
        </p:nvPicPr>
        <p:blipFill rotWithShape="1">
          <a:blip r:embed="rId2">
            <a:alphaModFix/>
          </a:blip>
          <a:srcRect l="-821" t="-4310" r="-1744" b="-11231"/>
          <a:stretch/>
        </p:blipFill>
        <p:spPr>
          <a:xfrm>
            <a:off x="6088650" y="4511100"/>
            <a:ext cx="6113147" cy="1375400"/>
          </a:xfrm>
          <a:prstGeom prst="rect">
            <a:avLst/>
          </a:prstGeom>
          <a:noFill/>
          <a:ln>
            <a:noFill/>
          </a:ln>
        </p:spPr>
      </p:pic>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End Card 1">
  <p:cSld name="Agenda_1_1_2_1_1_1_2_2_2_1_1_1_1_1_1_1_1_1_2_1_1_1_1_1_2_1_1_2_1_1_1_1_1_1_1_1_1_1_1_1_1">
    <p:spTree>
      <p:nvGrpSpPr>
        <p:cNvPr id="1" name="Shape 2787"/>
        <p:cNvGrpSpPr/>
        <p:nvPr/>
      </p:nvGrpSpPr>
      <p:grpSpPr>
        <a:xfrm>
          <a:off x="0" y="0"/>
          <a:ext cx="0" cy="0"/>
          <a:chOff x="0" y="0"/>
          <a:chExt cx="0" cy="0"/>
        </a:xfrm>
      </p:grpSpPr>
      <p:sp>
        <p:nvSpPr>
          <p:cNvPr id="2788" name="Google Shape;2788;g3d2a8542ada_0_2732"/>
          <p:cNvSpPr/>
          <p:nvPr/>
        </p:nvSpPr>
        <p:spPr>
          <a:xfrm>
            <a:off x="0" y="0"/>
            <a:ext cx="18288000" cy="673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pic>
        <p:nvPicPr>
          <p:cNvPr id="2789" name="Google Shape;2789;g3d2a8542ada_0_2732" title="Group 2147229644.png"/>
          <p:cNvPicPr preferRelativeResize="0"/>
          <p:nvPr/>
        </p:nvPicPr>
        <p:blipFill rotWithShape="1">
          <a:blip r:embed="rId2">
            <a:alphaModFix/>
          </a:blip>
          <a:srcRect l="-1233" t="-5082" r="-1531" b="-6600"/>
          <a:stretch/>
        </p:blipFill>
        <p:spPr>
          <a:xfrm>
            <a:off x="6064150" y="4501900"/>
            <a:ext cx="6125404" cy="132949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5_Agenda">
  <p:cSld name="SECTION_HEADER_2_2_2">
    <p:spTree>
      <p:nvGrpSpPr>
        <p:cNvPr id="1" name="Shape 271"/>
        <p:cNvGrpSpPr/>
        <p:nvPr/>
      </p:nvGrpSpPr>
      <p:grpSpPr>
        <a:xfrm>
          <a:off x="0" y="0"/>
          <a:ext cx="0" cy="0"/>
          <a:chOff x="0" y="0"/>
          <a:chExt cx="0" cy="0"/>
        </a:xfrm>
      </p:grpSpPr>
      <p:sp>
        <p:nvSpPr>
          <p:cNvPr id="272" name="Google Shape;272;p83"/>
          <p:cNvSpPr txBox="1">
            <a:spLocks noGrp="1"/>
          </p:cNvSpPr>
          <p:nvPr>
            <p:ph type="body" idx="1"/>
          </p:nvPr>
        </p:nvSpPr>
        <p:spPr>
          <a:xfrm>
            <a:off x="9852650" y="2743200"/>
            <a:ext cx="4928700" cy="6935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273" name="Google Shape;273;p83"/>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274" name="Google Shape;274;p8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90"/>
        <p:cNvGrpSpPr/>
        <p:nvPr/>
      </p:nvGrpSpPr>
      <p:grpSpPr>
        <a:xfrm>
          <a:off x="0" y="0"/>
          <a:ext cx="0" cy="0"/>
          <a:chOff x="0" y="0"/>
          <a:chExt cx="0" cy="0"/>
        </a:xfrm>
      </p:grpSpPr>
      <p:sp>
        <p:nvSpPr>
          <p:cNvPr id="2791" name="Google Shape;2791;g3d2a8542ada_0_2735"/>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marL="0" lvl="0" indent="0" algn="l"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Big Statement - Pink">
  <p:cSld name="Big Statement - Pink">
    <p:bg>
      <p:bgPr>
        <a:solidFill>
          <a:schemeClr val="dk1"/>
        </a:solidFill>
        <a:effectLst/>
      </p:bgPr>
    </p:bg>
    <p:spTree>
      <p:nvGrpSpPr>
        <p:cNvPr id="1" name="Shape 2792"/>
        <p:cNvGrpSpPr/>
        <p:nvPr/>
      </p:nvGrpSpPr>
      <p:grpSpPr>
        <a:xfrm>
          <a:off x="0" y="0"/>
          <a:ext cx="0" cy="0"/>
          <a:chOff x="0" y="0"/>
          <a:chExt cx="0" cy="0"/>
        </a:xfrm>
      </p:grpSpPr>
      <p:sp>
        <p:nvSpPr>
          <p:cNvPr id="2793" name="Google Shape;2793;g3d2a8542ada_0_2737"/>
          <p:cNvSpPr txBox="1">
            <a:spLocks noGrp="1"/>
          </p:cNvSpPr>
          <p:nvPr>
            <p:ph type="title"/>
          </p:nvPr>
        </p:nvSpPr>
        <p:spPr>
          <a:xfrm>
            <a:off x="857250" y="2571750"/>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Helvetica Neue"/>
              <a:buNone/>
              <a:defRPr sz="3600">
                <a:solidFill>
                  <a:schemeClr val="lt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794" name="Google Shape;2794;g3d2a8542ada_0_2737"/>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a:solidFill>
                  <a:schemeClr val="lt1"/>
                </a:solidFill>
                <a:latin typeface="Helvetica Neue"/>
                <a:ea typeface="Helvetica Neue"/>
                <a:cs typeface="Helvetica Neue"/>
                <a:sym typeface="Helvetica Neue"/>
              </a:defRPr>
            </a:lvl1pPr>
            <a:lvl2pPr marL="0" marR="0" lvl="1" indent="0" algn="r">
              <a:spcBef>
                <a:spcPts val="0"/>
              </a:spcBef>
              <a:buNone/>
              <a:defRPr sz="1000" b="0">
                <a:solidFill>
                  <a:schemeClr val="lt1"/>
                </a:solidFill>
                <a:latin typeface="Helvetica Neue"/>
                <a:ea typeface="Helvetica Neue"/>
                <a:cs typeface="Helvetica Neue"/>
                <a:sym typeface="Helvetica Neue"/>
              </a:defRPr>
            </a:lvl2pPr>
            <a:lvl3pPr marL="0" marR="0" lvl="2" indent="0" algn="r">
              <a:spcBef>
                <a:spcPts val="0"/>
              </a:spcBef>
              <a:buNone/>
              <a:defRPr sz="1000" b="0">
                <a:solidFill>
                  <a:schemeClr val="lt1"/>
                </a:solidFill>
                <a:latin typeface="Helvetica Neue"/>
                <a:ea typeface="Helvetica Neue"/>
                <a:cs typeface="Helvetica Neue"/>
                <a:sym typeface="Helvetica Neue"/>
              </a:defRPr>
            </a:lvl3pPr>
            <a:lvl4pPr marL="0" marR="0" lvl="3" indent="0" algn="r">
              <a:spcBef>
                <a:spcPts val="0"/>
              </a:spcBef>
              <a:buNone/>
              <a:defRPr sz="1000" b="0">
                <a:solidFill>
                  <a:schemeClr val="lt1"/>
                </a:solidFill>
                <a:latin typeface="Helvetica Neue"/>
                <a:ea typeface="Helvetica Neue"/>
                <a:cs typeface="Helvetica Neue"/>
                <a:sym typeface="Helvetica Neue"/>
              </a:defRPr>
            </a:lvl4pPr>
            <a:lvl5pPr marL="0" marR="0" lvl="4" indent="0" algn="r">
              <a:spcBef>
                <a:spcPts val="0"/>
              </a:spcBef>
              <a:buNone/>
              <a:defRPr sz="1000" b="0">
                <a:solidFill>
                  <a:schemeClr val="lt1"/>
                </a:solidFill>
                <a:latin typeface="Helvetica Neue"/>
                <a:ea typeface="Helvetica Neue"/>
                <a:cs typeface="Helvetica Neue"/>
                <a:sym typeface="Helvetica Neue"/>
              </a:defRPr>
            </a:lvl5pPr>
            <a:lvl6pPr marL="0" marR="0" lvl="5" indent="0" algn="r">
              <a:spcBef>
                <a:spcPts val="0"/>
              </a:spcBef>
              <a:buNone/>
              <a:defRPr sz="1000" b="0">
                <a:solidFill>
                  <a:schemeClr val="lt1"/>
                </a:solidFill>
                <a:latin typeface="Helvetica Neue"/>
                <a:ea typeface="Helvetica Neue"/>
                <a:cs typeface="Helvetica Neue"/>
                <a:sym typeface="Helvetica Neue"/>
              </a:defRPr>
            </a:lvl6pPr>
            <a:lvl7pPr marL="0" marR="0" lvl="6" indent="0" algn="r">
              <a:spcBef>
                <a:spcPts val="0"/>
              </a:spcBef>
              <a:buNone/>
              <a:defRPr sz="1000" b="0">
                <a:solidFill>
                  <a:schemeClr val="lt1"/>
                </a:solidFill>
                <a:latin typeface="Helvetica Neue"/>
                <a:ea typeface="Helvetica Neue"/>
                <a:cs typeface="Helvetica Neue"/>
                <a:sym typeface="Helvetica Neue"/>
              </a:defRPr>
            </a:lvl7pPr>
            <a:lvl8pPr marL="0" marR="0" lvl="7" indent="0" algn="r">
              <a:spcBef>
                <a:spcPts val="0"/>
              </a:spcBef>
              <a:buNone/>
              <a:defRPr sz="1000" b="0">
                <a:solidFill>
                  <a:schemeClr val="lt1"/>
                </a:solidFill>
                <a:latin typeface="Helvetica Neue"/>
                <a:ea typeface="Helvetica Neue"/>
                <a:cs typeface="Helvetica Neue"/>
                <a:sym typeface="Helvetica Neue"/>
              </a:defRPr>
            </a:lvl8pPr>
            <a:lvl9pPr marL="0" marR="0" lvl="8" indent="0" algn="r">
              <a:spcBef>
                <a:spcPts val="0"/>
              </a:spcBef>
              <a:buNone/>
              <a:defRPr sz="10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795" name="Google Shape;2795;g3d2a8542ada_0_2737"/>
          <p:cNvSpPr txBox="1">
            <a:spLocks noGrp="1"/>
          </p:cNvSpPr>
          <p:nvPr>
            <p:ph type="body" idx="1"/>
          </p:nvPr>
        </p:nvSpPr>
        <p:spPr>
          <a:xfrm>
            <a:off x="857250" y="3429000"/>
            <a:ext cx="12228600" cy="5143800"/>
          </a:xfrm>
          <a:prstGeom prst="rect">
            <a:avLst/>
          </a:prstGeom>
        </p:spPr>
        <p:txBody>
          <a:bodyPr spcFirstLastPara="1" wrap="square" lIns="0" tIns="0" rIns="0" bIns="0" anchor="t" anchorCtr="0">
            <a:noAutofit/>
          </a:bodyPr>
          <a:lstStyle>
            <a:lvl1pPr marL="457200" lvl="0" indent="-406400">
              <a:lnSpc>
                <a:spcPct val="100000"/>
              </a:lnSpc>
              <a:spcBef>
                <a:spcPts val="0"/>
              </a:spcBef>
              <a:spcAft>
                <a:spcPts val="0"/>
              </a:spcAft>
              <a:buClr>
                <a:schemeClr val="lt1"/>
              </a:buClr>
              <a:buSzPts val="2800"/>
              <a:buChar char="●"/>
              <a:defRPr>
                <a:solidFill>
                  <a:schemeClr val="lt1"/>
                </a:solidFill>
              </a:defRPr>
            </a:lvl1pPr>
            <a:lvl2pPr marL="914400" lvl="1" indent="-406400">
              <a:lnSpc>
                <a:spcPct val="100000"/>
              </a:lnSpc>
              <a:spcBef>
                <a:spcPts val="0"/>
              </a:spcBef>
              <a:spcAft>
                <a:spcPts val="0"/>
              </a:spcAft>
              <a:buClr>
                <a:schemeClr val="lt1"/>
              </a:buClr>
              <a:buSzPts val="2800"/>
              <a:buChar char="○"/>
              <a:defRPr>
                <a:solidFill>
                  <a:schemeClr val="lt1"/>
                </a:solidFill>
              </a:defRPr>
            </a:lvl2pPr>
            <a:lvl3pPr marL="1371600" lvl="2" indent="-406400">
              <a:lnSpc>
                <a:spcPct val="100000"/>
              </a:lnSpc>
              <a:spcBef>
                <a:spcPts val="0"/>
              </a:spcBef>
              <a:spcAft>
                <a:spcPts val="0"/>
              </a:spcAft>
              <a:buClr>
                <a:schemeClr val="lt1"/>
              </a:buClr>
              <a:buSzPts val="2800"/>
              <a:buChar char="■"/>
              <a:defRPr>
                <a:solidFill>
                  <a:schemeClr val="lt1"/>
                </a:solidFill>
              </a:defRPr>
            </a:lvl3pPr>
            <a:lvl4pPr marL="1828800" lvl="3" indent="-406400">
              <a:lnSpc>
                <a:spcPct val="100000"/>
              </a:lnSpc>
              <a:spcBef>
                <a:spcPts val="0"/>
              </a:spcBef>
              <a:spcAft>
                <a:spcPts val="0"/>
              </a:spcAft>
              <a:buClr>
                <a:schemeClr val="lt1"/>
              </a:buClr>
              <a:buSzPts val="2800"/>
              <a:buChar char="●"/>
              <a:defRPr>
                <a:solidFill>
                  <a:schemeClr val="lt1"/>
                </a:solidFill>
              </a:defRPr>
            </a:lvl4pPr>
            <a:lvl5pPr marL="2286000" lvl="4" indent="-406400">
              <a:lnSpc>
                <a:spcPct val="100000"/>
              </a:lnSpc>
              <a:spcBef>
                <a:spcPts val="0"/>
              </a:spcBef>
              <a:spcAft>
                <a:spcPts val="0"/>
              </a:spcAft>
              <a:buClr>
                <a:schemeClr val="lt1"/>
              </a:buClr>
              <a:buSzPts val="2800"/>
              <a:buChar char="○"/>
              <a:defRPr>
                <a:solidFill>
                  <a:schemeClr val="lt1"/>
                </a:solidFill>
              </a:defRPr>
            </a:lvl5pPr>
            <a:lvl6pPr marL="2743200" lvl="5" indent="-406400">
              <a:lnSpc>
                <a:spcPct val="100000"/>
              </a:lnSpc>
              <a:spcBef>
                <a:spcPts val="0"/>
              </a:spcBef>
              <a:spcAft>
                <a:spcPts val="0"/>
              </a:spcAft>
              <a:buClr>
                <a:schemeClr val="lt1"/>
              </a:buClr>
              <a:buSzPts val="2800"/>
              <a:buChar char="■"/>
              <a:defRPr>
                <a:solidFill>
                  <a:schemeClr val="lt1"/>
                </a:solidFill>
              </a:defRPr>
            </a:lvl6pPr>
            <a:lvl7pPr marL="3200400" lvl="6" indent="-406400">
              <a:lnSpc>
                <a:spcPct val="100000"/>
              </a:lnSpc>
              <a:spcBef>
                <a:spcPts val="0"/>
              </a:spcBef>
              <a:spcAft>
                <a:spcPts val="0"/>
              </a:spcAft>
              <a:buClr>
                <a:schemeClr val="lt1"/>
              </a:buClr>
              <a:buSzPts val="2800"/>
              <a:buChar char="●"/>
              <a:defRPr>
                <a:solidFill>
                  <a:schemeClr val="lt1"/>
                </a:solidFill>
              </a:defRPr>
            </a:lvl7pPr>
            <a:lvl8pPr marL="3657600" lvl="7" indent="-406400">
              <a:lnSpc>
                <a:spcPct val="100000"/>
              </a:lnSpc>
              <a:spcBef>
                <a:spcPts val="0"/>
              </a:spcBef>
              <a:spcAft>
                <a:spcPts val="0"/>
              </a:spcAft>
              <a:buClr>
                <a:schemeClr val="lt1"/>
              </a:buClr>
              <a:buSzPts val="2800"/>
              <a:buChar char="○"/>
              <a:defRPr>
                <a:solidFill>
                  <a:schemeClr val="lt1"/>
                </a:solidFill>
              </a:defRPr>
            </a:lvl8pPr>
            <a:lvl9pPr marL="4114800" lvl="8" indent="-406400">
              <a:lnSpc>
                <a:spcPct val="100000"/>
              </a:lnSpc>
              <a:spcBef>
                <a:spcPts val="0"/>
              </a:spcBef>
              <a:spcAft>
                <a:spcPts val="0"/>
              </a:spcAft>
              <a:buClr>
                <a:schemeClr val="lt1"/>
              </a:buClr>
              <a:buSzPts val="2800"/>
              <a:buChar char="■"/>
              <a:defRPr>
                <a:solidFill>
                  <a:schemeClr val="lt1"/>
                </a:solidFill>
              </a:defRPr>
            </a:lvl9pPr>
          </a:lstStyle>
          <a:p>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Big Statement - Orange">
  <p:cSld name="Big Statement - Orange">
    <p:bg>
      <p:bgPr>
        <a:noFill/>
        <a:effectLst/>
      </p:bgPr>
    </p:bg>
    <p:spTree>
      <p:nvGrpSpPr>
        <p:cNvPr id="1" name="Shape 2796"/>
        <p:cNvGrpSpPr/>
        <p:nvPr/>
      </p:nvGrpSpPr>
      <p:grpSpPr>
        <a:xfrm>
          <a:off x="0" y="0"/>
          <a:ext cx="0" cy="0"/>
          <a:chOff x="0" y="0"/>
          <a:chExt cx="0" cy="0"/>
        </a:xfrm>
      </p:grpSpPr>
      <p:sp>
        <p:nvSpPr>
          <p:cNvPr id="2797" name="Google Shape;2797;g3d2a8542ada_0_2741"/>
          <p:cNvSpPr txBox="1">
            <a:spLocks noGrp="1"/>
          </p:cNvSpPr>
          <p:nvPr>
            <p:ph type="title"/>
          </p:nvPr>
        </p:nvSpPr>
        <p:spPr>
          <a:xfrm>
            <a:off x="857250" y="2571748"/>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798" name="Google Shape;2798;g3d2a8542ada_0_2741"/>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a:solidFill>
                  <a:schemeClr val="lt1"/>
                </a:solidFill>
                <a:latin typeface="Helvetica Neue"/>
                <a:ea typeface="Helvetica Neue"/>
                <a:cs typeface="Helvetica Neue"/>
                <a:sym typeface="Helvetica Neue"/>
              </a:defRPr>
            </a:lvl1pPr>
            <a:lvl2pPr marL="0" marR="0" lvl="1" indent="0" algn="r">
              <a:spcBef>
                <a:spcPts val="0"/>
              </a:spcBef>
              <a:buNone/>
              <a:defRPr sz="1000" b="0">
                <a:solidFill>
                  <a:schemeClr val="lt1"/>
                </a:solidFill>
                <a:latin typeface="Helvetica Neue"/>
                <a:ea typeface="Helvetica Neue"/>
                <a:cs typeface="Helvetica Neue"/>
                <a:sym typeface="Helvetica Neue"/>
              </a:defRPr>
            </a:lvl2pPr>
            <a:lvl3pPr marL="0" marR="0" lvl="2" indent="0" algn="r">
              <a:spcBef>
                <a:spcPts val="0"/>
              </a:spcBef>
              <a:buNone/>
              <a:defRPr sz="1000" b="0">
                <a:solidFill>
                  <a:schemeClr val="lt1"/>
                </a:solidFill>
                <a:latin typeface="Helvetica Neue"/>
                <a:ea typeface="Helvetica Neue"/>
                <a:cs typeface="Helvetica Neue"/>
                <a:sym typeface="Helvetica Neue"/>
              </a:defRPr>
            </a:lvl3pPr>
            <a:lvl4pPr marL="0" marR="0" lvl="3" indent="0" algn="r">
              <a:spcBef>
                <a:spcPts val="0"/>
              </a:spcBef>
              <a:buNone/>
              <a:defRPr sz="1000" b="0">
                <a:solidFill>
                  <a:schemeClr val="lt1"/>
                </a:solidFill>
                <a:latin typeface="Helvetica Neue"/>
                <a:ea typeface="Helvetica Neue"/>
                <a:cs typeface="Helvetica Neue"/>
                <a:sym typeface="Helvetica Neue"/>
              </a:defRPr>
            </a:lvl4pPr>
            <a:lvl5pPr marL="0" marR="0" lvl="4" indent="0" algn="r">
              <a:spcBef>
                <a:spcPts val="0"/>
              </a:spcBef>
              <a:buNone/>
              <a:defRPr sz="1000" b="0">
                <a:solidFill>
                  <a:schemeClr val="lt1"/>
                </a:solidFill>
                <a:latin typeface="Helvetica Neue"/>
                <a:ea typeface="Helvetica Neue"/>
                <a:cs typeface="Helvetica Neue"/>
                <a:sym typeface="Helvetica Neue"/>
              </a:defRPr>
            </a:lvl5pPr>
            <a:lvl6pPr marL="0" marR="0" lvl="5" indent="0" algn="r">
              <a:spcBef>
                <a:spcPts val="0"/>
              </a:spcBef>
              <a:buNone/>
              <a:defRPr sz="1000" b="0">
                <a:solidFill>
                  <a:schemeClr val="lt1"/>
                </a:solidFill>
                <a:latin typeface="Helvetica Neue"/>
                <a:ea typeface="Helvetica Neue"/>
                <a:cs typeface="Helvetica Neue"/>
                <a:sym typeface="Helvetica Neue"/>
              </a:defRPr>
            </a:lvl6pPr>
            <a:lvl7pPr marL="0" marR="0" lvl="6" indent="0" algn="r">
              <a:spcBef>
                <a:spcPts val="0"/>
              </a:spcBef>
              <a:buNone/>
              <a:defRPr sz="1000" b="0">
                <a:solidFill>
                  <a:schemeClr val="lt1"/>
                </a:solidFill>
                <a:latin typeface="Helvetica Neue"/>
                <a:ea typeface="Helvetica Neue"/>
                <a:cs typeface="Helvetica Neue"/>
                <a:sym typeface="Helvetica Neue"/>
              </a:defRPr>
            </a:lvl7pPr>
            <a:lvl8pPr marL="0" marR="0" lvl="7" indent="0" algn="r">
              <a:spcBef>
                <a:spcPts val="0"/>
              </a:spcBef>
              <a:buNone/>
              <a:defRPr sz="1000" b="0">
                <a:solidFill>
                  <a:schemeClr val="lt1"/>
                </a:solidFill>
                <a:latin typeface="Helvetica Neue"/>
                <a:ea typeface="Helvetica Neue"/>
                <a:cs typeface="Helvetica Neue"/>
                <a:sym typeface="Helvetica Neue"/>
              </a:defRPr>
            </a:lvl8pPr>
            <a:lvl9pPr marL="0" marR="0" lvl="8" indent="0" algn="r">
              <a:spcBef>
                <a:spcPts val="0"/>
              </a:spcBef>
              <a:buNone/>
              <a:defRPr sz="10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799" name="Google Shape;2799;g3d2a8542ada_0_2741"/>
          <p:cNvSpPr txBox="1">
            <a:spLocks noGrp="1"/>
          </p:cNvSpPr>
          <p:nvPr>
            <p:ph type="body" idx="1"/>
          </p:nvPr>
        </p:nvSpPr>
        <p:spPr>
          <a:xfrm>
            <a:off x="857250" y="3429000"/>
            <a:ext cx="12228600" cy="5143800"/>
          </a:xfrm>
          <a:prstGeom prst="rect">
            <a:avLst/>
          </a:prstGeom>
        </p:spPr>
        <p:txBody>
          <a:bodyPr spcFirstLastPara="1" wrap="square" lIns="0" tIns="0" rIns="0" bIns="0" anchor="t" anchorCtr="0">
            <a:noAutofit/>
          </a:bodyPr>
          <a:lstStyle>
            <a:lvl1pPr marL="457200" lvl="0" indent="-406400">
              <a:lnSpc>
                <a:spcPct val="100000"/>
              </a:lnSpc>
              <a:spcBef>
                <a:spcPts val="0"/>
              </a:spcBef>
              <a:spcAft>
                <a:spcPts val="0"/>
              </a:spcAft>
              <a:buClr>
                <a:schemeClr val="dk1"/>
              </a:buClr>
              <a:buSzPts val="2800"/>
              <a:buChar char="●"/>
              <a:defRPr>
                <a:solidFill>
                  <a:schemeClr val="dk1"/>
                </a:solidFill>
              </a:defRPr>
            </a:lvl1pPr>
            <a:lvl2pPr marL="914400" lvl="1" indent="-406400">
              <a:lnSpc>
                <a:spcPct val="100000"/>
              </a:lnSpc>
              <a:spcBef>
                <a:spcPts val="0"/>
              </a:spcBef>
              <a:spcAft>
                <a:spcPts val="0"/>
              </a:spcAft>
              <a:buClr>
                <a:schemeClr val="dk1"/>
              </a:buClr>
              <a:buSzPts val="2800"/>
              <a:buChar char="○"/>
              <a:defRPr>
                <a:solidFill>
                  <a:schemeClr val="dk1"/>
                </a:solidFill>
              </a:defRPr>
            </a:lvl2pPr>
            <a:lvl3pPr marL="1371600" lvl="2" indent="-406400">
              <a:lnSpc>
                <a:spcPct val="100000"/>
              </a:lnSpc>
              <a:spcBef>
                <a:spcPts val="0"/>
              </a:spcBef>
              <a:spcAft>
                <a:spcPts val="0"/>
              </a:spcAft>
              <a:buClr>
                <a:schemeClr val="dk1"/>
              </a:buClr>
              <a:buSzPts val="2800"/>
              <a:buChar char="■"/>
              <a:defRPr>
                <a:solidFill>
                  <a:schemeClr val="dk1"/>
                </a:solidFill>
              </a:defRPr>
            </a:lvl3pPr>
            <a:lvl4pPr marL="1828800" lvl="3" indent="-406400">
              <a:lnSpc>
                <a:spcPct val="100000"/>
              </a:lnSpc>
              <a:spcBef>
                <a:spcPts val="0"/>
              </a:spcBef>
              <a:spcAft>
                <a:spcPts val="0"/>
              </a:spcAft>
              <a:buClr>
                <a:schemeClr val="dk1"/>
              </a:buClr>
              <a:buSzPts val="2800"/>
              <a:buChar char="●"/>
              <a:defRPr>
                <a:solidFill>
                  <a:schemeClr val="dk1"/>
                </a:solidFill>
              </a:defRPr>
            </a:lvl4pPr>
            <a:lvl5pPr marL="2286000" lvl="4" indent="-406400">
              <a:lnSpc>
                <a:spcPct val="100000"/>
              </a:lnSpc>
              <a:spcBef>
                <a:spcPts val="0"/>
              </a:spcBef>
              <a:spcAft>
                <a:spcPts val="0"/>
              </a:spcAft>
              <a:buClr>
                <a:schemeClr val="dk1"/>
              </a:buClr>
              <a:buSzPts val="2800"/>
              <a:buChar char="○"/>
              <a:defRPr>
                <a:solidFill>
                  <a:schemeClr val="dk1"/>
                </a:solidFill>
              </a:defRPr>
            </a:lvl5pPr>
            <a:lvl6pPr marL="2743200" lvl="5" indent="-406400">
              <a:lnSpc>
                <a:spcPct val="100000"/>
              </a:lnSpc>
              <a:spcBef>
                <a:spcPts val="0"/>
              </a:spcBef>
              <a:spcAft>
                <a:spcPts val="0"/>
              </a:spcAft>
              <a:buClr>
                <a:schemeClr val="dk1"/>
              </a:buClr>
              <a:buSzPts val="2800"/>
              <a:buChar char="■"/>
              <a:defRPr>
                <a:solidFill>
                  <a:schemeClr val="dk1"/>
                </a:solidFill>
              </a:defRPr>
            </a:lvl6pPr>
            <a:lvl7pPr marL="3200400" lvl="6" indent="-406400">
              <a:lnSpc>
                <a:spcPct val="100000"/>
              </a:lnSpc>
              <a:spcBef>
                <a:spcPts val="0"/>
              </a:spcBef>
              <a:spcAft>
                <a:spcPts val="0"/>
              </a:spcAft>
              <a:buClr>
                <a:schemeClr val="dk1"/>
              </a:buClr>
              <a:buSzPts val="2800"/>
              <a:buChar char="●"/>
              <a:defRPr>
                <a:solidFill>
                  <a:schemeClr val="dk1"/>
                </a:solidFill>
              </a:defRPr>
            </a:lvl7pPr>
            <a:lvl8pPr marL="3657600" lvl="7" indent="-406400">
              <a:lnSpc>
                <a:spcPct val="100000"/>
              </a:lnSpc>
              <a:spcBef>
                <a:spcPts val="0"/>
              </a:spcBef>
              <a:spcAft>
                <a:spcPts val="0"/>
              </a:spcAft>
              <a:buClr>
                <a:schemeClr val="dk1"/>
              </a:buClr>
              <a:buSzPts val="2800"/>
              <a:buChar char="○"/>
              <a:defRPr>
                <a:solidFill>
                  <a:schemeClr val="dk1"/>
                </a:solidFill>
              </a:defRPr>
            </a:lvl8pPr>
            <a:lvl9pPr marL="4114800" lvl="8" indent="-406400">
              <a:lnSpc>
                <a:spcPct val="100000"/>
              </a:lnSpc>
              <a:spcBef>
                <a:spcPts val="0"/>
              </a:spcBef>
              <a:spcAft>
                <a:spcPts val="0"/>
              </a:spcAft>
              <a:buClr>
                <a:schemeClr val="dk1"/>
              </a:buClr>
              <a:buSzPts val="2800"/>
              <a:buChar char="■"/>
              <a:defRPr>
                <a:solidFill>
                  <a:schemeClr val="dk1"/>
                </a:solidFill>
              </a:defRPr>
            </a:lvl9p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Title and Subtitle">
  <p:cSld name="Agenda_1_2">
    <p:spTree>
      <p:nvGrpSpPr>
        <p:cNvPr id="1" name="Shape 2800"/>
        <p:cNvGrpSpPr/>
        <p:nvPr/>
      </p:nvGrpSpPr>
      <p:grpSpPr>
        <a:xfrm>
          <a:off x="0" y="0"/>
          <a:ext cx="0" cy="0"/>
          <a:chOff x="0" y="0"/>
          <a:chExt cx="0" cy="0"/>
        </a:xfrm>
      </p:grpSpPr>
      <p:sp>
        <p:nvSpPr>
          <p:cNvPr id="2801" name="Google Shape;2801;g3d2a8542ada_0_2745"/>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802" name="Google Shape;2802;g3d2a8542ada_0_2745"/>
          <p:cNvSpPr txBox="1">
            <a:spLocks noGrp="1"/>
          </p:cNvSpPr>
          <p:nvPr>
            <p:ph type="body" idx="1"/>
          </p:nvPr>
        </p:nvSpPr>
        <p:spPr>
          <a:xfrm>
            <a:off x="3014663" y="16308323"/>
            <a:ext cx="1125000" cy="130200"/>
          </a:xfrm>
          <a:prstGeom prst="rect">
            <a:avLst/>
          </a:prstGeom>
          <a:noFill/>
          <a:ln>
            <a:noFill/>
          </a:ln>
        </p:spPr>
        <p:txBody>
          <a:bodyPr spcFirstLastPara="1" wrap="square" lIns="0" tIns="0" rIns="0" bIns="0" anchor="t" anchorCtr="0">
            <a:noAutofit/>
          </a:bodyPr>
          <a:lstStyle>
            <a:lvl1pPr marL="457200" lvl="0" indent="-292100" algn="r">
              <a:lnSpc>
                <a:spcPct val="84000"/>
              </a:lnSpc>
              <a:spcBef>
                <a:spcPts val="0"/>
              </a:spcBef>
              <a:spcAft>
                <a:spcPts val="0"/>
              </a:spcAft>
              <a:buClr>
                <a:schemeClr val="dk1"/>
              </a:buClr>
              <a:buSzPts val="1000"/>
              <a:buChar char="●"/>
              <a:defRPr sz="1000" cap="none">
                <a:latin typeface="Helvetica Neue"/>
                <a:ea typeface="Helvetica Neue"/>
                <a:cs typeface="Helvetica Neue"/>
                <a:sym typeface="Helvetica Neue"/>
              </a:defRPr>
            </a:lvl1pPr>
            <a:lvl2pPr marL="914400" lvl="1" indent="-342900" algn="l">
              <a:lnSpc>
                <a:spcPct val="84000"/>
              </a:lnSpc>
              <a:spcBef>
                <a:spcPts val="800"/>
              </a:spcBef>
              <a:spcAft>
                <a:spcPts val="0"/>
              </a:spcAft>
              <a:buClr>
                <a:schemeClr val="dk1"/>
              </a:buClr>
              <a:buSzPts val="1800"/>
              <a:buChar char="○"/>
              <a:defRPr sz="1800">
                <a:latin typeface="Arial"/>
                <a:ea typeface="Arial"/>
                <a:cs typeface="Arial"/>
                <a:sym typeface="Arial"/>
              </a:defRPr>
            </a:lvl2pPr>
            <a:lvl3pPr marL="1371600" lvl="2" indent="-342900" algn="l">
              <a:lnSpc>
                <a:spcPct val="84000"/>
              </a:lnSpc>
              <a:spcBef>
                <a:spcPts val="800"/>
              </a:spcBef>
              <a:spcAft>
                <a:spcPts val="0"/>
              </a:spcAft>
              <a:buClr>
                <a:schemeClr val="dk1"/>
              </a:buClr>
              <a:buSzPts val="1800"/>
              <a:buChar char="■"/>
              <a:defRPr sz="1800">
                <a:latin typeface="Arial"/>
                <a:ea typeface="Arial"/>
                <a:cs typeface="Arial"/>
                <a:sym typeface="Arial"/>
              </a:defRPr>
            </a:lvl3pPr>
            <a:lvl4pPr marL="1828800" lvl="3" indent="-342900" algn="l">
              <a:lnSpc>
                <a:spcPct val="84000"/>
              </a:lnSpc>
              <a:spcBef>
                <a:spcPts val="800"/>
              </a:spcBef>
              <a:spcAft>
                <a:spcPts val="0"/>
              </a:spcAft>
              <a:buClr>
                <a:schemeClr val="dk1"/>
              </a:buClr>
              <a:buSzPts val="1800"/>
              <a:buChar char="●"/>
              <a:defRPr sz="1800">
                <a:latin typeface="Arial"/>
                <a:ea typeface="Arial"/>
                <a:cs typeface="Arial"/>
                <a:sym typeface="Arial"/>
              </a:defRPr>
            </a:lvl4pPr>
            <a:lvl5pPr marL="2286000" lvl="4" indent="-342900" algn="l">
              <a:lnSpc>
                <a:spcPct val="84000"/>
              </a:lnSpc>
              <a:spcBef>
                <a:spcPts val="800"/>
              </a:spcBef>
              <a:spcAft>
                <a:spcPts val="0"/>
              </a:spcAft>
              <a:buClr>
                <a:schemeClr val="dk1"/>
              </a:buClr>
              <a:buSzPts val="1800"/>
              <a:buChar char="○"/>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803" name="Google Shape;2803;g3d2a8542ada_0_2745"/>
          <p:cNvSpPr txBox="1">
            <a:spLocks noGrp="1"/>
          </p:cNvSpPr>
          <p:nvPr>
            <p:ph type="title"/>
          </p:nvPr>
        </p:nvSpPr>
        <p:spPr>
          <a:xfrm>
            <a:off x="860625" y="857250"/>
            <a:ext cx="81450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2804" name="Google Shape;2804;g3d2a8542ada_0_2745"/>
          <p:cNvSpPr txBox="1">
            <a:spLocks noGrp="1"/>
          </p:cNvSpPr>
          <p:nvPr>
            <p:ph type="subTitle" idx="2"/>
          </p:nvPr>
        </p:nvSpPr>
        <p:spPr>
          <a:xfrm>
            <a:off x="860625" y="1223332"/>
            <a:ext cx="8145000" cy="244800"/>
          </a:xfrm>
          <a:prstGeom prst="rect">
            <a:avLst/>
          </a:prstGeom>
        </p:spPr>
        <p:txBody>
          <a:bodyPr spcFirstLastPara="1" wrap="square" lIns="0" tIns="0" rIns="0" bIns="0" anchor="t" anchorCtr="0">
            <a:noAutofit/>
          </a:bodyPr>
          <a:lstStyle>
            <a:lvl1pPr lvl="0">
              <a:spcBef>
                <a:spcPts val="0"/>
              </a:spcBef>
              <a:spcAft>
                <a:spcPts val="0"/>
              </a:spcAft>
              <a:buSzPts val="2200"/>
              <a:buFont typeface="Helvetica Neue"/>
              <a:buNone/>
              <a:defRPr sz="2200"/>
            </a:lvl1pPr>
            <a:lvl2pPr lvl="1">
              <a:spcBef>
                <a:spcPts val="0"/>
              </a:spcBef>
              <a:spcAft>
                <a:spcPts val="0"/>
              </a:spcAft>
              <a:buSzPts val="2200"/>
              <a:buFont typeface="Helvetica Neue"/>
              <a:buNone/>
              <a:defRPr sz="2200"/>
            </a:lvl2pPr>
            <a:lvl3pPr lvl="2">
              <a:spcBef>
                <a:spcPts val="0"/>
              </a:spcBef>
              <a:spcAft>
                <a:spcPts val="0"/>
              </a:spcAft>
              <a:buSzPts val="2200"/>
              <a:buFont typeface="Helvetica Neue"/>
              <a:buNone/>
              <a:defRPr sz="2200"/>
            </a:lvl3pPr>
            <a:lvl4pPr lvl="3">
              <a:spcBef>
                <a:spcPts val="0"/>
              </a:spcBef>
              <a:spcAft>
                <a:spcPts val="0"/>
              </a:spcAft>
              <a:buSzPts val="2200"/>
              <a:buFont typeface="Helvetica Neue"/>
              <a:buNone/>
              <a:defRPr sz="2200"/>
            </a:lvl4pPr>
            <a:lvl5pPr lvl="4">
              <a:spcBef>
                <a:spcPts val="0"/>
              </a:spcBef>
              <a:spcAft>
                <a:spcPts val="0"/>
              </a:spcAft>
              <a:buSzPts val="2200"/>
              <a:buFont typeface="Helvetica Neue"/>
              <a:buNone/>
              <a:defRPr sz="2200"/>
            </a:lvl5pPr>
            <a:lvl6pPr lvl="5">
              <a:spcBef>
                <a:spcPts val="0"/>
              </a:spcBef>
              <a:spcAft>
                <a:spcPts val="0"/>
              </a:spcAft>
              <a:buSzPts val="2200"/>
              <a:buFont typeface="Helvetica Neue"/>
              <a:buNone/>
              <a:defRPr sz="2200">
                <a:latin typeface="Helvetica Neue"/>
                <a:ea typeface="Helvetica Neue"/>
                <a:cs typeface="Helvetica Neue"/>
                <a:sym typeface="Helvetica Neue"/>
              </a:defRPr>
            </a:lvl6pPr>
            <a:lvl7pPr lvl="6">
              <a:spcBef>
                <a:spcPts val="0"/>
              </a:spcBef>
              <a:spcAft>
                <a:spcPts val="0"/>
              </a:spcAft>
              <a:buSzPts val="2200"/>
              <a:buFont typeface="Helvetica Neue"/>
              <a:buNone/>
              <a:defRPr sz="2200">
                <a:latin typeface="Helvetica Neue"/>
                <a:ea typeface="Helvetica Neue"/>
                <a:cs typeface="Helvetica Neue"/>
                <a:sym typeface="Helvetica Neue"/>
              </a:defRPr>
            </a:lvl7pPr>
            <a:lvl8pPr lvl="7">
              <a:spcBef>
                <a:spcPts val="0"/>
              </a:spcBef>
              <a:spcAft>
                <a:spcPts val="0"/>
              </a:spcAft>
              <a:buSzPts val="2200"/>
              <a:buFont typeface="Helvetica Neue"/>
              <a:buNone/>
              <a:defRPr sz="2200">
                <a:latin typeface="Helvetica Neue"/>
                <a:ea typeface="Helvetica Neue"/>
                <a:cs typeface="Helvetica Neue"/>
                <a:sym typeface="Helvetica Neue"/>
              </a:defRPr>
            </a:lvl8pPr>
            <a:lvl9pPr lvl="8">
              <a:spcBef>
                <a:spcPts val="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Title and Subtitle 1">
  <p:cSld name="Agenda_1_2_1">
    <p:spTree>
      <p:nvGrpSpPr>
        <p:cNvPr id="1" name="Shape 2805"/>
        <p:cNvGrpSpPr/>
        <p:nvPr/>
      </p:nvGrpSpPr>
      <p:grpSpPr>
        <a:xfrm>
          <a:off x="0" y="0"/>
          <a:ext cx="0" cy="0"/>
          <a:chOff x="0" y="0"/>
          <a:chExt cx="0" cy="0"/>
        </a:xfrm>
      </p:grpSpPr>
      <p:sp>
        <p:nvSpPr>
          <p:cNvPr id="2806" name="Google Shape;2806;g3d2a8542ada_0_2750"/>
          <p:cNvSpPr txBox="1">
            <a:spLocks noGrp="1"/>
          </p:cNvSpPr>
          <p:nvPr>
            <p:ph type="body" idx="1"/>
          </p:nvPr>
        </p:nvSpPr>
        <p:spPr>
          <a:xfrm>
            <a:off x="3014663" y="16308323"/>
            <a:ext cx="11250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000"/>
              <a:buNone/>
              <a:defRPr sz="10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807" name="Google Shape;2807;g3d2a8542ada_0_2750"/>
          <p:cNvSpPr txBox="1">
            <a:spLocks noGrp="1"/>
          </p:cNvSpPr>
          <p:nvPr>
            <p:ph type="title"/>
          </p:nvPr>
        </p:nvSpPr>
        <p:spPr>
          <a:xfrm>
            <a:off x="860625" y="857250"/>
            <a:ext cx="81450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2808" name="Google Shape;2808;g3d2a8542ada_0_2750"/>
          <p:cNvSpPr txBox="1">
            <a:spLocks noGrp="1"/>
          </p:cNvSpPr>
          <p:nvPr>
            <p:ph type="subTitle" idx="2"/>
          </p:nvPr>
        </p:nvSpPr>
        <p:spPr>
          <a:xfrm>
            <a:off x="860625" y="1223332"/>
            <a:ext cx="8145000" cy="244800"/>
          </a:xfrm>
          <a:prstGeom prst="rect">
            <a:avLst/>
          </a:prstGeom>
          <a:noFill/>
          <a:ln>
            <a:noFill/>
          </a:ln>
        </p:spPr>
        <p:txBody>
          <a:bodyPr spcFirstLastPara="1" wrap="square" lIns="0" tIns="0" rIns="0" bIns="0" anchor="t" anchorCtr="0">
            <a:noAutofit/>
          </a:bodyPr>
          <a:lstStyle>
            <a:lvl1pPr lvl="0" algn="l">
              <a:lnSpc>
                <a:spcPct val="84000"/>
              </a:lnSpc>
              <a:spcBef>
                <a:spcPts val="16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809"/>
        <p:cNvGrpSpPr/>
        <p:nvPr/>
      </p:nvGrpSpPr>
      <p:grpSpPr>
        <a:xfrm>
          <a:off x="0" y="0"/>
          <a:ext cx="0" cy="0"/>
          <a:chOff x="0" y="0"/>
          <a:chExt cx="0" cy="0"/>
        </a:xfrm>
      </p:grpSpPr>
      <p:sp>
        <p:nvSpPr>
          <p:cNvPr id="2810" name="Google Shape;2810;g3d2a8542ada_0_3477"/>
          <p:cNvSpPr txBox="1">
            <a:spLocks noGrp="1"/>
          </p:cNvSpPr>
          <p:nvPr>
            <p:ph type="title"/>
          </p:nvPr>
        </p:nvSpPr>
        <p:spPr>
          <a:xfrm>
            <a:off x="623400" y="890050"/>
            <a:ext cx="17041200" cy="1145400"/>
          </a:xfrm>
          <a:prstGeom prst="rect">
            <a:avLst/>
          </a:prstGeom>
        </p:spPr>
        <p:txBody>
          <a:bodyPr spcFirstLastPara="1" wrap="square" lIns="0" tIns="0" rIns="0" bIns="0" anchor="t" anchorCtr="0">
            <a:noAutofit/>
          </a:bodyPr>
          <a:lstStyle>
            <a:lvl1pPr lvl="0">
              <a:spcBef>
                <a:spcPts val="0"/>
              </a:spcBef>
              <a:spcAft>
                <a:spcPts val="0"/>
              </a:spcAft>
              <a:buSzPts val="88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2811" name="Google Shape;2811;g3d2a8542ada_0_3477"/>
          <p:cNvSpPr txBox="1">
            <a:spLocks noGrp="1"/>
          </p:cNvSpPr>
          <p:nvPr>
            <p:ph type="body" idx="1"/>
          </p:nvPr>
        </p:nvSpPr>
        <p:spPr>
          <a:xfrm>
            <a:off x="623400" y="2304950"/>
            <a:ext cx="17041200" cy="6832800"/>
          </a:xfrm>
          <a:prstGeom prst="rect">
            <a:avLst/>
          </a:prstGeom>
        </p:spPr>
        <p:txBody>
          <a:bodyPr spcFirstLastPara="1" wrap="square" lIns="0" tIns="0" rIns="182850" bIns="182850" anchor="t" anchorCtr="0">
            <a:noAutofit/>
          </a:bodyPr>
          <a:lstStyle>
            <a:lvl1pPr marL="457200" lvl="0" indent="-406400">
              <a:spcBef>
                <a:spcPts val="0"/>
              </a:spcBef>
              <a:spcAft>
                <a:spcPts val="0"/>
              </a:spcAft>
              <a:buSzPts val="28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2812" name="Google Shape;2812;g3d2a8542ada_0_347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marL="0" lvl="0" indent="0" algn="l" rtl="0">
              <a:spcBef>
                <a:spcPts val="0"/>
              </a:spcBef>
              <a:spcAft>
                <a:spcPts val="0"/>
              </a:spcAft>
              <a:buNone/>
            </a:pPr>
            <a:fld id="{00000000-1234-1234-1234-123412341234}" type="slidenum">
              <a:rPr lang="ar-AE"/>
              <a:t>‹#›</a:t>
            </a:fld>
            <a:endParaRPr/>
          </a:p>
        </p:txBody>
      </p:sp>
      <p:sp>
        <p:nvSpPr>
          <p:cNvPr id="2813" name="Google Shape;2813;g3d2a8542ada_0_3477"/>
          <p:cNvSpPr txBox="1"/>
          <p:nvPr/>
        </p:nvSpPr>
        <p:spPr>
          <a:xfrm>
            <a:off x="13022050" y="530700"/>
            <a:ext cx="4642800" cy="6771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2817"/>
        <p:cNvGrpSpPr/>
        <p:nvPr/>
      </p:nvGrpSpPr>
      <p:grpSpPr>
        <a:xfrm>
          <a:off x="0" y="0"/>
          <a:ext cx="0" cy="0"/>
          <a:chOff x="0" y="0"/>
          <a:chExt cx="0" cy="0"/>
        </a:xfrm>
      </p:grpSpPr>
      <p:sp>
        <p:nvSpPr>
          <p:cNvPr id="2818" name="Google Shape;2818;g3d362db72e3_0_3036"/>
          <p:cNvSpPr txBox="1">
            <a:spLocks noGrp="1"/>
          </p:cNvSpPr>
          <p:nvPr>
            <p:ph type="title"/>
          </p:nvPr>
        </p:nvSpPr>
        <p:spPr>
          <a:xfrm>
            <a:off x="757600" y="566950"/>
            <a:ext cx="16906800" cy="789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819" name="Google Shape;2819;g3d362db72e3_0_3036"/>
          <p:cNvSpPr txBox="1">
            <a:spLocks noGrp="1"/>
          </p:cNvSpPr>
          <p:nvPr>
            <p:ph type="body" idx="1"/>
          </p:nvPr>
        </p:nvSpPr>
        <p:spPr>
          <a:xfrm>
            <a:off x="757600" y="2514600"/>
            <a:ext cx="12044400" cy="6120000"/>
          </a:xfrm>
          <a:prstGeom prst="rect">
            <a:avLst/>
          </a:prstGeom>
          <a:noFill/>
          <a:ln>
            <a:noFill/>
          </a:ln>
        </p:spPr>
        <p:txBody>
          <a:bodyPr spcFirstLastPara="1" wrap="square" lIns="0" tIns="0" rIns="0" bIns="0" anchor="t" anchorCtr="0">
            <a:spAutoFit/>
          </a:bodyPr>
          <a:lstStyle>
            <a:lvl1pPr marL="457200" lvl="0" indent="-381000" algn="l">
              <a:lnSpc>
                <a:spcPct val="115000"/>
              </a:lnSpc>
              <a:spcBef>
                <a:spcPts val="0"/>
              </a:spcBef>
              <a:spcAft>
                <a:spcPts val="0"/>
              </a:spcAft>
              <a:buClr>
                <a:srgbClr val="000000"/>
              </a:buClr>
              <a:buSzPts val="2400"/>
              <a:buChar char="•"/>
              <a:defRPr sz="2400">
                <a:solidFill>
                  <a:srgbClr val="000000"/>
                </a:solidFill>
              </a:defRPr>
            </a:lvl1pPr>
            <a:lvl2pPr marL="914400" lvl="1" indent="-381000" algn="l">
              <a:lnSpc>
                <a:spcPct val="115000"/>
              </a:lnSpc>
              <a:spcBef>
                <a:spcPts val="2000"/>
              </a:spcBef>
              <a:spcAft>
                <a:spcPts val="0"/>
              </a:spcAft>
              <a:buClr>
                <a:srgbClr val="000000"/>
              </a:buClr>
              <a:buSzPts val="2400"/>
              <a:buChar char="•"/>
              <a:defRPr sz="2400">
                <a:solidFill>
                  <a:srgbClr val="000000"/>
                </a:solidFill>
              </a:defRPr>
            </a:lvl2pPr>
            <a:lvl3pPr marL="1371600" lvl="2" indent="-381000" algn="l">
              <a:lnSpc>
                <a:spcPct val="115000"/>
              </a:lnSpc>
              <a:spcBef>
                <a:spcPts val="2000"/>
              </a:spcBef>
              <a:spcAft>
                <a:spcPts val="0"/>
              </a:spcAft>
              <a:buClr>
                <a:srgbClr val="000000"/>
              </a:buClr>
              <a:buSzPts val="2400"/>
              <a:buChar char="•"/>
              <a:defRPr sz="2400">
                <a:solidFill>
                  <a:srgbClr val="000000"/>
                </a:solidFill>
              </a:defRPr>
            </a:lvl3pPr>
            <a:lvl4pPr marL="1828800" lvl="3" indent="-381000" algn="l">
              <a:lnSpc>
                <a:spcPct val="115000"/>
              </a:lnSpc>
              <a:spcBef>
                <a:spcPts val="2000"/>
              </a:spcBef>
              <a:spcAft>
                <a:spcPts val="0"/>
              </a:spcAft>
              <a:buClr>
                <a:srgbClr val="000000"/>
              </a:buClr>
              <a:buSzPts val="2400"/>
              <a:buChar char="•"/>
              <a:defRPr sz="2400">
                <a:solidFill>
                  <a:srgbClr val="000000"/>
                </a:solidFill>
              </a:defRPr>
            </a:lvl4pPr>
            <a:lvl5pPr marL="2286000" lvl="4" indent="-381000" algn="l">
              <a:lnSpc>
                <a:spcPct val="115000"/>
              </a:lnSpc>
              <a:spcBef>
                <a:spcPts val="2000"/>
              </a:spcBef>
              <a:spcAft>
                <a:spcPts val="0"/>
              </a:spcAft>
              <a:buClr>
                <a:srgbClr val="000000"/>
              </a:buClr>
              <a:buSzPts val="2400"/>
              <a:buChar char="•"/>
              <a:defRPr sz="2400">
                <a:solidFill>
                  <a:srgbClr val="000000"/>
                </a:solidFill>
              </a:defRPr>
            </a:lvl5pPr>
            <a:lvl6pPr marL="2743200" lvl="5" indent="-381000" algn="l">
              <a:lnSpc>
                <a:spcPct val="115000"/>
              </a:lnSpc>
              <a:spcBef>
                <a:spcPts val="2000"/>
              </a:spcBef>
              <a:spcAft>
                <a:spcPts val="0"/>
              </a:spcAft>
              <a:buClr>
                <a:srgbClr val="000000"/>
              </a:buClr>
              <a:buSzPts val="2400"/>
              <a:buChar char="•"/>
              <a:defRPr sz="2400">
                <a:solidFill>
                  <a:srgbClr val="000000"/>
                </a:solidFill>
              </a:defRPr>
            </a:lvl6pPr>
            <a:lvl7pPr marL="3200400" lvl="6" indent="-381000" algn="l">
              <a:lnSpc>
                <a:spcPct val="115000"/>
              </a:lnSpc>
              <a:spcBef>
                <a:spcPts val="2000"/>
              </a:spcBef>
              <a:spcAft>
                <a:spcPts val="0"/>
              </a:spcAft>
              <a:buClr>
                <a:srgbClr val="000000"/>
              </a:buClr>
              <a:buSzPts val="2400"/>
              <a:buChar char="•"/>
              <a:defRPr sz="2400">
                <a:solidFill>
                  <a:srgbClr val="000000"/>
                </a:solidFill>
              </a:defRPr>
            </a:lvl7pPr>
            <a:lvl8pPr marL="3657600" lvl="7" indent="-381000" algn="l">
              <a:lnSpc>
                <a:spcPct val="115000"/>
              </a:lnSpc>
              <a:spcBef>
                <a:spcPts val="2000"/>
              </a:spcBef>
              <a:spcAft>
                <a:spcPts val="0"/>
              </a:spcAft>
              <a:buClr>
                <a:srgbClr val="000000"/>
              </a:buClr>
              <a:buSzPts val="2400"/>
              <a:buChar char="•"/>
              <a:defRPr sz="2400">
                <a:solidFill>
                  <a:srgbClr val="000000"/>
                </a:solidFill>
              </a:defRPr>
            </a:lvl8pPr>
            <a:lvl9pPr marL="4114800" lvl="8" indent="-381000" algn="l">
              <a:lnSpc>
                <a:spcPct val="115000"/>
              </a:lnSpc>
              <a:spcBef>
                <a:spcPts val="2000"/>
              </a:spcBef>
              <a:spcAft>
                <a:spcPts val="2000"/>
              </a:spcAft>
              <a:buClr>
                <a:srgbClr val="000000"/>
              </a:buClr>
              <a:buSzPts val="2400"/>
              <a:buChar char="་"/>
              <a:defRPr sz="2400">
                <a:solidFill>
                  <a:srgbClr val="000000"/>
                </a:solidFill>
              </a:defRPr>
            </a:lvl9pPr>
          </a:lstStyle>
          <a:p>
            <a:endParaRPr/>
          </a:p>
        </p:txBody>
      </p:sp>
      <p:sp>
        <p:nvSpPr>
          <p:cNvPr id="2820" name="Google Shape;2820;g3d362db72e3_0_3036"/>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grpSp>
        <p:nvGrpSpPr>
          <p:cNvPr id="2821" name="Google Shape;2821;g3d362db72e3_0_3036"/>
          <p:cNvGrpSpPr/>
          <p:nvPr/>
        </p:nvGrpSpPr>
        <p:grpSpPr>
          <a:xfrm>
            <a:off x="699543" y="9578870"/>
            <a:ext cx="860353" cy="172004"/>
            <a:chOff x="1751220" y="2553305"/>
            <a:chExt cx="8690433" cy="1751564"/>
          </a:xfrm>
        </p:grpSpPr>
        <p:grpSp>
          <p:nvGrpSpPr>
            <p:cNvPr id="2822" name="Google Shape;2822;g3d362db72e3_0_3036"/>
            <p:cNvGrpSpPr/>
            <p:nvPr/>
          </p:nvGrpSpPr>
          <p:grpSpPr>
            <a:xfrm>
              <a:off x="4940894" y="2609525"/>
              <a:ext cx="5500759" cy="1694643"/>
              <a:chOff x="4940894" y="2609525"/>
              <a:chExt cx="5500759" cy="1694643"/>
            </a:xfrm>
          </p:grpSpPr>
          <p:sp>
            <p:nvSpPr>
              <p:cNvPr id="2823" name="Google Shape;2823;g3d362db72e3_0_303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24" name="Google Shape;2824;g3d362db72e3_0_303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25" name="Google Shape;2825;g3d362db72e3_0_303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26" name="Google Shape;2826;g3d362db72e3_0_303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827" name="Google Shape;2827;g3d362db72e3_0_3036"/>
            <p:cNvGrpSpPr/>
            <p:nvPr/>
          </p:nvGrpSpPr>
          <p:grpSpPr>
            <a:xfrm>
              <a:off x="1751220" y="2553305"/>
              <a:ext cx="2635412" cy="1751564"/>
              <a:chOff x="1751220" y="2553305"/>
              <a:chExt cx="2635412" cy="1751564"/>
            </a:xfrm>
          </p:grpSpPr>
          <p:grpSp>
            <p:nvGrpSpPr>
              <p:cNvPr id="2828" name="Google Shape;2828;g3d362db72e3_0_3036"/>
              <p:cNvGrpSpPr/>
              <p:nvPr/>
            </p:nvGrpSpPr>
            <p:grpSpPr>
              <a:xfrm>
                <a:off x="1751220" y="2553305"/>
                <a:ext cx="2635412" cy="1751564"/>
                <a:chOff x="1751220" y="2553305"/>
                <a:chExt cx="2635412" cy="1751564"/>
              </a:xfrm>
            </p:grpSpPr>
            <p:sp>
              <p:nvSpPr>
                <p:cNvPr id="2829" name="Google Shape;2829;g3d362db72e3_0_303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30" name="Google Shape;2830;g3d362db72e3_0_303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31" name="Google Shape;2831;g3d362db72e3_0_303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32" name="Google Shape;2832;g3d362db72e3_0_303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833" name="Google Shape;2833;g3d362db72e3_0_303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834" name="Google Shape;2834;g3d362db72e3_0_303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extLst>
    <p:ext uri="{DCECCB84-F9BA-43D5-87BE-67443E8EF086}">
      <p15:sldGuideLst xmlns:p15="http://schemas.microsoft.com/office/powerpoint/2012/main">
        <p15:guide id="1" orient="horz" pos="6142">
          <p15:clr>
            <a:srgbClr val="E46962"/>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SECTION 2a">
  <p:cSld name="TITLE_AND_BODY_3_1_1">
    <p:spTree>
      <p:nvGrpSpPr>
        <p:cNvPr id="1" name="Shape 2835"/>
        <p:cNvGrpSpPr/>
        <p:nvPr/>
      </p:nvGrpSpPr>
      <p:grpSpPr>
        <a:xfrm>
          <a:off x="0" y="0"/>
          <a:ext cx="0" cy="0"/>
          <a:chOff x="0" y="0"/>
          <a:chExt cx="0" cy="0"/>
        </a:xfrm>
      </p:grpSpPr>
      <p:sp>
        <p:nvSpPr>
          <p:cNvPr id="2836" name="Google Shape;2836;g3d362db72e3_0_3054"/>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837" name="Google Shape;2837;g3d362db72e3_0_3054"/>
          <p:cNvGrpSpPr/>
          <p:nvPr/>
        </p:nvGrpSpPr>
        <p:grpSpPr>
          <a:xfrm>
            <a:off x="699543" y="9578870"/>
            <a:ext cx="860353" cy="172004"/>
            <a:chOff x="1751220" y="2553305"/>
            <a:chExt cx="8690433" cy="1751564"/>
          </a:xfrm>
        </p:grpSpPr>
        <p:grpSp>
          <p:nvGrpSpPr>
            <p:cNvPr id="2838" name="Google Shape;2838;g3d362db72e3_0_3054"/>
            <p:cNvGrpSpPr/>
            <p:nvPr/>
          </p:nvGrpSpPr>
          <p:grpSpPr>
            <a:xfrm>
              <a:off x="4940894" y="2609525"/>
              <a:ext cx="5500759" cy="1694643"/>
              <a:chOff x="4940894" y="2609525"/>
              <a:chExt cx="5500759" cy="1694643"/>
            </a:xfrm>
          </p:grpSpPr>
          <p:sp>
            <p:nvSpPr>
              <p:cNvPr id="2839" name="Google Shape;2839;g3d362db72e3_0_3054"/>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0" name="Google Shape;2840;g3d362db72e3_0_3054"/>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1" name="Google Shape;2841;g3d362db72e3_0_3054"/>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2" name="Google Shape;2842;g3d362db72e3_0_3054"/>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843" name="Google Shape;2843;g3d362db72e3_0_3054"/>
            <p:cNvGrpSpPr/>
            <p:nvPr/>
          </p:nvGrpSpPr>
          <p:grpSpPr>
            <a:xfrm>
              <a:off x="1751220" y="2553305"/>
              <a:ext cx="2635412" cy="1751564"/>
              <a:chOff x="1751220" y="2553305"/>
              <a:chExt cx="2635412" cy="1751564"/>
            </a:xfrm>
          </p:grpSpPr>
          <p:grpSp>
            <p:nvGrpSpPr>
              <p:cNvPr id="2844" name="Google Shape;2844;g3d362db72e3_0_3054"/>
              <p:cNvGrpSpPr/>
              <p:nvPr/>
            </p:nvGrpSpPr>
            <p:grpSpPr>
              <a:xfrm>
                <a:off x="1751220" y="2553305"/>
                <a:ext cx="2635412" cy="1751564"/>
                <a:chOff x="1751220" y="2553305"/>
                <a:chExt cx="2635412" cy="1751564"/>
              </a:xfrm>
            </p:grpSpPr>
            <p:sp>
              <p:nvSpPr>
                <p:cNvPr id="2845" name="Google Shape;2845;g3d362db72e3_0_3054"/>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6" name="Google Shape;2846;g3d362db72e3_0_3054"/>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7" name="Google Shape;2847;g3d362db72e3_0_3054"/>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8" name="Google Shape;2848;g3d362db72e3_0_3054"/>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849" name="Google Shape;2849;g3d362db72e3_0_3054"/>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850" name="Google Shape;2850;g3d362db72e3_0_3054"/>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SECTION 3c">
  <p:cSld name="TITLE_AND_BODY_3_1_1_1_1_1">
    <p:spTree>
      <p:nvGrpSpPr>
        <p:cNvPr id="1" name="Shape 2851"/>
        <p:cNvGrpSpPr/>
        <p:nvPr/>
      </p:nvGrpSpPr>
      <p:grpSpPr>
        <a:xfrm>
          <a:off x="0" y="0"/>
          <a:ext cx="0" cy="0"/>
          <a:chOff x="0" y="0"/>
          <a:chExt cx="0" cy="0"/>
        </a:xfrm>
      </p:grpSpPr>
      <p:sp>
        <p:nvSpPr>
          <p:cNvPr id="2852" name="Google Shape;2852;g3d362db72e3_0_3070"/>
          <p:cNvSpPr/>
          <p:nvPr/>
        </p:nvSpPr>
        <p:spPr>
          <a:xfrm>
            <a:off x="0" y="-27300"/>
            <a:ext cx="18307200" cy="103143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3" name="Google Shape;2853;g3d362db72e3_0_307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854" name="Google Shape;2854;g3d362db72e3_0_3070"/>
          <p:cNvGrpSpPr/>
          <p:nvPr/>
        </p:nvGrpSpPr>
        <p:grpSpPr>
          <a:xfrm>
            <a:off x="699543" y="9578870"/>
            <a:ext cx="860353" cy="172004"/>
            <a:chOff x="1751220" y="2553305"/>
            <a:chExt cx="8690433" cy="1751564"/>
          </a:xfrm>
        </p:grpSpPr>
        <p:grpSp>
          <p:nvGrpSpPr>
            <p:cNvPr id="2855" name="Google Shape;2855;g3d362db72e3_0_3070"/>
            <p:cNvGrpSpPr/>
            <p:nvPr/>
          </p:nvGrpSpPr>
          <p:grpSpPr>
            <a:xfrm>
              <a:off x="4940894" y="2609525"/>
              <a:ext cx="5500759" cy="1694643"/>
              <a:chOff x="4940894" y="2609525"/>
              <a:chExt cx="5500759" cy="1694643"/>
            </a:xfrm>
          </p:grpSpPr>
          <p:sp>
            <p:nvSpPr>
              <p:cNvPr id="2856" name="Google Shape;2856;g3d362db72e3_0_307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57" name="Google Shape;2857;g3d362db72e3_0_307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58" name="Google Shape;2858;g3d362db72e3_0_307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59" name="Google Shape;2859;g3d362db72e3_0_307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860" name="Google Shape;2860;g3d362db72e3_0_3070"/>
            <p:cNvGrpSpPr/>
            <p:nvPr/>
          </p:nvGrpSpPr>
          <p:grpSpPr>
            <a:xfrm>
              <a:off x="1751220" y="2553305"/>
              <a:ext cx="2635412" cy="1751564"/>
              <a:chOff x="1751220" y="2553305"/>
              <a:chExt cx="2635412" cy="1751564"/>
            </a:xfrm>
          </p:grpSpPr>
          <p:grpSp>
            <p:nvGrpSpPr>
              <p:cNvPr id="2861" name="Google Shape;2861;g3d362db72e3_0_3070"/>
              <p:cNvGrpSpPr/>
              <p:nvPr/>
            </p:nvGrpSpPr>
            <p:grpSpPr>
              <a:xfrm>
                <a:off x="1751220" y="2553305"/>
                <a:ext cx="2635412" cy="1751564"/>
                <a:chOff x="1751220" y="2553305"/>
                <a:chExt cx="2635412" cy="1751564"/>
              </a:xfrm>
            </p:grpSpPr>
            <p:sp>
              <p:nvSpPr>
                <p:cNvPr id="2862" name="Google Shape;2862;g3d362db72e3_0_307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63" name="Google Shape;2863;g3d362db72e3_0_307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64" name="Google Shape;2864;g3d362db72e3_0_307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65" name="Google Shape;2865;g3d362db72e3_0_307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866" name="Google Shape;2866;g3d362db72e3_0_307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867" name="Google Shape;2867;g3d362db72e3_0_3070"/>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SECTION 1c">
  <p:cSld name="TITLE_AND_BODY_3_1_2_1">
    <p:spTree>
      <p:nvGrpSpPr>
        <p:cNvPr id="1" name="Shape 2868"/>
        <p:cNvGrpSpPr/>
        <p:nvPr/>
      </p:nvGrpSpPr>
      <p:grpSpPr>
        <a:xfrm>
          <a:off x="0" y="0"/>
          <a:ext cx="0" cy="0"/>
          <a:chOff x="0" y="0"/>
          <a:chExt cx="0" cy="0"/>
        </a:xfrm>
      </p:grpSpPr>
      <p:sp>
        <p:nvSpPr>
          <p:cNvPr id="2869" name="Google Shape;2869;g3d362db72e3_0_3087"/>
          <p:cNvSpPr/>
          <p:nvPr/>
        </p:nvSpPr>
        <p:spPr>
          <a:xfrm>
            <a:off x="914400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0" name="Google Shape;2870;g3d362db72e3_0_3087"/>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871" name="Google Shape;2871;g3d362db72e3_0_3087"/>
          <p:cNvGrpSpPr/>
          <p:nvPr/>
        </p:nvGrpSpPr>
        <p:grpSpPr>
          <a:xfrm>
            <a:off x="699543" y="9578870"/>
            <a:ext cx="860353" cy="172004"/>
            <a:chOff x="1751220" y="2553305"/>
            <a:chExt cx="8690433" cy="1751564"/>
          </a:xfrm>
        </p:grpSpPr>
        <p:grpSp>
          <p:nvGrpSpPr>
            <p:cNvPr id="2872" name="Google Shape;2872;g3d362db72e3_0_3087"/>
            <p:cNvGrpSpPr/>
            <p:nvPr/>
          </p:nvGrpSpPr>
          <p:grpSpPr>
            <a:xfrm>
              <a:off x="4940894" y="2609525"/>
              <a:ext cx="5500759" cy="1694643"/>
              <a:chOff x="4940894" y="2609525"/>
              <a:chExt cx="5500759" cy="1694643"/>
            </a:xfrm>
          </p:grpSpPr>
          <p:sp>
            <p:nvSpPr>
              <p:cNvPr id="2873" name="Google Shape;2873;g3d362db72e3_0_3087"/>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74" name="Google Shape;2874;g3d362db72e3_0_3087"/>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75" name="Google Shape;2875;g3d362db72e3_0_3087"/>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76" name="Google Shape;2876;g3d362db72e3_0_3087"/>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877" name="Google Shape;2877;g3d362db72e3_0_3087"/>
            <p:cNvGrpSpPr/>
            <p:nvPr/>
          </p:nvGrpSpPr>
          <p:grpSpPr>
            <a:xfrm>
              <a:off x="1751220" y="2553305"/>
              <a:ext cx="2635412" cy="1751564"/>
              <a:chOff x="1751220" y="2553305"/>
              <a:chExt cx="2635412" cy="1751564"/>
            </a:xfrm>
          </p:grpSpPr>
          <p:grpSp>
            <p:nvGrpSpPr>
              <p:cNvPr id="2878" name="Google Shape;2878;g3d362db72e3_0_3087"/>
              <p:cNvGrpSpPr/>
              <p:nvPr/>
            </p:nvGrpSpPr>
            <p:grpSpPr>
              <a:xfrm>
                <a:off x="1751220" y="2553305"/>
                <a:ext cx="2635412" cy="1751564"/>
                <a:chOff x="1751220" y="2553305"/>
                <a:chExt cx="2635412" cy="1751564"/>
              </a:xfrm>
            </p:grpSpPr>
            <p:sp>
              <p:nvSpPr>
                <p:cNvPr id="2879" name="Google Shape;2879;g3d362db72e3_0_3087"/>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80" name="Google Shape;2880;g3d362db72e3_0_3087"/>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81" name="Google Shape;2881;g3d362db72e3_0_3087"/>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82" name="Google Shape;2882;g3d362db72e3_0_3087"/>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883" name="Google Shape;2883;g3d362db72e3_0_3087"/>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884" name="Google Shape;2884;g3d362db72e3_0_3087"/>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8_Schedule">
  <p:cSld name="SECTION_HEADER_2_2_1_1">
    <p:spTree>
      <p:nvGrpSpPr>
        <p:cNvPr id="1" name="Shape 275"/>
        <p:cNvGrpSpPr/>
        <p:nvPr/>
      </p:nvGrpSpPr>
      <p:grpSpPr>
        <a:xfrm>
          <a:off x="0" y="0"/>
          <a:ext cx="0" cy="0"/>
          <a:chOff x="0" y="0"/>
          <a:chExt cx="0" cy="0"/>
        </a:xfrm>
      </p:grpSpPr>
      <p:sp>
        <p:nvSpPr>
          <p:cNvPr id="276" name="Google Shape;276;p84"/>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277" name="Google Shape;277;p84"/>
          <p:cNvSpPr txBox="1">
            <a:spLocks noGrp="1"/>
          </p:cNvSpPr>
          <p:nvPr>
            <p:ph type="subTitle" idx="1"/>
          </p:nvPr>
        </p:nvSpPr>
        <p:spPr>
          <a:xfrm>
            <a:off x="8444450"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78" name="Google Shape;278;p84"/>
          <p:cNvSpPr txBox="1">
            <a:spLocks noGrp="1"/>
          </p:cNvSpPr>
          <p:nvPr>
            <p:ph type="subTitle" idx="2"/>
          </p:nvPr>
        </p:nvSpPr>
        <p:spPr>
          <a:xfrm>
            <a:off x="13373075"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79" name="Google Shape;279;p84"/>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0" name="Google Shape;280;p84"/>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1" name="Google Shape;281;p84"/>
          <p:cNvSpPr txBox="1">
            <a:spLocks noGrp="1"/>
          </p:cNvSpPr>
          <p:nvPr>
            <p:ph type="subTitle" idx="5"/>
          </p:nvPr>
        </p:nvSpPr>
        <p:spPr>
          <a:xfrm>
            <a:off x="8444450"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2" name="Google Shape;282;p84"/>
          <p:cNvSpPr txBox="1">
            <a:spLocks noGrp="1"/>
          </p:cNvSpPr>
          <p:nvPr>
            <p:ph type="subTitle" idx="6"/>
          </p:nvPr>
        </p:nvSpPr>
        <p:spPr>
          <a:xfrm>
            <a:off x="13373075"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3" name="Google Shape;283;p84"/>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4" name="Google Shape;284;p84"/>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5" name="Google Shape;285;p84"/>
          <p:cNvSpPr txBox="1">
            <a:spLocks noGrp="1"/>
          </p:cNvSpPr>
          <p:nvPr>
            <p:ph type="subTitle" idx="9"/>
          </p:nvPr>
        </p:nvSpPr>
        <p:spPr>
          <a:xfrm>
            <a:off x="8444450"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6" name="Google Shape;286;p84"/>
          <p:cNvSpPr txBox="1">
            <a:spLocks noGrp="1"/>
          </p:cNvSpPr>
          <p:nvPr>
            <p:ph type="subTitle" idx="13"/>
          </p:nvPr>
        </p:nvSpPr>
        <p:spPr>
          <a:xfrm>
            <a:off x="13373075"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7" name="Google Shape;287;p84"/>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8" name="Google Shape;288;p84"/>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9" name="Google Shape;289;p84"/>
          <p:cNvSpPr txBox="1">
            <a:spLocks noGrp="1"/>
          </p:cNvSpPr>
          <p:nvPr>
            <p:ph type="subTitle" idx="16"/>
          </p:nvPr>
        </p:nvSpPr>
        <p:spPr>
          <a:xfrm>
            <a:off x="8444450"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90" name="Google Shape;290;p84"/>
          <p:cNvSpPr txBox="1">
            <a:spLocks noGrp="1"/>
          </p:cNvSpPr>
          <p:nvPr>
            <p:ph type="subTitle" idx="17"/>
          </p:nvPr>
        </p:nvSpPr>
        <p:spPr>
          <a:xfrm>
            <a:off x="13373075"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91" name="Google Shape;291;p84"/>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2" name="Google Shape;292;p84"/>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3" name="Google Shape;293;p84"/>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4" name="Google Shape;294;p84"/>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5" name="Google Shape;295;p84"/>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6" name="Google Shape;296;p84"/>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7" name="Google Shape;297;p84"/>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8" name="Google Shape;298;p84"/>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9" name="Google Shape;299;p84"/>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00" name="Google Shape;300;p84"/>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01" name="Google Shape;301;p8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SECTION 3d">
  <p:cSld name="TITLE_AND_BODY_3_1_1_1_1_1_1">
    <p:spTree>
      <p:nvGrpSpPr>
        <p:cNvPr id="1" name="Shape 2885"/>
        <p:cNvGrpSpPr/>
        <p:nvPr/>
      </p:nvGrpSpPr>
      <p:grpSpPr>
        <a:xfrm>
          <a:off x="0" y="0"/>
          <a:ext cx="0" cy="0"/>
          <a:chOff x="0" y="0"/>
          <a:chExt cx="0" cy="0"/>
        </a:xfrm>
      </p:grpSpPr>
      <p:sp>
        <p:nvSpPr>
          <p:cNvPr id="2886" name="Google Shape;2886;g3d362db72e3_0_3104"/>
          <p:cNvSpPr/>
          <p:nvPr/>
        </p:nvSpPr>
        <p:spPr>
          <a:xfrm>
            <a:off x="914400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7" name="Google Shape;2887;g3d362db72e3_0_3104"/>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888" name="Google Shape;2888;g3d362db72e3_0_3104"/>
          <p:cNvGrpSpPr/>
          <p:nvPr/>
        </p:nvGrpSpPr>
        <p:grpSpPr>
          <a:xfrm>
            <a:off x="699543" y="9578870"/>
            <a:ext cx="860353" cy="172004"/>
            <a:chOff x="1751220" y="2553305"/>
            <a:chExt cx="8690433" cy="1751564"/>
          </a:xfrm>
        </p:grpSpPr>
        <p:grpSp>
          <p:nvGrpSpPr>
            <p:cNvPr id="2889" name="Google Shape;2889;g3d362db72e3_0_3104"/>
            <p:cNvGrpSpPr/>
            <p:nvPr/>
          </p:nvGrpSpPr>
          <p:grpSpPr>
            <a:xfrm>
              <a:off x="4940894" y="2609525"/>
              <a:ext cx="5500759" cy="1694643"/>
              <a:chOff x="4940894" y="2609525"/>
              <a:chExt cx="5500759" cy="1694643"/>
            </a:xfrm>
          </p:grpSpPr>
          <p:sp>
            <p:nvSpPr>
              <p:cNvPr id="2890" name="Google Shape;2890;g3d362db72e3_0_3104"/>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91" name="Google Shape;2891;g3d362db72e3_0_3104"/>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92" name="Google Shape;2892;g3d362db72e3_0_3104"/>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93" name="Google Shape;2893;g3d362db72e3_0_3104"/>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894" name="Google Shape;2894;g3d362db72e3_0_3104"/>
            <p:cNvGrpSpPr/>
            <p:nvPr/>
          </p:nvGrpSpPr>
          <p:grpSpPr>
            <a:xfrm>
              <a:off x="1751220" y="2553305"/>
              <a:ext cx="2635412" cy="1751564"/>
              <a:chOff x="1751220" y="2553305"/>
              <a:chExt cx="2635412" cy="1751564"/>
            </a:xfrm>
          </p:grpSpPr>
          <p:grpSp>
            <p:nvGrpSpPr>
              <p:cNvPr id="2895" name="Google Shape;2895;g3d362db72e3_0_3104"/>
              <p:cNvGrpSpPr/>
              <p:nvPr/>
            </p:nvGrpSpPr>
            <p:grpSpPr>
              <a:xfrm>
                <a:off x="1751220" y="2553305"/>
                <a:ext cx="2635412" cy="1751564"/>
                <a:chOff x="1751220" y="2553305"/>
                <a:chExt cx="2635412" cy="1751564"/>
              </a:xfrm>
            </p:grpSpPr>
            <p:sp>
              <p:nvSpPr>
                <p:cNvPr id="2896" name="Google Shape;2896;g3d362db72e3_0_3104"/>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97" name="Google Shape;2897;g3d362db72e3_0_3104"/>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98" name="Google Shape;2898;g3d362db72e3_0_3104"/>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99" name="Google Shape;2899;g3d362db72e3_0_3104"/>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900" name="Google Shape;2900;g3d362db72e3_0_3104"/>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901" name="Google Shape;2901;g3d362db72e3_0_3104"/>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70_End Card">
  <p:cSld name="SECTION_HEADER_2_1_2_3_1">
    <p:spTree>
      <p:nvGrpSpPr>
        <p:cNvPr id="1" name="Shape 2902"/>
        <p:cNvGrpSpPr/>
        <p:nvPr/>
      </p:nvGrpSpPr>
      <p:grpSpPr>
        <a:xfrm>
          <a:off x="0" y="0"/>
          <a:ext cx="0" cy="0"/>
          <a:chOff x="0" y="0"/>
          <a:chExt cx="0" cy="0"/>
        </a:xfrm>
      </p:grpSpPr>
      <p:grpSp>
        <p:nvGrpSpPr>
          <p:cNvPr id="2903" name="Google Shape;2903;g3d362db72e3_0_3121"/>
          <p:cNvGrpSpPr/>
          <p:nvPr/>
        </p:nvGrpSpPr>
        <p:grpSpPr>
          <a:xfrm>
            <a:off x="6572242" y="4629409"/>
            <a:ext cx="5144736" cy="1028869"/>
            <a:chOff x="1751220" y="2553305"/>
            <a:chExt cx="8690433" cy="1751564"/>
          </a:xfrm>
        </p:grpSpPr>
        <p:grpSp>
          <p:nvGrpSpPr>
            <p:cNvPr id="2904" name="Google Shape;2904;g3d362db72e3_0_3121"/>
            <p:cNvGrpSpPr/>
            <p:nvPr/>
          </p:nvGrpSpPr>
          <p:grpSpPr>
            <a:xfrm>
              <a:off x="4940894" y="2609525"/>
              <a:ext cx="5500759" cy="1694643"/>
              <a:chOff x="4940894" y="2609525"/>
              <a:chExt cx="5500759" cy="1694643"/>
            </a:xfrm>
          </p:grpSpPr>
          <p:sp>
            <p:nvSpPr>
              <p:cNvPr id="2905" name="Google Shape;2905;g3d362db72e3_0_312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06" name="Google Shape;2906;g3d362db72e3_0_312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07" name="Google Shape;2907;g3d362db72e3_0_312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08" name="Google Shape;2908;g3d362db72e3_0_312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909" name="Google Shape;2909;g3d362db72e3_0_3121"/>
            <p:cNvGrpSpPr/>
            <p:nvPr/>
          </p:nvGrpSpPr>
          <p:grpSpPr>
            <a:xfrm>
              <a:off x="1751220" y="2553305"/>
              <a:ext cx="2635412" cy="1751564"/>
              <a:chOff x="1751220" y="2553305"/>
              <a:chExt cx="2635412" cy="1751564"/>
            </a:xfrm>
          </p:grpSpPr>
          <p:grpSp>
            <p:nvGrpSpPr>
              <p:cNvPr id="2910" name="Google Shape;2910;g3d362db72e3_0_3121"/>
              <p:cNvGrpSpPr/>
              <p:nvPr/>
            </p:nvGrpSpPr>
            <p:grpSpPr>
              <a:xfrm>
                <a:off x="1751220" y="2553305"/>
                <a:ext cx="2635412" cy="1751564"/>
                <a:chOff x="1751220" y="2553305"/>
                <a:chExt cx="2635412" cy="1751564"/>
              </a:xfrm>
            </p:grpSpPr>
            <p:sp>
              <p:nvSpPr>
                <p:cNvPr id="2911" name="Google Shape;2911;g3d362db72e3_0_312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12" name="Google Shape;2912;g3d362db72e3_0_312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13" name="Google Shape;2913;g3d362db72e3_0_312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14" name="Google Shape;2914;g3d362db72e3_0_312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915" name="Google Shape;2915;g3d362db72e3_0_312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2916"/>
        <p:cNvGrpSpPr/>
        <p:nvPr/>
      </p:nvGrpSpPr>
      <p:grpSpPr>
        <a:xfrm>
          <a:off x="0" y="0"/>
          <a:ext cx="0" cy="0"/>
          <a:chOff x="0" y="0"/>
          <a:chExt cx="0" cy="0"/>
        </a:xfrm>
      </p:grpSpPr>
      <p:sp>
        <p:nvSpPr>
          <p:cNvPr id="2917" name="Google Shape;2917;g3d362db72e3_0_3135"/>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918" name="Google Shape;2918;g3d362db72e3_0_3135"/>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919" name="Google Shape;2919;g3d362db72e3_0_3135"/>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920" name="Google Shape;2920;g3d362db72e3_0_3135"/>
          <p:cNvSpPr txBox="1">
            <a:spLocks noGrp="1"/>
          </p:cNvSpPr>
          <p:nvPr>
            <p:ph type="ctrTitle"/>
          </p:nvPr>
        </p:nvSpPr>
        <p:spPr>
          <a:xfrm>
            <a:off x="704100" y="265176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921" name="Google Shape;2921;g3d362db72e3_0_3135"/>
          <p:cNvSpPr txBox="1">
            <a:spLocks noGrp="1"/>
          </p:cNvSpPr>
          <p:nvPr>
            <p:ph type="subTitle" idx="4"/>
          </p:nvPr>
        </p:nvSpPr>
        <p:spPr>
          <a:xfrm>
            <a:off x="704100" y="484633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2922" name="Google Shape;2922;g3d362db72e3_0_3135"/>
          <p:cNvGrpSpPr/>
          <p:nvPr/>
        </p:nvGrpSpPr>
        <p:grpSpPr>
          <a:xfrm>
            <a:off x="15867399" y="9251826"/>
            <a:ext cx="1725920" cy="347510"/>
            <a:chOff x="15867399" y="9251826"/>
            <a:chExt cx="1725920" cy="347510"/>
          </a:xfrm>
        </p:grpSpPr>
        <p:grpSp>
          <p:nvGrpSpPr>
            <p:cNvPr id="2923" name="Google Shape;2923;g3d362db72e3_0_3135"/>
            <p:cNvGrpSpPr/>
            <p:nvPr/>
          </p:nvGrpSpPr>
          <p:grpSpPr>
            <a:xfrm>
              <a:off x="16500868" y="9262980"/>
              <a:ext cx="1092451" cy="336217"/>
              <a:chOff x="4940894" y="2609525"/>
              <a:chExt cx="5500759" cy="1694643"/>
            </a:xfrm>
          </p:grpSpPr>
          <p:sp>
            <p:nvSpPr>
              <p:cNvPr id="2924" name="Google Shape;2924;g3d362db72e3_0_3135"/>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25" name="Google Shape;2925;g3d362db72e3_0_3135"/>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26" name="Google Shape;2926;g3d362db72e3_0_3135"/>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27" name="Google Shape;2927;g3d362db72e3_0_3135"/>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928" name="Google Shape;2928;g3d362db72e3_0_3135"/>
            <p:cNvGrpSpPr/>
            <p:nvPr/>
          </p:nvGrpSpPr>
          <p:grpSpPr>
            <a:xfrm>
              <a:off x="15867399" y="9251826"/>
              <a:ext cx="523393" cy="347510"/>
              <a:chOff x="1751220" y="2553305"/>
              <a:chExt cx="2635412" cy="1751564"/>
            </a:xfrm>
          </p:grpSpPr>
          <p:grpSp>
            <p:nvGrpSpPr>
              <p:cNvPr id="2929" name="Google Shape;2929;g3d362db72e3_0_3135"/>
              <p:cNvGrpSpPr/>
              <p:nvPr/>
            </p:nvGrpSpPr>
            <p:grpSpPr>
              <a:xfrm>
                <a:off x="1751220" y="2553305"/>
                <a:ext cx="2635412" cy="1751564"/>
                <a:chOff x="1751220" y="2553305"/>
                <a:chExt cx="2635412" cy="1751564"/>
              </a:xfrm>
            </p:grpSpPr>
            <p:sp>
              <p:nvSpPr>
                <p:cNvPr id="2930" name="Google Shape;2930;g3d362db72e3_0_3135"/>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31" name="Google Shape;2931;g3d362db72e3_0_3135"/>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32" name="Google Shape;2932;g3d362db72e3_0_3135"/>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33" name="Google Shape;2933;g3d362db72e3_0_3135"/>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934" name="Google Shape;2934;g3d362db72e3_0_3135"/>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04_Agenda">
  <p:cSld name="SECTION_HEADER_2_2">
    <p:spTree>
      <p:nvGrpSpPr>
        <p:cNvPr id="1" name="Shape 2935"/>
        <p:cNvGrpSpPr/>
        <p:nvPr/>
      </p:nvGrpSpPr>
      <p:grpSpPr>
        <a:xfrm>
          <a:off x="0" y="0"/>
          <a:ext cx="0" cy="0"/>
          <a:chOff x="0" y="0"/>
          <a:chExt cx="0" cy="0"/>
        </a:xfrm>
      </p:grpSpPr>
      <p:sp>
        <p:nvSpPr>
          <p:cNvPr id="2936" name="Google Shape;2936;g3d362db72e3_0_3154"/>
          <p:cNvSpPr txBox="1">
            <a:spLocks noGrp="1"/>
          </p:cNvSpPr>
          <p:nvPr>
            <p:ph type="body" idx="1"/>
          </p:nvPr>
        </p:nvSpPr>
        <p:spPr>
          <a:xfrm>
            <a:off x="9852650" y="2743200"/>
            <a:ext cx="4929000" cy="6844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800"/>
              <a:buNone/>
              <a:defRPr sz="2800"/>
            </a:lvl1pPr>
            <a:lvl2pPr marL="914400" lvl="1" indent="-406400" algn="l">
              <a:lnSpc>
                <a:spcPct val="115000"/>
              </a:lnSpc>
              <a:spcBef>
                <a:spcPts val="1800"/>
              </a:spcBef>
              <a:spcAft>
                <a:spcPts val="0"/>
              </a:spcAft>
              <a:buSzPts val="2800"/>
              <a:buAutoNum type="alphaLcPeriod"/>
              <a:defRPr sz="2800"/>
            </a:lvl2pPr>
            <a:lvl3pPr marL="1371600" lvl="2" indent="-406400" algn="l">
              <a:lnSpc>
                <a:spcPct val="115000"/>
              </a:lnSpc>
              <a:spcBef>
                <a:spcPts val="1800"/>
              </a:spcBef>
              <a:spcAft>
                <a:spcPts val="0"/>
              </a:spcAft>
              <a:buSzPts val="2800"/>
              <a:buAutoNum type="romanLcPeriod"/>
              <a:defRPr sz="2800"/>
            </a:lvl3pPr>
            <a:lvl4pPr marL="1828800" lvl="3" indent="-406400" algn="l">
              <a:lnSpc>
                <a:spcPct val="115000"/>
              </a:lnSpc>
              <a:spcBef>
                <a:spcPts val="1800"/>
              </a:spcBef>
              <a:spcAft>
                <a:spcPts val="0"/>
              </a:spcAft>
              <a:buSzPts val="2800"/>
              <a:buAutoNum type="arabicPeriod"/>
              <a:defRPr sz="2800"/>
            </a:lvl4pPr>
            <a:lvl5pPr marL="2286000" lvl="4" indent="-406400" algn="l">
              <a:lnSpc>
                <a:spcPct val="115000"/>
              </a:lnSpc>
              <a:spcBef>
                <a:spcPts val="1800"/>
              </a:spcBef>
              <a:spcAft>
                <a:spcPts val="0"/>
              </a:spcAft>
              <a:buSzPts val="2800"/>
              <a:buAutoNum type="alphaLcPeriod"/>
              <a:defRPr sz="2800"/>
            </a:lvl5pPr>
            <a:lvl6pPr marL="2743200" lvl="5" indent="-406400" algn="l">
              <a:lnSpc>
                <a:spcPct val="115000"/>
              </a:lnSpc>
              <a:spcBef>
                <a:spcPts val="1800"/>
              </a:spcBef>
              <a:spcAft>
                <a:spcPts val="0"/>
              </a:spcAft>
              <a:buSzPts val="2800"/>
              <a:buAutoNum type="romanLcPeriod"/>
              <a:defRPr sz="2800"/>
            </a:lvl6pPr>
            <a:lvl7pPr marL="3200400" lvl="6" indent="-406400" algn="l">
              <a:lnSpc>
                <a:spcPct val="115000"/>
              </a:lnSpc>
              <a:spcBef>
                <a:spcPts val="1800"/>
              </a:spcBef>
              <a:spcAft>
                <a:spcPts val="0"/>
              </a:spcAft>
              <a:buSzPts val="2800"/>
              <a:buAutoNum type="arabicPeriod"/>
              <a:defRPr sz="2800"/>
            </a:lvl7pPr>
            <a:lvl8pPr marL="3657600" lvl="7" indent="-406400" algn="l">
              <a:lnSpc>
                <a:spcPct val="115000"/>
              </a:lnSpc>
              <a:spcBef>
                <a:spcPts val="1800"/>
              </a:spcBef>
              <a:spcAft>
                <a:spcPts val="0"/>
              </a:spcAft>
              <a:buSzPts val="2800"/>
              <a:buAutoNum type="alphaLcPeriod"/>
              <a:defRPr sz="2800"/>
            </a:lvl8pPr>
            <a:lvl9pPr marL="4114800" lvl="8" indent="-406400" algn="l">
              <a:lnSpc>
                <a:spcPct val="115000"/>
              </a:lnSpc>
              <a:spcBef>
                <a:spcPts val="1800"/>
              </a:spcBef>
              <a:spcAft>
                <a:spcPts val="1800"/>
              </a:spcAft>
              <a:buSzPts val="2800"/>
              <a:buAutoNum type="romanLcPeriod"/>
              <a:defRPr sz="2800"/>
            </a:lvl9pPr>
          </a:lstStyle>
          <a:p>
            <a:endParaRPr/>
          </a:p>
        </p:txBody>
      </p:sp>
      <p:sp>
        <p:nvSpPr>
          <p:cNvPr id="2937" name="Google Shape;2937;g3d362db72e3_0_3154"/>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07_Schedule">
  <p:cSld name="SECTION_HEADER_2_2_1">
    <p:spTree>
      <p:nvGrpSpPr>
        <p:cNvPr id="1" name="Shape 2938"/>
        <p:cNvGrpSpPr/>
        <p:nvPr/>
      </p:nvGrpSpPr>
      <p:grpSpPr>
        <a:xfrm>
          <a:off x="0" y="0"/>
          <a:ext cx="0" cy="0"/>
          <a:chOff x="0" y="0"/>
          <a:chExt cx="0" cy="0"/>
        </a:xfrm>
      </p:grpSpPr>
      <p:sp>
        <p:nvSpPr>
          <p:cNvPr id="2939" name="Google Shape;2939;g3d362db72e3_0_3157"/>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2940" name="Google Shape;2940;g3d362db72e3_0_3157"/>
          <p:cNvSpPr txBox="1">
            <a:spLocks noGrp="1"/>
          </p:cNvSpPr>
          <p:nvPr>
            <p:ph type="subTitle" idx="1"/>
          </p:nvPr>
        </p:nvSpPr>
        <p:spPr>
          <a:xfrm>
            <a:off x="8444450" y="3108954"/>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41" name="Google Shape;2941;g3d362db72e3_0_3157"/>
          <p:cNvSpPr txBox="1">
            <a:spLocks noGrp="1"/>
          </p:cNvSpPr>
          <p:nvPr>
            <p:ph type="subTitle" idx="2"/>
          </p:nvPr>
        </p:nvSpPr>
        <p:spPr>
          <a:xfrm>
            <a:off x="13373075" y="310895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42" name="Google Shape;2942;g3d362db72e3_0_3157"/>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43" name="Google Shape;2943;g3d362db72e3_0_3157"/>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44" name="Google Shape;2944;g3d362db72e3_0_3157"/>
          <p:cNvSpPr txBox="1">
            <a:spLocks noGrp="1"/>
          </p:cNvSpPr>
          <p:nvPr>
            <p:ph type="subTitle" idx="5"/>
          </p:nvPr>
        </p:nvSpPr>
        <p:spPr>
          <a:xfrm>
            <a:off x="8444450" y="4846323"/>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45" name="Google Shape;2945;g3d362db72e3_0_3157"/>
          <p:cNvSpPr txBox="1">
            <a:spLocks noGrp="1"/>
          </p:cNvSpPr>
          <p:nvPr>
            <p:ph type="subTitle" idx="6"/>
          </p:nvPr>
        </p:nvSpPr>
        <p:spPr>
          <a:xfrm>
            <a:off x="13373075" y="484632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46" name="Google Shape;2946;g3d362db72e3_0_3157"/>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47" name="Google Shape;2947;g3d362db72e3_0_3157"/>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48" name="Google Shape;2948;g3d362db72e3_0_3157"/>
          <p:cNvSpPr txBox="1">
            <a:spLocks noGrp="1"/>
          </p:cNvSpPr>
          <p:nvPr>
            <p:ph type="subTitle" idx="9"/>
          </p:nvPr>
        </p:nvSpPr>
        <p:spPr>
          <a:xfrm>
            <a:off x="8444450"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49" name="Google Shape;2949;g3d362db72e3_0_3157"/>
          <p:cNvSpPr txBox="1">
            <a:spLocks noGrp="1"/>
          </p:cNvSpPr>
          <p:nvPr>
            <p:ph type="subTitle" idx="13"/>
          </p:nvPr>
        </p:nvSpPr>
        <p:spPr>
          <a:xfrm>
            <a:off x="13373075"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50" name="Google Shape;2950;g3d362db72e3_0_3157"/>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51" name="Google Shape;2951;g3d362db72e3_0_3157"/>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52" name="Google Shape;2952;g3d362db72e3_0_3157"/>
          <p:cNvSpPr txBox="1">
            <a:spLocks noGrp="1"/>
          </p:cNvSpPr>
          <p:nvPr>
            <p:ph type="subTitle" idx="16"/>
          </p:nvPr>
        </p:nvSpPr>
        <p:spPr>
          <a:xfrm>
            <a:off x="8444450"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53" name="Google Shape;2953;g3d362db72e3_0_3157"/>
          <p:cNvSpPr txBox="1">
            <a:spLocks noGrp="1"/>
          </p:cNvSpPr>
          <p:nvPr>
            <p:ph type="subTitle" idx="17"/>
          </p:nvPr>
        </p:nvSpPr>
        <p:spPr>
          <a:xfrm>
            <a:off x="13373075"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54" name="Google Shape;2954;g3d362db72e3_0_3157"/>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55" name="Google Shape;2955;g3d362db72e3_0_3157"/>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56" name="Google Shape;2956;g3d362db72e3_0_3157"/>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57" name="Google Shape;2957;g3d362db72e3_0_3157"/>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58" name="Google Shape;2958;g3d362db72e3_0_3157"/>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59" name="Google Shape;2959;g3d362db72e3_0_3157"/>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0" name="Google Shape;2960;g3d362db72e3_0_3157"/>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1" name="Google Shape;2961;g3d362db72e3_0_3157"/>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2" name="Google Shape;2962;g3d362db72e3_0_3157"/>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3" name="Google Shape;2963;g3d362db72e3_0_3157"/>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10_Mission">
  <p:cSld name="SECTION_HEADER_2_1_2_1">
    <p:spTree>
      <p:nvGrpSpPr>
        <p:cNvPr id="1" name="Shape 2964"/>
        <p:cNvGrpSpPr/>
        <p:nvPr/>
      </p:nvGrpSpPr>
      <p:grpSpPr>
        <a:xfrm>
          <a:off x="0" y="0"/>
          <a:ext cx="0" cy="0"/>
          <a:chOff x="0" y="0"/>
          <a:chExt cx="0" cy="0"/>
        </a:xfrm>
      </p:grpSpPr>
      <p:sp>
        <p:nvSpPr>
          <p:cNvPr id="2965" name="Google Shape;2965;g3d362db72e3_0_3183"/>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2966" name="Google Shape;2966;g3d362db72e3_0_3183"/>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13_Quote">
  <p:cSld name="SECTION_HEADER_2_1_2_2">
    <p:spTree>
      <p:nvGrpSpPr>
        <p:cNvPr id="1" name="Shape 2967"/>
        <p:cNvGrpSpPr/>
        <p:nvPr/>
      </p:nvGrpSpPr>
      <p:grpSpPr>
        <a:xfrm>
          <a:off x="0" y="0"/>
          <a:ext cx="0" cy="0"/>
          <a:chOff x="0" y="0"/>
          <a:chExt cx="0" cy="0"/>
        </a:xfrm>
      </p:grpSpPr>
      <p:sp>
        <p:nvSpPr>
          <p:cNvPr id="2968" name="Google Shape;2968;g3d362db72e3_0_3186"/>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2969" name="Google Shape;2969;g3d362db72e3_0_3186"/>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16_Section">
  <p:cSld name="SECTION_HEADER_2_3">
    <p:spTree>
      <p:nvGrpSpPr>
        <p:cNvPr id="1" name="Shape 2970"/>
        <p:cNvGrpSpPr/>
        <p:nvPr/>
      </p:nvGrpSpPr>
      <p:grpSpPr>
        <a:xfrm>
          <a:off x="0" y="0"/>
          <a:ext cx="0" cy="0"/>
          <a:chOff x="0" y="0"/>
          <a:chExt cx="0" cy="0"/>
        </a:xfrm>
      </p:grpSpPr>
      <p:sp>
        <p:nvSpPr>
          <p:cNvPr id="2971" name="Google Shape;2971;g3d362db72e3_0_3189"/>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2972"/>
        <p:cNvGrpSpPr/>
        <p:nvPr/>
      </p:nvGrpSpPr>
      <p:grpSpPr>
        <a:xfrm>
          <a:off x="0" y="0"/>
          <a:ext cx="0" cy="0"/>
          <a:chOff x="0" y="0"/>
          <a:chExt cx="0" cy="0"/>
        </a:xfrm>
      </p:grpSpPr>
      <p:sp>
        <p:nvSpPr>
          <p:cNvPr id="2973" name="Google Shape;2973;g3d362db72e3_0_3191"/>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974" name="Google Shape;2974;g3d362db72e3_0_3191"/>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975" name="Google Shape;2975;g3d362db72e3_0_319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976" name="Google Shape;2976;g3d362db72e3_0_3191"/>
          <p:cNvSpPr txBox="1"/>
          <p:nvPr/>
        </p:nvSpPr>
        <p:spPr>
          <a:xfrm>
            <a:off x="2198550" y="9578650"/>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Building age-appropriate experiences for young people online</a:t>
            </a:r>
            <a:endParaRPr sz="1400" b="0" i="0" u="none" strike="noStrike" cap="none">
              <a:solidFill>
                <a:srgbClr val="1C2B33"/>
              </a:solidFill>
              <a:latin typeface="Arial"/>
              <a:ea typeface="Arial"/>
              <a:cs typeface="Arial"/>
              <a:sym typeface="Arial"/>
            </a:endParaRPr>
          </a:p>
        </p:txBody>
      </p:sp>
      <p:grpSp>
        <p:nvGrpSpPr>
          <p:cNvPr id="2977" name="Google Shape;2977;g3d362db72e3_0_3191"/>
          <p:cNvGrpSpPr/>
          <p:nvPr/>
        </p:nvGrpSpPr>
        <p:grpSpPr>
          <a:xfrm>
            <a:off x="757593" y="9578870"/>
            <a:ext cx="860353" cy="172004"/>
            <a:chOff x="1751220" y="2553305"/>
            <a:chExt cx="8690433" cy="1751564"/>
          </a:xfrm>
        </p:grpSpPr>
        <p:grpSp>
          <p:nvGrpSpPr>
            <p:cNvPr id="2978" name="Google Shape;2978;g3d362db72e3_0_3191"/>
            <p:cNvGrpSpPr/>
            <p:nvPr/>
          </p:nvGrpSpPr>
          <p:grpSpPr>
            <a:xfrm>
              <a:off x="4940894" y="2609525"/>
              <a:ext cx="5500759" cy="1694643"/>
              <a:chOff x="4940894" y="2609525"/>
              <a:chExt cx="5500759" cy="1694643"/>
            </a:xfrm>
          </p:grpSpPr>
          <p:sp>
            <p:nvSpPr>
              <p:cNvPr id="2979" name="Google Shape;2979;g3d362db72e3_0_319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80" name="Google Shape;2980;g3d362db72e3_0_319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81" name="Google Shape;2981;g3d362db72e3_0_319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82" name="Google Shape;2982;g3d362db72e3_0_319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983" name="Google Shape;2983;g3d362db72e3_0_3191"/>
            <p:cNvGrpSpPr/>
            <p:nvPr/>
          </p:nvGrpSpPr>
          <p:grpSpPr>
            <a:xfrm>
              <a:off x="1751220" y="2553305"/>
              <a:ext cx="2635412" cy="1751564"/>
              <a:chOff x="1751220" y="2553305"/>
              <a:chExt cx="2635412" cy="1751564"/>
            </a:xfrm>
          </p:grpSpPr>
          <p:grpSp>
            <p:nvGrpSpPr>
              <p:cNvPr id="2984" name="Google Shape;2984;g3d362db72e3_0_3191"/>
              <p:cNvGrpSpPr/>
              <p:nvPr/>
            </p:nvGrpSpPr>
            <p:grpSpPr>
              <a:xfrm>
                <a:off x="1751220" y="2553305"/>
                <a:ext cx="2635412" cy="1751564"/>
                <a:chOff x="1751220" y="2553305"/>
                <a:chExt cx="2635412" cy="1751564"/>
              </a:xfrm>
            </p:grpSpPr>
            <p:sp>
              <p:nvSpPr>
                <p:cNvPr id="2985" name="Google Shape;2985;g3d362db72e3_0_319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86" name="Google Shape;2986;g3d362db72e3_0_319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87" name="Google Shape;2987;g3d362db72e3_0_319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88" name="Google Shape;2988;g3d362db72e3_0_319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989" name="Google Shape;2989;g3d362db72e3_0_319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990" name="Google Shape;2990;g3d362db72e3_0_3191"/>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19_Text 1">
  <p:cSld name="TITLE_AND_BODY_1_4">
    <p:spTree>
      <p:nvGrpSpPr>
        <p:cNvPr id="1" name="Shape 2991"/>
        <p:cNvGrpSpPr/>
        <p:nvPr/>
      </p:nvGrpSpPr>
      <p:grpSpPr>
        <a:xfrm>
          <a:off x="0" y="0"/>
          <a:ext cx="0" cy="0"/>
          <a:chOff x="0" y="0"/>
          <a:chExt cx="0" cy="0"/>
        </a:xfrm>
      </p:grpSpPr>
      <p:sp>
        <p:nvSpPr>
          <p:cNvPr id="2992" name="Google Shape;2992;g3d362db72e3_0_3210"/>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993" name="Google Shape;2993;g3d362db72e3_0_3210"/>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994" name="Google Shape;2994;g3d362db72e3_0_321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995" name="Google Shape;2995;g3d362db72e3_0_3210"/>
          <p:cNvSpPr txBox="1"/>
          <p:nvPr/>
        </p:nvSpPr>
        <p:spPr>
          <a:xfrm>
            <a:off x="2107700" y="9415925"/>
            <a:ext cx="7745400" cy="17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1" i="0" u="none" strike="noStrike" cap="none">
                <a:solidFill>
                  <a:schemeClr val="dk1"/>
                </a:solidFill>
                <a:latin typeface="Arial"/>
                <a:ea typeface="Arial"/>
                <a:cs typeface="Arial"/>
                <a:sym typeface="Arial"/>
              </a:rPr>
              <a:t>Metaverse Fund Investments 2021 &amp; 2022</a:t>
            </a:r>
            <a:endParaRPr sz="1400" b="1" i="0" u="none" strike="noStrike" cap="none">
              <a:solidFill>
                <a:schemeClr val="dk1"/>
              </a:solidFill>
              <a:latin typeface="Arial"/>
              <a:ea typeface="Arial"/>
              <a:cs typeface="Arial"/>
              <a:sym typeface="Arial"/>
            </a:endParaRPr>
          </a:p>
        </p:txBody>
      </p:sp>
      <p:grpSp>
        <p:nvGrpSpPr>
          <p:cNvPr id="2996" name="Google Shape;2996;g3d362db72e3_0_3210"/>
          <p:cNvGrpSpPr/>
          <p:nvPr/>
        </p:nvGrpSpPr>
        <p:grpSpPr>
          <a:xfrm>
            <a:off x="699220" y="9415901"/>
            <a:ext cx="852259" cy="171601"/>
            <a:chOff x="15867399" y="9251826"/>
            <a:chExt cx="1725920" cy="347510"/>
          </a:xfrm>
        </p:grpSpPr>
        <p:grpSp>
          <p:nvGrpSpPr>
            <p:cNvPr id="2997" name="Google Shape;2997;g3d362db72e3_0_3210"/>
            <p:cNvGrpSpPr/>
            <p:nvPr/>
          </p:nvGrpSpPr>
          <p:grpSpPr>
            <a:xfrm>
              <a:off x="16500868" y="9262980"/>
              <a:ext cx="1092451" cy="336217"/>
              <a:chOff x="4940894" y="2609525"/>
              <a:chExt cx="5500759" cy="1694643"/>
            </a:xfrm>
          </p:grpSpPr>
          <p:sp>
            <p:nvSpPr>
              <p:cNvPr id="2998" name="Google Shape;2998;g3d362db72e3_0_321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99" name="Google Shape;2999;g3d362db72e3_0_321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0" name="Google Shape;3000;g3d362db72e3_0_321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1" name="Google Shape;3001;g3d362db72e3_0_321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002" name="Google Shape;3002;g3d362db72e3_0_3210"/>
            <p:cNvGrpSpPr/>
            <p:nvPr/>
          </p:nvGrpSpPr>
          <p:grpSpPr>
            <a:xfrm>
              <a:off x="15867399" y="9251826"/>
              <a:ext cx="523393" cy="347510"/>
              <a:chOff x="1751220" y="2553305"/>
              <a:chExt cx="2635412" cy="1751564"/>
            </a:xfrm>
          </p:grpSpPr>
          <p:grpSp>
            <p:nvGrpSpPr>
              <p:cNvPr id="3003" name="Google Shape;3003;g3d362db72e3_0_3210"/>
              <p:cNvGrpSpPr/>
              <p:nvPr/>
            </p:nvGrpSpPr>
            <p:grpSpPr>
              <a:xfrm>
                <a:off x="1751220" y="2553305"/>
                <a:ext cx="2635412" cy="1751564"/>
                <a:chOff x="1751220" y="2553305"/>
                <a:chExt cx="2635412" cy="1751564"/>
              </a:xfrm>
            </p:grpSpPr>
            <p:sp>
              <p:nvSpPr>
                <p:cNvPr id="3004" name="Google Shape;3004;g3d362db72e3_0_321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5" name="Google Shape;3005;g3d362db72e3_0_321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6" name="Google Shape;3006;g3d362db72e3_0_321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7" name="Google Shape;3007;g3d362db72e3_0_321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008" name="Google Shape;3008;g3d362db72e3_0_321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3009" name="Google Shape;3009;g3d362db72e3_0_3210"/>
          <p:cNvSpPr txBox="1"/>
          <p:nvPr/>
        </p:nvSpPr>
        <p:spPr>
          <a:xfrm>
            <a:off x="16677966" y="9409325"/>
            <a:ext cx="910800" cy="2154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67788A"/>
              </a:buClr>
              <a:buSzPts val="1000"/>
              <a:buFont typeface="Montserrat SemiBold"/>
              <a:buNone/>
            </a:pPr>
            <a:r>
              <a:rPr lang="ar-AE" sz="1400" b="1" i="0" u="none" strike="noStrike" cap="none">
                <a:solidFill>
                  <a:schemeClr val="lt1"/>
                </a:solidFill>
                <a:latin typeface="Arial"/>
                <a:ea typeface="Arial"/>
                <a:cs typeface="Arial"/>
                <a:sym typeface="Arial"/>
              </a:rPr>
              <a:t>0</a:t>
            </a:r>
            <a:fld id="{00000000-1234-1234-1234-123412341234}" type="slidenum">
              <a:rPr lang="ar-AE" sz="1400" b="1" i="0" u="none" strike="noStrike" cap="none">
                <a:solidFill>
                  <a:schemeClr val="lt1"/>
                </a:solidFill>
                <a:latin typeface="Arial"/>
                <a:ea typeface="Arial"/>
                <a:cs typeface="Arial"/>
                <a:sym typeface="Arial"/>
              </a:rPr>
              <a:t>‹#›</a:t>
            </a:fld>
            <a:endParaRPr sz="14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_Mission">
  <p:cSld name="SECTION_HEADER_2_1_2_1_1">
    <p:spTree>
      <p:nvGrpSpPr>
        <p:cNvPr id="1" name="Shape 302"/>
        <p:cNvGrpSpPr/>
        <p:nvPr/>
      </p:nvGrpSpPr>
      <p:grpSpPr>
        <a:xfrm>
          <a:off x="0" y="0"/>
          <a:ext cx="0" cy="0"/>
          <a:chOff x="0" y="0"/>
          <a:chExt cx="0" cy="0"/>
        </a:xfrm>
      </p:grpSpPr>
      <p:sp>
        <p:nvSpPr>
          <p:cNvPr id="303" name="Google Shape;303;p85"/>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304" name="Google Shape;304;p85"/>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305" name="Google Shape;305;p8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3010"/>
        <p:cNvGrpSpPr/>
        <p:nvPr/>
      </p:nvGrpSpPr>
      <p:grpSpPr>
        <a:xfrm>
          <a:off x="0" y="0"/>
          <a:ext cx="0" cy="0"/>
          <a:chOff x="0" y="0"/>
          <a:chExt cx="0" cy="0"/>
        </a:xfrm>
      </p:grpSpPr>
      <p:sp>
        <p:nvSpPr>
          <p:cNvPr id="3011" name="Google Shape;3011;g3d362db72e3_0_3229"/>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12" name="Google Shape;3012;g3d362db72e3_0_3229"/>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013" name="Google Shape;3013;g3d362db72e3_0_3229"/>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25_Text (Half)">
  <p:cSld name="TITLE_AND_BODY_2">
    <p:spTree>
      <p:nvGrpSpPr>
        <p:cNvPr id="1" name="Shape 3014"/>
        <p:cNvGrpSpPr/>
        <p:nvPr/>
      </p:nvGrpSpPr>
      <p:grpSpPr>
        <a:xfrm>
          <a:off x="0" y="0"/>
          <a:ext cx="0" cy="0"/>
          <a:chOff x="0" y="0"/>
          <a:chExt cx="0" cy="0"/>
        </a:xfrm>
      </p:grpSpPr>
      <p:sp>
        <p:nvSpPr>
          <p:cNvPr id="3015" name="Google Shape;3015;g3d362db72e3_0_3233"/>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016" name="Google Shape;3016;g3d362db72e3_0_3233"/>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17" name="Google Shape;3017;g3d362db72e3_0_3233"/>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28_Text (Third)">
  <p:cSld name="TITLE_AND_BODY_2_1">
    <p:spTree>
      <p:nvGrpSpPr>
        <p:cNvPr id="1" name="Shape 3018"/>
        <p:cNvGrpSpPr/>
        <p:nvPr/>
      </p:nvGrpSpPr>
      <p:grpSpPr>
        <a:xfrm>
          <a:off x="0" y="0"/>
          <a:ext cx="0" cy="0"/>
          <a:chOff x="0" y="0"/>
          <a:chExt cx="0" cy="0"/>
        </a:xfrm>
      </p:grpSpPr>
      <p:sp>
        <p:nvSpPr>
          <p:cNvPr id="3019" name="Google Shape;3019;g3d362db72e3_0_3237"/>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020" name="Google Shape;3020;g3d362db72e3_0_3237"/>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21" name="Google Shape;3021;g3d362db72e3_0_3237"/>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31_Columns (Two)">
  <p:cSld name="TITLE_AND_BODY_2_2">
    <p:spTree>
      <p:nvGrpSpPr>
        <p:cNvPr id="1" name="Shape 3022"/>
        <p:cNvGrpSpPr/>
        <p:nvPr/>
      </p:nvGrpSpPr>
      <p:grpSpPr>
        <a:xfrm>
          <a:off x="0" y="0"/>
          <a:ext cx="0" cy="0"/>
          <a:chOff x="0" y="0"/>
          <a:chExt cx="0" cy="0"/>
        </a:xfrm>
      </p:grpSpPr>
      <p:sp>
        <p:nvSpPr>
          <p:cNvPr id="3023" name="Google Shape;3023;g3d362db72e3_0_3241"/>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024" name="Google Shape;3024;g3d362db72e3_0_3241"/>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25" name="Google Shape;3025;g3d362db72e3_0_324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26" name="Google Shape;3026;g3d362db72e3_0_3241"/>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027" name="Google Shape;3027;g3d362db72e3_0_3241"/>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34_Columns (Three)">
  <p:cSld name="TITLE_AND_BODY_2_2_1">
    <p:spTree>
      <p:nvGrpSpPr>
        <p:cNvPr id="1" name="Shape 3028"/>
        <p:cNvGrpSpPr/>
        <p:nvPr/>
      </p:nvGrpSpPr>
      <p:grpSpPr>
        <a:xfrm>
          <a:off x="0" y="0"/>
          <a:ext cx="0" cy="0"/>
          <a:chOff x="0" y="0"/>
          <a:chExt cx="0" cy="0"/>
        </a:xfrm>
      </p:grpSpPr>
      <p:sp>
        <p:nvSpPr>
          <p:cNvPr id="3029" name="Google Shape;3029;g3d362db72e3_0_3247"/>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30" name="Google Shape;3030;g3d362db72e3_0_3247"/>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31" name="Google Shape;3031;g3d362db72e3_0_3247"/>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32" name="Google Shape;3032;g3d362db72e3_0_3247"/>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33" name="Google Shape;3033;g3d362db72e3_0_3247"/>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34" name="Google Shape;3034;g3d362db72e3_0_3247"/>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35" name="Google Shape;3035;g3d362db72e3_0_3247"/>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37_Columns (Four)">
  <p:cSld name="TITLE_AND_BODY_2_2_1_1">
    <p:spTree>
      <p:nvGrpSpPr>
        <p:cNvPr id="1" name="Shape 3036"/>
        <p:cNvGrpSpPr/>
        <p:nvPr/>
      </p:nvGrpSpPr>
      <p:grpSpPr>
        <a:xfrm>
          <a:off x="0" y="0"/>
          <a:ext cx="0" cy="0"/>
          <a:chOff x="0" y="0"/>
          <a:chExt cx="0" cy="0"/>
        </a:xfrm>
      </p:grpSpPr>
      <p:sp>
        <p:nvSpPr>
          <p:cNvPr id="3037" name="Google Shape;3037;g3d362db72e3_0_3255"/>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38" name="Google Shape;3038;g3d362db72e3_0_3255"/>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39" name="Google Shape;3039;g3d362db72e3_0_325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40" name="Google Shape;3040;g3d362db72e3_0_3255"/>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41" name="Google Shape;3041;g3d362db72e3_0_3255"/>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42" name="Google Shape;3042;g3d362db72e3_0_3255"/>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43" name="Google Shape;3043;g3d362db72e3_0_3255"/>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44" name="Google Shape;3044;g3d362db72e3_0_3255"/>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45" name="Google Shape;3045;g3d362db72e3_0_3255"/>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40_Points (Two)">
  <p:cSld name="TITLE_AND_BODY_2_2_1_2_2">
    <p:spTree>
      <p:nvGrpSpPr>
        <p:cNvPr id="1" name="Shape 3046"/>
        <p:cNvGrpSpPr/>
        <p:nvPr/>
      </p:nvGrpSpPr>
      <p:grpSpPr>
        <a:xfrm>
          <a:off x="0" y="0"/>
          <a:ext cx="0" cy="0"/>
          <a:chOff x="0" y="0"/>
          <a:chExt cx="0" cy="0"/>
        </a:xfrm>
      </p:grpSpPr>
      <p:sp>
        <p:nvSpPr>
          <p:cNvPr id="3047" name="Google Shape;3047;g3d362db72e3_0_3265"/>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48" name="Google Shape;3048;g3d362db72e3_0_3265"/>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49" name="Google Shape;3049;g3d362db72e3_0_326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50" name="Google Shape;3050;g3d362db72e3_0_3265"/>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51" name="Google Shape;3051;g3d362db72e3_0_3265"/>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43_Points (Three)">
  <p:cSld name="TITLE_AND_BODY_2_2_1_2">
    <p:spTree>
      <p:nvGrpSpPr>
        <p:cNvPr id="1" name="Shape 3052"/>
        <p:cNvGrpSpPr/>
        <p:nvPr/>
      </p:nvGrpSpPr>
      <p:grpSpPr>
        <a:xfrm>
          <a:off x="0" y="0"/>
          <a:ext cx="0" cy="0"/>
          <a:chOff x="0" y="0"/>
          <a:chExt cx="0" cy="0"/>
        </a:xfrm>
      </p:grpSpPr>
      <p:sp>
        <p:nvSpPr>
          <p:cNvPr id="3053" name="Google Shape;3053;g3d362db72e3_0_3271"/>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54" name="Google Shape;3054;g3d362db72e3_0_3271"/>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55" name="Google Shape;3055;g3d362db72e3_0_327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56" name="Google Shape;3056;g3d362db72e3_0_3271"/>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57" name="Google Shape;3057;g3d362db72e3_0_3271"/>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58" name="Google Shape;3058;g3d362db72e3_0_3271"/>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59" name="Google Shape;3059;g3d362db72e3_0_3271"/>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46_Points (Four)">
  <p:cSld name="TITLE_AND_BODY_2_2_1_2_1">
    <p:spTree>
      <p:nvGrpSpPr>
        <p:cNvPr id="1" name="Shape 3060"/>
        <p:cNvGrpSpPr/>
        <p:nvPr/>
      </p:nvGrpSpPr>
      <p:grpSpPr>
        <a:xfrm>
          <a:off x="0" y="0"/>
          <a:ext cx="0" cy="0"/>
          <a:chOff x="0" y="0"/>
          <a:chExt cx="0" cy="0"/>
        </a:xfrm>
      </p:grpSpPr>
      <p:sp>
        <p:nvSpPr>
          <p:cNvPr id="3061" name="Google Shape;3061;g3d362db72e3_0_3279"/>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62" name="Google Shape;3062;g3d362db72e3_0_3279"/>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63" name="Google Shape;3063;g3d362db72e3_0_327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64" name="Google Shape;3064;g3d362db72e3_0_3279"/>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65" name="Google Shape;3065;g3d362db72e3_0_3279"/>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66" name="Google Shape;3066;g3d362db72e3_0_3279"/>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67" name="Google Shape;3067;g3d362db72e3_0_3279"/>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68" name="Google Shape;3068;g3d362db72e3_0_3279"/>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69" name="Google Shape;3069;g3d362db72e3_0_3279"/>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49_Big Stat">
  <p:cSld name="TITLE_1">
    <p:spTree>
      <p:nvGrpSpPr>
        <p:cNvPr id="1" name="Shape 3070"/>
        <p:cNvGrpSpPr/>
        <p:nvPr/>
      </p:nvGrpSpPr>
      <p:grpSpPr>
        <a:xfrm>
          <a:off x="0" y="0"/>
          <a:ext cx="0" cy="0"/>
          <a:chOff x="0" y="0"/>
          <a:chExt cx="0" cy="0"/>
        </a:xfrm>
      </p:grpSpPr>
      <p:sp>
        <p:nvSpPr>
          <p:cNvPr id="3071" name="Google Shape;3071;g3d362db72e3_0_3289"/>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3072" name="Google Shape;3072;g3d362db72e3_0_3289"/>
          <p:cNvSpPr txBox="1">
            <a:spLocks noGrp="1"/>
          </p:cNvSpPr>
          <p:nvPr>
            <p:ph type="ctrTitle"/>
          </p:nvPr>
        </p:nvSpPr>
        <p:spPr>
          <a:xfrm>
            <a:off x="1403600" y="3383280"/>
            <a:ext cx="14082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a:endParaRPr/>
          </a:p>
        </p:txBody>
      </p:sp>
      <p:sp>
        <p:nvSpPr>
          <p:cNvPr id="3073" name="Google Shape;3073;g3d362db72e3_0_3289"/>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074" name="Google Shape;3074;g3d362db72e3_0_3289"/>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4_Quote">
  <p:cSld name="SECTION_HEADER_2_1_2_2_1">
    <p:spTree>
      <p:nvGrpSpPr>
        <p:cNvPr id="1" name="Shape 306"/>
        <p:cNvGrpSpPr/>
        <p:nvPr/>
      </p:nvGrpSpPr>
      <p:grpSpPr>
        <a:xfrm>
          <a:off x="0" y="0"/>
          <a:ext cx="0" cy="0"/>
          <a:chOff x="0" y="0"/>
          <a:chExt cx="0" cy="0"/>
        </a:xfrm>
      </p:grpSpPr>
      <p:sp>
        <p:nvSpPr>
          <p:cNvPr id="307" name="Google Shape;307;p86"/>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308" name="Google Shape;308;p86"/>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309" name="Google Shape;309;p8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52_Stats (Two)">
  <p:cSld name="TITLE_1_1">
    <p:spTree>
      <p:nvGrpSpPr>
        <p:cNvPr id="1" name="Shape 3075"/>
        <p:cNvGrpSpPr/>
        <p:nvPr/>
      </p:nvGrpSpPr>
      <p:grpSpPr>
        <a:xfrm>
          <a:off x="0" y="0"/>
          <a:ext cx="0" cy="0"/>
          <a:chOff x="0" y="0"/>
          <a:chExt cx="0" cy="0"/>
        </a:xfrm>
      </p:grpSpPr>
      <p:sp>
        <p:nvSpPr>
          <p:cNvPr id="3076" name="Google Shape;3076;g3d362db72e3_0_329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77" name="Google Shape;3077;g3d362db72e3_0_3294"/>
          <p:cNvSpPr txBox="1">
            <a:spLocks noGrp="1"/>
          </p:cNvSpPr>
          <p:nvPr>
            <p:ph type="ctrTitle"/>
          </p:nvPr>
        </p:nvSpPr>
        <p:spPr>
          <a:xfrm>
            <a:off x="1403600" y="3383280"/>
            <a:ext cx="6337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078" name="Google Shape;3078;g3d362db72e3_0_3294"/>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079" name="Google Shape;3079;g3d362db72e3_0_329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080" name="Google Shape;3080;g3d362db72e3_0_3294"/>
          <p:cNvSpPr txBox="1">
            <a:spLocks noGrp="1"/>
          </p:cNvSpPr>
          <p:nvPr>
            <p:ph type="ctrTitle" idx="4"/>
          </p:nvPr>
        </p:nvSpPr>
        <p:spPr>
          <a:xfrm>
            <a:off x="10556750" y="3383280"/>
            <a:ext cx="6337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081" name="Google Shape;3081;g3d362db72e3_0_3294"/>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55_Stats (Three)">
  <p:cSld name="TITLE_1_1_1">
    <p:spTree>
      <p:nvGrpSpPr>
        <p:cNvPr id="1" name="Shape 3082"/>
        <p:cNvGrpSpPr/>
        <p:nvPr/>
      </p:nvGrpSpPr>
      <p:grpSpPr>
        <a:xfrm>
          <a:off x="0" y="0"/>
          <a:ext cx="0" cy="0"/>
          <a:chOff x="0" y="0"/>
          <a:chExt cx="0" cy="0"/>
        </a:xfrm>
      </p:grpSpPr>
      <p:sp>
        <p:nvSpPr>
          <p:cNvPr id="3083" name="Google Shape;3083;g3d362db72e3_0_3301"/>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84" name="Google Shape;3084;g3d362db72e3_0_3301"/>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85" name="Google Shape;3085;g3d362db72e3_0_3301"/>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086" name="Google Shape;3086;g3d362db72e3_0_330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087" name="Google Shape;3087;g3d362db72e3_0_3301"/>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88" name="Google Shape;3088;g3d362db72e3_0_3301"/>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089" name="Google Shape;3089;g3d362db72e3_0_3301"/>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90" name="Google Shape;3090;g3d362db72e3_0_3301"/>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58_Stat (Half)">
  <p:cSld name="TITLE_1_2_2">
    <p:spTree>
      <p:nvGrpSpPr>
        <p:cNvPr id="1" name="Shape 3091"/>
        <p:cNvGrpSpPr/>
        <p:nvPr/>
      </p:nvGrpSpPr>
      <p:grpSpPr>
        <a:xfrm>
          <a:off x="0" y="0"/>
          <a:ext cx="0" cy="0"/>
          <a:chOff x="0" y="0"/>
          <a:chExt cx="0" cy="0"/>
        </a:xfrm>
      </p:grpSpPr>
      <p:sp>
        <p:nvSpPr>
          <p:cNvPr id="3092" name="Google Shape;3092;g3d362db72e3_0_3310"/>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93" name="Google Shape;3093;g3d362db72e3_0_3310"/>
          <p:cNvSpPr txBox="1">
            <a:spLocks noGrp="1"/>
          </p:cNvSpPr>
          <p:nvPr>
            <p:ph type="ctrTitle"/>
          </p:nvPr>
        </p:nvSpPr>
        <p:spPr>
          <a:xfrm>
            <a:off x="1403600" y="3383275"/>
            <a:ext cx="7041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094" name="Google Shape;3094;g3d362db72e3_0_3310"/>
          <p:cNvSpPr txBox="1">
            <a:spLocks noGrp="1"/>
          </p:cNvSpPr>
          <p:nvPr>
            <p:ph type="subTitle" idx="2"/>
          </p:nvPr>
        </p:nvSpPr>
        <p:spPr>
          <a:xfrm>
            <a:off x="1403650"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095" name="Google Shape;3095;g3d362db72e3_0_331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61_Stats (Half)">
  <p:cSld name="TITLE_1_2">
    <p:spTree>
      <p:nvGrpSpPr>
        <p:cNvPr id="1" name="Shape 3096"/>
        <p:cNvGrpSpPr/>
        <p:nvPr/>
      </p:nvGrpSpPr>
      <p:grpSpPr>
        <a:xfrm>
          <a:off x="0" y="0"/>
          <a:ext cx="0" cy="0"/>
          <a:chOff x="0" y="0"/>
          <a:chExt cx="0" cy="0"/>
        </a:xfrm>
      </p:grpSpPr>
      <p:sp>
        <p:nvSpPr>
          <p:cNvPr id="3097" name="Google Shape;3097;g3d362db72e3_0_331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98" name="Google Shape;3098;g3d362db72e3_0_3315"/>
          <p:cNvSpPr txBox="1">
            <a:spLocks noGrp="1"/>
          </p:cNvSpPr>
          <p:nvPr>
            <p:ph type="ctrTitle"/>
          </p:nvPr>
        </p:nvSpPr>
        <p:spPr>
          <a:xfrm>
            <a:off x="1403600" y="2468875"/>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99" name="Google Shape;3099;g3d362db72e3_0_3315"/>
          <p:cNvSpPr txBox="1">
            <a:spLocks noGrp="1"/>
          </p:cNvSpPr>
          <p:nvPr>
            <p:ph type="subTitle" idx="2"/>
          </p:nvPr>
        </p:nvSpPr>
        <p:spPr>
          <a:xfrm>
            <a:off x="1403650" y="3970971"/>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100" name="Google Shape;3100;g3d362db72e3_0_331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101" name="Google Shape;3101;g3d362db72e3_0_3315"/>
          <p:cNvSpPr txBox="1">
            <a:spLocks noGrp="1"/>
          </p:cNvSpPr>
          <p:nvPr>
            <p:ph type="ctrTitle" idx="4"/>
          </p:nvPr>
        </p:nvSpPr>
        <p:spPr>
          <a:xfrm>
            <a:off x="1403600" y="5361701"/>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02" name="Google Shape;3102;g3d362db72e3_0_3315"/>
          <p:cNvSpPr txBox="1">
            <a:spLocks noGrp="1"/>
          </p:cNvSpPr>
          <p:nvPr>
            <p:ph type="subTitle" idx="5"/>
          </p:nvPr>
        </p:nvSpPr>
        <p:spPr>
          <a:xfrm>
            <a:off x="1403650"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64_Stat (Third)">
  <p:cSld name="TITLE_1_2_2_1">
    <p:spTree>
      <p:nvGrpSpPr>
        <p:cNvPr id="1" name="Shape 3103"/>
        <p:cNvGrpSpPr/>
        <p:nvPr/>
      </p:nvGrpSpPr>
      <p:grpSpPr>
        <a:xfrm>
          <a:off x="0" y="0"/>
          <a:ext cx="0" cy="0"/>
          <a:chOff x="0" y="0"/>
          <a:chExt cx="0" cy="0"/>
        </a:xfrm>
      </p:grpSpPr>
      <p:sp>
        <p:nvSpPr>
          <p:cNvPr id="3104" name="Google Shape;3104;g3d362db72e3_0_3322"/>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105" name="Google Shape;3105;g3d362db72e3_0_3322"/>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06" name="Google Shape;3106;g3d362db72e3_0_3322"/>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107" name="Google Shape;3107;g3d362db72e3_0_3322"/>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67_Stats (Third)">
  <p:cSld name="TITLE_1_2_3">
    <p:spTree>
      <p:nvGrpSpPr>
        <p:cNvPr id="1" name="Shape 3108"/>
        <p:cNvGrpSpPr/>
        <p:nvPr/>
      </p:nvGrpSpPr>
      <p:grpSpPr>
        <a:xfrm>
          <a:off x="0" y="0"/>
          <a:ext cx="0" cy="0"/>
          <a:chOff x="0" y="0"/>
          <a:chExt cx="0" cy="0"/>
        </a:xfrm>
      </p:grpSpPr>
      <p:sp>
        <p:nvSpPr>
          <p:cNvPr id="3109" name="Google Shape;3109;g3d362db72e3_0_3327"/>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110" name="Google Shape;3110;g3d362db72e3_0_3327"/>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11" name="Google Shape;3111;g3d362db72e3_0_3327"/>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112" name="Google Shape;3112;g3d362db72e3_0_3327"/>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113" name="Google Shape;3113;g3d362db72e3_0_3327"/>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14" name="Google Shape;3114;g3d362db72e3_0_3327"/>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02_Title">
  <p:cSld name="TITLE_2">
    <p:bg>
      <p:bgPr>
        <a:solidFill>
          <a:schemeClr val="dk1"/>
        </a:solidFill>
        <a:effectLst/>
      </p:bgPr>
    </p:bg>
    <p:spTree>
      <p:nvGrpSpPr>
        <p:cNvPr id="1" name="Shape 3115"/>
        <p:cNvGrpSpPr/>
        <p:nvPr/>
      </p:nvGrpSpPr>
      <p:grpSpPr>
        <a:xfrm>
          <a:off x="0" y="0"/>
          <a:ext cx="0" cy="0"/>
          <a:chOff x="0" y="0"/>
          <a:chExt cx="0" cy="0"/>
        </a:xfrm>
      </p:grpSpPr>
      <p:sp>
        <p:nvSpPr>
          <p:cNvPr id="3116" name="Google Shape;3116;g3d362db72e3_0_3334"/>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117" name="Google Shape;3117;g3d362db72e3_0_3334"/>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118" name="Google Shape;3118;g3d362db72e3_0_3334"/>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119" name="Google Shape;3119;g3d362db72e3_0_3334"/>
          <p:cNvSpPr txBox="1">
            <a:spLocks noGrp="1"/>
          </p:cNvSpPr>
          <p:nvPr>
            <p:ph type="ctrTitle"/>
          </p:nvPr>
        </p:nvSpPr>
        <p:spPr>
          <a:xfrm>
            <a:off x="704100" y="265175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20" name="Google Shape;3120;g3d362db72e3_0_3334"/>
          <p:cNvSpPr txBox="1">
            <a:spLocks noGrp="1"/>
          </p:cNvSpPr>
          <p:nvPr>
            <p:ph type="subTitle" idx="4"/>
          </p:nvPr>
        </p:nvSpPr>
        <p:spPr>
          <a:xfrm>
            <a:off x="704100" y="484632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grpSp>
        <p:nvGrpSpPr>
          <p:cNvPr id="3121" name="Google Shape;3121;g3d362db72e3_0_3334"/>
          <p:cNvGrpSpPr/>
          <p:nvPr/>
        </p:nvGrpSpPr>
        <p:grpSpPr>
          <a:xfrm>
            <a:off x="15867399" y="9251826"/>
            <a:ext cx="1725920" cy="347510"/>
            <a:chOff x="15867399" y="9251826"/>
            <a:chExt cx="1725920" cy="347510"/>
          </a:xfrm>
        </p:grpSpPr>
        <p:grpSp>
          <p:nvGrpSpPr>
            <p:cNvPr id="3122" name="Google Shape;3122;g3d362db72e3_0_3334"/>
            <p:cNvGrpSpPr/>
            <p:nvPr/>
          </p:nvGrpSpPr>
          <p:grpSpPr>
            <a:xfrm>
              <a:off x="16500868" y="9262980"/>
              <a:ext cx="1092451" cy="336217"/>
              <a:chOff x="4940894" y="2609525"/>
              <a:chExt cx="5500759" cy="1694643"/>
            </a:xfrm>
          </p:grpSpPr>
          <p:sp>
            <p:nvSpPr>
              <p:cNvPr id="3123" name="Google Shape;3123;g3d362db72e3_0_3334"/>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124" name="Google Shape;3124;g3d362db72e3_0_3334"/>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125" name="Google Shape;3125;g3d362db72e3_0_3334"/>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126" name="Google Shape;3126;g3d362db72e3_0_3334"/>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3127" name="Google Shape;3127;g3d362db72e3_0_3334"/>
            <p:cNvGrpSpPr/>
            <p:nvPr/>
          </p:nvGrpSpPr>
          <p:grpSpPr>
            <a:xfrm>
              <a:off x="15867399" y="9251826"/>
              <a:ext cx="523393" cy="347510"/>
              <a:chOff x="1751220" y="2553305"/>
              <a:chExt cx="2635412" cy="1751564"/>
            </a:xfrm>
          </p:grpSpPr>
          <p:grpSp>
            <p:nvGrpSpPr>
              <p:cNvPr id="3128" name="Google Shape;3128;g3d362db72e3_0_3334"/>
              <p:cNvGrpSpPr/>
              <p:nvPr/>
            </p:nvGrpSpPr>
            <p:grpSpPr>
              <a:xfrm>
                <a:off x="1751220" y="2553305"/>
                <a:ext cx="2635412" cy="1751564"/>
                <a:chOff x="1751220" y="2553305"/>
                <a:chExt cx="2635412" cy="1751564"/>
              </a:xfrm>
            </p:grpSpPr>
            <p:sp>
              <p:nvSpPr>
                <p:cNvPr id="3129" name="Google Shape;3129;g3d362db72e3_0_3334"/>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0" name="Google Shape;3130;g3d362db72e3_0_3334"/>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1" name="Google Shape;3131;g3d362db72e3_0_3334"/>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2" name="Google Shape;3132;g3d362db72e3_0_3334"/>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133" name="Google Shape;3133;g3d362db72e3_0_3334"/>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05_Agenda">
  <p:cSld name="SECTION_HEADER_2_2_2">
    <p:bg>
      <p:bgPr>
        <a:solidFill>
          <a:schemeClr val="dk1"/>
        </a:solidFill>
        <a:effectLst/>
      </p:bgPr>
    </p:bg>
    <p:spTree>
      <p:nvGrpSpPr>
        <p:cNvPr id="1" name="Shape 3134"/>
        <p:cNvGrpSpPr/>
        <p:nvPr/>
      </p:nvGrpSpPr>
      <p:grpSpPr>
        <a:xfrm>
          <a:off x="0" y="0"/>
          <a:ext cx="0" cy="0"/>
          <a:chOff x="0" y="0"/>
          <a:chExt cx="0" cy="0"/>
        </a:xfrm>
      </p:grpSpPr>
      <p:sp>
        <p:nvSpPr>
          <p:cNvPr id="3135" name="Google Shape;3135;g3d362db72e3_0_3353"/>
          <p:cNvSpPr txBox="1">
            <a:spLocks noGrp="1"/>
          </p:cNvSpPr>
          <p:nvPr>
            <p:ph type="body" idx="1"/>
          </p:nvPr>
        </p:nvSpPr>
        <p:spPr>
          <a:xfrm>
            <a:off x="9852650" y="2743200"/>
            <a:ext cx="4929000" cy="69360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4"/>
              </a:buClr>
              <a:buSzPts val="2800"/>
              <a:buNone/>
              <a:defRPr sz="2800">
                <a:solidFill>
                  <a:schemeClr val="accent4"/>
                </a:solidFill>
              </a:defRPr>
            </a:lvl1pPr>
            <a:lvl2pPr marL="914400" lvl="1" indent="-406400" algn="l">
              <a:lnSpc>
                <a:spcPct val="115000"/>
              </a:lnSpc>
              <a:spcBef>
                <a:spcPts val="1800"/>
              </a:spcBef>
              <a:spcAft>
                <a:spcPts val="0"/>
              </a:spcAft>
              <a:buClr>
                <a:schemeClr val="accent4"/>
              </a:buClr>
              <a:buSzPts val="2800"/>
              <a:buAutoNum type="alphaLcPeriod"/>
              <a:defRPr sz="2800">
                <a:solidFill>
                  <a:schemeClr val="accent4"/>
                </a:solidFill>
              </a:defRPr>
            </a:lvl2pPr>
            <a:lvl3pPr marL="1371600" lvl="2" indent="-406400" algn="l">
              <a:lnSpc>
                <a:spcPct val="115000"/>
              </a:lnSpc>
              <a:spcBef>
                <a:spcPts val="1800"/>
              </a:spcBef>
              <a:spcAft>
                <a:spcPts val="0"/>
              </a:spcAft>
              <a:buClr>
                <a:schemeClr val="accent4"/>
              </a:buClr>
              <a:buSzPts val="2800"/>
              <a:buAutoNum type="romanLcPeriod"/>
              <a:defRPr sz="2800">
                <a:solidFill>
                  <a:schemeClr val="accent4"/>
                </a:solidFill>
              </a:defRPr>
            </a:lvl3pPr>
            <a:lvl4pPr marL="1828800" lvl="3" indent="-406400" algn="l">
              <a:lnSpc>
                <a:spcPct val="115000"/>
              </a:lnSpc>
              <a:spcBef>
                <a:spcPts val="1800"/>
              </a:spcBef>
              <a:spcAft>
                <a:spcPts val="0"/>
              </a:spcAft>
              <a:buClr>
                <a:schemeClr val="accent4"/>
              </a:buClr>
              <a:buSzPts val="2800"/>
              <a:buAutoNum type="arabicPeriod"/>
              <a:defRPr sz="2800">
                <a:solidFill>
                  <a:schemeClr val="accent4"/>
                </a:solidFill>
              </a:defRPr>
            </a:lvl4pPr>
            <a:lvl5pPr marL="2286000" lvl="4" indent="-406400" algn="l">
              <a:lnSpc>
                <a:spcPct val="115000"/>
              </a:lnSpc>
              <a:spcBef>
                <a:spcPts val="1800"/>
              </a:spcBef>
              <a:spcAft>
                <a:spcPts val="0"/>
              </a:spcAft>
              <a:buClr>
                <a:schemeClr val="accent4"/>
              </a:buClr>
              <a:buSzPts val="2800"/>
              <a:buAutoNum type="alphaLcPeriod"/>
              <a:defRPr sz="2800">
                <a:solidFill>
                  <a:schemeClr val="accent4"/>
                </a:solidFill>
              </a:defRPr>
            </a:lvl5pPr>
            <a:lvl6pPr marL="2743200" lvl="5" indent="-406400" algn="l">
              <a:lnSpc>
                <a:spcPct val="115000"/>
              </a:lnSpc>
              <a:spcBef>
                <a:spcPts val="1800"/>
              </a:spcBef>
              <a:spcAft>
                <a:spcPts val="0"/>
              </a:spcAft>
              <a:buClr>
                <a:schemeClr val="accent4"/>
              </a:buClr>
              <a:buSzPts val="2800"/>
              <a:buAutoNum type="romanLcPeriod"/>
              <a:defRPr sz="2800">
                <a:solidFill>
                  <a:schemeClr val="accent4"/>
                </a:solidFill>
              </a:defRPr>
            </a:lvl6pPr>
            <a:lvl7pPr marL="3200400" lvl="6" indent="-406400" algn="l">
              <a:lnSpc>
                <a:spcPct val="115000"/>
              </a:lnSpc>
              <a:spcBef>
                <a:spcPts val="1800"/>
              </a:spcBef>
              <a:spcAft>
                <a:spcPts val="0"/>
              </a:spcAft>
              <a:buClr>
                <a:schemeClr val="accent4"/>
              </a:buClr>
              <a:buSzPts val="2800"/>
              <a:buAutoNum type="arabicPeriod"/>
              <a:defRPr sz="2800">
                <a:solidFill>
                  <a:schemeClr val="accent4"/>
                </a:solidFill>
              </a:defRPr>
            </a:lvl7pPr>
            <a:lvl8pPr marL="3657600" lvl="7" indent="-406400" algn="l">
              <a:lnSpc>
                <a:spcPct val="115000"/>
              </a:lnSpc>
              <a:spcBef>
                <a:spcPts val="1800"/>
              </a:spcBef>
              <a:spcAft>
                <a:spcPts val="0"/>
              </a:spcAft>
              <a:buClr>
                <a:schemeClr val="accent4"/>
              </a:buClr>
              <a:buSzPts val="2800"/>
              <a:buAutoNum type="alphaLcPeriod"/>
              <a:defRPr sz="2800">
                <a:solidFill>
                  <a:schemeClr val="accent4"/>
                </a:solidFill>
              </a:defRPr>
            </a:lvl8pPr>
            <a:lvl9pPr marL="4114800" lvl="8" indent="-406400" algn="l">
              <a:lnSpc>
                <a:spcPct val="115000"/>
              </a:lnSpc>
              <a:spcBef>
                <a:spcPts val="1800"/>
              </a:spcBef>
              <a:spcAft>
                <a:spcPts val="1800"/>
              </a:spcAft>
              <a:buClr>
                <a:schemeClr val="accent4"/>
              </a:buClr>
              <a:buSzPts val="2800"/>
              <a:buAutoNum type="romanLcPeriod"/>
              <a:defRPr sz="2800">
                <a:solidFill>
                  <a:schemeClr val="accent4"/>
                </a:solidFill>
              </a:defRPr>
            </a:lvl9pPr>
          </a:lstStyle>
          <a:p>
            <a:endParaRPr/>
          </a:p>
        </p:txBody>
      </p:sp>
      <p:sp>
        <p:nvSpPr>
          <p:cNvPr id="3136" name="Google Shape;3136;g3d362db72e3_0_3353"/>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08_Schedule">
  <p:cSld name="SECTION_HEADER_2_2_1_1">
    <p:bg>
      <p:bgPr>
        <a:solidFill>
          <a:schemeClr val="dk1"/>
        </a:solidFill>
        <a:effectLst/>
      </p:bgPr>
    </p:bg>
    <p:spTree>
      <p:nvGrpSpPr>
        <p:cNvPr id="1" name="Shape 3137"/>
        <p:cNvGrpSpPr/>
        <p:nvPr/>
      </p:nvGrpSpPr>
      <p:grpSpPr>
        <a:xfrm>
          <a:off x="0" y="0"/>
          <a:ext cx="0" cy="0"/>
          <a:chOff x="0" y="0"/>
          <a:chExt cx="0" cy="0"/>
        </a:xfrm>
      </p:grpSpPr>
      <p:sp>
        <p:nvSpPr>
          <p:cNvPr id="3138" name="Google Shape;3138;g3d362db72e3_0_3356"/>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39" name="Google Shape;3139;g3d362db72e3_0_3356"/>
          <p:cNvSpPr txBox="1">
            <a:spLocks noGrp="1"/>
          </p:cNvSpPr>
          <p:nvPr>
            <p:ph type="subTitle" idx="1"/>
          </p:nvPr>
        </p:nvSpPr>
        <p:spPr>
          <a:xfrm>
            <a:off x="8444450"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40" name="Google Shape;3140;g3d362db72e3_0_3356"/>
          <p:cNvSpPr txBox="1">
            <a:spLocks noGrp="1"/>
          </p:cNvSpPr>
          <p:nvPr>
            <p:ph type="subTitle" idx="2"/>
          </p:nvPr>
        </p:nvSpPr>
        <p:spPr>
          <a:xfrm>
            <a:off x="13373075"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41" name="Google Shape;3141;g3d362db72e3_0_3356"/>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42" name="Google Shape;3142;g3d362db72e3_0_3356"/>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43" name="Google Shape;3143;g3d362db72e3_0_3356"/>
          <p:cNvSpPr txBox="1">
            <a:spLocks noGrp="1"/>
          </p:cNvSpPr>
          <p:nvPr>
            <p:ph type="subTitle" idx="5"/>
          </p:nvPr>
        </p:nvSpPr>
        <p:spPr>
          <a:xfrm>
            <a:off x="8444450"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44" name="Google Shape;3144;g3d362db72e3_0_3356"/>
          <p:cNvSpPr txBox="1">
            <a:spLocks noGrp="1"/>
          </p:cNvSpPr>
          <p:nvPr>
            <p:ph type="subTitle" idx="6"/>
          </p:nvPr>
        </p:nvSpPr>
        <p:spPr>
          <a:xfrm>
            <a:off x="13373075"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45" name="Google Shape;3145;g3d362db72e3_0_3356"/>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46" name="Google Shape;3146;g3d362db72e3_0_3356"/>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47" name="Google Shape;3147;g3d362db72e3_0_3356"/>
          <p:cNvSpPr txBox="1">
            <a:spLocks noGrp="1"/>
          </p:cNvSpPr>
          <p:nvPr>
            <p:ph type="subTitle" idx="9"/>
          </p:nvPr>
        </p:nvSpPr>
        <p:spPr>
          <a:xfrm>
            <a:off x="8444450"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48" name="Google Shape;3148;g3d362db72e3_0_3356"/>
          <p:cNvSpPr txBox="1">
            <a:spLocks noGrp="1"/>
          </p:cNvSpPr>
          <p:nvPr>
            <p:ph type="subTitle" idx="13"/>
          </p:nvPr>
        </p:nvSpPr>
        <p:spPr>
          <a:xfrm>
            <a:off x="13373075"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49" name="Google Shape;3149;g3d362db72e3_0_3356"/>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0" name="Google Shape;3150;g3d362db72e3_0_3356"/>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1" name="Google Shape;3151;g3d362db72e3_0_3356"/>
          <p:cNvSpPr txBox="1">
            <a:spLocks noGrp="1"/>
          </p:cNvSpPr>
          <p:nvPr>
            <p:ph type="subTitle" idx="16"/>
          </p:nvPr>
        </p:nvSpPr>
        <p:spPr>
          <a:xfrm>
            <a:off x="8444450"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52" name="Google Shape;3152;g3d362db72e3_0_3356"/>
          <p:cNvSpPr txBox="1">
            <a:spLocks noGrp="1"/>
          </p:cNvSpPr>
          <p:nvPr>
            <p:ph type="subTitle" idx="17"/>
          </p:nvPr>
        </p:nvSpPr>
        <p:spPr>
          <a:xfrm>
            <a:off x="13373075"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53" name="Google Shape;3153;g3d362db72e3_0_3356"/>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4" name="Google Shape;3154;g3d362db72e3_0_3356"/>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5" name="Google Shape;3155;g3d362db72e3_0_3356"/>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6" name="Google Shape;3156;g3d362db72e3_0_3356"/>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7" name="Google Shape;3157;g3d362db72e3_0_3356"/>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8" name="Google Shape;3158;g3d362db72e3_0_3356"/>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9" name="Google Shape;3159;g3d362db72e3_0_3356"/>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60" name="Google Shape;3160;g3d362db72e3_0_3356"/>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61" name="Google Shape;3161;g3d362db72e3_0_3356"/>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62" name="Google Shape;3162;g3d362db72e3_0_3356"/>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11_Mission">
  <p:cSld name="SECTION_HEADER_2_1_2_1_1">
    <p:bg>
      <p:bgPr>
        <a:solidFill>
          <a:schemeClr val="dk1"/>
        </a:solidFill>
        <a:effectLst/>
      </p:bgPr>
    </p:bg>
    <p:spTree>
      <p:nvGrpSpPr>
        <p:cNvPr id="1" name="Shape 3163"/>
        <p:cNvGrpSpPr/>
        <p:nvPr/>
      </p:nvGrpSpPr>
      <p:grpSpPr>
        <a:xfrm>
          <a:off x="0" y="0"/>
          <a:ext cx="0" cy="0"/>
          <a:chOff x="0" y="0"/>
          <a:chExt cx="0" cy="0"/>
        </a:xfrm>
      </p:grpSpPr>
      <p:sp>
        <p:nvSpPr>
          <p:cNvPr id="3164" name="Google Shape;3164;g3d362db72e3_0_3382"/>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3165" name="Google Shape;3165;g3d362db72e3_0_3382"/>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7_Section">
  <p:cSld name="SECTION_HEADER_2_3_1">
    <p:spTree>
      <p:nvGrpSpPr>
        <p:cNvPr id="1" name="Shape 310"/>
        <p:cNvGrpSpPr/>
        <p:nvPr/>
      </p:nvGrpSpPr>
      <p:grpSpPr>
        <a:xfrm>
          <a:off x="0" y="0"/>
          <a:ext cx="0" cy="0"/>
          <a:chOff x="0" y="0"/>
          <a:chExt cx="0" cy="0"/>
        </a:xfrm>
      </p:grpSpPr>
      <p:sp>
        <p:nvSpPr>
          <p:cNvPr id="311" name="Google Shape;311;p87"/>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2" name="Google Shape;312;p8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14_Quote">
  <p:cSld name="SECTION_HEADER_2_1_2_2_1">
    <p:bg>
      <p:bgPr>
        <a:solidFill>
          <a:schemeClr val="dk1"/>
        </a:solidFill>
        <a:effectLst/>
      </p:bgPr>
    </p:bg>
    <p:spTree>
      <p:nvGrpSpPr>
        <p:cNvPr id="1" name="Shape 3166"/>
        <p:cNvGrpSpPr/>
        <p:nvPr/>
      </p:nvGrpSpPr>
      <p:grpSpPr>
        <a:xfrm>
          <a:off x="0" y="0"/>
          <a:ext cx="0" cy="0"/>
          <a:chOff x="0" y="0"/>
          <a:chExt cx="0" cy="0"/>
        </a:xfrm>
      </p:grpSpPr>
      <p:sp>
        <p:nvSpPr>
          <p:cNvPr id="3167" name="Google Shape;3167;g3d362db72e3_0_3385"/>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3168" name="Google Shape;3168;g3d362db72e3_0_3385"/>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17_Section">
  <p:cSld name="SECTION_HEADER_2_3_1">
    <p:bg>
      <p:bgPr>
        <a:solidFill>
          <a:schemeClr val="dk1"/>
        </a:solidFill>
        <a:effectLst/>
      </p:bgPr>
    </p:bg>
    <p:spTree>
      <p:nvGrpSpPr>
        <p:cNvPr id="1" name="Shape 3169"/>
        <p:cNvGrpSpPr/>
        <p:nvPr/>
      </p:nvGrpSpPr>
      <p:grpSpPr>
        <a:xfrm>
          <a:off x="0" y="0"/>
          <a:ext cx="0" cy="0"/>
          <a:chOff x="0" y="0"/>
          <a:chExt cx="0" cy="0"/>
        </a:xfrm>
      </p:grpSpPr>
      <p:sp>
        <p:nvSpPr>
          <p:cNvPr id="3170" name="Google Shape;3170;g3d362db72e3_0_3388"/>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20_Text">
  <p:cSld name="TITLE_AND_BODY_1_2">
    <p:bg>
      <p:bgPr>
        <a:solidFill>
          <a:schemeClr val="dk1"/>
        </a:solidFill>
        <a:effectLst/>
      </p:bgPr>
    </p:bg>
    <p:spTree>
      <p:nvGrpSpPr>
        <p:cNvPr id="1" name="Shape 3171"/>
        <p:cNvGrpSpPr/>
        <p:nvPr/>
      </p:nvGrpSpPr>
      <p:grpSpPr>
        <a:xfrm>
          <a:off x="0" y="0"/>
          <a:ext cx="0" cy="0"/>
          <a:chOff x="0" y="0"/>
          <a:chExt cx="0" cy="0"/>
        </a:xfrm>
      </p:grpSpPr>
      <p:sp>
        <p:nvSpPr>
          <p:cNvPr id="3172" name="Google Shape;3172;g3d362db72e3_0_3390"/>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73" name="Google Shape;3173;g3d362db72e3_0_3390"/>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74" name="Google Shape;3174;g3d362db72e3_0_339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23_Text (Two-Thirds)">
  <p:cSld name="TITLE_AND_BODY_1_1_2">
    <p:bg>
      <p:bgPr>
        <a:solidFill>
          <a:schemeClr val="dk1"/>
        </a:solidFill>
        <a:effectLst/>
      </p:bgPr>
    </p:bg>
    <p:spTree>
      <p:nvGrpSpPr>
        <p:cNvPr id="1" name="Shape 3175"/>
        <p:cNvGrpSpPr/>
        <p:nvPr/>
      </p:nvGrpSpPr>
      <p:grpSpPr>
        <a:xfrm>
          <a:off x="0" y="0"/>
          <a:ext cx="0" cy="0"/>
          <a:chOff x="0" y="0"/>
          <a:chExt cx="0" cy="0"/>
        </a:xfrm>
      </p:grpSpPr>
      <p:sp>
        <p:nvSpPr>
          <p:cNvPr id="3176" name="Google Shape;3176;g3d362db72e3_0_339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177" name="Google Shape;3177;g3d362db72e3_0_3394"/>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78" name="Google Shape;3178;g3d362db72e3_0_3394"/>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26_Text (Half)">
  <p:cSld name="TITLE_AND_BODY_2_4">
    <p:bg>
      <p:bgPr>
        <a:solidFill>
          <a:schemeClr val="dk1"/>
        </a:solidFill>
        <a:effectLst/>
      </p:bgPr>
    </p:bg>
    <p:spTree>
      <p:nvGrpSpPr>
        <p:cNvPr id="1" name="Shape 3179"/>
        <p:cNvGrpSpPr/>
        <p:nvPr/>
      </p:nvGrpSpPr>
      <p:grpSpPr>
        <a:xfrm>
          <a:off x="0" y="0"/>
          <a:ext cx="0" cy="0"/>
          <a:chOff x="0" y="0"/>
          <a:chExt cx="0" cy="0"/>
        </a:xfrm>
      </p:grpSpPr>
      <p:sp>
        <p:nvSpPr>
          <p:cNvPr id="3180" name="Google Shape;3180;g3d362db72e3_0_3398"/>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81" name="Google Shape;3181;g3d362db72e3_0_3398"/>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82" name="Google Shape;3182;g3d362db72e3_0_339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29_Text (Third)">
  <p:cSld name="TITLE_AND_BODY_2_1_2">
    <p:bg>
      <p:bgPr>
        <a:solidFill>
          <a:schemeClr val="dk1"/>
        </a:solidFill>
        <a:effectLst/>
      </p:bgPr>
    </p:bg>
    <p:spTree>
      <p:nvGrpSpPr>
        <p:cNvPr id="1" name="Shape 3183"/>
        <p:cNvGrpSpPr/>
        <p:nvPr/>
      </p:nvGrpSpPr>
      <p:grpSpPr>
        <a:xfrm>
          <a:off x="0" y="0"/>
          <a:ext cx="0" cy="0"/>
          <a:chOff x="0" y="0"/>
          <a:chExt cx="0" cy="0"/>
        </a:xfrm>
      </p:grpSpPr>
      <p:sp>
        <p:nvSpPr>
          <p:cNvPr id="3184" name="Google Shape;3184;g3d362db72e3_0_3402"/>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85" name="Google Shape;3185;g3d362db72e3_0_3402"/>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86" name="Google Shape;3186;g3d362db72e3_0_3402"/>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32_Columns (Two)">
  <p:cSld name="TITLE_AND_BODY_2_2_2">
    <p:bg>
      <p:bgPr>
        <a:solidFill>
          <a:schemeClr val="dk1"/>
        </a:solidFill>
        <a:effectLst/>
      </p:bgPr>
    </p:bg>
    <p:spTree>
      <p:nvGrpSpPr>
        <p:cNvPr id="1" name="Shape 3187"/>
        <p:cNvGrpSpPr/>
        <p:nvPr/>
      </p:nvGrpSpPr>
      <p:grpSpPr>
        <a:xfrm>
          <a:off x="0" y="0"/>
          <a:ext cx="0" cy="0"/>
          <a:chOff x="0" y="0"/>
          <a:chExt cx="0" cy="0"/>
        </a:xfrm>
      </p:grpSpPr>
      <p:sp>
        <p:nvSpPr>
          <p:cNvPr id="3188" name="Google Shape;3188;g3d362db72e3_0_3406"/>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89" name="Google Shape;3189;g3d362db72e3_0_3406"/>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90" name="Google Shape;3190;g3d362db72e3_0_3406"/>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191" name="Google Shape;3191;g3d362db72e3_0_3406"/>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92" name="Google Shape;3192;g3d362db72e3_0_3406"/>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35_Columns (Three)">
  <p:cSld name="TITLE_AND_BODY_2_2_1_3">
    <p:bg>
      <p:bgPr>
        <a:solidFill>
          <a:schemeClr val="dk1"/>
        </a:solidFill>
        <a:effectLst/>
      </p:bgPr>
    </p:bg>
    <p:spTree>
      <p:nvGrpSpPr>
        <p:cNvPr id="1" name="Shape 3193"/>
        <p:cNvGrpSpPr/>
        <p:nvPr/>
      </p:nvGrpSpPr>
      <p:grpSpPr>
        <a:xfrm>
          <a:off x="0" y="0"/>
          <a:ext cx="0" cy="0"/>
          <a:chOff x="0" y="0"/>
          <a:chExt cx="0" cy="0"/>
        </a:xfrm>
      </p:grpSpPr>
      <p:sp>
        <p:nvSpPr>
          <p:cNvPr id="3194" name="Google Shape;3194;g3d362db72e3_0_3412"/>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195" name="Google Shape;3195;g3d362db72e3_0_3412"/>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96" name="Google Shape;3196;g3d362db72e3_0_3412"/>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197" name="Google Shape;3197;g3d362db72e3_0_3412"/>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198" name="Google Shape;3198;g3d362db72e3_0_3412"/>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99" name="Google Shape;3199;g3d362db72e3_0_3412"/>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00" name="Google Shape;3200;g3d362db72e3_0_3412"/>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38_Columns (Four)">
  <p:cSld name="TITLE_AND_BODY_2_2_1_1_1">
    <p:bg>
      <p:bgPr>
        <a:solidFill>
          <a:schemeClr val="dk1"/>
        </a:solidFill>
        <a:effectLst/>
      </p:bgPr>
    </p:bg>
    <p:spTree>
      <p:nvGrpSpPr>
        <p:cNvPr id="1" name="Shape 3201"/>
        <p:cNvGrpSpPr/>
        <p:nvPr/>
      </p:nvGrpSpPr>
      <p:grpSpPr>
        <a:xfrm>
          <a:off x="0" y="0"/>
          <a:ext cx="0" cy="0"/>
          <a:chOff x="0" y="0"/>
          <a:chExt cx="0" cy="0"/>
        </a:xfrm>
      </p:grpSpPr>
      <p:sp>
        <p:nvSpPr>
          <p:cNvPr id="3202" name="Google Shape;3202;g3d362db72e3_0_3420"/>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03" name="Google Shape;3203;g3d362db72e3_0_3420"/>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04" name="Google Shape;3204;g3d362db72e3_0_342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05" name="Google Shape;3205;g3d362db72e3_0_3420"/>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06" name="Google Shape;3206;g3d362db72e3_0_3420"/>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07" name="Google Shape;3207;g3d362db72e3_0_3420"/>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08" name="Google Shape;3208;g3d362db72e3_0_3420"/>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09" name="Google Shape;3209;g3d362db72e3_0_3420"/>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10" name="Google Shape;3210;g3d362db72e3_0_3420"/>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41_Points (Two)">
  <p:cSld name="TITLE_AND_BODY_2_2_1_2_2_1">
    <p:bg>
      <p:bgPr>
        <a:solidFill>
          <a:schemeClr val="dk1"/>
        </a:solidFill>
        <a:effectLst/>
      </p:bgPr>
    </p:bg>
    <p:spTree>
      <p:nvGrpSpPr>
        <p:cNvPr id="1" name="Shape 3211"/>
        <p:cNvGrpSpPr/>
        <p:nvPr/>
      </p:nvGrpSpPr>
      <p:grpSpPr>
        <a:xfrm>
          <a:off x="0" y="0"/>
          <a:ext cx="0" cy="0"/>
          <a:chOff x="0" y="0"/>
          <a:chExt cx="0" cy="0"/>
        </a:xfrm>
      </p:grpSpPr>
      <p:sp>
        <p:nvSpPr>
          <p:cNvPr id="3212" name="Google Shape;3212;g3d362db72e3_0_3430"/>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13" name="Google Shape;3213;g3d362db72e3_0_3430"/>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14" name="Google Shape;3214;g3d362db72e3_0_343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15" name="Google Shape;3215;g3d362db72e3_0_3430"/>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16" name="Google Shape;3216;g3d362db72e3_0_3430"/>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0_Text">
  <p:cSld name="TITLE_AND_BODY_1_2">
    <p:spTree>
      <p:nvGrpSpPr>
        <p:cNvPr id="1" name="Shape 313"/>
        <p:cNvGrpSpPr/>
        <p:nvPr/>
      </p:nvGrpSpPr>
      <p:grpSpPr>
        <a:xfrm>
          <a:off x="0" y="0"/>
          <a:ext cx="0" cy="0"/>
          <a:chOff x="0" y="0"/>
          <a:chExt cx="0" cy="0"/>
        </a:xfrm>
      </p:grpSpPr>
      <p:sp>
        <p:nvSpPr>
          <p:cNvPr id="314" name="Google Shape;314;p88"/>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5" name="Google Shape;315;p88"/>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6" name="Google Shape;316;p88"/>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17" name="Google Shape;317;p8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44_Points (Three)">
  <p:cSld name="TITLE_AND_BODY_2_2_1_2_3">
    <p:bg>
      <p:bgPr>
        <a:solidFill>
          <a:schemeClr val="dk1"/>
        </a:solidFill>
        <a:effectLst/>
      </p:bgPr>
    </p:bg>
    <p:spTree>
      <p:nvGrpSpPr>
        <p:cNvPr id="1" name="Shape 3217"/>
        <p:cNvGrpSpPr/>
        <p:nvPr/>
      </p:nvGrpSpPr>
      <p:grpSpPr>
        <a:xfrm>
          <a:off x="0" y="0"/>
          <a:ext cx="0" cy="0"/>
          <a:chOff x="0" y="0"/>
          <a:chExt cx="0" cy="0"/>
        </a:xfrm>
      </p:grpSpPr>
      <p:sp>
        <p:nvSpPr>
          <p:cNvPr id="3218" name="Google Shape;3218;g3d362db72e3_0_3436"/>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19" name="Google Shape;3219;g3d362db72e3_0_3436"/>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20" name="Google Shape;3220;g3d362db72e3_0_3436"/>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21" name="Google Shape;3221;g3d362db72e3_0_3436"/>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22" name="Google Shape;3222;g3d362db72e3_0_3436"/>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23" name="Google Shape;3223;g3d362db72e3_0_3436"/>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24" name="Google Shape;3224;g3d362db72e3_0_3436"/>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47_Points (Four)">
  <p:cSld name="TITLE_AND_BODY_2_2_1_2_1_2">
    <p:bg>
      <p:bgPr>
        <a:solidFill>
          <a:schemeClr val="dk1"/>
        </a:solidFill>
        <a:effectLst/>
      </p:bgPr>
    </p:bg>
    <p:spTree>
      <p:nvGrpSpPr>
        <p:cNvPr id="1" name="Shape 3225"/>
        <p:cNvGrpSpPr/>
        <p:nvPr/>
      </p:nvGrpSpPr>
      <p:grpSpPr>
        <a:xfrm>
          <a:off x="0" y="0"/>
          <a:ext cx="0" cy="0"/>
          <a:chOff x="0" y="0"/>
          <a:chExt cx="0" cy="0"/>
        </a:xfrm>
      </p:grpSpPr>
      <p:sp>
        <p:nvSpPr>
          <p:cNvPr id="3226" name="Google Shape;3226;g3d362db72e3_0_3444"/>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27" name="Google Shape;3227;g3d362db72e3_0_3444"/>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28" name="Google Shape;3228;g3d362db72e3_0_3444"/>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29" name="Google Shape;3229;g3d362db72e3_0_3444"/>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30" name="Google Shape;3230;g3d362db72e3_0_3444"/>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31" name="Google Shape;3231;g3d362db72e3_0_3444"/>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32" name="Google Shape;3232;g3d362db72e3_0_3444"/>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33" name="Google Shape;3233;g3d362db72e3_0_3444"/>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34" name="Google Shape;3234;g3d362db72e3_0_3444"/>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50_Big Stat">
  <p:cSld name="TITLE_1_3">
    <p:bg>
      <p:bgPr>
        <a:solidFill>
          <a:schemeClr val="dk1"/>
        </a:solidFill>
        <a:effectLst/>
      </p:bgPr>
    </p:bg>
    <p:spTree>
      <p:nvGrpSpPr>
        <p:cNvPr id="1" name="Shape 3235"/>
        <p:cNvGrpSpPr/>
        <p:nvPr/>
      </p:nvGrpSpPr>
      <p:grpSpPr>
        <a:xfrm>
          <a:off x="0" y="0"/>
          <a:ext cx="0" cy="0"/>
          <a:chOff x="0" y="0"/>
          <a:chExt cx="0" cy="0"/>
        </a:xfrm>
      </p:grpSpPr>
      <p:sp>
        <p:nvSpPr>
          <p:cNvPr id="3236" name="Google Shape;3236;g3d362db72e3_0_345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37" name="Google Shape;3237;g3d362db72e3_0_3454"/>
          <p:cNvSpPr txBox="1">
            <a:spLocks noGrp="1"/>
          </p:cNvSpPr>
          <p:nvPr>
            <p:ph type="ctrTitle"/>
          </p:nvPr>
        </p:nvSpPr>
        <p:spPr>
          <a:xfrm>
            <a:off x="1403600" y="3383280"/>
            <a:ext cx="140820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a:endParaRPr/>
          </a:p>
        </p:txBody>
      </p:sp>
      <p:sp>
        <p:nvSpPr>
          <p:cNvPr id="3238" name="Google Shape;3238;g3d362db72e3_0_3454"/>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39" name="Google Shape;3239;g3d362db72e3_0_345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53_Stats (Two)">
  <p:cSld name="TITLE_1_1_2">
    <p:bg>
      <p:bgPr>
        <a:solidFill>
          <a:schemeClr val="dk1"/>
        </a:solidFill>
        <a:effectLst/>
      </p:bgPr>
    </p:bg>
    <p:spTree>
      <p:nvGrpSpPr>
        <p:cNvPr id="1" name="Shape 3240"/>
        <p:cNvGrpSpPr/>
        <p:nvPr/>
      </p:nvGrpSpPr>
      <p:grpSpPr>
        <a:xfrm>
          <a:off x="0" y="0"/>
          <a:ext cx="0" cy="0"/>
          <a:chOff x="0" y="0"/>
          <a:chExt cx="0" cy="0"/>
        </a:xfrm>
      </p:grpSpPr>
      <p:sp>
        <p:nvSpPr>
          <p:cNvPr id="3241" name="Google Shape;3241;g3d362db72e3_0_3459"/>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42" name="Google Shape;3242;g3d362db72e3_0_3459"/>
          <p:cNvSpPr txBox="1">
            <a:spLocks noGrp="1"/>
          </p:cNvSpPr>
          <p:nvPr>
            <p:ph type="ctrTitle"/>
          </p:nvPr>
        </p:nvSpPr>
        <p:spPr>
          <a:xfrm>
            <a:off x="140360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243" name="Google Shape;3243;g3d362db72e3_0_3459"/>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44" name="Google Shape;3244;g3d362db72e3_0_3459"/>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245" name="Google Shape;3245;g3d362db72e3_0_3459"/>
          <p:cNvSpPr txBox="1">
            <a:spLocks noGrp="1"/>
          </p:cNvSpPr>
          <p:nvPr>
            <p:ph type="ctrTitle" idx="4"/>
          </p:nvPr>
        </p:nvSpPr>
        <p:spPr>
          <a:xfrm>
            <a:off x="1055675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246" name="Google Shape;3246;g3d362db72e3_0_3459"/>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56_Stats (Three)">
  <p:cSld name="TITLE_1_1_1_1">
    <p:bg>
      <p:bgPr>
        <a:solidFill>
          <a:schemeClr val="dk1"/>
        </a:solidFill>
        <a:effectLst/>
      </p:bgPr>
    </p:bg>
    <p:spTree>
      <p:nvGrpSpPr>
        <p:cNvPr id="1" name="Shape 3247"/>
        <p:cNvGrpSpPr/>
        <p:nvPr/>
      </p:nvGrpSpPr>
      <p:grpSpPr>
        <a:xfrm>
          <a:off x="0" y="0"/>
          <a:ext cx="0" cy="0"/>
          <a:chOff x="0" y="0"/>
          <a:chExt cx="0" cy="0"/>
        </a:xfrm>
      </p:grpSpPr>
      <p:sp>
        <p:nvSpPr>
          <p:cNvPr id="3248" name="Google Shape;3248;g3d362db72e3_0_3466"/>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a:endParaRPr/>
          </a:p>
        </p:txBody>
      </p:sp>
      <p:sp>
        <p:nvSpPr>
          <p:cNvPr id="3249" name="Google Shape;3249;g3d362db72e3_0_3466"/>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50" name="Google Shape;3250;g3d362db72e3_0_3466"/>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51" name="Google Shape;3251;g3d362db72e3_0_346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252" name="Google Shape;3252;g3d362db72e3_0_3466"/>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53" name="Google Shape;3253;g3d362db72e3_0_3466"/>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54" name="Google Shape;3254;g3d362db72e3_0_3466"/>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55" name="Google Shape;3255;g3d362db72e3_0_3466"/>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59_Stat (Half)">
  <p:cSld name="TITLE_1_2_2_4">
    <p:bg>
      <p:bgPr>
        <a:solidFill>
          <a:schemeClr val="dk1"/>
        </a:solidFill>
        <a:effectLst/>
      </p:bgPr>
    </p:bg>
    <p:spTree>
      <p:nvGrpSpPr>
        <p:cNvPr id="1" name="Shape 3256"/>
        <p:cNvGrpSpPr/>
        <p:nvPr/>
      </p:nvGrpSpPr>
      <p:grpSpPr>
        <a:xfrm>
          <a:off x="0" y="0"/>
          <a:ext cx="0" cy="0"/>
          <a:chOff x="0" y="0"/>
          <a:chExt cx="0" cy="0"/>
        </a:xfrm>
      </p:grpSpPr>
      <p:sp>
        <p:nvSpPr>
          <p:cNvPr id="3257" name="Google Shape;3257;g3d362db72e3_0_347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58" name="Google Shape;3258;g3d362db72e3_0_3475"/>
          <p:cNvSpPr txBox="1">
            <a:spLocks noGrp="1"/>
          </p:cNvSpPr>
          <p:nvPr>
            <p:ph type="ctrTitle"/>
          </p:nvPr>
        </p:nvSpPr>
        <p:spPr>
          <a:xfrm>
            <a:off x="1403600" y="3383280"/>
            <a:ext cx="77454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259" name="Google Shape;3259;g3d362db72e3_0_3475"/>
          <p:cNvSpPr txBox="1">
            <a:spLocks noGrp="1"/>
          </p:cNvSpPr>
          <p:nvPr>
            <p:ph type="subTitle" idx="2"/>
          </p:nvPr>
        </p:nvSpPr>
        <p:spPr>
          <a:xfrm>
            <a:off x="1403655" y="5458968"/>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60" name="Google Shape;3260;g3d362db72e3_0_347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62_Stats (Half)">
  <p:cSld name="TITLE_1_2_6">
    <p:bg>
      <p:bgPr>
        <a:solidFill>
          <a:schemeClr val="dk1"/>
        </a:solidFill>
        <a:effectLst/>
      </p:bgPr>
    </p:bg>
    <p:spTree>
      <p:nvGrpSpPr>
        <p:cNvPr id="1" name="Shape 3261"/>
        <p:cNvGrpSpPr/>
        <p:nvPr/>
      </p:nvGrpSpPr>
      <p:grpSpPr>
        <a:xfrm>
          <a:off x="0" y="0"/>
          <a:ext cx="0" cy="0"/>
          <a:chOff x="0" y="0"/>
          <a:chExt cx="0" cy="0"/>
        </a:xfrm>
      </p:grpSpPr>
      <p:sp>
        <p:nvSpPr>
          <p:cNvPr id="3262" name="Google Shape;3262;g3d362db72e3_0_3480"/>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63" name="Google Shape;3263;g3d362db72e3_0_3480"/>
          <p:cNvSpPr txBox="1">
            <a:spLocks noGrp="1"/>
          </p:cNvSpPr>
          <p:nvPr>
            <p:ph type="ctrTitle"/>
          </p:nvPr>
        </p:nvSpPr>
        <p:spPr>
          <a:xfrm>
            <a:off x="1403600" y="2468875"/>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64" name="Google Shape;3264;g3d362db72e3_0_3480"/>
          <p:cNvSpPr txBox="1">
            <a:spLocks noGrp="1"/>
          </p:cNvSpPr>
          <p:nvPr>
            <p:ph type="subTitle" idx="2"/>
          </p:nvPr>
        </p:nvSpPr>
        <p:spPr>
          <a:xfrm>
            <a:off x="1403655" y="3970971"/>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65" name="Google Shape;3265;g3d362db72e3_0_348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266" name="Google Shape;3266;g3d362db72e3_0_3480"/>
          <p:cNvSpPr txBox="1">
            <a:spLocks noGrp="1"/>
          </p:cNvSpPr>
          <p:nvPr>
            <p:ph type="ctrTitle" idx="4"/>
          </p:nvPr>
        </p:nvSpPr>
        <p:spPr>
          <a:xfrm>
            <a:off x="1403600" y="5361701"/>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67" name="Google Shape;3267;g3d362db72e3_0_3480"/>
          <p:cNvSpPr txBox="1">
            <a:spLocks noGrp="1"/>
          </p:cNvSpPr>
          <p:nvPr>
            <p:ph type="subTitle" idx="5"/>
          </p:nvPr>
        </p:nvSpPr>
        <p:spPr>
          <a:xfrm>
            <a:off x="1403655" y="6864100"/>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65_Stat (Third)">
  <p:cSld name="TITLE_1_2_2_1_2">
    <p:bg>
      <p:bgPr>
        <a:solidFill>
          <a:schemeClr val="dk1"/>
        </a:solidFill>
        <a:effectLst/>
      </p:bgPr>
    </p:bg>
    <p:spTree>
      <p:nvGrpSpPr>
        <p:cNvPr id="1" name="Shape 3268"/>
        <p:cNvGrpSpPr/>
        <p:nvPr/>
      </p:nvGrpSpPr>
      <p:grpSpPr>
        <a:xfrm>
          <a:off x="0" y="0"/>
          <a:ext cx="0" cy="0"/>
          <a:chOff x="0" y="0"/>
          <a:chExt cx="0" cy="0"/>
        </a:xfrm>
      </p:grpSpPr>
      <p:sp>
        <p:nvSpPr>
          <p:cNvPr id="3269" name="Google Shape;3269;g3d362db72e3_0_3487"/>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70" name="Google Shape;3270;g3d362db72e3_0_3487"/>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71" name="Google Shape;3271;g3d362db72e3_0_3487"/>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72" name="Google Shape;3272;g3d362db72e3_0_3487"/>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68_Stats (Third)">
  <p:cSld name="TITLE_1_2_3_2">
    <p:bg>
      <p:bgPr>
        <a:solidFill>
          <a:schemeClr val="dk1"/>
        </a:solidFill>
        <a:effectLst/>
      </p:bgPr>
    </p:bg>
    <p:spTree>
      <p:nvGrpSpPr>
        <p:cNvPr id="1" name="Shape 3273"/>
        <p:cNvGrpSpPr/>
        <p:nvPr/>
      </p:nvGrpSpPr>
      <p:grpSpPr>
        <a:xfrm>
          <a:off x="0" y="0"/>
          <a:ext cx="0" cy="0"/>
          <a:chOff x="0" y="0"/>
          <a:chExt cx="0" cy="0"/>
        </a:xfrm>
      </p:grpSpPr>
      <p:sp>
        <p:nvSpPr>
          <p:cNvPr id="3274" name="Google Shape;3274;g3d362db72e3_0_3492"/>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75" name="Google Shape;3275;g3d362db72e3_0_3492"/>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76" name="Google Shape;3276;g3d362db72e3_0_3492"/>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77" name="Google Shape;3277;g3d362db72e3_0_3492"/>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278" name="Google Shape;3278;g3d362db72e3_0_3492"/>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79" name="Google Shape;3279;g3d362db72e3_0_3492"/>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71_End Card">
  <p:cSld name="SECTION_HEADER_2_1_2_3_1_1">
    <p:bg>
      <p:bgPr>
        <a:solidFill>
          <a:schemeClr val="dk1"/>
        </a:solidFill>
        <a:effectLst/>
      </p:bgPr>
    </p:bg>
    <p:spTree>
      <p:nvGrpSpPr>
        <p:cNvPr id="1" name="Shape 3280"/>
        <p:cNvGrpSpPr/>
        <p:nvPr/>
      </p:nvGrpSpPr>
      <p:grpSpPr>
        <a:xfrm>
          <a:off x="0" y="0"/>
          <a:ext cx="0" cy="0"/>
          <a:chOff x="0" y="0"/>
          <a:chExt cx="0" cy="0"/>
        </a:xfrm>
      </p:grpSpPr>
      <p:grpSp>
        <p:nvGrpSpPr>
          <p:cNvPr id="3281" name="Google Shape;3281;g3d362db72e3_0_3499"/>
          <p:cNvGrpSpPr/>
          <p:nvPr/>
        </p:nvGrpSpPr>
        <p:grpSpPr>
          <a:xfrm>
            <a:off x="6572226" y="4638794"/>
            <a:ext cx="5143547" cy="1010444"/>
            <a:chOff x="6972261" y="4704558"/>
            <a:chExt cx="4343479" cy="877884"/>
          </a:xfrm>
        </p:grpSpPr>
        <p:grpSp>
          <p:nvGrpSpPr>
            <p:cNvPr id="3282" name="Google Shape;3282;g3d362db72e3_0_3499"/>
            <p:cNvGrpSpPr/>
            <p:nvPr/>
          </p:nvGrpSpPr>
          <p:grpSpPr>
            <a:xfrm>
              <a:off x="8566460" y="4732735"/>
              <a:ext cx="2749279" cy="849355"/>
              <a:chOff x="4940894" y="2609525"/>
              <a:chExt cx="5500759" cy="1694643"/>
            </a:xfrm>
          </p:grpSpPr>
          <p:sp>
            <p:nvSpPr>
              <p:cNvPr id="3283" name="Google Shape;3283;g3d362db72e3_0_349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284" name="Google Shape;3284;g3d362db72e3_0_349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285" name="Google Shape;3285;g3d362db72e3_0_349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286" name="Google Shape;3286;g3d362db72e3_0_349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3287" name="Google Shape;3287;g3d362db72e3_0_3499"/>
            <p:cNvGrpSpPr/>
            <p:nvPr/>
          </p:nvGrpSpPr>
          <p:grpSpPr>
            <a:xfrm>
              <a:off x="6972261" y="4704558"/>
              <a:ext cx="1317179" cy="877884"/>
              <a:chOff x="1751220" y="2553305"/>
              <a:chExt cx="2635412" cy="1751564"/>
            </a:xfrm>
          </p:grpSpPr>
          <p:grpSp>
            <p:nvGrpSpPr>
              <p:cNvPr id="3288" name="Google Shape;3288;g3d362db72e3_0_3499"/>
              <p:cNvGrpSpPr/>
              <p:nvPr/>
            </p:nvGrpSpPr>
            <p:grpSpPr>
              <a:xfrm>
                <a:off x="1751220" y="2553305"/>
                <a:ext cx="2635412" cy="1751564"/>
                <a:chOff x="1751220" y="2553305"/>
                <a:chExt cx="2635412" cy="1751564"/>
              </a:xfrm>
            </p:grpSpPr>
            <p:sp>
              <p:nvSpPr>
                <p:cNvPr id="3289" name="Google Shape;3289;g3d362db72e3_0_349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0" name="Google Shape;3290;g3d362db72e3_0_349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1" name="Google Shape;3291;g3d362db72e3_0_349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2" name="Google Shape;3292;g3d362db72e3_0_349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293" name="Google Shape;3293;g3d362db72e3_0_349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3_Text (Two-Thirds)">
  <p:cSld name="TITLE_AND_BODY_1_1_2">
    <p:spTree>
      <p:nvGrpSpPr>
        <p:cNvPr id="1" name="Shape 318"/>
        <p:cNvGrpSpPr/>
        <p:nvPr/>
      </p:nvGrpSpPr>
      <p:grpSpPr>
        <a:xfrm>
          <a:off x="0" y="0"/>
          <a:ext cx="0" cy="0"/>
          <a:chOff x="0" y="0"/>
          <a:chExt cx="0" cy="0"/>
        </a:xfrm>
      </p:grpSpPr>
      <p:sp>
        <p:nvSpPr>
          <p:cNvPr id="319" name="Google Shape;319;p89"/>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0" name="Google Shape;320;p89"/>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21" name="Google Shape;321;p89"/>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2" name="Google Shape;322;p8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03_Title">
  <p:cSld name="TITLE_3">
    <p:bg>
      <p:bgPr>
        <a:solidFill>
          <a:schemeClr val="accent3"/>
        </a:solidFill>
        <a:effectLst/>
      </p:bgPr>
    </p:bg>
    <p:spTree>
      <p:nvGrpSpPr>
        <p:cNvPr id="1" name="Shape 3294"/>
        <p:cNvGrpSpPr/>
        <p:nvPr/>
      </p:nvGrpSpPr>
      <p:grpSpPr>
        <a:xfrm>
          <a:off x="0" y="0"/>
          <a:ext cx="0" cy="0"/>
          <a:chOff x="0" y="0"/>
          <a:chExt cx="0" cy="0"/>
        </a:xfrm>
      </p:grpSpPr>
      <p:sp>
        <p:nvSpPr>
          <p:cNvPr id="3295" name="Google Shape;3295;g3d362db72e3_0_3513"/>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296" name="Google Shape;3296;g3d362db72e3_0_3513"/>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297" name="Google Shape;3297;g3d362db72e3_0_3513"/>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298" name="Google Shape;3298;g3d362db72e3_0_3513"/>
          <p:cNvSpPr txBox="1">
            <a:spLocks noGrp="1"/>
          </p:cNvSpPr>
          <p:nvPr>
            <p:ph type="ctrTitle"/>
          </p:nvPr>
        </p:nvSpPr>
        <p:spPr>
          <a:xfrm>
            <a:off x="704100" y="265175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299" name="Google Shape;3299;g3d362db72e3_0_3513"/>
          <p:cNvSpPr txBox="1">
            <a:spLocks noGrp="1"/>
          </p:cNvSpPr>
          <p:nvPr>
            <p:ph type="subTitle" idx="4"/>
          </p:nvPr>
        </p:nvSpPr>
        <p:spPr>
          <a:xfrm>
            <a:off x="704100" y="484632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3300" name="Google Shape;3300;g3d362db72e3_0_3513"/>
          <p:cNvGrpSpPr/>
          <p:nvPr/>
        </p:nvGrpSpPr>
        <p:grpSpPr>
          <a:xfrm>
            <a:off x="15867399" y="9251826"/>
            <a:ext cx="1725920" cy="347510"/>
            <a:chOff x="15867399" y="9251826"/>
            <a:chExt cx="1725920" cy="347510"/>
          </a:xfrm>
        </p:grpSpPr>
        <p:grpSp>
          <p:nvGrpSpPr>
            <p:cNvPr id="3301" name="Google Shape;3301;g3d362db72e3_0_3513"/>
            <p:cNvGrpSpPr/>
            <p:nvPr/>
          </p:nvGrpSpPr>
          <p:grpSpPr>
            <a:xfrm>
              <a:off x="16500868" y="9262980"/>
              <a:ext cx="1092451" cy="336217"/>
              <a:chOff x="4940894" y="2609525"/>
              <a:chExt cx="5500759" cy="1694643"/>
            </a:xfrm>
          </p:grpSpPr>
          <p:sp>
            <p:nvSpPr>
              <p:cNvPr id="3302" name="Google Shape;3302;g3d362db72e3_0_351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3" name="Google Shape;3303;g3d362db72e3_0_351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4" name="Google Shape;3304;g3d362db72e3_0_351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5" name="Google Shape;3305;g3d362db72e3_0_351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306" name="Google Shape;3306;g3d362db72e3_0_3513"/>
            <p:cNvGrpSpPr/>
            <p:nvPr/>
          </p:nvGrpSpPr>
          <p:grpSpPr>
            <a:xfrm>
              <a:off x="15867399" y="9251826"/>
              <a:ext cx="523393" cy="347510"/>
              <a:chOff x="1751220" y="2553305"/>
              <a:chExt cx="2635412" cy="1751564"/>
            </a:xfrm>
          </p:grpSpPr>
          <p:grpSp>
            <p:nvGrpSpPr>
              <p:cNvPr id="3307" name="Google Shape;3307;g3d362db72e3_0_3513"/>
              <p:cNvGrpSpPr/>
              <p:nvPr/>
            </p:nvGrpSpPr>
            <p:grpSpPr>
              <a:xfrm>
                <a:off x="1751220" y="2553305"/>
                <a:ext cx="2635412" cy="1751564"/>
                <a:chOff x="1751220" y="2553305"/>
                <a:chExt cx="2635412" cy="1751564"/>
              </a:xfrm>
            </p:grpSpPr>
            <p:sp>
              <p:nvSpPr>
                <p:cNvPr id="3308" name="Google Shape;3308;g3d362db72e3_0_351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9" name="Google Shape;3309;g3d362db72e3_0_351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10" name="Google Shape;3310;g3d362db72e3_0_351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11" name="Google Shape;3311;g3d362db72e3_0_351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312" name="Google Shape;3312;g3d362db72e3_0_351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06_Agenda">
  <p:cSld name="SECTION_HEADER_2_2_3">
    <p:bg>
      <p:bgPr>
        <a:solidFill>
          <a:schemeClr val="accent3"/>
        </a:solidFill>
        <a:effectLst/>
      </p:bgPr>
    </p:bg>
    <p:spTree>
      <p:nvGrpSpPr>
        <p:cNvPr id="1" name="Shape 3313"/>
        <p:cNvGrpSpPr/>
        <p:nvPr/>
      </p:nvGrpSpPr>
      <p:grpSpPr>
        <a:xfrm>
          <a:off x="0" y="0"/>
          <a:ext cx="0" cy="0"/>
          <a:chOff x="0" y="0"/>
          <a:chExt cx="0" cy="0"/>
        </a:xfrm>
      </p:grpSpPr>
      <p:sp>
        <p:nvSpPr>
          <p:cNvPr id="3314" name="Google Shape;3314;g3d362db72e3_0_3532"/>
          <p:cNvSpPr txBox="1">
            <a:spLocks noGrp="1"/>
          </p:cNvSpPr>
          <p:nvPr>
            <p:ph type="body" idx="1"/>
          </p:nvPr>
        </p:nvSpPr>
        <p:spPr>
          <a:xfrm>
            <a:off x="9852650" y="2743200"/>
            <a:ext cx="4929000" cy="69360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800"/>
              <a:buNone/>
              <a:defRPr sz="2800"/>
            </a:lvl1pPr>
            <a:lvl2pPr marL="914400" lvl="1" indent="-406400" algn="l">
              <a:lnSpc>
                <a:spcPct val="115000"/>
              </a:lnSpc>
              <a:spcBef>
                <a:spcPts val="1800"/>
              </a:spcBef>
              <a:spcAft>
                <a:spcPts val="0"/>
              </a:spcAft>
              <a:buSzPts val="2800"/>
              <a:buAutoNum type="alphaLcPeriod"/>
              <a:defRPr sz="2800"/>
            </a:lvl2pPr>
            <a:lvl3pPr marL="1371600" lvl="2" indent="-406400" algn="l">
              <a:lnSpc>
                <a:spcPct val="115000"/>
              </a:lnSpc>
              <a:spcBef>
                <a:spcPts val="1800"/>
              </a:spcBef>
              <a:spcAft>
                <a:spcPts val="0"/>
              </a:spcAft>
              <a:buSzPts val="2800"/>
              <a:buAutoNum type="romanLcPeriod"/>
              <a:defRPr sz="2800"/>
            </a:lvl3pPr>
            <a:lvl4pPr marL="1828800" lvl="3" indent="-406400" algn="l">
              <a:lnSpc>
                <a:spcPct val="115000"/>
              </a:lnSpc>
              <a:spcBef>
                <a:spcPts val="1800"/>
              </a:spcBef>
              <a:spcAft>
                <a:spcPts val="0"/>
              </a:spcAft>
              <a:buSzPts val="2800"/>
              <a:buAutoNum type="arabicPeriod"/>
              <a:defRPr sz="2800"/>
            </a:lvl4pPr>
            <a:lvl5pPr marL="2286000" lvl="4" indent="-406400" algn="l">
              <a:lnSpc>
                <a:spcPct val="115000"/>
              </a:lnSpc>
              <a:spcBef>
                <a:spcPts val="1800"/>
              </a:spcBef>
              <a:spcAft>
                <a:spcPts val="0"/>
              </a:spcAft>
              <a:buSzPts val="2800"/>
              <a:buAutoNum type="alphaLcPeriod"/>
              <a:defRPr sz="2800"/>
            </a:lvl5pPr>
            <a:lvl6pPr marL="2743200" lvl="5" indent="-406400" algn="l">
              <a:lnSpc>
                <a:spcPct val="115000"/>
              </a:lnSpc>
              <a:spcBef>
                <a:spcPts val="1800"/>
              </a:spcBef>
              <a:spcAft>
                <a:spcPts val="0"/>
              </a:spcAft>
              <a:buSzPts val="2800"/>
              <a:buAutoNum type="romanLcPeriod"/>
              <a:defRPr sz="2800"/>
            </a:lvl6pPr>
            <a:lvl7pPr marL="3200400" lvl="6" indent="-406400" algn="l">
              <a:lnSpc>
                <a:spcPct val="115000"/>
              </a:lnSpc>
              <a:spcBef>
                <a:spcPts val="1800"/>
              </a:spcBef>
              <a:spcAft>
                <a:spcPts val="0"/>
              </a:spcAft>
              <a:buSzPts val="2800"/>
              <a:buAutoNum type="arabicPeriod"/>
              <a:defRPr sz="2800"/>
            </a:lvl7pPr>
            <a:lvl8pPr marL="3657600" lvl="7" indent="-406400" algn="l">
              <a:lnSpc>
                <a:spcPct val="115000"/>
              </a:lnSpc>
              <a:spcBef>
                <a:spcPts val="1800"/>
              </a:spcBef>
              <a:spcAft>
                <a:spcPts val="0"/>
              </a:spcAft>
              <a:buSzPts val="2800"/>
              <a:buAutoNum type="alphaLcPeriod"/>
              <a:defRPr sz="2800"/>
            </a:lvl8pPr>
            <a:lvl9pPr marL="4114800" lvl="8" indent="-406400" algn="l">
              <a:lnSpc>
                <a:spcPct val="115000"/>
              </a:lnSpc>
              <a:spcBef>
                <a:spcPts val="1800"/>
              </a:spcBef>
              <a:spcAft>
                <a:spcPts val="1800"/>
              </a:spcAft>
              <a:buSzPts val="2800"/>
              <a:buAutoNum type="romanLcPeriod"/>
              <a:defRPr sz="2800"/>
            </a:lvl9pPr>
          </a:lstStyle>
          <a:p>
            <a:endParaRPr/>
          </a:p>
        </p:txBody>
      </p:sp>
      <p:sp>
        <p:nvSpPr>
          <p:cNvPr id="3315" name="Google Shape;3315;g3d362db72e3_0_3532"/>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09_Schedule">
  <p:cSld name="SECTION_HEADER_2_2_1_2">
    <p:bg>
      <p:bgPr>
        <a:solidFill>
          <a:schemeClr val="accent3"/>
        </a:solidFill>
        <a:effectLst/>
      </p:bgPr>
    </p:bg>
    <p:spTree>
      <p:nvGrpSpPr>
        <p:cNvPr id="1" name="Shape 3316"/>
        <p:cNvGrpSpPr/>
        <p:nvPr/>
      </p:nvGrpSpPr>
      <p:grpSpPr>
        <a:xfrm>
          <a:off x="0" y="0"/>
          <a:ext cx="0" cy="0"/>
          <a:chOff x="0" y="0"/>
          <a:chExt cx="0" cy="0"/>
        </a:xfrm>
      </p:grpSpPr>
      <p:sp>
        <p:nvSpPr>
          <p:cNvPr id="3317" name="Google Shape;3317;g3d362db72e3_0_3535"/>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3318" name="Google Shape;3318;g3d362db72e3_0_3535"/>
          <p:cNvSpPr txBox="1">
            <a:spLocks noGrp="1"/>
          </p:cNvSpPr>
          <p:nvPr>
            <p:ph type="subTitle" idx="1"/>
          </p:nvPr>
        </p:nvSpPr>
        <p:spPr>
          <a:xfrm>
            <a:off x="8444450"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19" name="Google Shape;3319;g3d362db72e3_0_3535"/>
          <p:cNvSpPr txBox="1">
            <a:spLocks noGrp="1"/>
          </p:cNvSpPr>
          <p:nvPr>
            <p:ph type="subTitle" idx="2"/>
          </p:nvPr>
        </p:nvSpPr>
        <p:spPr>
          <a:xfrm>
            <a:off x="13373075"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20" name="Google Shape;3320;g3d362db72e3_0_3535"/>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21" name="Google Shape;3321;g3d362db72e3_0_3535"/>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22" name="Google Shape;3322;g3d362db72e3_0_3535"/>
          <p:cNvSpPr txBox="1">
            <a:spLocks noGrp="1"/>
          </p:cNvSpPr>
          <p:nvPr>
            <p:ph type="subTitle" idx="5"/>
          </p:nvPr>
        </p:nvSpPr>
        <p:spPr>
          <a:xfrm>
            <a:off x="8444450"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23" name="Google Shape;3323;g3d362db72e3_0_3535"/>
          <p:cNvSpPr txBox="1">
            <a:spLocks noGrp="1"/>
          </p:cNvSpPr>
          <p:nvPr>
            <p:ph type="subTitle" idx="6"/>
          </p:nvPr>
        </p:nvSpPr>
        <p:spPr>
          <a:xfrm>
            <a:off x="13373075"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24" name="Google Shape;3324;g3d362db72e3_0_3535"/>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25" name="Google Shape;3325;g3d362db72e3_0_3535"/>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26" name="Google Shape;3326;g3d362db72e3_0_3535"/>
          <p:cNvSpPr txBox="1">
            <a:spLocks noGrp="1"/>
          </p:cNvSpPr>
          <p:nvPr>
            <p:ph type="subTitle" idx="9"/>
          </p:nvPr>
        </p:nvSpPr>
        <p:spPr>
          <a:xfrm>
            <a:off x="8444450"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27" name="Google Shape;3327;g3d362db72e3_0_3535"/>
          <p:cNvSpPr txBox="1">
            <a:spLocks noGrp="1"/>
          </p:cNvSpPr>
          <p:nvPr>
            <p:ph type="subTitle" idx="13"/>
          </p:nvPr>
        </p:nvSpPr>
        <p:spPr>
          <a:xfrm>
            <a:off x="13373075"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28" name="Google Shape;3328;g3d362db72e3_0_3535"/>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29" name="Google Shape;3329;g3d362db72e3_0_3535"/>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0" name="Google Shape;3330;g3d362db72e3_0_3535"/>
          <p:cNvSpPr txBox="1">
            <a:spLocks noGrp="1"/>
          </p:cNvSpPr>
          <p:nvPr>
            <p:ph type="subTitle" idx="16"/>
          </p:nvPr>
        </p:nvSpPr>
        <p:spPr>
          <a:xfrm>
            <a:off x="8444450"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31" name="Google Shape;3331;g3d362db72e3_0_3535"/>
          <p:cNvSpPr txBox="1">
            <a:spLocks noGrp="1"/>
          </p:cNvSpPr>
          <p:nvPr>
            <p:ph type="subTitle" idx="17"/>
          </p:nvPr>
        </p:nvSpPr>
        <p:spPr>
          <a:xfrm>
            <a:off x="13373075"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32" name="Google Shape;3332;g3d362db72e3_0_3535"/>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3" name="Google Shape;3333;g3d362db72e3_0_3535"/>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4" name="Google Shape;3334;g3d362db72e3_0_3535"/>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5" name="Google Shape;3335;g3d362db72e3_0_3535"/>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6" name="Google Shape;3336;g3d362db72e3_0_3535"/>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7" name="Google Shape;3337;g3d362db72e3_0_3535"/>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8" name="Google Shape;3338;g3d362db72e3_0_3535"/>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9" name="Google Shape;3339;g3d362db72e3_0_3535"/>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40" name="Google Shape;3340;g3d362db72e3_0_3535"/>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41" name="Google Shape;3341;g3d362db72e3_0_3535"/>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18_Section">
  <p:cSld name="SECTION_HEADER_2_3_2">
    <p:bg>
      <p:bgPr>
        <a:solidFill>
          <a:schemeClr val="accent3"/>
        </a:solidFill>
        <a:effectLst/>
      </p:bgPr>
    </p:bg>
    <p:spTree>
      <p:nvGrpSpPr>
        <p:cNvPr id="1" name="Shape 3342"/>
        <p:cNvGrpSpPr/>
        <p:nvPr/>
      </p:nvGrpSpPr>
      <p:grpSpPr>
        <a:xfrm>
          <a:off x="0" y="0"/>
          <a:ext cx="0" cy="0"/>
          <a:chOff x="0" y="0"/>
          <a:chExt cx="0" cy="0"/>
        </a:xfrm>
      </p:grpSpPr>
      <p:sp>
        <p:nvSpPr>
          <p:cNvPr id="3343" name="Google Shape;3343;g3d362db72e3_0_3561"/>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24_Text (Two-Thirds)">
  <p:cSld name="TITLE_AND_BODY_1_1_3">
    <p:bg>
      <p:bgPr>
        <a:solidFill>
          <a:schemeClr val="accent3"/>
        </a:solidFill>
        <a:effectLst/>
      </p:bgPr>
    </p:bg>
    <p:spTree>
      <p:nvGrpSpPr>
        <p:cNvPr id="1" name="Shape 3344"/>
        <p:cNvGrpSpPr/>
        <p:nvPr/>
      </p:nvGrpSpPr>
      <p:grpSpPr>
        <a:xfrm>
          <a:off x="0" y="0"/>
          <a:ext cx="0" cy="0"/>
          <a:chOff x="0" y="0"/>
          <a:chExt cx="0" cy="0"/>
        </a:xfrm>
      </p:grpSpPr>
      <p:sp>
        <p:nvSpPr>
          <p:cNvPr id="3345" name="Google Shape;3345;g3d362db72e3_0_356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46" name="Google Shape;3346;g3d362db72e3_0_3563"/>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47" name="Google Shape;3347;g3d362db72e3_0_3563"/>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27_Text (Half)">
  <p:cSld name="TITLE_AND_BODY_2_5">
    <p:bg>
      <p:bgPr>
        <a:solidFill>
          <a:schemeClr val="accent3"/>
        </a:solidFill>
        <a:effectLst/>
      </p:bgPr>
    </p:bg>
    <p:spTree>
      <p:nvGrpSpPr>
        <p:cNvPr id="1" name="Shape 3348"/>
        <p:cNvGrpSpPr/>
        <p:nvPr/>
      </p:nvGrpSpPr>
      <p:grpSpPr>
        <a:xfrm>
          <a:off x="0" y="0"/>
          <a:ext cx="0" cy="0"/>
          <a:chOff x="0" y="0"/>
          <a:chExt cx="0" cy="0"/>
        </a:xfrm>
      </p:grpSpPr>
      <p:sp>
        <p:nvSpPr>
          <p:cNvPr id="3349" name="Google Shape;3349;g3d362db72e3_0_3567"/>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50" name="Google Shape;3350;g3d362db72e3_0_3567"/>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51" name="Google Shape;3351;g3d362db72e3_0_3567"/>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30_Text (Third)">
  <p:cSld name="TITLE_AND_BODY_2_1_3">
    <p:bg>
      <p:bgPr>
        <a:solidFill>
          <a:schemeClr val="accent3"/>
        </a:solidFill>
        <a:effectLst/>
      </p:bgPr>
    </p:bg>
    <p:spTree>
      <p:nvGrpSpPr>
        <p:cNvPr id="1" name="Shape 3352"/>
        <p:cNvGrpSpPr/>
        <p:nvPr/>
      </p:nvGrpSpPr>
      <p:grpSpPr>
        <a:xfrm>
          <a:off x="0" y="0"/>
          <a:ext cx="0" cy="0"/>
          <a:chOff x="0" y="0"/>
          <a:chExt cx="0" cy="0"/>
        </a:xfrm>
      </p:grpSpPr>
      <p:sp>
        <p:nvSpPr>
          <p:cNvPr id="3353" name="Google Shape;3353;g3d362db72e3_0_3571"/>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54" name="Google Shape;3354;g3d362db72e3_0_3571"/>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55" name="Google Shape;3355;g3d362db72e3_0_3571"/>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33_Columns (Two)">
  <p:cSld name="TITLE_AND_BODY_2_2_3">
    <p:bg>
      <p:bgPr>
        <a:solidFill>
          <a:schemeClr val="accent3"/>
        </a:solidFill>
        <a:effectLst/>
      </p:bgPr>
    </p:bg>
    <p:spTree>
      <p:nvGrpSpPr>
        <p:cNvPr id="1" name="Shape 3356"/>
        <p:cNvGrpSpPr/>
        <p:nvPr/>
      </p:nvGrpSpPr>
      <p:grpSpPr>
        <a:xfrm>
          <a:off x="0" y="0"/>
          <a:ext cx="0" cy="0"/>
          <a:chOff x="0" y="0"/>
          <a:chExt cx="0" cy="0"/>
        </a:xfrm>
      </p:grpSpPr>
      <p:sp>
        <p:nvSpPr>
          <p:cNvPr id="3357" name="Google Shape;3357;g3d362db72e3_0_3575"/>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58" name="Google Shape;3358;g3d362db72e3_0_3575"/>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59" name="Google Shape;3359;g3d362db72e3_0_357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60" name="Google Shape;3360;g3d362db72e3_0_3575"/>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61" name="Google Shape;3361;g3d362db72e3_0_3575"/>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36_Columns (Three)">
  <p:cSld name="TITLE_AND_BODY_2_2_1_4">
    <p:bg>
      <p:bgPr>
        <a:solidFill>
          <a:schemeClr val="accent3"/>
        </a:solidFill>
        <a:effectLst/>
      </p:bgPr>
    </p:bg>
    <p:spTree>
      <p:nvGrpSpPr>
        <p:cNvPr id="1" name="Shape 3362"/>
        <p:cNvGrpSpPr/>
        <p:nvPr/>
      </p:nvGrpSpPr>
      <p:grpSpPr>
        <a:xfrm>
          <a:off x="0" y="0"/>
          <a:ext cx="0" cy="0"/>
          <a:chOff x="0" y="0"/>
          <a:chExt cx="0" cy="0"/>
        </a:xfrm>
      </p:grpSpPr>
      <p:sp>
        <p:nvSpPr>
          <p:cNvPr id="3363" name="Google Shape;3363;g3d362db72e3_0_3581"/>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64" name="Google Shape;3364;g3d362db72e3_0_3581"/>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65" name="Google Shape;3365;g3d362db72e3_0_358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66" name="Google Shape;3366;g3d362db72e3_0_3581"/>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67" name="Google Shape;3367;g3d362db72e3_0_3581"/>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68" name="Google Shape;3368;g3d362db72e3_0_3581"/>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69" name="Google Shape;3369;g3d362db72e3_0_3581"/>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39_Columns (Four)">
  <p:cSld name="TITLE_AND_BODY_2_2_1_1_2">
    <p:bg>
      <p:bgPr>
        <a:solidFill>
          <a:schemeClr val="accent3"/>
        </a:solidFill>
        <a:effectLst/>
      </p:bgPr>
    </p:bg>
    <p:spTree>
      <p:nvGrpSpPr>
        <p:cNvPr id="1" name="Shape 3370"/>
        <p:cNvGrpSpPr/>
        <p:nvPr/>
      </p:nvGrpSpPr>
      <p:grpSpPr>
        <a:xfrm>
          <a:off x="0" y="0"/>
          <a:ext cx="0" cy="0"/>
          <a:chOff x="0" y="0"/>
          <a:chExt cx="0" cy="0"/>
        </a:xfrm>
      </p:grpSpPr>
      <p:sp>
        <p:nvSpPr>
          <p:cNvPr id="3371" name="Google Shape;3371;g3d362db72e3_0_3589"/>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72" name="Google Shape;3372;g3d362db72e3_0_3589"/>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73" name="Google Shape;3373;g3d362db72e3_0_358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74" name="Google Shape;3374;g3d362db72e3_0_3589"/>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75" name="Google Shape;3375;g3d362db72e3_0_3589"/>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76" name="Google Shape;3376;g3d362db72e3_0_3589"/>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77" name="Google Shape;3377;g3d362db72e3_0_3589"/>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78" name="Google Shape;3378;g3d362db72e3_0_3589"/>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79" name="Google Shape;3379;g3d362db72e3_0_3589"/>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4_Agenda">
  <p:cSld name="SECTION_HEADER_2_2">
    <p:spTree>
      <p:nvGrpSpPr>
        <p:cNvPr id="1" name="Shape 55"/>
        <p:cNvGrpSpPr/>
        <p:nvPr/>
      </p:nvGrpSpPr>
      <p:grpSpPr>
        <a:xfrm>
          <a:off x="0" y="0"/>
          <a:ext cx="0" cy="0"/>
          <a:chOff x="0" y="0"/>
          <a:chExt cx="0" cy="0"/>
        </a:xfrm>
      </p:grpSpPr>
      <p:sp>
        <p:nvSpPr>
          <p:cNvPr id="56" name="Google Shape;56;p54"/>
          <p:cNvSpPr txBox="1">
            <a:spLocks noGrp="1"/>
          </p:cNvSpPr>
          <p:nvPr>
            <p:ph type="body" idx="1"/>
          </p:nvPr>
        </p:nvSpPr>
        <p:spPr>
          <a:xfrm>
            <a:off x="9852650" y="2743200"/>
            <a:ext cx="7735800" cy="6844200"/>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400"/>
              </a:spcBef>
              <a:spcAft>
                <a:spcPts val="0"/>
              </a:spcAft>
              <a:buSzPts val="2700"/>
              <a:buNone/>
              <a:defRPr sz="2700"/>
            </a:lvl1pPr>
            <a:lvl2pPr marL="914400" lvl="1" indent="-400050" algn="l">
              <a:lnSpc>
                <a:spcPct val="115000"/>
              </a:lnSpc>
              <a:spcBef>
                <a:spcPts val="4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57" name="Google Shape;57;p54"/>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58" name="Google Shape;58;p54"/>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9" name="Google Shape;59;p5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6_Text (Half)">
  <p:cSld name="TITLE_AND_BODY_2_4">
    <p:spTree>
      <p:nvGrpSpPr>
        <p:cNvPr id="1" name="Shape 323"/>
        <p:cNvGrpSpPr/>
        <p:nvPr/>
      </p:nvGrpSpPr>
      <p:grpSpPr>
        <a:xfrm>
          <a:off x="0" y="0"/>
          <a:ext cx="0" cy="0"/>
          <a:chOff x="0" y="0"/>
          <a:chExt cx="0" cy="0"/>
        </a:xfrm>
      </p:grpSpPr>
      <p:sp>
        <p:nvSpPr>
          <p:cNvPr id="324" name="Google Shape;324;p90"/>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25" name="Google Shape;325;p90"/>
          <p:cNvSpPr txBox="1">
            <a:spLocks noGrp="1"/>
          </p:cNvSpPr>
          <p:nvPr>
            <p:ph type="body" idx="1"/>
          </p:nvPr>
        </p:nvSpPr>
        <p:spPr>
          <a:xfrm>
            <a:off x="699525" y="4969750"/>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6" name="Google Shape;326;p90"/>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7" name="Google Shape;327;p9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42_Points (Two)">
  <p:cSld name="TITLE_AND_BODY_2_2_1_2_2_2">
    <p:bg>
      <p:bgPr>
        <a:solidFill>
          <a:schemeClr val="accent3"/>
        </a:solidFill>
        <a:effectLst/>
      </p:bgPr>
    </p:bg>
    <p:spTree>
      <p:nvGrpSpPr>
        <p:cNvPr id="1" name="Shape 3380"/>
        <p:cNvGrpSpPr/>
        <p:nvPr/>
      </p:nvGrpSpPr>
      <p:grpSpPr>
        <a:xfrm>
          <a:off x="0" y="0"/>
          <a:ext cx="0" cy="0"/>
          <a:chOff x="0" y="0"/>
          <a:chExt cx="0" cy="0"/>
        </a:xfrm>
      </p:grpSpPr>
      <p:sp>
        <p:nvSpPr>
          <p:cNvPr id="3381" name="Google Shape;3381;g3d362db72e3_0_3599"/>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82" name="Google Shape;3382;g3d362db72e3_0_3599"/>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83" name="Google Shape;3383;g3d362db72e3_0_359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84" name="Google Shape;3384;g3d362db72e3_0_3599"/>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85" name="Google Shape;3385;g3d362db72e3_0_3599"/>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45_Points (Three)">
  <p:cSld name="TITLE_AND_BODY_2_2_1_2_4">
    <p:bg>
      <p:bgPr>
        <a:solidFill>
          <a:schemeClr val="accent3"/>
        </a:solidFill>
        <a:effectLst/>
      </p:bgPr>
    </p:bg>
    <p:spTree>
      <p:nvGrpSpPr>
        <p:cNvPr id="1" name="Shape 3386"/>
        <p:cNvGrpSpPr/>
        <p:nvPr/>
      </p:nvGrpSpPr>
      <p:grpSpPr>
        <a:xfrm>
          <a:off x="0" y="0"/>
          <a:ext cx="0" cy="0"/>
          <a:chOff x="0" y="0"/>
          <a:chExt cx="0" cy="0"/>
        </a:xfrm>
      </p:grpSpPr>
      <p:sp>
        <p:nvSpPr>
          <p:cNvPr id="3387" name="Google Shape;3387;g3d362db72e3_0_3605"/>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388" name="Google Shape;3388;g3d362db72e3_0_3605"/>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89" name="Google Shape;3389;g3d362db72e3_0_360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90" name="Google Shape;3390;g3d362db72e3_0_3605"/>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391" name="Google Shape;3391;g3d362db72e3_0_3605"/>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92" name="Google Shape;3392;g3d362db72e3_0_3605"/>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393" name="Google Shape;3393;g3d362db72e3_0_3605"/>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48_Points (Four)">
  <p:cSld name="TITLE_AND_BODY_2_2_1_2_1_3">
    <p:bg>
      <p:bgPr>
        <a:solidFill>
          <a:schemeClr val="accent3"/>
        </a:solidFill>
        <a:effectLst/>
      </p:bgPr>
    </p:bg>
    <p:spTree>
      <p:nvGrpSpPr>
        <p:cNvPr id="1" name="Shape 3394"/>
        <p:cNvGrpSpPr/>
        <p:nvPr/>
      </p:nvGrpSpPr>
      <p:grpSpPr>
        <a:xfrm>
          <a:off x="0" y="0"/>
          <a:ext cx="0" cy="0"/>
          <a:chOff x="0" y="0"/>
          <a:chExt cx="0" cy="0"/>
        </a:xfrm>
      </p:grpSpPr>
      <p:sp>
        <p:nvSpPr>
          <p:cNvPr id="3395" name="Google Shape;3395;g3d362db72e3_0_3613"/>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396" name="Google Shape;3396;g3d362db72e3_0_3613"/>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97" name="Google Shape;3397;g3d362db72e3_0_3613"/>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98" name="Google Shape;3398;g3d362db72e3_0_3613"/>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399" name="Google Shape;3399;g3d362db72e3_0_3613"/>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400" name="Google Shape;3400;g3d362db72e3_0_3613"/>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401" name="Google Shape;3401;g3d362db72e3_0_3613"/>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402" name="Google Shape;3402;g3d362db72e3_0_3613"/>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403" name="Google Shape;3403;g3d362db72e3_0_3613"/>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51_Big Stat">
  <p:cSld name="TITLE_1_4">
    <p:bg>
      <p:bgPr>
        <a:solidFill>
          <a:schemeClr val="accent3"/>
        </a:solidFill>
        <a:effectLst/>
      </p:bgPr>
    </p:bg>
    <p:spTree>
      <p:nvGrpSpPr>
        <p:cNvPr id="1" name="Shape 3404"/>
        <p:cNvGrpSpPr/>
        <p:nvPr/>
      </p:nvGrpSpPr>
      <p:grpSpPr>
        <a:xfrm>
          <a:off x="0" y="0"/>
          <a:ext cx="0" cy="0"/>
          <a:chOff x="0" y="0"/>
          <a:chExt cx="0" cy="0"/>
        </a:xfrm>
      </p:grpSpPr>
      <p:sp>
        <p:nvSpPr>
          <p:cNvPr id="3405" name="Google Shape;3405;g3d362db72e3_0_362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06" name="Google Shape;3406;g3d362db72e3_0_3623"/>
          <p:cNvSpPr txBox="1">
            <a:spLocks noGrp="1"/>
          </p:cNvSpPr>
          <p:nvPr>
            <p:ph type="ctrTitle"/>
          </p:nvPr>
        </p:nvSpPr>
        <p:spPr>
          <a:xfrm>
            <a:off x="1403600" y="3383280"/>
            <a:ext cx="140820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407" name="Google Shape;3407;g3d362db72e3_0_3623"/>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08" name="Google Shape;3408;g3d362db72e3_0_362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54_Stats (Two)">
  <p:cSld name="TITLE_1_1_3">
    <p:bg>
      <p:bgPr>
        <a:solidFill>
          <a:schemeClr val="accent3"/>
        </a:solidFill>
        <a:effectLst/>
      </p:bgPr>
    </p:bg>
    <p:spTree>
      <p:nvGrpSpPr>
        <p:cNvPr id="1" name="Shape 3409"/>
        <p:cNvGrpSpPr/>
        <p:nvPr/>
      </p:nvGrpSpPr>
      <p:grpSpPr>
        <a:xfrm>
          <a:off x="0" y="0"/>
          <a:ext cx="0" cy="0"/>
          <a:chOff x="0" y="0"/>
          <a:chExt cx="0" cy="0"/>
        </a:xfrm>
      </p:grpSpPr>
      <p:sp>
        <p:nvSpPr>
          <p:cNvPr id="3410" name="Google Shape;3410;g3d362db72e3_0_3628"/>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11" name="Google Shape;3411;g3d362db72e3_0_3628"/>
          <p:cNvSpPr txBox="1">
            <a:spLocks noGrp="1"/>
          </p:cNvSpPr>
          <p:nvPr>
            <p:ph type="ctrTitle"/>
          </p:nvPr>
        </p:nvSpPr>
        <p:spPr>
          <a:xfrm>
            <a:off x="140360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412" name="Google Shape;3412;g3d362db72e3_0_3628"/>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13" name="Google Shape;3413;g3d362db72e3_0_3628"/>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414" name="Google Shape;3414;g3d362db72e3_0_3628"/>
          <p:cNvSpPr txBox="1">
            <a:spLocks noGrp="1"/>
          </p:cNvSpPr>
          <p:nvPr>
            <p:ph type="ctrTitle" idx="4"/>
          </p:nvPr>
        </p:nvSpPr>
        <p:spPr>
          <a:xfrm>
            <a:off x="1055675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415" name="Google Shape;3415;g3d362db72e3_0_3628"/>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57_Stats (Three)">
  <p:cSld name="TITLE_1_1_1_2">
    <p:bg>
      <p:bgPr>
        <a:solidFill>
          <a:schemeClr val="accent3"/>
        </a:solidFill>
        <a:effectLst/>
      </p:bgPr>
    </p:bg>
    <p:spTree>
      <p:nvGrpSpPr>
        <p:cNvPr id="1" name="Shape 3416"/>
        <p:cNvGrpSpPr/>
        <p:nvPr/>
      </p:nvGrpSpPr>
      <p:grpSpPr>
        <a:xfrm>
          <a:off x="0" y="0"/>
          <a:ext cx="0" cy="0"/>
          <a:chOff x="0" y="0"/>
          <a:chExt cx="0" cy="0"/>
        </a:xfrm>
      </p:grpSpPr>
      <p:sp>
        <p:nvSpPr>
          <p:cNvPr id="3417" name="Google Shape;3417;g3d362db72e3_0_363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18" name="Google Shape;3418;g3d362db72e3_0_3635"/>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19" name="Google Shape;3419;g3d362db72e3_0_3635"/>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20" name="Google Shape;3420;g3d362db72e3_0_363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421" name="Google Shape;3421;g3d362db72e3_0_3635"/>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22" name="Google Shape;3422;g3d362db72e3_0_3635"/>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23" name="Google Shape;3423;g3d362db72e3_0_3635"/>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24" name="Google Shape;3424;g3d362db72e3_0_3635"/>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60_Stat (Half)">
  <p:cSld name="TITLE_1_2_2_5">
    <p:bg>
      <p:bgPr>
        <a:solidFill>
          <a:schemeClr val="accent3"/>
        </a:solidFill>
        <a:effectLst/>
      </p:bgPr>
    </p:bg>
    <p:spTree>
      <p:nvGrpSpPr>
        <p:cNvPr id="1" name="Shape 3425"/>
        <p:cNvGrpSpPr/>
        <p:nvPr/>
      </p:nvGrpSpPr>
      <p:grpSpPr>
        <a:xfrm>
          <a:off x="0" y="0"/>
          <a:ext cx="0" cy="0"/>
          <a:chOff x="0" y="0"/>
          <a:chExt cx="0" cy="0"/>
        </a:xfrm>
      </p:grpSpPr>
      <p:sp>
        <p:nvSpPr>
          <p:cNvPr id="3426" name="Google Shape;3426;g3d362db72e3_0_364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27" name="Google Shape;3427;g3d362db72e3_0_3644"/>
          <p:cNvSpPr txBox="1">
            <a:spLocks noGrp="1"/>
          </p:cNvSpPr>
          <p:nvPr>
            <p:ph type="ctrTitle"/>
          </p:nvPr>
        </p:nvSpPr>
        <p:spPr>
          <a:xfrm>
            <a:off x="1403600" y="3383280"/>
            <a:ext cx="77454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428" name="Google Shape;3428;g3d362db72e3_0_3644"/>
          <p:cNvSpPr txBox="1">
            <a:spLocks noGrp="1"/>
          </p:cNvSpPr>
          <p:nvPr>
            <p:ph type="subTitle" idx="2"/>
          </p:nvPr>
        </p:nvSpPr>
        <p:spPr>
          <a:xfrm>
            <a:off x="1403655" y="5458968"/>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29" name="Google Shape;3429;g3d362db72e3_0_364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63_Stats (Half)">
  <p:cSld name="TITLE_1_2_7">
    <p:bg>
      <p:bgPr>
        <a:solidFill>
          <a:schemeClr val="accent3"/>
        </a:solidFill>
        <a:effectLst/>
      </p:bgPr>
    </p:bg>
    <p:spTree>
      <p:nvGrpSpPr>
        <p:cNvPr id="1" name="Shape 3430"/>
        <p:cNvGrpSpPr/>
        <p:nvPr/>
      </p:nvGrpSpPr>
      <p:grpSpPr>
        <a:xfrm>
          <a:off x="0" y="0"/>
          <a:ext cx="0" cy="0"/>
          <a:chOff x="0" y="0"/>
          <a:chExt cx="0" cy="0"/>
        </a:xfrm>
      </p:grpSpPr>
      <p:sp>
        <p:nvSpPr>
          <p:cNvPr id="3431" name="Google Shape;3431;g3d362db72e3_0_3649"/>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32" name="Google Shape;3432;g3d362db72e3_0_3649"/>
          <p:cNvSpPr txBox="1">
            <a:spLocks noGrp="1"/>
          </p:cNvSpPr>
          <p:nvPr>
            <p:ph type="ctrTitle"/>
          </p:nvPr>
        </p:nvSpPr>
        <p:spPr>
          <a:xfrm>
            <a:off x="1403600" y="2468875"/>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33" name="Google Shape;3433;g3d362db72e3_0_3649"/>
          <p:cNvSpPr txBox="1">
            <a:spLocks noGrp="1"/>
          </p:cNvSpPr>
          <p:nvPr>
            <p:ph type="subTitle" idx="2"/>
          </p:nvPr>
        </p:nvSpPr>
        <p:spPr>
          <a:xfrm>
            <a:off x="1403655" y="3970971"/>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34" name="Google Shape;3434;g3d362db72e3_0_3649"/>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435" name="Google Shape;3435;g3d362db72e3_0_3649"/>
          <p:cNvSpPr txBox="1">
            <a:spLocks noGrp="1"/>
          </p:cNvSpPr>
          <p:nvPr>
            <p:ph type="ctrTitle" idx="4"/>
          </p:nvPr>
        </p:nvSpPr>
        <p:spPr>
          <a:xfrm>
            <a:off x="1403600" y="5361701"/>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36" name="Google Shape;3436;g3d362db72e3_0_3649"/>
          <p:cNvSpPr txBox="1">
            <a:spLocks noGrp="1"/>
          </p:cNvSpPr>
          <p:nvPr>
            <p:ph type="subTitle" idx="5"/>
          </p:nvPr>
        </p:nvSpPr>
        <p:spPr>
          <a:xfrm>
            <a:off x="1403655" y="6864100"/>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66_Stat (Third)">
  <p:cSld name="TITLE_1_2_2_1_3">
    <p:bg>
      <p:bgPr>
        <a:solidFill>
          <a:schemeClr val="accent3"/>
        </a:solidFill>
        <a:effectLst/>
      </p:bgPr>
    </p:bg>
    <p:spTree>
      <p:nvGrpSpPr>
        <p:cNvPr id="1" name="Shape 3437"/>
        <p:cNvGrpSpPr/>
        <p:nvPr/>
      </p:nvGrpSpPr>
      <p:grpSpPr>
        <a:xfrm>
          <a:off x="0" y="0"/>
          <a:ext cx="0" cy="0"/>
          <a:chOff x="0" y="0"/>
          <a:chExt cx="0" cy="0"/>
        </a:xfrm>
      </p:grpSpPr>
      <p:sp>
        <p:nvSpPr>
          <p:cNvPr id="3438" name="Google Shape;3438;g3d362db72e3_0_3656"/>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39" name="Google Shape;3439;g3d362db72e3_0_3656"/>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40" name="Google Shape;3440;g3d362db72e3_0_3656"/>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41" name="Google Shape;3441;g3d362db72e3_0_3656"/>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69_Stats (Third)">
  <p:cSld name="TITLE_1_2_3_3">
    <p:bg>
      <p:bgPr>
        <a:solidFill>
          <a:schemeClr val="accent3"/>
        </a:solidFill>
        <a:effectLst/>
      </p:bgPr>
    </p:bg>
    <p:spTree>
      <p:nvGrpSpPr>
        <p:cNvPr id="1" name="Shape 3442"/>
        <p:cNvGrpSpPr/>
        <p:nvPr/>
      </p:nvGrpSpPr>
      <p:grpSpPr>
        <a:xfrm>
          <a:off x="0" y="0"/>
          <a:ext cx="0" cy="0"/>
          <a:chOff x="0" y="0"/>
          <a:chExt cx="0" cy="0"/>
        </a:xfrm>
      </p:grpSpPr>
      <p:sp>
        <p:nvSpPr>
          <p:cNvPr id="3443" name="Google Shape;3443;g3d362db72e3_0_3661"/>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3444" name="Google Shape;3444;g3d362db72e3_0_3661"/>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45" name="Google Shape;3445;g3d362db72e3_0_3661"/>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46" name="Google Shape;3446;g3d362db72e3_0_3661"/>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447" name="Google Shape;3447;g3d362db72e3_0_3661"/>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48" name="Google Shape;3448;g3d362db72e3_0_3661"/>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9_Text (Third)">
  <p:cSld name="TITLE_AND_BODY_2_1_2">
    <p:spTree>
      <p:nvGrpSpPr>
        <p:cNvPr id="1" name="Shape 328"/>
        <p:cNvGrpSpPr/>
        <p:nvPr/>
      </p:nvGrpSpPr>
      <p:grpSpPr>
        <a:xfrm>
          <a:off x="0" y="0"/>
          <a:ext cx="0" cy="0"/>
          <a:chOff x="0" y="0"/>
          <a:chExt cx="0" cy="0"/>
        </a:xfrm>
      </p:grpSpPr>
      <p:sp>
        <p:nvSpPr>
          <p:cNvPr id="329" name="Google Shape;329;p91"/>
          <p:cNvSpPr txBox="1">
            <a:spLocks noGrp="1"/>
          </p:cNvSpPr>
          <p:nvPr>
            <p:ph type="title"/>
          </p:nvPr>
        </p:nvSpPr>
        <p:spPr>
          <a:xfrm>
            <a:off x="699525" y="2651750"/>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30" name="Google Shape;330;p91"/>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31" name="Google Shape;331;p91"/>
          <p:cNvSpPr txBox="1">
            <a:spLocks noGrp="1"/>
          </p:cNvSpPr>
          <p:nvPr>
            <p:ph type="subTitle" idx="2"/>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32" name="Google Shape;332;p9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72_End Card">
  <p:cSld name="SECTION_HEADER_2_1_2_3_1_2">
    <p:bg>
      <p:bgPr>
        <a:solidFill>
          <a:schemeClr val="accent3"/>
        </a:solidFill>
        <a:effectLst/>
      </p:bgPr>
    </p:bg>
    <p:spTree>
      <p:nvGrpSpPr>
        <p:cNvPr id="1" name="Shape 3449"/>
        <p:cNvGrpSpPr/>
        <p:nvPr/>
      </p:nvGrpSpPr>
      <p:grpSpPr>
        <a:xfrm>
          <a:off x="0" y="0"/>
          <a:ext cx="0" cy="0"/>
          <a:chOff x="0" y="0"/>
          <a:chExt cx="0" cy="0"/>
        </a:xfrm>
      </p:grpSpPr>
      <p:grpSp>
        <p:nvGrpSpPr>
          <p:cNvPr id="3450" name="Google Shape;3450;g3d362db72e3_0_3668"/>
          <p:cNvGrpSpPr/>
          <p:nvPr/>
        </p:nvGrpSpPr>
        <p:grpSpPr>
          <a:xfrm>
            <a:off x="6572242" y="4629409"/>
            <a:ext cx="5144736" cy="1028869"/>
            <a:chOff x="1751220" y="2553305"/>
            <a:chExt cx="8690433" cy="1751564"/>
          </a:xfrm>
        </p:grpSpPr>
        <p:grpSp>
          <p:nvGrpSpPr>
            <p:cNvPr id="3451" name="Google Shape;3451;g3d362db72e3_0_3668"/>
            <p:cNvGrpSpPr/>
            <p:nvPr/>
          </p:nvGrpSpPr>
          <p:grpSpPr>
            <a:xfrm>
              <a:off x="4940894" y="2609525"/>
              <a:ext cx="5500759" cy="1694643"/>
              <a:chOff x="4940894" y="2609525"/>
              <a:chExt cx="5500759" cy="1694643"/>
            </a:xfrm>
          </p:grpSpPr>
          <p:sp>
            <p:nvSpPr>
              <p:cNvPr id="3452" name="Google Shape;3452;g3d362db72e3_0_3668"/>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3" name="Google Shape;3453;g3d362db72e3_0_3668"/>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4" name="Google Shape;3454;g3d362db72e3_0_3668"/>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5" name="Google Shape;3455;g3d362db72e3_0_3668"/>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456" name="Google Shape;3456;g3d362db72e3_0_3668"/>
            <p:cNvGrpSpPr/>
            <p:nvPr/>
          </p:nvGrpSpPr>
          <p:grpSpPr>
            <a:xfrm>
              <a:off x="1751220" y="2553305"/>
              <a:ext cx="2635412" cy="1751564"/>
              <a:chOff x="1751220" y="2553305"/>
              <a:chExt cx="2635412" cy="1751564"/>
            </a:xfrm>
          </p:grpSpPr>
          <p:grpSp>
            <p:nvGrpSpPr>
              <p:cNvPr id="3457" name="Google Shape;3457;g3d362db72e3_0_3668"/>
              <p:cNvGrpSpPr/>
              <p:nvPr/>
            </p:nvGrpSpPr>
            <p:grpSpPr>
              <a:xfrm>
                <a:off x="1751220" y="2553305"/>
                <a:ext cx="2635412" cy="1751564"/>
                <a:chOff x="1751220" y="2553305"/>
                <a:chExt cx="2635412" cy="1751564"/>
              </a:xfrm>
            </p:grpSpPr>
            <p:sp>
              <p:nvSpPr>
                <p:cNvPr id="3458" name="Google Shape;3458;g3d362db72e3_0_3668"/>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9" name="Google Shape;3459;g3d362db72e3_0_3668"/>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0" name="Google Shape;3460;g3d362db72e3_0_3668"/>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1" name="Google Shape;3461;g3d362db72e3_0_3668"/>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462" name="Google Shape;3462;g3d362db72e3_0_3668"/>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73_White">
  <p:cSld name="SECTION_HEADER_2_1_2_3">
    <p:spTree>
      <p:nvGrpSpPr>
        <p:cNvPr id="1" name="Shape 3463"/>
        <p:cNvGrpSpPr/>
        <p:nvPr/>
      </p:nvGrpSpPr>
      <p:grpSpPr>
        <a:xfrm>
          <a:off x="0" y="0"/>
          <a:ext cx="0" cy="0"/>
          <a:chOff x="0" y="0"/>
          <a:chExt cx="0" cy="0"/>
        </a:xfrm>
      </p:grpSpPr>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74_Color">
  <p:cSld name="SECTION_HEADER_2_1_1">
    <p:bg>
      <p:bgPr>
        <a:solidFill>
          <a:schemeClr val="dk1"/>
        </a:solidFill>
        <a:effectLst/>
      </p:bgPr>
    </p:bg>
    <p:spTree>
      <p:nvGrpSpPr>
        <p:cNvPr id="1" name="Shape 3464"/>
        <p:cNvGrpSpPr/>
        <p:nvPr/>
      </p:nvGrpSpPr>
      <p:grpSpPr>
        <a:xfrm>
          <a:off x="0" y="0"/>
          <a:ext cx="0" cy="0"/>
          <a:chOff x="0" y="0"/>
          <a:chExt cx="0" cy="0"/>
        </a:xfrm>
      </p:grpSpPr>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75_Black">
  <p:cSld name="SECTION_HEADER_2_1_1_1">
    <p:bg>
      <p:bgPr>
        <a:solidFill>
          <a:schemeClr val="accent5"/>
        </a:solidFill>
        <a:effectLst/>
      </p:bgPr>
    </p:bg>
    <p:spTree>
      <p:nvGrpSpPr>
        <p:cNvPr id="1" name="Shape 3465"/>
        <p:cNvGrpSpPr/>
        <p:nvPr/>
      </p:nvGrpSpPr>
      <p:grpSpPr>
        <a:xfrm>
          <a:off x="0" y="0"/>
          <a:ext cx="0" cy="0"/>
          <a:chOff x="0" y="0"/>
          <a:chExt cx="0" cy="0"/>
        </a:xfrm>
      </p:grpSpPr>
      <p:sp>
        <p:nvSpPr>
          <p:cNvPr id="3466" name="Google Shape;3466;g3d362db72e3_0_3684"/>
          <p:cNvSpPr/>
          <p:nvPr/>
        </p:nvSpPr>
        <p:spPr>
          <a:xfrm>
            <a:off x="1042072" y="3444113"/>
            <a:ext cx="1414800" cy="1101000"/>
          </a:xfrm>
          <a:prstGeom prst="rect">
            <a:avLst/>
          </a:prstGeom>
          <a:solidFill>
            <a:srgbClr val="4E4391"/>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7" name="Google Shape;3467;g3d362db72e3_0_3684"/>
          <p:cNvSpPr/>
          <p:nvPr/>
        </p:nvSpPr>
        <p:spPr>
          <a:xfrm>
            <a:off x="3161112" y="3444113"/>
            <a:ext cx="1406400" cy="1101000"/>
          </a:xfrm>
          <a:prstGeom prst="rect">
            <a:avLst/>
          </a:prstGeom>
          <a:solidFill>
            <a:srgbClr val="00629A"/>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8" name="Google Shape;3468;g3d362db72e3_0_3684"/>
          <p:cNvSpPr/>
          <p:nvPr/>
        </p:nvSpPr>
        <p:spPr>
          <a:xfrm>
            <a:off x="5292002" y="3444113"/>
            <a:ext cx="1414800" cy="1101000"/>
          </a:xfrm>
          <a:prstGeom prst="rect">
            <a:avLst/>
          </a:prstGeom>
          <a:solidFill>
            <a:srgbClr val="00719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9" name="Google Shape;3469;g3d362db72e3_0_3684"/>
          <p:cNvSpPr/>
          <p:nvPr/>
        </p:nvSpPr>
        <p:spPr>
          <a:xfrm>
            <a:off x="7390807" y="3444113"/>
            <a:ext cx="1417200" cy="1101000"/>
          </a:xfrm>
          <a:prstGeom prst="rect">
            <a:avLst/>
          </a:prstGeom>
          <a:solidFill>
            <a:srgbClr val="007A8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0" name="Google Shape;3470;g3d362db72e3_0_3684"/>
          <p:cNvSpPr/>
          <p:nvPr/>
        </p:nvSpPr>
        <p:spPr>
          <a:xfrm>
            <a:off x="9492032" y="3444113"/>
            <a:ext cx="1417200" cy="1101000"/>
          </a:xfrm>
          <a:prstGeom prst="rect">
            <a:avLst/>
          </a:prstGeom>
          <a:solidFill>
            <a:srgbClr val="1A7639"/>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1" name="Google Shape;3471;g3d362db72e3_0_3684"/>
          <p:cNvSpPr/>
          <p:nvPr/>
        </p:nvSpPr>
        <p:spPr>
          <a:xfrm>
            <a:off x="11607408" y="3444113"/>
            <a:ext cx="1417200" cy="1101000"/>
          </a:xfrm>
          <a:prstGeom prst="rect">
            <a:avLst/>
          </a:prstGeom>
          <a:solidFill>
            <a:srgbClr val="CA3112"/>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2" name="Google Shape;3472;g3d362db72e3_0_3684"/>
          <p:cNvSpPr/>
          <p:nvPr/>
        </p:nvSpPr>
        <p:spPr>
          <a:xfrm>
            <a:off x="13702558" y="3444113"/>
            <a:ext cx="1417200" cy="1101000"/>
          </a:xfrm>
          <a:prstGeom prst="rect">
            <a:avLst/>
          </a:prstGeom>
          <a:solidFill>
            <a:srgbClr val="A33038"/>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3" name="Google Shape;3473;g3d362db72e3_0_3684"/>
          <p:cNvSpPr/>
          <p:nvPr/>
        </p:nvSpPr>
        <p:spPr>
          <a:xfrm>
            <a:off x="15828728" y="3444113"/>
            <a:ext cx="1417200" cy="1101000"/>
          </a:xfrm>
          <a:prstGeom prst="rect">
            <a:avLst/>
          </a:prstGeom>
          <a:solidFill>
            <a:srgbClr val="633B6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4" name="Google Shape;3474;g3d362db72e3_0_3684"/>
          <p:cNvSpPr/>
          <p:nvPr/>
        </p:nvSpPr>
        <p:spPr>
          <a:xfrm>
            <a:off x="1042072" y="5741888"/>
            <a:ext cx="1414800" cy="1101000"/>
          </a:xfrm>
          <a:prstGeom prst="rect">
            <a:avLst/>
          </a:prstGeom>
          <a:solidFill>
            <a:srgbClr val="B5B5DB"/>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5" name="Google Shape;3475;g3d362db72e3_0_3684"/>
          <p:cNvSpPr/>
          <p:nvPr/>
        </p:nvSpPr>
        <p:spPr>
          <a:xfrm>
            <a:off x="3161112" y="5741888"/>
            <a:ext cx="1406400" cy="1101000"/>
          </a:xfrm>
          <a:prstGeom prst="rect">
            <a:avLst/>
          </a:prstGeom>
          <a:solidFill>
            <a:srgbClr val="AFD3E8"/>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6" name="Google Shape;3476;g3d362db72e3_0_3684"/>
          <p:cNvSpPr/>
          <p:nvPr/>
        </p:nvSpPr>
        <p:spPr>
          <a:xfrm>
            <a:off x="5292002" y="5741888"/>
            <a:ext cx="1414800" cy="1101000"/>
          </a:xfrm>
          <a:prstGeom prst="rect">
            <a:avLst/>
          </a:prstGeom>
          <a:solidFill>
            <a:srgbClr val="C8E7FA"/>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7" name="Google Shape;3477;g3d362db72e3_0_3684"/>
          <p:cNvSpPr/>
          <p:nvPr/>
        </p:nvSpPr>
        <p:spPr>
          <a:xfrm>
            <a:off x="7390807" y="5741888"/>
            <a:ext cx="1417200" cy="1101000"/>
          </a:xfrm>
          <a:prstGeom prst="rect">
            <a:avLst/>
          </a:prstGeom>
          <a:solidFill>
            <a:srgbClr val="BFE0D6"/>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8" name="Google Shape;3478;g3d362db72e3_0_3684"/>
          <p:cNvSpPr/>
          <p:nvPr/>
        </p:nvSpPr>
        <p:spPr>
          <a:xfrm>
            <a:off x="9492032" y="5741888"/>
            <a:ext cx="1417200" cy="1101000"/>
          </a:xfrm>
          <a:prstGeom prst="rect">
            <a:avLst/>
          </a:prstGeom>
          <a:solidFill>
            <a:srgbClr val="B2CDB5"/>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9" name="Google Shape;3479;g3d362db72e3_0_3684"/>
          <p:cNvSpPr/>
          <p:nvPr/>
        </p:nvSpPr>
        <p:spPr>
          <a:xfrm>
            <a:off x="11607408" y="5741888"/>
            <a:ext cx="1417200" cy="1101000"/>
          </a:xfrm>
          <a:prstGeom prst="rect">
            <a:avLst/>
          </a:prstGeom>
          <a:solidFill>
            <a:srgbClr val="FBD6B7"/>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0" name="Google Shape;3480;g3d362db72e3_0_3684"/>
          <p:cNvSpPr/>
          <p:nvPr/>
        </p:nvSpPr>
        <p:spPr>
          <a:xfrm>
            <a:off x="13702558" y="5741888"/>
            <a:ext cx="1417200" cy="1101000"/>
          </a:xfrm>
          <a:prstGeom prst="rect">
            <a:avLst/>
          </a:prstGeom>
          <a:solidFill>
            <a:srgbClr val="FBE3D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1" name="Google Shape;3481;g3d362db72e3_0_3684"/>
          <p:cNvSpPr/>
          <p:nvPr/>
        </p:nvSpPr>
        <p:spPr>
          <a:xfrm>
            <a:off x="15828728" y="5741888"/>
            <a:ext cx="1417200" cy="1101000"/>
          </a:xfrm>
          <a:prstGeom prst="rect">
            <a:avLst/>
          </a:prstGeom>
          <a:solidFill>
            <a:srgbClr val="D4CAE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2" name="Google Shape;3482;g3d362db72e3_0_3684"/>
          <p:cNvSpPr/>
          <p:nvPr/>
        </p:nvSpPr>
        <p:spPr>
          <a:xfrm>
            <a:off x="10050" y="0"/>
            <a:ext cx="18268200" cy="10287000"/>
          </a:xfrm>
          <a:prstGeom prst="rect">
            <a:avLst/>
          </a:prstGeom>
          <a:solidFill>
            <a:srgbClr val="000000"/>
          </a:solidFill>
          <a:ln w="9525" cap="flat" cmpd="sng">
            <a:solidFill>
              <a:srgbClr val="465A69"/>
            </a:solidFill>
            <a:prstDash val="solid"/>
            <a:round/>
            <a:headEnd type="none" w="sm" len="sm"/>
            <a:tailEnd type="none" w="sm" len="sm"/>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Cover" type="blank">
  <p:cSld name="BLANK">
    <p:spTree>
      <p:nvGrpSpPr>
        <p:cNvPr id="1" name="Shape 3483"/>
        <p:cNvGrpSpPr/>
        <p:nvPr/>
      </p:nvGrpSpPr>
      <p:grpSpPr>
        <a:xfrm>
          <a:off x="0" y="0"/>
          <a:ext cx="0" cy="0"/>
          <a:chOff x="0" y="0"/>
          <a:chExt cx="0" cy="0"/>
        </a:xfrm>
      </p:grpSpPr>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SECTION 1a">
  <p:cSld name="TITLE_AND_BODY_3_1">
    <p:spTree>
      <p:nvGrpSpPr>
        <p:cNvPr id="1" name="Shape 3484"/>
        <p:cNvGrpSpPr/>
        <p:nvPr/>
      </p:nvGrpSpPr>
      <p:grpSpPr>
        <a:xfrm>
          <a:off x="0" y="0"/>
          <a:ext cx="0" cy="0"/>
          <a:chOff x="0" y="0"/>
          <a:chExt cx="0" cy="0"/>
        </a:xfrm>
      </p:grpSpPr>
      <p:sp>
        <p:nvSpPr>
          <p:cNvPr id="3485" name="Google Shape;3485;g3d362db72e3_0_3703"/>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486" name="Google Shape;3486;g3d362db72e3_0_3703"/>
          <p:cNvGrpSpPr/>
          <p:nvPr/>
        </p:nvGrpSpPr>
        <p:grpSpPr>
          <a:xfrm>
            <a:off x="699543" y="9578870"/>
            <a:ext cx="860353" cy="172004"/>
            <a:chOff x="1751220" y="2553305"/>
            <a:chExt cx="8690433" cy="1751564"/>
          </a:xfrm>
        </p:grpSpPr>
        <p:grpSp>
          <p:nvGrpSpPr>
            <p:cNvPr id="3487" name="Google Shape;3487;g3d362db72e3_0_3703"/>
            <p:cNvGrpSpPr/>
            <p:nvPr/>
          </p:nvGrpSpPr>
          <p:grpSpPr>
            <a:xfrm>
              <a:off x="4940894" y="2609525"/>
              <a:ext cx="5500759" cy="1694643"/>
              <a:chOff x="4940894" y="2609525"/>
              <a:chExt cx="5500759" cy="1694643"/>
            </a:xfrm>
          </p:grpSpPr>
          <p:sp>
            <p:nvSpPr>
              <p:cNvPr id="3488" name="Google Shape;3488;g3d362db72e3_0_370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489" name="Google Shape;3489;g3d362db72e3_0_370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490" name="Google Shape;3490;g3d362db72e3_0_370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491" name="Google Shape;3491;g3d362db72e3_0_370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492" name="Google Shape;3492;g3d362db72e3_0_3703"/>
            <p:cNvGrpSpPr/>
            <p:nvPr/>
          </p:nvGrpSpPr>
          <p:grpSpPr>
            <a:xfrm>
              <a:off x="1751220" y="2553305"/>
              <a:ext cx="2635412" cy="1751564"/>
              <a:chOff x="1751220" y="2553305"/>
              <a:chExt cx="2635412" cy="1751564"/>
            </a:xfrm>
          </p:grpSpPr>
          <p:grpSp>
            <p:nvGrpSpPr>
              <p:cNvPr id="3493" name="Google Shape;3493;g3d362db72e3_0_3703"/>
              <p:cNvGrpSpPr/>
              <p:nvPr/>
            </p:nvGrpSpPr>
            <p:grpSpPr>
              <a:xfrm>
                <a:off x="1751220" y="2553305"/>
                <a:ext cx="2635412" cy="1751564"/>
                <a:chOff x="1751220" y="2553305"/>
                <a:chExt cx="2635412" cy="1751564"/>
              </a:xfrm>
            </p:grpSpPr>
            <p:sp>
              <p:nvSpPr>
                <p:cNvPr id="3494" name="Google Shape;3494;g3d362db72e3_0_370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495" name="Google Shape;3495;g3d362db72e3_0_370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496" name="Google Shape;3496;g3d362db72e3_0_370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497" name="Google Shape;3497;g3d362db72e3_0_370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498" name="Google Shape;3498;g3d362db72e3_0_370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499" name="Google Shape;3499;g3d362db72e3_0_3703"/>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SECTION 1b">
  <p:cSld name="TITLE_AND_BODY_3_1_2">
    <p:spTree>
      <p:nvGrpSpPr>
        <p:cNvPr id="1" name="Shape 3500"/>
        <p:cNvGrpSpPr/>
        <p:nvPr/>
      </p:nvGrpSpPr>
      <p:grpSpPr>
        <a:xfrm>
          <a:off x="0" y="0"/>
          <a:ext cx="0" cy="0"/>
          <a:chOff x="0" y="0"/>
          <a:chExt cx="0" cy="0"/>
        </a:xfrm>
      </p:grpSpPr>
      <p:sp>
        <p:nvSpPr>
          <p:cNvPr id="3501" name="Google Shape;3501;g3d362db72e3_0_3719"/>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2" name="Google Shape;3502;g3d362db72e3_0_3719"/>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503" name="Google Shape;3503;g3d362db72e3_0_3719"/>
          <p:cNvGrpSpPr/>
          <p:nvPr/>
        </p:nvGrpSpPr>
        <p:grpSpPr>
          <a:xfrm>
            <a:off x="699543" y="9578870"/>
            <a:ext cx="860353" cy="172004"/>
            <a:chOff x="1751220" y="2553305"/>
            <a:chExt cx="8690433" cy="1751564"/>
          </a:xfrm>
        </p:grpSpPr>
        <p:grpSp>
          <p:nvGrpSpPr>
            <p:cNvPr id="3504" name="Google Shape;3504;g3d362db72e3_0_3719"/>
            <p:cNvGrpSpPr/>
            <p:nvPr/>
          </p:nvGrpSpPr>
          <p:grpSpPr>
            <a:xfrm>
              <a:off x="4940894" y="2609525"/>
              <a:ext cx="5500759" cy="1694643"/>
              <a:chOff x="4940894" y="2609525"/>
              <a:chExt cx="5500759" cy="1694643"/>
            </a:xfrm>
          </p:grpSpPr>
          <p:sp>
            <p:nvSpPr>
              <p:cNvPr id="3505" name="Google Shape;3505;g3d362db72e3_0_371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06" name="Google Shape;3506;g3d362db72e3_0_371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07" name="Google Shape;3507;g3d362db72e3_0_371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08" name="Google Shape;3508;g3d362db72e3_0_371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509" name="Google Shape;3509;g3d362db72e3_0_3719"/>
            <p:cNvGrpSpPr/>
            <p:nvPr/>
          </p:nvGrpSpPr>
          <p:grpSpPr>
            <a:xfrm>
              <a:off x="1751220" y="2553305"/>
              <a:ext cx="2635412" cy="1751564"/>
              <a:chOff x="1751220" y="2553305"/>
              <a:chExt cx="2635412" cy="1751564"/>
            </a:xfrm>
          </p:grpSpPr>
          <p:grpSp>
            <p:nvGrpSpPr>
              <p:cNvPr id="3510" name="Google Shape;3510;g3d362db72e3_0_3719"/>
              <p:cNvGrpSpPr/>
              <p:nvPr/>
            </p:nvGrpSpPr>
            <p:grpSpPr>
              <a:xfrm>
                <a:off x="1751220" y="2553305"/>
                <a:ext cx="2635412" cy="1751564"/>
                <a:chOff x="1751220" y="2553305"/>
                <a:chExt cx="2635412" cy="1751564"/>
              </a:xfrm>
            </p:grpSpPr>
            <p:sp>
              <p:nvSpPr>
                <p:cNvPr id="3511" name="Google Shape;3511;g3d362db72e3_0_371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12" name="Google Shape;3512;g3d362db72e3_0_371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13" name="Google Shape;3513;g3d362db72e3_0_371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14" name="Google Shape;3514;g3d362db72e3_0_371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515" name="Google Shape;3515;g3d362db72e3_0_371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516" name="Google Shape;3516;g3d362db72e3_0_3719"/>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SECTION 2b">
  <p:cSld name="TITLE_AND_BODY_3_1_1_2">
    <p:spTree>
      <p:nvGrpSpPr>
        <p:cNvPr id="1" name="Shape 3517"/>
        <p:cNvGrpSpPr/>
        <p:nvPr/>
      </p:nvGrpSpPr>
      <p:grpSpPr>
        <a:xfrm>
          <a:off x="0" y="0"/>
          <a:ext cx="0" cy="0"/>
          <a:chOff x="0" y="0"/>
          <a:chExt cx="0" cy="0"/>
        </a:xfrm>
      </p:grpSpPr>
      <p:sp>
        <p:nvSpPr>
          <p:cNvPr id="3518" name="Google Shape;3518;g3d362db72e3_0_3736"/>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9" name="Google Shape;3519;g3d362db72e3_0_373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520" name="Google Shape;3520;g3d362db72e3_0_3736"/>
          <p:cNvGrpSpPr/>
          <p:nvPr/>
        </p:nvGrpSpPr>
        <p:grpSpPr>
          <a:xfrm>
            <a:off x="699543" y="9578870"/>
            <a:ext cx="860353" cy="172004"/>
            <a:chOff x="1751220" y="2553305"/>
            <a:chExt cx="8690433" cy="1751564"/>
          </a:xfrm>
        </p:grpSpPr>
        <p:grpSp>
          <p:nvGrpSpPr>
            <p:cNvPr id="3521" name="Google Shape;3521;g3d362db72e3_0_3736"/>
            <p:cNvGrpSpPr/>
            <p:nvPr/>
          </p:nvGrpSpPr>
          <p:grpSpPr>
            <a:xfrm>
              <a:off x="4940894" y="2609525"/>
              <a:ext cx="5500759" cy="1694643"/>
              <a:chOff x="4940894" y="2609525"/>
              <a:chExt cx="5500759" cy="1694643"/>
            </a:xfrm>
          </p:grpSpPr>
          <p:sp>
            <p:nvSpPr>
              <p:cNvPr id="3522" name="Google Shape;3522;g3d362db72e3_0_373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23" name="Google Shape;3523;g3d362db72e3_0_373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24" name="Google Shape;3524;g3d362db72e3_0_373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25" name="Google Shape;3525;g3d362db72e3_0_373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526" name="Google Shape;3526;g3d362db72e3_0_3736"/>
            <p:cNvGrpSpPr/>
            <p:nvPr/>
          </p:nvGrpSpPr>
          <p:grpSpPr>
            <a:xfrm>
              <a:off x="1751220" y="2553305"/>
              <a:ext cx="2635412" cy="1751564"/>
              <a:chOff x="1751220" y="2553305"/>
              <a:chExt cx="2635412" cy="1751564"/>
            </a:xfrm>
          </p:grpSpPr>
          <p:grpSp>
            <p:nvGrpSpPr>
              <p:cNvPr id="3527" name="Google Shape;3527;g3d362db72e3_0_3736"/>
              <p:cNvGrpSpPr/>
              <p:nvPr/>
            </p:nvGrpSpPr>
            <p:grpSpPr>
              <a:xfrm>
                <a:off x="1751220" y="2553305"/>
                <a:ext cx="2635412" cy="1751564"/>
                <a:chOff x="1751220" y="2553305"/>
                <a:chExt cx="2635412" cy="1751564"/>
              </a:xfrm>
            </p:grpSpPr>
            <p:sp>
              <p:nvSpPr>
                <p:cNvPr id="3528" name="Google Shape;3528;g3d362db72e3_0_373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29" name="Google Shape;3529;g3d362db72e3_0_373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30" name="Google Shape;3530;g3d362db72e3_0_373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31" name="Google Shape;3531;g3d362db72e3_0_373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532" name="Google Shape;3532;g3d362db72e3_0_373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533" name="Google Shape;3533;g3d362db72e3_0_3736"/>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SECTION 2c">
  <p:cSld name="TITLE_AND_BODY_3_1_1_2_1">
    <p:spTree>
      <p:nvGrpSpPr>
        <p:cNvPr id="1" name="Shape 3534"/>
        <p:cNvGrpSpPr/>
        <p:nvPr/>
      </p:nvGrpSpPr>
      <p:grpSpPr>
        <a:xfrm>
          <a:off x="0" y="0"/>
          <a:ext cx="0" cy="0"/>
          <a:chOff x="0" y="0"/>
          <a:chExt cx="0" cy="0"/>
        </a:xfrm>
      </p:grpSpPr>
      <p:sp>
        <p:nvSpPr>
          <p:cNvPr id="3535" name="Google Shape;3535;g3d362db72e3_0_3753"/>
          <p:cNvSpPr/>
          <p:nvPr/>
        </p:nvSpPr>
        <p:spPr>
          <a:xfrm>
            <a:off x="914400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6" name="Google Shape;3536;g3d362db72e3_0_3753"/>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537" name="Google Shape;3537;g3d362db72e3_0_3753"/>
          <p:cNvGrpSpPr/>
          <p:nvPr/>
        </p:nvGrpSpPr>
        <p:grpSpPr>
          <a:xfrm>
            <a:off x="699543" y="9578870"/>
            <a:ext cx="860353" cy="172004"/>
            <a:chOff x="1751220" y="2553305"/>
            <a:chExt cx="8690433" cy="1751564"/>
          </a:xfrm>
        </p:grpSpPr>
        <p:grpSp>
          <p:nvGrpSpPr>
            <p:cNvPr id="3538" name="Google Shape;3538;g3d362db72e3_0_3753"/>
            <p:cNvGrpSpPr/>
            <p:nvPr/>
          </p:nvGrpSpPr>
          <p:grpSpPr>
            <a:xfrm>
              <a:off x="4940894" y="2609525"/>
              <a:ext cx="5500759" cy="1694643"/>
              <a:chOff x="4940894" y="2609525"/>
              <a:chExt cx="5500759" cy="1694643"/>
            </a:xfrm>
          </p:grpSpPr>
          <p:sp>
            <p:nvSpPr>
              <p:cNvPr id="3539" name="Google Shape;3539;g3d362db72e3_0_375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40" name="Google Shape;3540;g3d362db72e3_0_375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41" name="Google Shape;3541;g3d362db72e3_0_375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42" name="Google Shape;3542;g3d362db72e3_0_375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543" name="Google Shape;3543;g3d362db72e3_0_3753"/>
            <p:cNvGrpSpPr/>
            <p:nvPr/>
          </p:nvGrpSpPr>
          <p:grpSpPr>
            <a:xfrm>
              <a:off x="1751220" y="2553305"/>
              <a:ext cx="2635412" cy="1751564"/>
              <a:chOff x="1751220" y="2553305"/>
              <a:chExt cx="2635412" cy="1751564"/>
            </a:xfrm>
          </p:grpSpPr>
          <p:grpSp>
            <p:nvGrpSpPr>
              <p:cNvPr id="3544" name="Google Shape;3544;g3d362db72e3_0_3753"/>
              <p:cNvGrpSpPr/>
              <p:nvPr/>
            </p:nvGrpSpPr>
            <p:grpSpPr>
              <a:xfrm>
                <a:off x="1751220" y="2553305"/>
                <a:ext cx="2635412" cy="1751564"/>
                <a:chOff x="1751220" y="2553305"/>
                <a:chExt cx="2635412" cy="1751564"/>
              </a:xfrm>
            </p:grpSpPr>
            <p:sp>
              <p:nvSpPr>
                <p:cNvPr id="3545" name="Google Shape;3545;g3d362db72e3_0_375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46" name="Google Shape;3546;g3d362db72e3_0_375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47" name="Google Shape;3547;g3d362db72e3_0_375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48" name="Google Shape;3548;g3d362db72e3_0_375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549" name="Google Shape;3549;g3d362db72e3_0_375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550" name="Google Shape;3550;g3d362db72e3_0_3753"/>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SECTION 3a">
  <p:cSld name="TITLE_AND_BODY_3_1_1_1">
    <p:spTree>
      <p:nvGrpSpPr>
        <p:cNvPr id="1" name="Shape 3551"/>
        <p:cNvGrpSpPr/>
        <p:nvPr/>
      </p:nvGrpSpPr>
      <p:grpSpPr>
        <a:xfrm>
          <a:off x="0" y="0"/>
          <a:ext cx="0" cy="0"/>
          <a:chOff x="0" y="0"/>
          <a:chExt cx="0" cy="0"/>
        </a:xfrm>
      </p:grpSpPr>
      <p:sp>
        <p:nvSpPr>
          <p:cNvPr id="3552" name="Google Shape;3552;g3d362db72e3_0_377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553" name="Google Shape;3553;g3d362db72e3_0_3770"/>
          <p:cNvGrpSpPr/>
          <p:nvPr/>
        </p:nvGrpSpPr>
        <p:grpSpPr>
          <a:xfrm>
            <a:off x="699543" y="9578870"/>
            <a:ext cx="860353" cy="172004"/>
            <a:chOff x="1751220" y="2553305"/>
            <a:chExt cx="8690433" cy="1751564"/>
          </a:xfrm>
        </p:grpSpPr>
        <p:grpSp>
          <p:nvGrpSpPr>
            <p:cNvPr id="3554" name="Google Shape;3554;g3d362db72e3_0_3770"/>
            <p:cNvGrpSpPr/>
            <p:nvPr/>
          </p:nvGrpSpPr>
          <p:grpSpPr>
            <a:xfrm>
              <a:off x="4940894" y="2609525"/>
              <a:ext cx="5500759" cy="1694643"/>
              <a:chOff x="4940894" y="2609525"/>
              <a:chExt cx="5500759" cy="1694643"/>
            </a:xfrm>
          </p:grpSpPr>
          <p:sp>
            <p:nvSpPr>
              <p:cNvPr id="3555" name="Google Shape;3555;g3d362db72e3_0_377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56" name="Google Shape;3556;g3d362db72e3_0_377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57" name="Google Shape;3557;g3d362db72e3_0_377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58" name="Google Shape;3558;g3d362db72e3_0_377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559" name="Google Shape;3559;g3d362db72e3_0_3770"/>
            <p:cNvGrpSpPr/>
            <p:nvPr/>
          </p:nvGrpSpPr>
          <p:grpSpPr>
            <a:xfrm>
              <a:off x="1751220" y="2553305"/>
              <a:ext cx="2635412" cy="1751564"/>
              <a:chOff x="1751220" y="2553305"/>
              <a:chExt cx="2635412" cy="1751564"/>
            </a:xfrm>
          </p:grpSpPr>
          <p:grpSp>
            <p:nvGrpSpPr>
              <p:cNvPr id="3560" name="Google Shape;3560;g3d362db72e3_0_3770"/>
              <p:cNvGrpSpPr/>
              <p:nvPr/>
            </p:nvGrpSpPr>
            <p:grpSpPr>
              <a:xfrm>
                <a:off x="1751220" y="2553305"/>
                <a:ext cx="2635412" cy="1751564"/>
                <a:chOff x="1751220" y="2553305"/>
                <a:chExt cx="2635412" cy="1751564"/>
              </a:xfrm>
            </p:grpSpPr>
            <p:sp>
              <p:nvSpPr>
                <p:cNvPr id="3561" name="Google Shape;3561;g3d362db72e3_0_377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62" name="Google Shape;3562;g3d362db72e3_0_377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63" name="Google Shape;3563;g3d362db72e3_0_377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64" name="Google Shape;3564;g3d362db72e3_0_377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565" name="Google Shape;3565;g3d362db72e3_0_377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566" name="Google Shape;3566;g3d362db72e3_0_3770"/>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2_Columns (Two)">
  <p:cSld name="TITLE_AND_BODY_2_2_2">
    <p:spTree>
      <p:nvGrpSpPr>
        <p:cNvPr id="1" name="Shape 333"/>
        <p:cNvGrpSpPr/>
        <p:nvPr/>
      </p:nvGrpSpPr>
      <p:grpSpPr>
        <a:xfrm>
          <a:off x="0" y="0"/>
          <a:ext cx="0" cy="0"/>
          <a:chOff x="0" y="0"/>
          <a:chExt cx="0" cy="0"/>
        </a:xfrm>
      </p:grpSpPr>
      <p:sp>
        <p:nvSpPr>
          <p:cNvPr id="334" name="Google Shape;334;p92"/>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35" name="Google Shape;335;p92"/>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36" name="Google Shape;336;p92"/>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37" name="Google Shape;337;p92"/>
          <p:cNvSpPr txBox="1">
            <a:spLocks noGrp="1"/>
          </p:cNvSpPr>
          <p:nvPr>
            <p:ph type="title" idx="3"/>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38" name="Google Shape;338;p92"/>
          <p:cNvSpPr txBox="1">
            <a:spLocks noGrp="1"/>
          </p:cNvSpPr>
          <p:nvPr>
            <p:ph type="body" idx="4"/>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39" name="Google Shape;339;p9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SECTION 3b">
  <p:cSld name="TITLE_AND_BODY_3_1_1_1_1">
    <p:spTree>
      <p:nvGrpSpPr>
        <p:cNvPr id="1" name="Shape 3567"/>
        <p:cNvGrpSpPr/>
        <p:nvPr/>
      </p:nvGrpSpPr>
      <p:grpSpPr>
        <a:xfrm>
          <a:off x="0" y="0"/>
          <a:ext cx="0" cy="0"/>
          <a:chOff x="0" y="0"/>
          <a:chExt cx="0" cy="0"/>
        </a:xfrm>
      </p:grpSpPr>
      <p:sp>
        <p:nvSpPr>
          <p:cNvPr id="3568" name="Google Shape;3568;g3d362db72e3_0_3786"/>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9" name="Google Shape;3569;g3d362db72e3_0_378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570" name="Google Shape;3570;g3d362db72e3_0_3786"/>
          <p:cNvGrpSpPr/>
          <p:nvPr/>
        </p:nvGrpSpPr>
        <p:grpSpPr>
          <a:xfrm>
            <a:off x="699543" y="9578870"/>
            <a:ext cx="860353" cy="172004"/>
            <a:chOff x="1751220" y="2553305"/>
            <a:chExt cx="8690433" cy="1751564"/>
          </a:xfrm>
        </p:grpSpPr>
        <p:grpSp>
          <p:nvGrpSpPr>
            <p:cNvPr id="3571" name="Google Shape;3571;g3d362db72e3_0_3786"/>
            <p:cNvGrpSpPr/>
            <p:nvPr/>
          </p:nvGrpSpPr>
          <p:grpSpPr>
            <a:xfrm>
              <a:off x="4940894" y="2609525"/>
              <a:ext cx="5500759" cy="1694643"/>
              <a:chOff x="4940894" y="2609525"/>
              <a:chExt cx="5500759" cy="1694643"/>
            </a:xfrm>
          </p:grpSpPr>
          <p:sp>
            <p:nvSpPr>
              <p:cNvPr id="3572" name="Google Shape;3572;g3d362db72e3_0_378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73" name="Google Shape;3573;g3d362db72e3_0_378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74" name="Google Shape;3574;g3d362db72e3_0_378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75" name="Google Shape;3575;g3d362db72e3_0_378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576" name="Google Shape;3576;g3d362db72e3_0_3786"/>
            <p:cNvGrpSpPr/>
            <p:nvPr/>
          </p:nvGrpSpPr>
          <p:grpSpPr>
            <a:xfrm>
              <a:off x="1751220" y="2553305"/>
              <a:ext cx="2635412" cy="1751564"/>
              <a:chOff x="1751220" y="2553305"/>
              <a:chExt cx="2635412" cy="1751564"/>
            </a:xfrm>
          </p:grpSpPr>
          <p:grpSp>
            <p:nvGrpSpPr>
              <p:cNvPr id="3577" name="Google Shape;3577;g3d362db72e3_0_3786"/>
              <p:cNvGrpSpPr/>
              <p:nvPr/>
            </p:nvGrpSpPr>
            <p:grpSpPr>
              <a:xfrm>
                <a:off x="1751220" y="2553305"/>
                <a:ext cx="2635412" cy="1751564"/>
                <a:chOff x="1751220" y="2553305"/>
                <a:chExt cx="2635412" cy="1751564"/>
              </a:xfrm>
            </p:grpSpPr>
            <p:sp>
              <p:nvSpPr>
                <p:cNvPr id="3578" name="Google Shape;3578;g3d362db72e3_0_378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79" name="Google Shape;3579;g3d362db72e3_0_378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80" name="Google Shape;3580;g3d362db72e3_0_378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81" name="Google Shape;3581;g3d362db72e3_0_378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582" name="Google Shape;3582;g3d362db72e3_0_378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583" name="Google Shape;3583;g3d362db72e3_0_3786"/>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Text and Phone Screen">
  <p:cSld name="Agenda_1_1_2_1_1_1_2_2_2_1_1_1">
    <p:spTree>
      <p:nvGrpSpPr>
        <p:cNvPr id="1" name="Shape 3584"/>
        <p:cNvGrpSpPr/>
        <p:nvPr/>
      </p:nvGrpSpPr>
      <p:grpSpPr>
        <a:xfrm>
          <a:off x="0" y="0"/>
          <a:ext cx="0" cy="0"/>
          <a:chOff x="0" y="0"/>
          <a:chExt cx="0" cy="0"/>
        </a:xfrm>
      </p:grpSpPr>
      <p:sp>
        <p:nvSpPr>
          <p:cNvPr id="3585" name="Google Shape;3585;g3d362db72e3_0_380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5600"/>
              <a:buNone/>
              <a:defRPr b="1"/>
            </a:lvl2pPr>
            <a:lvl3pPr lvl="2">
              <a:spcBef>
                <a:spcPts val="0"/>
              </a:spcBef>
              <a:spcAft>
                <a:spcPts val="0"/>
              </a:spcAft>
              <a:buSzPts val="5600"/>
              <a:buNone/>
              <a:defRPr b="1"/>
            </a:lvl3pPr>
            <a:lvl4pPr lvl="3">
              <a:spcBef>
                <a:spcPts val="0"/>
              </a:spcBef>
              <a:spcAft>
                <a:spcPts val="0"/>
              </a:spcAft>
              <a:buSzPts val="5600"/>
              <a:buNone/>
              <a:defRPr b="1"/>
            </a:lvl4pPr>
            <a:lvl5pPr lvl="4">
              <a:spcBef>
                <a:spcPts val="0"/>
              </a:spcBef>
              <a:spcAft>
                <a:spcPts val="0"/>
              </a:spcAft>
              <a:buSzPts val="5600"/>
              <a:buNone/>
              <a:defRPr b="1"/>
            </a:lvl5pPr>
            <a:lvl6pPr lvl="5">
              <a:spcBef>
                <a:spcPts val="0"/>
              </a:spcBef>
              <a:spcAft>
                <a:spcPts val="0"/>
              </a:spcAft>
              <a:buSzPts val="5600"/>
              <a:buNone/>
              <a:defRPr b="1"/>
            </a:lvl6pPr>
            <a:lvl7pPr lvl="6">
              <a:spcBef>
                <a:spcPts val="0"/>
              </a:spcBef>
              <a:spcAft>
                <a:spcPts val="0"/>
              </a:spcAft>
              <a:buSzPts val="5600"/>
              <a:buNone/>
              <a:defRPr b="1"/>
            </a:lvl7pPr>
            <a:lvl8pPr lvl="7">
              <a:spcBef>
                <a:spcPts val="0"/>
              </a:spcBef>
              <a:spcAft>
                <a:spcPts val="0"/>
              </a:spcAft>
              <a:buSzPts val="5600"/>
              <a:buNone/>
              <a:defRPr b="1"/>
            </a:lvl8pPr>
            <a:lvl9pPr lvl="8">
              <a:spcBef>
                <a:spcPts val="0"/>
              </a:spcBef>
              <a:spcAft>
                <a:spcPts val="0"/>
              </a:spcAft>
              <a:buSzPts val="5600"/>
              <a:buNone/>
              <a:defRPr b="1"/>
            </a:lvl9pPr>
          </a:lstStyle>
          <a:p>
            <a:endParaRPr/>
          </a:p>
        </p:txBody>
      </p:sp>
      <p:sp>
        <p:nvSpPr>
          <p:cNvPr id="3586" name="Google Shape;3586;g3d362db72e3_0_3803"/>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5600"/>
              <a:buNone/>
              <a:defRPr b="1"/>
            </a:lvl2pPr>
            <a:lvl3pPr lvl="2">
              <a:spcBef>
                <a:spcPts val="0"/>
              </a:spcBef>
              <a:spcAft>
                <a:spcPts val="0"/>
              </a:spcAft>
              <a:buSzPts val="5600"/>
              <a:buNone/>
              <a:defRPr b="1"/>
            </a:lvl3pPr>
            <a:lvl4pPr lvl="3">
              <a:spcBef>
                <a:spcPts val="0"/>
              </a:spcBef>
              <a:spcAft>
                <a:spcPts val="0"/>
              </a:spcAft>
              <a:buSzPts val="5600"/>
              <a:buNone/>
              <a:defRPr b="1"/>
            </a:lvl4pPr>
            <a:lvl5pPr lvl="4">
              <a:spcBef>
                <a:spcPts val="0"/>
              </a:spcBef>
              <a:spcAft>
                <a:spcPts val="0"/>
              </a:spcAft>
              <a:buSzPts val="5600"/>
              <a:buNone/>
              <a:defRPr b="1"/>
            </a:lvl5pPr>
            <a:lvl6pPr lvl="5">
              <a:spcBef>
                <a:spcPts val="0"/>
              </a:spcBef>
              <a:spcAft>
                <a:spcPts val="0"/>
              </a:spcAft>
              <a:buSzPts val="5600"/>
              <a:buNone/>
              <a:defRPr b="1"/>
            </a:lvl6pPr>
            <a:lvl7pPr lvl="6">
              <a:spcBef>
                <a:spcPts val="0"/>
              </a:spcBef>
              <a:spcAft>
                <a:spcPts val="0"/>
              </a:spcAft>
              <a:buSzPts val="5600"/>
              <a:buNone/>
              <a:defRPr b="1"/>
            </a:lvl7pPr>
            <a:lvl8pPr lvl="7">
              <a:spcBef>
                <a:spcPts val="0"/>
              </a:spcBef>
              <a:spcAft>
                <a:spcPts val="0"/>
              </a:spcAft>
              <a:buSzPts val="5600"/>
              <a:buNone/>
              <a:defRPr b="1"/>
            </a:lvl8pPr>
            <a:lvl9pPr lvl="8">
              <a:spcBef>
                <a:spcPts val="0"/>
              </a:spcBef>
              <a:spcAft>
                <a:spcPts val="0"/>
              </a:spcAft>
              <a:buSzPts val="5600"/>
              <a:buNone/>
              <a:defRPr b="1"/>
            </a:lvl9pPr>
          </a:lstStyle>
          <a:p>
            <a:endParaRPr/>
          </a:p>
        </p:txBody>
      </p:sp>
      <p:sp>
        <p:nvSpPr>
          <p:cNvPr id="3587" name="Google Shape;3587;g3d362db72e3_0_3803"/>
          <p:cNvSpPr txBox="1">
            <a:spLocks noGrp="1"/>
          </p:cNvSpPr>
          <p:nvPr>
            <p:ph type="body" idx="1"/>
          </p:nvPr>
        </p:nvSpPr>
        <p:spPr>
          <a:xfrm>
            <a:off x="486650" y="3451750"/>
            <a:ext cx="7396800" cy="5977800"/>
          </a:xfrm>
          <a:prstGeom prst="rect">
            <a:avLst/>
          </a:prstGeom>
        </p:spPr>
        <p:txBody>
          <a:bodyPr spcFirstLastPara="1" wrap="square" lIns="0" tIns="0" rIns="0" bIns="0" anchor="t" anchorCtr="0">
            <a:noAutofit/>
          </a:bodyPr>
          <a:lstStyle>
            <a:lvl1pPr marL="457200" lvl="0" indent="-431800">
              <a:spcBef>
                <a:spcPts val="0"/>
              </a:spcBef>
              <a:spcAft>
                <a:spcPts val="0"/>
              </a:spcAft>
              <a:buSzPts val="3200"/>
              <a:buChar char="•"/>
              <a:defRPr sz="3200"/>
            </a:lvl1pPr>
            <a:lvl2pPr marL="914400" lvl="1" indent="-431800">
              <a:spcBef>
                <a:spcPts val="1000"/>
              </a:spcBef>
              <a:spcAft>
                <a:spcPts val="0"/>
              </a:spcAft>
              <a:buSzPts val="3200"/>
              <a:buChar char="﹘"/>
              <a:defRPr sz="3200"/>
            </a:lvl2pPr>
            <a:lvl3pPr marL="1371600" lvl="2" indent="-431800">
              <a:spcBef>
                <a:spcPts val="1000"/>
              </a:spcBef>
              <a:spcAft>
                <a:spcPts val="0"/>
              </a:spcAft>
              <a:buSzPts val="3200"/>
              <a:buChar char="﹘"/>
              <a:defRPr sz="3200"/>
            </a:lvl3pPr>
            <a:lvl4pPr marL="1828800" lvl="3" indent="-431800">
              <a:spcBef>
                <a:spcPts val="1000"/>
              </a:spcBef>
              <a:spcAft>
                <a:spcPts val="0"/>
              </a:spcAft>
              <a:buSzPts val="3200"/>
              <a:buChar char="﹘"/>
              <a:defRPr sz="3200"/>
            </a:lvl4pPr>
            <a:lvl5pPr marL="2286000" lvl="4" indent="-431800">
              <a:spcBef>
                <a:spcPts val="1000"/>
              </a:spcBef>
              <a:spcAft>
                <a:spcPts val="0"/>
              </a:spcAft>
              <a:buSzPts val="3200"/>
              <a:buChar char="﹘"/>
              <a:defRPr sz="3200"/>
            </a:lvl5pPr>
            <a:lvl6pPr marL="2743200" lvl="5" indent="-431800">
              <a:spcBef>
                <a:spcPts val="1000"/>
              </a:spcBef>
              <a:spcAft>
                <a:spcPts val="0"/>
              </a:spcAft>
              <a:buSzPts val="3200"/>
              <a:buChar char="﹘"/>
              <a:defRPr sz="3200"/>
            </a:lvl6pPr>
            <a:lvl7pPr marL="3200400" lvl="6" indent="-431800">
              <a:spcBef>
                <a:spcPts val="1000"/>
              </a:spcBef>
              <a:spcAft>
                <a:spcPts val="0"/>
              </a:spcAft>
              <a:buSzPts val="3200"/>
              <a:buChar char="﹘"/>
              <a:defRPr sz="3200"/>
            </a:lvl7pPr>
            <a:lvl8pPr marL="3657600" lvl="7" indent="-431800">
              <a:spcBef>
                <a:spcPts val="1000"/>
              </a:spcBef>
              <a:spcAft>
                <a:spcPts val="0"/>
              </a:spcAft>
              <a:buSzPts val="3200"/>
              <a:buChar char="﹘"/>
              <a:defRPr sz="3200"/>
            </a:lvl8pPr>
            <a:lvl9pPr marL="4114800" lvl="8" indent="-431800">
              <a:spcBef>
                <a:spcPts val="1000"/>
              </a:spcBef>
              <a:spcAft>
                <a:spcPts val="1000"/>
              </a:spcAft>
              <a:buSzPts val="3200"/>
              <a:buChar char="﹘"/>
              <a:defRPr sz="3200"/>
            </a:lvl9pPr>
          </a:lstStyle>
          <a:p>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3591"/>
        <p:cNvGrpSpPr/>
        <p:nvPr/>
      </p:nvGrpSpPr>
      <p:grpSpPr>
        <a:xfrm>
          <a:off x="0" y="0"/>
          <a:ext cx="0" cy="0"/>
          <a:chOff x="0" y="0"/>
          <a:chExt cx="0" cy="0"/>
        </a:xfrm>
      </p:grpSpPr>
      <p:sp>
        <p:nvSpPr>
          <p:cNvPr id="3592" name="Google Shape;3592;g3dcfbff74e0_0_278"/>
          <p:cNvSpPr txBox="1">
            <a:spLocks noGrp="1"/>
          </p:cNvSpPr>
          <p:nvPr>
            <p:ph type="title"/>
          </p:nvPr>
        </p:nvSpPr>
        <p:spPr>
          <a:xfrm>
            <a:off x="857251" y="750900"/>
            <a:ext cx="16450800" cy="1086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0000"/>
              </a:buClr>
              <a:buSzPts val="8800"/>
              <a:buFont typeface="Instagram Sans"/>
              <a:buNone/>
              <a:defRPr sz="8800">
                <a:solidFill>
                  <a:srgbClr val="000000"/>
                </a:solidFill>
                <a:latin typeface="Instagram Sans"/>
                <a:ea typeface="Instagram Sans"/>
                <a:cs typeface="Instagram Sans"/>
                <a:sym typeface="Instagram Sans"/>
              </a:defRPr>
            </a:lvl1pPr>
            <a:lvl2pPr lvl="1">
              <a:spcBef>
                <a:spcPts val="0"/>
              </a:spcBef>
              <a:spcAft>
                <a:spcPts val="0"/>
              </a:spcAft>
              <a:buSzPts val="1100"/>
              <a:buFont typeface="Instagram Sans"/>
              <a:buNone/>
              <a:defRPr>
                <a:latin typeface="Instagram Sans"/>
                <a:ea typeface="Instagram Sans"/>
                <a:cs typeface="Instagram Sans"/>
                <a:sym typeface="Instagram Sans"/>
              </a:defRPr>
            </a:lvl2pPr>
            <a:lvl3pPr lvl="2">
              <a:spcBef>
                <a:spcPts val="0"/>
              </a:spcBef>
              <a:spcAft>
                <a:spcPts val="0"/>
              </a:spcAft>
              <a:buSzPts val="1100"/>
              <a:buFont typeface="Instagram Sans"/>
              <a:buNone/>
              <a:defRPr>
                <a:latin typeface="Instagram Sans"/>
                <a:ea typeface="Instagram Sans"/>
                <a:cs typeface="Instagram Sans"/>
                <a:sym typeface="Instagram Sans"/>
              </a:defRPr>
            </a:lvl3pPr>
            <a:lvl4pPr lvl="3">
              <a:spcBef>
                <a:spcPts val="0"/>
              </a:spcBef>
              <a:spcAft>
                <a:spcPts val="0"/>
              </a:spcAft>
              <a:buSzPts val="1100"/>
              <a:buFont typeface="Instagram Sans"/>
              <a:buNone/>
              <a:defRPr>
                <a:latin typeface="Instagram Sans"/>
                <a:ea typeface="Instagram Sans"/>
                <a:cs typeface="Instagram Sans"/>
                <a:sym typeface="Instagram Sans"/>
              </a:defRPr>
            </a:lvl4pPr>
            <a:lvl5pPr lvl="4">
              <a:spcBef>
                <a:spcPts val="0"/>
              </a:spcBef>
              <a:spcAft>
                <a:spcPts val="0"/>
              </a:spcAft>
              <a:buSzPts val="1100"/>
              <a:buFont typeface="Instagram Sans"/>
              <a:buNone/>
              <a:defRPr>
                <a:latin typeface="Instagram Sans"/>
                <a:ea typeface="Instagram Sans"/>
                <a:cs typeface="Instagram Sans"/>
                <a:sym typeface="Instagram Sans"/>
              </a:defRPr>
            </a:lvl5pPr>
            <a:lvl6pPr lvl="5">
              <a:spcBef>
                <a:spcPts val="0"/>
              </a:spcBef>
              <a:spcAft>
                <a:spcPts val="0"/>
              </a:spcAft>
              <a:buSzPts val="1100"/>
              <a:buFont typeface="Instagram Sans"/>
              <a:buNone/>
              <a:defRPr>
                <a:latin typeface="Instagram Sans"/>
                <a:ea typeface="Instagram Sans"/>
                <a:cs typeface="Instagram Sans"/>
                <a:sym typeface="Instagram Sans"/>
              </a:defRPr>
            </a:lvl6pPr>
            <a:lvl7pPr lvl="6">
              <a:spcBef>
                <a:spcPts val="0"/>
              </a:spcBef>
              <a:spcAft>
                <a:spcPts val="0"/>
              </a:spcAft>
              <a:buSzPts val="1100"/>
              <a:buFont typeface="Instagram Sans"/>
              <a:buNone/>
              <a:defRPr>
                <a:latin typeface="Instagram Sans"/>
                <a:ea typeface="Instagram Sans"/>
                <a:cs typeface="Instagram Sans"/>
                <a:sym typeface="Instagram Sans"/>
              </a:defRPr>
            </a:lvl7pPr>
            <a:lvl8pPr lvl="7">
              <a:spcBef>
                <a:spcPts val="0"/>
              </a:spcBef>
              <a:spcAft>
                <a:spcPts val="0"/>
              </a:spcAft>
              <a:buSzPts val="1100"/>
              <a:buFont typeface="Instagram Sans"/>
              <a:buNone/>
              <a:defRPr>
                <a:latin typeface="Instagram Sans"/>
                <a:ea typeface="Instagram Sans"/>
                <a:cs typeface="Instagram Sans"/>
                <a:sym typeface="Instagram Sans"/>
              </a:defRPr>
            </a:lvl8pPr>
            <a:lvl9pPr lvl="8">
              <a:spcBef>
                <a:spcPts val="0"/>
              </a:spcBef>
              <a:spcAft>
                <a:spcPts val="0"/>
              </a:spcAft>
              <a:buSzPts val="1100"/>
              <a:buFont typeface="Instagram Sans"/>
              <a:buNone/>
              <a:defRPr>
                <a:latin typeface="Instagram Sans"/>
                <a:ea typeface="Instagram Sans"/>
                <a:cs typeface="Instagram Sans"/>
                <a:sym typeface="Instagram Sans"/>
              </a:defRPr>
            </a:lvl9pPr>
          </a:lstStyle>
          <a:p>
            <a:endParaRPr/>
          </a:p>
        </p:txBody>
      </p:sp>
      <p:pic>
        <p:nvPicPr>
          <p:cNvPr id="3593" name="Google Shape;3593;g3dcfbff74e0_0_278" descr="Icon&#10;&#10;Description automatically generated"/>
          <p:cNvPicPr preferRelativeResize="0"/>
          <p:nvPr/>
        </p:nvPicPr>
        <p:blipFill rotWithShape="1">
          <a:blip r:embed="rId2">
            <a:alphaModFix/>
          </a:blip>
          <a:srcRect/>
          <a:stretch/>
        </p:blipFill>
        <p:spPr>
          <a:xfrm>
            <a:off x="15718536" y="857250"/>
            <a:ext cx="1714500" cy="1714500"/>
          </a:xfrm>
          <a:prstGeom prst="rect">
            <a:avLst/>
          </a:prstGeom>
          <a:noFill/>
          <a:ln>
            <a:noFill/>
          </a:ln>
        </p:spPr>
      </p:pic>
      <p:sp>
        <p:nvSpPr>
          <p:cNvPr id="3594" name="Google Shape;3594;g3dcfbff74e0_0_278"/>
          <p:cNvSpPr txBox="1">
            <a:spLocks noGrp="1"/>
          </p:cNvSpPr>
          <p:nvPr>
            <p:ph type="subTitle" idx="1"/>
          </p:nvPr>
        </p:nvSpPr>
        <p:spPr>
          <a:xfrm>
            <a:off x="857250" y="2269998"/>
            <a:ext cx="15309600" cy="394800"/>
          </a:xfrm>
          <a:prstGeom prst="rect">
            <a:avLst/>
          </a:prstGeom>
        </p:spPr>
        <p:txBody>
          <a:bodyPr spcFirstLastPara="1" wrap="square" lIns="0" tIns="0" rIns="0" bIns="0" anchor="t" anchorCtr="0">
            <a:noAutofit/>
          </a:bodyPr>
          <a:lstStyle>
            <a:lvl1pPr lvl="0">
              <a:spcBef>
                <a:spcPts val="1500"/>
              </a:spcBef>
              <a:spcAft>
                <a:spcPts val="0"/>
              </a:spcAft>
              <a:buSzPts val="2900"/>
              <a:buFont typeface="Instagram Sans"/>
              <a:buNone/>
              <a:defRPr sz="2900">
                <a:latin typeface="Instagram Sans"/>
                <a:ea typeface="Instagram Sans"/>
                <a:cs typeface="Instagram Sans"/>
                <a:sym typeface="Instagram Sans"/>
              </a:defRPr>
            </a:lvl1pPr>
            <a:lvl2pPr lvl="1">
              <a:spcBef>
                <a:spcPts val="800"/>
              </a:spcBef>
              <a:spcAft>
                <a:spcPts val="0"/>
              </a:spcAft>
              <a:buSzPts val="2900"/>
              <a:buFont typeface="Instagram Sans"/>
              <a:buNone/>
              <a:defRPr sz="2900">
                <a:latin typeface="Instagram Sans"/>
                <a:ea typeface="Instagram Sans"/>
                <a:cs typeface="Instagram Sans"/>
                <a:sym typeface="Instagram Sans"/>
              </a:defRPr>
            </a:lvl2pPr>
            <a:lvl3pPr lvl="2">
              <a:spcBef>
                <a:spcPts val="800"/>
              </a:spcBef>
              <a:spcAft>
                <a:spcPts val="0"/>
              </a:spcAft>
              <a:buSzPts val="2900"/>
              <a:buFont typeface="Instagram Sans"/>
              <a:buNone/>
              <a:defRPr sz="2900">
                <a:latin typeface="Instagram Sans"/>
                <a:ea typeface="Instagram Sans"/>
                <a:cs typeface="Instagram Sans"/>
                <a:sym typeface="Instagram Sans"/>
              </a:defRPr>
            </a:lvl3pPr>
            <a:lvl4pPr lvl="3">
              <a:spcBef>
                <a:spcPts val="800"/>
              </a:spcBef>
              <a:spcAft>
                <a:spcPts val="0"/>
              </a:spcAft>
              <a:buSzPts val="2900"/>
              <a:buFont typeface="Instagram Sans"/>
              <a:buNone/>
              <a:defRPr sz="2900">
                <a:latin typeface="Instagram Sans"/>
                <a:ea typeface="Instagram Sans"/>
                <a:cs typeface="Instagram Sans"/>
                <a:sym typeface="Instagram Sans"/>
              </a:defRPr>
            </a:lvl4pPr>
            <a:lvl5pPr lvl="4">
              <a:spcBef>
                <a:spcPts val="800"/>
              </a:spcBef>
              <a:spcAft>
                <a:spcPts val="0"/>
              </a:spcAft>
              <a:buSzPts val="2900"/>
              <a:buFont typeface="Instagram Sans"/>
              <a:buNone/>
              <a:defRPr sz="2900">
                <a:latin typeface="Instagram Sans"/>
                <a:ea typeface="Instagram Sans"/>
                <a:cs typeface="Instagram Sans"/>
                <a:sym typeface="Instagram Sans"/>
              </a:defRPr>
            </a:lvl5pPr>
            <a:lvl6pPr lvl="5">
              <a:spcBef>
                <a:spcPts val="800"/>
              </a:spcBef>
              <a:spcAft>
                <a:spcPts val="0"/>
              </a:spcAft>
              <a:buSzPts val="2900"/>
              <a:buFont typeface="Instagram Sans"/>
              <a:buNone/>
              <a:defRPr sz="2900">
                <a:latin typeface="Instagram Sans"/>
                <a:ea typeface="Instagram Sans"/>
                <a:cs typeface="Instagram Sans"/>
                <a:sym typeface="Instagram Sans"/>
              </a:defRPr>
            </a:lvl6pPr>
            <a:lvl7pPr lvl="6">
              <a:spcBef>
                <a:spcPts val="800"/>
              </a:spcBef>
              <a:spcAft>
                <a:spcPts val="0"/>
              </a:spcAft>
              <a:buSzPts val="2900"/>
              <a:buFont typeface="Instagram Sans"/>
              <a:buNone/>
              <a:defRPr sz="2900">
                <a:latin typeface="Instagram Sans"/>
                <a:ea typeface="Instagram Sans"/>
                <a:cs typeface="Instagram Sans"/>
                <a:sym typeface="Instagram Sans"/>
              </a:defRPr>
            </a:lvl7pPr>
            <a:lvl8pPr lvl="7">
              <a:spcBef>
                <a:spcPts val="800"/>
              </a:spcBef>
              <a:spcAft>
                <a:spcPts val="0"/>
              </a:spcAft>
              <a:buSzPts val="2900"/>
              <a:buFont typeface="Instagram Sans"/>
              <a:buNone/>
              <a:defRPr sz="2900">
                <a:latin typeface="Instagram Sans"/>
                <a:ea typeface="Instagram Sans"/>
                <a:cs typeface="Instagram Sans"/>
                <a:sym typeface="Instagram Sans"/>
              </a:defRPr>
            </a:lvl8pPr>
            <a:lvl9pPr lvl="8">
              <a:spcBef>
                <a:spcPts val="800"/>
              </a:spcBef>
              <a:spcAft>
                <a:spcPts val="0"/>
              </a:spcAft>
              <a:buSzPts val="2900"/>
              <a:buFont typeface="Instagram Sans"/>
              <a:buNone/>
              <a:defRPr sz="2900">
                <a:latin typeface="Instagram Sans"/>
                <a:ea typeface="Instagram Sans"/>
                <a:cs typeface="Instagram Sans"/>
                <a:sym typeface="Instagram Sans"/>
              </a:defRPr>
            </a:lvl9pPr>
          </a:lstStyle>
          <a:p>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Title Slide 1">
  <p:cSld name="Title Slide_1">
    <p:bg>
      <p:bgPr>
        <a:solidFill>
          <a:schemeClr val="lt1"/>
        </a:solidFill>
        <a:effectLst/>
      </p:bgPr>
    </p:bg>
    <p:spTree>
      <p:nvGrpSpPr>
        <p:cNvPr id="1" name="Shape 3595"/>
        <p:cNvGrpSpPr/>
        <p:nvPr/>
      </p:nvGrpSpPr>
      <p:grpSpPr>
        <a:xfrm>
          <a:off x="0" y="0"/>
          <a:ext cx="0" cy="0"/>
          <a:chOff x="0" y="0"/>
          <a:chExt cx="0" cy="0"/>
        </a:xfrm>
      </p:grpSpPr>
      <p:pic>
        <p:nvPicPr>
          <p:cNvPr id="3596" name="Google Shape;3596;g3dcfbff74e0_0_282"/>
          <p:cNvPicPr preferRelativeResize="0"/>
          <p:nvPr/>
        </p:nvPicPr>
        <p:blipFill rotWithShape="1">
          <a:blip r:embed="rId2">
            <a:alphaModFix/>
          </a:blip>
          <a:srcRect r="10"/>
          <a:stretch/>
        </p:blipFill>
        <p:spPr>
          <a:xfrm>
            <a:off x="889" y="0"/>
            <a:ext cx="18286223" cy="10287000"/>
          </a:xfrm>
          <a:prstGeom prst="rect">
            <a:avLst/>
          </a:prstGeom>
          <a:noFill/>
          <a:ln>
            <a:noFill/>
          </a:ln>
        </p:spPr>
      </p:pic>
      <p:sp>
        <p:nvSpPr>
          <p:cNvPr id="3597" name="Google Shape;3597;g3dcfbff74e0_0_282"/>
          <p:cNvSpPr txBox="1">
            <a:spLocks noGrp="1"/>
          </p:cNvSpPr>
          <p:nvPr>
            <p:ph type="title"/>
          </p:nvPr>
        </p:nvSpPr>
        <p:spPr>
          <a:xfrm>
            <a:off x="857251" y="750900"/>
            <a:ext cx="16450800" cy="1086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8800"/>
              <a:buFont typeface="Instagram Sans"/>
              <a:buNone/>
              <a:defRPr sz="8800">
                <a:solidFill>
                  <a:schemeClr val="lt1"/>
                </a:solidFill>
                <a:latin typeface="Instagram Sans"/>
                <a:ea typeface="Instagram Sans"/>
                <a:cs typeface="Instagram Sans"/>
                <a:sym typeface="Instagram Sans"/>
              </a:defRPr>
            </a:lvl1pPr>
            <a:lvl2pPr lvl="1">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2pPr>
            <a:lvl3pPr lvl="2">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3pPr>
            <a:lvl4pPr lvl="3">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4pPr>
            <a:lvl5pPr lvl="4">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5pPr>
            <a:lvl6pPr lvl="5">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6pPr>
            <a:lvl7pPr lvl="6">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7pPr>
            <a:lvl8pPr lvl="7">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8pPr>
            <a:lvl9pPr lvl="8">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9pPr>
          </a:lstStyle>
          <a:p>
            <a:endParaRPr/>
          </a:p>
        </p:txBody>
      </p:sp>
      <p:sp>
        <p:nvSpPr>
          <p:cNvPr id="3598" name="Google Shape;3598;g3dcfbff74e0_0_282"/>
          <p:cNvSpPr txBox="1">
            <a:spLocks noGrp="1"/>
          </p:cNvSpPr>
          <p:nvPr>
            <p:ph type="subTitle" idx="1"/>
          </p:nvPr>
        </p:nvSpPr>
        <p:spPr>
          <a:xfrm>
            <a:off x="857250" y="2269998"/>
            <a:ext cx="15309600" cy="394800"/>
          </a:xfrm>
          <a:prstGeom prst="rect">
            <a:avLst/>
          </a:prstGeom>
        </p:spPr>
        <p:txBody>
          <a:bodyPr spcFirstLastPara="1" wrap="square" lIns="0" tIns="0" rIns="0" bIns="0" anchor="t" anchorCtr="0">
            <a:noAutofit/>
          </a:bodyPr>
          <a:lstStyle>
            <a:lvl1pPr lvl="0">
              <a:spcBef>
                <a:spcPts val="15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1pPr>
            <a:lvl2pPr lvl="1">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2pPr>
            <a:lvl3pPr lvl="2">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3pPr>
            <a:lvl4pPr lvl="3">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4pPr>
            <a:lvl5pPr lvl="4">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5pPr>
            <a:lvl6pPr lvl="5">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6pPr>
            <a:lvl7pPr lvl="6">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7pPr>
            <a:lvl8pPr lvl="7">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8pPr>
            <a:lvl9pPr lvl="8">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9pPr>
          </a:lstStyle>
          <a:p>
            <a:endParaRPr/>
          </a:p>
        </p:txBody>
      </p:sp>
      <p:pic>
        <p:nvPicPr>
          <p:cNvPr id="3599" name="Google Shape;3599;g3dcfbff74e0_0_282"/>
          <p:cNvPicPr preferRelativeResize="0"/>
          <p:nvPr/>
        </p:nvPicPr>
        <p:blipFill>
          <a:blip r:embed="rId3">
            <a:alphaModFix/>
          </a:blip>
          <a:stretch>
            <a:fillRect/>
          </a:stretch>
        </p:blipFill>
        <p:spPr>
          <a:xfrm>
            <a:off x="15715406" y="857250"/>
            <a:ext cx="1715343" cy="1714501"/>
          </a:xfrm>
          <a:prstGeom prst="rect">
            <a:avLst/>
          </a:prstGeom>
          <a:noFill/>
          <a:ln>
            <a:noFill/>
          </a:ln>
        </p:spPr>
      </p:pic>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600"/>
        <p:cNvGrpSpPr/>
        <p:nvPr/>
      </p:nvGrpSpPr>
      <p:grpSpPr>
        <a:xfrm>
          <a:off x="0" y="0"/>
          <a:ext cx="0" cy="0"/>
          <a:chOff x="0" y="0"/>
          <a:chExt cx="0" cy="0"/>
        </a:xfrm>
      </p:grpSpPr>
      <p:sp>
        <p:nvSpPr>
          <p:cNvPr id="3601" name="Google Shape;3601;g3dcfbff74e0_0_28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02" name="Google Shape;3602;g3dcfbff74e0_0_287"/>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03" name="Google Shape;3603;g3dcfbff74e0_0_287"/>
          <p:cNvSpPr txBox="1">
            <a:spLocks noGrp="1"/>
          </p:cNvSpPr>
          <p:nvPr>
            <p:ph type="subTitle" idx="2"/>
          </p:nvPr>
        </p:nvSpPr>
        <p:spPr>
          <a:xfrm>
            <a:off x="842325" y="2563669"/>
            <a:ext cx="6758700" cy="4294500"/>
          </a:xfrm>
          <a:prstGeom prst="rect">
            <a:avLst/>
          </a:prstGeom>
        </p:spPr>
        <p:txBody>
          <a:bodyPr spcFirstLastPara="1" wrap="square" lIns="0" tIns="0" rIns="0" bIns="0" anchor="t" anchorCtr="0">
            <a:noAutofit/>
          </a:bodyPr>
          <a:lstStyle>
            <a:lvl1pPr lvl="0">
              <a:spcBef>
                <a:spcPts val="1500"/>
              </a:spcBef>
              <a:spcAft>
                <a:spcPts val="0"/>
              </a:spcAft>
              <a:buClr>
                <a:schemeClr val="accent3"/>
              </a:buClr>
              <a:buSzPts val="5900"/>
              <a:buNone/>
              <a:defRPr>
                <a:solidFill>
                  <a:schemeClr val="accent3"/>
                </a:solidFill>
              </a:defRPr>
            </a:lvl1pPr>
            <a:lvl2pPr lvl="1">
              <a:spcBef>
                <a:spcPts val="800"/>
              </a:spcBef>
              <a:spcAft>
                <a:spcPts val="0"/>
              </a:spcAft>
              <a:buClr>
                <a:schemeClr val="accent3"/>
              </a:buClr>
              <a:buSzPts val="5900"/>
              <a:buNone/>
              <a:defRPr>
                <a:solidFill>
                  <a:schemeClr val="accent3"/>
                </a:solidFill>
              </a:defRPr>
            </a:lvl2pPr>
            <a:lvl3pPr lvl="2">
              <a:spcBef>
                <a:spcPts val="800"/>
              </a:spcBef>
              <a:spcAft>
                <a:spcPts val="0"/>
              </a:spcAft>
              <a:buClr>
                <a:schemeClr val="accent3"/>
              </a:buClr>
              <a:buSzPts val="5900"/>
              <a:buNone/>
              <a:defRPr>
                <a:solidFill>
                  <a:schemeClr val="accent3"/>
                </a:solidFill>
              </a:defRPr>
            </a:lvl3pPr>
            <a:lvl4pPr lvl="3">
              <a:spcBef>
                <a:spcPts val="800"/>
              </a:spcBef>
              <a:spcAft>
                <a:spcPts val="0"/>
              </a:spcAft>
              <a:buClr>
                <a:schemeClr val="accent3"/>
              </a:buClr>
              <a:buSzPts val="5900"/>
              <a:buNone/>
              <a:defRPr>
                <a:solidFill>
                  <a:schemeClr val="accent3"/>
                </a:solidFill>
              </a:defRPr>
            </a:lvl4pPr>
            <a:lvl5pPr lvl="4">
              <a:spcBef>
                <a:spcPts val="800"/>
              </a:spcBef>
              <a:spcAft>
                <a:spcPts val="0"/>
              </a:spcAft>
              <a:buClr>
                <a:schemeClr val="accent3"/>
              </a:buClr>
              <a:buSzPts val="5900"/>
              <a:buNone/>
              <a:defRPr>
                <a:solidFill>
                  <a:schemeClr val="accent3"/>
                </a:solidFill>
              </a:defRPr>
            </a:lvl5pPr>
            <a:lvl6pPr lvl="5">
              <a:spcBef>
                <a:spcPts val="800"/>
              </a:spcBef>
              <a:spcAft>
                <a:spcPts val="0"/>
              </a:spcAft>
              <a:buClr>
                <a:schemeClr val="accent3"/>
              </a:buClr>
              <a:buSzPts val="5900"/>
              <a:buNone/>
              <a:defRPr sz="5900">
                <a:solidFill>
                  <a:schemeClr val="accent3"/>
                </a:solidFill>
              </a:defRPr>
            </a:lvl6pPr>
            <a:lvl7pPr lvl="6">
              <a:spcBef>
                <a:spcPts val="800"/>
              </a:spcBef>
              <a:spcAft>
                <a:spcPts val="0"/>
              </a:spcAft>
              <a:buClr>
                <a:schemeClr val="accent3"/>
              </a:buClr>
              <a:buSzPts val="5900"/>
              <a:buNone/>
              <a:defRPr sz="5900">
                <a:solidFill>
                  <a:schemeClr val="accent3"/>
                </a:solidFill>
              </a:defRPr>
            </a:lvl7pPr>
            <a:lvl8pPr lvl="7">
              <a:spcBef>
                <a:spcPts val="800"/>
              </a:spcBef>
              <a:spcAft>
                <a:spcPts val="0"/>
              </a:spcAft>
              <a:buClr>
                <a:schemeClr val="accent3"/>
              </a:buClr>
              <a:buSzPts val="5900"/>
              <a:buNone/>
              <a:defRPr sz="5900">
                <a:solidFill>
                  <a:schemeClr val="accent3"/>
                </a:solidFill>
              </a:defRPr>
            </a:lvl8pPr>
            <a:lvl9pPr lvl="8">
              <a:spcBef>
                <a:spcPts val="800"/>
              </a:spcBef>
              <a:spcAft>
                <a:spcPts val="0"/>
              </a:spcAft>
              <a:buClr>
                <a:schemeClr val="accent3"/>
              </a:buClr>
              <a:buSzPts val="5900"/>
              <a:buNone/>
              <a:defRPr sz="5900">
                <a:solidFill>
                  <a:schemeClr val="accent3"/>
                </a:solidFill>
              </a:defRPr>
            </a:lvl9pPr>
          </a:lstStyle>
          <a:p>
            <a:endParaRPr/>
          </a:p>
        </p:txBody>
      </p:sp>
      <p:sp>
        <p:nvSpPr>
          <p:cNvPr id="3604" name="Google Shape;3604;g3dcfbff74e0_0_287"/>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05" name="Google Shape;3605;g3dcfbff74e0_0_287"/>
          <p:cNvSpPr txBox="1">
            <a:spLocks noGrp="1"/>
          </p:cNvSpPr>
          <p:nvPr>
            <p:ph type="subTitle" idx="3"/>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06" name="Google Shape;3606;g3dcfbff74e0_0_287"/>
          <p:cNvSpPr txBox="1">
            <a:spLocks noGrp="1"/>
          </p:cNvSpPr>
          <p:nvPr>
            <p:ph type="body" idx="4"/>
          </p:nvPr>
        </p:nvSpPr>
        <p:spPr>
          <a:xfrm>
            <a:off x="7915650" y="2571750"/>
            <a:ext cx="8114700" cy="6858000"/>
          </a:xfrm>
          <a:prstGeom prst="rect">
            <a:avLst/>
          </a:prstGeom>
        </p:spPr>
        <p:txBody>
          <a:bodyPr spcFirstLastPara="1" wrap="square" lIns="0" tIns="0" rIns="0" bIns="0" anchor="t" anchorCtr="0">
            <a:noAutofit/>
          </a:bodyPr>
          <a:lstStyle>
            <a:lvl1pPr marL="457200" lvl="0" indent="-228600">
              <a:spcBef>
                <a:spcPts val="1500"/>
              </a:spcBef>
              <a:spcAft>
                <a:spcPts val="0"/>
              </a:spcAft>
              <a:buSzPts val="3500"/>
              <a:buNone/>
              <a:defRPr sz="3500"/>
            </a:lvl1pPr>
            <a:lvl2pPr marL="914400" lvl="1" indent="-228600">
              <a:spcBef>
                <a:spcPts val="800"/>
              </a:spcBef>
              <a:spcAft>
                <a:spcPts val="0"/>
              </a:spcAft>
              <a:buSzPts val="3500"/>
              <a:buNone/>
              <a:defRPr sz="3500"/>
            </a:lvl2pPr>
            <a:lvl3pPr marL="1371600" lvl="2" indent="-228600">
              <a:spcBef>
                <a:spcPts val="800"/>
              </a:spcBef>
              <a:spcAft>
                <a:spcPts val="0"/>
              </a:spcAft>
              <a:buSzPts val="3500"/>
              <a:buNone/>
              <a:defRPr sz="3500"/>
            </a:lvl3pPr>
            <a:lvl4pPr marL="1828800" lvl="3" indent="-228600">
              <a:spcBef>
                <a:spcPts val="800"/>
              </a:spcBef>
              <a:spcAft>
                <a:spcPts val="0"/>
              </a:spcAft>
              <a:buSzPts val="3500"/>
              <a:buNone/>
              <a:defRPr sz="3500"/>
            </a:lvl4pPr>
            <a:lvl5pPr marL="2286000" lvl="4" indent="-228600">
              <a:spcBef>
                <a:spcPts val="800"/>
              </a:spcBef>
              <a:spcAft>
                <a:spcPts val="0"/>
              </a:spcAft>
              <a:buSzPts val="3500"/>
              <a:buNone/>
              <a:defRPr sz="3500"/>
            </a:lvl5pPr>
            <a:lvl6pPr marL="2743200" lvl="5" indent="-450850">
              <a:spcBef>
                <a:spcPts val="800"/>
              </a:spcBef>
              <a:spcAft>
                <a:spcPts val="0"/>
              </a:spcAft>
              <a:buSzPts val="3500"/>
              <a:buChar char="•"/>
              <a:defRPr sz="3500"/>
            </a:lvl6pPr>
            <a:lvl7pPr marL="3200400" lvl="6" indent="-450850">
              <a:spcBef>
                <a:spcPts val="800"/>
              </a:spcBef>
              <a:spcAft>
                <a:spcPts val="0"/>
              </a:spcAft>
              <a:buSzPts val="3500"/>
              <a:buChar char="•"/>
              <a:defRPr sz="3500"/>
            </a:lvl7pPr>
            <a:lvl8pPr marL="3657600" lvl="7" indent="-450850">
              <a:spcBef>
                <a:spcPts val="800"/>
              </a:spcBef>
              <a:spcAft>
                <a:spcPts val="0"/>
              </a:spcAft>
              <a:buSzPts val="3500"/>
              <a:buChar char="•"/>
              <a:defRPr sz="3500"/>
            </a:lvl8pPr>
            <a:lvl9pPr marL="4114800" lvl="8" indent="-450850">
              <a:spcBef>
                <a:spcPts val="800"/>
              </a:spcBef>
              <a:spcAft>
                <a:spcPts val="0"/>
              </a:spcAft>
              <a:buSzPts val="3500"/>
              <a:buChar char="•"/>
              <a:defRPr sz="3500"/>
            </a:lvl9pPr>
          </a:lstStyle>
          <a:p>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Schedule">
  <p:cSld name="Agenda_2">
    <p:spTree>
      <p:nvGrpSpPr>
        <p:cNvPr id="1" name="Shape 3607"/>
        <p:cNvGrpSpPr/>
        <p:nvPr/>
      </p:nvGrpSpPr>
      <p:grpSpPr>
        <a:xfrm>
          <a:off x="0" y="0"/>
          <a:ext cx="0" cy="0"/>
          <a:chOff x="0" y="0"/>
          <a:chExt cx="0" cy="0"/>
        </a:xfrm>
      </p:grpSpPr>
      <p:sp>
        <p:nvSpPr>
          <p:cNvPr id="3608" name="Google Shape;3608;g3dcfbff74e0_0_294"/>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09" name="Google Shape;3609;g3dcfbff74e0_0_294"/>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10" name="Google Shape;3610;g3dcfbff74e0_0_294"/>
          <p:cNvSpPr txBox="1">
            <a:spLocks noGrp="1"/>
          </p:cNvSpPr>
          <p:nvPr>
            <p:ph type="subTitle" idx="2"/>
          </p:nvPr>
        </p:nvSpPr>
        <p:spPr>
          <a:xfrm>
            <a:off x="842325" y="2563669"/>
            <a:ext cx="6758700" cy="4294500"/>
          </a:xfrm>
          <a:prstGeom prst="rect">
            <a:avLst/>
          </a:prstGeom>
        </p:spPr>
        <p:txBody>
          <a:bodyPr spcFirstLastPara="1" wrap="square" lIns="0" tIns="0" rIns="0" bIns="0" anchor="t" anchorCtr="0">
            <a:noAutofit/>
          </a:bodyPr>
          <a:lstStyle>
            <a:lvl1pPr lvl="0">
              <a:spcBef>
                <a:spcPts val="1500"/>
              </a:spcBef>
              <a:spcAft>
                <a:spcPts val="0"/>
              </a:spcAft>
              <a:buClr>
                <a:schemeClr val="accent3"/>
              </a:buClr>
              <a:buSzPts val="5900"/>
              <a:buNone/>
              <a:defRPr>
                <a:solidFill>
                  <a:schemeClr val="accent3"/>
                </a:solidFill>
              </a:defRPr>
            </a:lvl1pPr>
            <a:lvl2pPr lvl="1">
              <a:spcBef>
                <a:spcPts val="800"/>
              </a:spcBef>
              <a:spcAft>
                <a:spcPts val="0"/>
              </a:spcAft>
              <a:buClr>
                <a:schemeClr val="accent3"/>
              </a:buClr>
              <a:buSzPts val="5900"/>
              <a:buNone/>
              <a:defRPr>
                <a:solidFill>
                  <a:schemeClr val="accent3"/>
                </a:solidFill>
              </a:defRPr>
            </a:lvl2pPr>
            <a:lvl3pPr lvl="2">
              <a:spcBef>
                <a:spcPts val="800"/>
              </a:spcBef>
              <a:spcAft>
                <a:spcPts val="0"/>
              </a:spcAft>
              <a:buClr>
                <a:schemeClr val="accent3"/>
              </a:buClr>
              <a:buSzPts val="5900"/>
              <a:buNone/>
              <a:defRPr>
                <a:solidFill>
                  <a:schemeClr val="accent3"/>
                </a:solidFill>
              </a:defRPr>
            </a:lvl3pPr>
            <a:lvl4pPr lvl="3">
              <a:spcBef>
                <a:spcPts val="800"/>
              </a:spcBef>
              <a:spcAft>
                <a:spcPts val="0"/>
              </a:spcAft>
              <a:buClr>
                <a:schemeClr val="accent3"/>
              </a:buClr>
              <a:buSzPts val="5900"/>
              <a:buNone/>
              <a:defRPr>
                <a:solidFill>
                  <a:schemeClr val="accent3"/>
                </a:solidFill>
              </a:defRPr>
            </a:lvl4pPr>
            <a:lvl5pPr lvl="4">
              <a:spcBef>
                <a:spcPts val="800"/>
              </a:spcBef>
              <a:spcAft>
                <a:spcPts val="0"/>
              </a:spcAft>
              <a:buClr>
                <a:schemeClr val="accent3"/>
              </a:buClr>
              <a:buSzPts val="5900"/>
              <a:buNone/>
              <a:defRPr>
                <a:solidFill>
                  <a:schemeClr val="accent3"/>
                </a:solidFill>
              </a:defRPr>
            </a:lvl5pPr>
            <a:lvl6pPr lvl="5">
              <a:spcBef>
                <a:spcPts val="800"/>
              </a:spcBef>
              <a:spcAft>
                <a:spcPts val="0"/>
              </a:spcAft>
              <a:buClr>
                <a:schemeClr val="accent3"/>
              </a:buClr>
              <a:buSzPts val="5900"/>
              <a:buNone/>
              <a:defRPr sz="5900">
                <a:solidFill>
                  <a:schemeClr val="accent3"/>
                </a:solidFill>
              </a:defRPr>
            </a:lvl6pPr>
            <a:lvl7pPr lvl="6">
              <a:spcBef>
                <a:spcPts val="800"/>
              </a:spcBef>
              <a:spcAft>
                <a:spcPts val="0"/>
              </a:spcAft>
              <a:buClr>
                <a:schemeClr val="accent3"/>
              </a:buClr>
              <a:buSzPts val="5900"/>
              <a:buNone/>
              <a:defRPr sz="5900">
                <a:solidFill>
                  <a:schemeClr val="accent3"/>
                </a:solidFill>
              </a:defRPr>
            </a:lvl7pPr>
            <a:lvl8pPr lvl="7">
              <a:spcBef>
                <a:spcPts val="800"/>
              </a:spcBef>
              <a:spcAft>
                <a:spcPts val="0"/>
              </a:spcAft>
              <a:buClr>
                <a:schemeClr val="accent3"/>
              </a:buClr>
              <a:buSzPts val="5900"/>
              <a:buNone/>
              <a:defRPr sz="5900">
                <a:solidFill>
                  <a:schemeClr val="accent3"/>
                </a:solidFill>
              </a:defRPr>
            </a:lvl8pPr>
            <a:lvl9pPr lvl="8">
              <a:spcBef>
                <a:spcPts val="800"/>
              </a:spcBef>
              <a:spcAft>
                <a:spcPts val="0"/>
              </a:spcAft>
              <a:buClr>
                <a:schemeClr val="accent3"/>
              </a:buClr>
              <a:buSzPts val="5900"/>
              <a:buNone/>
              <a:defRPr sz="5900">
                <a:solidFill>
                  <a:schemeClr val="accent3"/>
                </a:solidFill>
              </a:defRPr>
            </a:lvl9pPr>
          </a:lstStyle>
          <a:p>
            <a:endParaRPr/>
          </a:p>
        </p:txBody>
      </p:sp>
      <p:sp>
        <p:nvSpPr>
          <p:cNvPr id="3611" name="Google Shape;3611;g3dcfbff74e0_0_294"/>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12" name="Google Shape;3612;g3dcfbff74e0_0_294"/>
          <p:cNvSpPr txBox="1">
            <a:spLocks noGrp="1"/>
          </p:cNvSpPr>
          <p:nvPr>
            <p:ph type="subTitle" idx="3"/>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13" name="Google Shape;3613;g3dcfbff74e0_0_294"/>
          <p:cNvSpPr txBox="1">
            <a:spLocks noGrp="1"/>
          </p:cNvSpPr>
          <p:nvPr>
            <p:ph type="body" idx="4"/>
          </p:nvPr>
        </p:nvSpPr>
        <p:spPr>
          <a:xfrm>
            <a:off x="7915650" y="2571750"/>
            <a:ext cx="3895500" cy="68580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2200"/>
              <a:buNone/>
              <a:defRPr sz="2200"/>
            </a:lvl1pPr>
            <a:lvl2pPr marL="914400" lvl="1" indent="-228600">
              <a:lnSpc>
                <a:spcPct val="110000"/>
              </a:lnSpc>
              <a:spcBef>
                <a:spcPts val="0"/>
              </a:spcBef>
              <a:spcAft>
                <a:spcPts val="0"/>
              </a:spcAft>
              <a:buSzPts val="2200"/>
              <a:buNone/>
              <a:defRPr sz="2200"/>
            </a:lvl2pPr>
            <a:lvl3pPr marL="1371600" lvl="2" indent="-228600">
              <a:lnSpc>
                <a:spcPct val="110000"/>
              </a:lnSpc>
              <a:spcBef>
                <a:spcPts val="0"/>
              </a:spcBef>
              <a:spcAft>
                <a:spcPts val="0"/>
              </a:spcAft>
              <a:buSzPts val="2200"/>
              <a:buNone/>
              <a:defRPr sz="2200"/>
            </a:lvl3pPr>
            <a:lvl4pPr marL="1828800" lvl="3" indent="-228600">
              <a:lnSpc>
                <a:spcPct val="110000"/>
              </a:lnSpc>
              <a:spcBef>
                <a:spcPts val="0"/>
              </a:spcBef>
              <a:spcAft>
                <a:spcPts val="0"/>
              </a:spcAft>
              <a:buSzPts val="2200"/>
              <a:buNone/>
              <a:defRPr sz="2200"/>
            </a:lvl4pPr>
            <a:lvl5pPr marL="2286000" lvl="4" indent="-228600">
              <a:lnSpc>
                <a:spcPct val="110000"/>
              </a:lnSpc>
              <a:spcBef>
                <a:spcPts val="0"/>
              </a:spcBef>
              <a:spcAft>
                <a:spcPts val="0"/>
              </a:spcAft>
              <a:buSzPts val="2200"/>
              <a:buNone/>
              <a:defRPr sz="2200"/>
            </a:lvl5pPr>
            <a:lvl6pPr marL="2743200" lvl="5" indent="-368300">
              <a:lnSpc>
                <a:spcPct val="110000"/>
              </a:lnSpc>
              <a:spcBef>
                <a:spcPts val="0"/>
              </a:spcBef>
              <a:spcAft>
                <a:spcPts val="0"/>
              </a:spcAft>
              <a:buSzPts val="2200"/>
              <a:buChar char="•"/>
              <a:defRPr sz="2200"/>
            </a:lvl6pPr>
            <a:lvl7pPr marL="3200400" lvl="6" indent="-368300">
              <a:lnSpc>
                <a:spcPct val="110000"/>
              </a:lnSpc>
              <a:spcBef>
                <a:spcPts val="0"/>
              </a:spcBef>
              <a:spcAft>
                <a:spcPts val="0"/>
              </a:spcAft>
              <a:buSzPts val="2200"/>
              <a:buChar char="•"/>
              <a:defRPr sz="2200"/>
            </a:lvl7pPr>
            <a:lvl8pPr marL="3657600" lvl="7" indent="-368300">
              <a:lnSpc>
                <a:spcPct val="110000"/>
              </a:lnSpc>
              <a:spcBef>
                <a:spcPts val="0"/>
              </a:spcBef>
              <a:spcAft>
                <a:spcPts val="0"/>
              </a:spcAft>
              <a:buSzPts val="2200"/>
              <a:buChar char="•"/>
              <a:defRPr sz="2200"/>
            </a:lvl8pPr>
            <a:lvl9pPr marL="4114800" lvl="8" indent="-368300">
              <a:lnSpc>
                <a:spcPct val="110000"/>
              </a:lnSpc>
              <a:spcBef>
                <a:spcPts val="0"/>
              </a:spcBef>
              <a:spcAft>
                <a:spcPts val="0"/>
              </a:spcAft>
              <a:buSzPts val="2200"/>
              <a:buChar char="•"/>
              <a:defRPr sz="2200"/>
            </a:lvl9pPr>
          </a:lstStyle>
          <a:p>
            <a:endParaRPr/>
          </a:p>
        </p:txBody>
      </p:sp>
      <p:sp>
        <p:nvSpPr>
          <p:cNvPr id="3614" name="Google Shape;3614;g3dcfbff74e0_0_294"/>
          <p:cNvSpPr txBox="1">
            <a:spLocks noGrp="1"/>
          </p:cNvSpPr>
          <p:nvPr>
            <p:ph type="body" idx="5"/>
          </p:nvPr>
        </p:nvSpPr>
        <p:spPr>
          <a:xfrm>
            <a:off x="13506450" y="2571750"/>
            <a:ext cx="3895500" cy="68580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2200"/>
              <a:buNone/>
              <a:defRPr sz="2200"/>
            </a:lvl1pPr>
            <a:lvl2pPr marL="914400" lvl="1" indent="-228600">
              <a:lnSpc>
                <a:spcPct val="110000"/>
              </a:lnSpc>
              <a:spcBef>
                <a:spcPts val="0"/>
              </a:spcBef>
              <a:spcAft>
                <a:spcPts val="0"/>
              </a:spcAft>
              <a:buSzPts val="2200"/>
              <a:buNone/>
              <a:defRPr sz="2200"/>
            </a:lvl2pPr>
            <a:lvl3pPr marL="1371600" lvl="2" indent="-228600">
              <a:lnSpc>
                <a:spcPct val="110000"/>
              </a:lnSpc>
              <a:spcBef>
                <a:spcPts val="0"/>
              </a:spcBef>
              <a:spcAft>
                <a:spcPts val="0"/>
              </a:spcAft>
              <a:buSzPts val="2200"/>
              <a:buNone/>
              <a:defRPr sz="2200"/>
            </a:lvl3pPr>
            <a:lvl4pPr marL="1828800" lvl="3" indent="-228600">
              <a:lnSpc>
                <a:spcPct val="110000"/>
              </a:lnSpc>
              <a:spcBef>
                <a:spcPts val="0"/>
              </a:spcBef>
              <a:spcAft>
                <a:spcPts val="0"/>
              </a:spcAft>
              <a:buSzPts val="2200"/>
              <a:buNone/>
              <a:defRPr sz="2200"/>
            </a:lvl4pPr>
            <a:lvl5pPr marL="2286000" lvl="4" indent="-228600">
              <a:lnSpc>
                <a:spcPct val="110000"/>
              </a:lnSpc>
              <a:spcBef>
                <a:spcPts val="0"/>
              </a:spcBef>
              <a:spcAft>
                <a:spcPts val="0"/>
              </a:spcAft>
              <a:buSzPts val="2200"/>
              <a:buNone/>
              <a:defRPr sz="2200"/>
            </a:lvl5pPr>
            <a:lvl6pPr marL="2743200" lvl="5" indent="-368300">
              <a:lnSpc>
                <a:spcPct val="110000"/>
              </a:lnSpc>
              <a:spcBef>
                <a:spcPts val="0"/>
              </a:spcBef>
              <a:spcAft>
                <a:spcPts val="0"/>
              </a:spcAft>
              <a:buSzPts val="2200"/>
              <a:buChar char="•"/>
              <a:defRPr sz="2200"/>
            </a:lvl6pPr>
            <a:lvl7pPr marL="3200400" lvl="6" indent="-368300">
              <a:lnSpc>
                <a:spcPct val="110000"/>
              </a:lnSpc>
              <a:spcBef>
                <a:spcPts val="0"/>
              </a:spcBef>
              <a:spcAft>
                <a:spcPts val="0"/>
              </a:spcAft>
              <a:buSzPts val="2200"/>
              <a:buChar char="•"/>
              <a:defRPr sz="2200"/>
            </a:lvl7pPr>
            <a:lvl8pPr marL="3657600" lvl="7" indent="-368300">
              <a:lnSpc>
                <a:spcPct val="110000"/>
              </a:lnSpc>
              <a:spcBef>
                <a:spcPts val="0"/>
              </a:spcBef>
              <a:spcAft>
                <a:spcPts val="0"/>
              </a:spcAft>
              <a:buSzPts val="2200"/>
              <a:buChar char="•"/>
              <a:defRPr sz="2200"/>
            </a:lvl8pPr>
            <a:lvl9pPr marL="4114800" lvl="8" indent="-368300">
              <a:lnSpc>
                <a:spcPct val="110000"/>
              </a:lnSpc>
              <a:spcBef>
                <a:spcPts val="0"/>
              </a:spcBef>
              <a:spcAft>
                <a:spcPts val="0"/>
              </a:spcAft>
              <a:buSzPts val="2200"/>
              <a:buChar char="•"/>
              <a:defRPr sz="2200"/>
            </a:lvl9pPr>
          </a:lstStyle>
          <a:p>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Title and Subtitle">
  <p:cSld name="Agenda_1">
    <p:spTree>
      <p:nvGrpSpPr>
        <p:cNvPr id="1" name="Shape 3615"/>
        <p:cNvGrpSpPr/>
        <p:nvPr/>
      </p:nvGrpSpPr>
      <p:grpSpPr>
        <a:xfrm>
          <a:off x="0" y="0"/>
          <a:ext cx="0" cy="0"/>
          <a:chOff x="0" y="0"/>
          <a:chExt cx="0" cy="0"/>
        </a:xfrm>
      </p:grpSpPr>
      <p:sp>
        <p:nvSpPr>
          <p:cNvPr id="3616" name="Google Shape;3616;g3dcfbff74e0_0_302"/>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17" name="Google Shape;3617;g3dcfbff74e0_0_302"/>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18" name="Google Shape;3618;g3dcfbff74e0_0_302"/>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19" name="Google Shape;3619;g3dcfbff74e0_0_302"/>
          <p:cNvSpPr txBox="1">
            <a:spLocks noGrp="1"/>
          </p:cNvSpPr>
          <p:nvPr>
            <p:ph type="subTitle" idx="2"/>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Text and Image">
  <p:cSld name="Agenda_1_1">
    <p:spTree>
      <p:nvGrpSpPr>
        <p:cNvPr id="1" name="Shape 3620"/>
        <p:cNvGrpSpPr/>
        <p:nvPr/>
      </p:nvGrpSpPr>
      <p:grpSpPr>
        <a:xfrm>
          <a:off x="0" y="0"/>
          <a:ext cx="0" cy="0"/>
          <a:chOff x="0" y="0"/>
          <a:chExt cx="0" cy="0"/>
        </a:xfrm>
      </p:grpSpPr>
      <p:sp>
        <p:nvSpPr>
          <p:cNvPr id="3621" name="Google Shape;3621;g3dcfbff74e0_0_30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22" name="Google Shape;3622;g3dcfbff74e0_0_307"/>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23" name="Google Shape;3623;g3dcfbff74e0_0_307"/>
          <p:cNvSpPr>
            <a:spLocks noGrp="1"/>
          </p:cNvSpPr>
          <p:nvPr>
            <p:ph type="pic" idx="2"/>
          </p:nvPr>
        </p:nvSpPr>
        <p:spPr>
          <a:xfrm>
            <a:off x="9283446" y="0"/>
            <a:ext cx="9004500" cy="10287000"/>
          </a:xfrm>
          <a:prstGeom prst="rect">
            <a:avLst/>
          </a:prstGeom>
          <a:solidFill>
            <a:schemeClr val="lt2"/>
          </a:solidFill>
          <a:ln>
            <a:noFill/>
          </a:ln>
        </p:spPr>
      </p:sp>
      <p:sp>
        <p:nvSpPr>
          <p:cNvPr id="3624" name="Google Shape;3624;g3dcfbff74e0_0_307"/>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25" name="Google Shape;3625;g3dcfbff74e0_0_307"/>
          <p:cNvSpPr txBox="1">
            <a:spLocks noGrp="1"/>
          </p:cNvSpPr>
          <p:nvPr>
            <p:ph type="subTitle" idx="3"/>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26" name="Google Shape;3626;g3dcfbff74e0_0_307"/>
          <p:cNvSpPr txBox="1">
            <a:spLocks noGrp="1"/>
          </p:cNvSpPr>
          <p:nvPr>
            <p:ph type="body" idx="4"/>
          </p:nvPr>
        </p:nvSpPr>
        <p:spPr>
          <a:xfrm>
            <a:off x="863719" y="5143500"/>
            <a:ext cx="7019400" cy="3429000"/>
          </a:xfrm>
          <a:prstGeom prst="rect">
            <a:avLst/>
          </a:prstGeom>
        </p:spPr>
        <p:txBody>
          <a:bodyPr spcFirstLastPara="1" wrap="square" lIns="0" tIns="0" rIns="0" bIns="0" anchor="t" anchorCtr="0">
            <a:noAutofit/>
          </a:bodyPr>
          <a:lstStyle>
            <a:lvl1pPr marL="457200" lvl="0" indent="-228600">
              <a:lnSpc>
                <a:spcPct val="100000"/>
              </a:lnSpc>
              <a:spcBef>
                <a:spcPts val="1500"/>
              </a:spcBef>
              <a:spcAft>
                <a:spcPts val="0"/>
              </a:spcAft>
              <a:buSzPts val="2900"/>
              <a:buNone/>
              <a:defRPr sz="2900"/>
            </a:lvl1pPr>
            <a:lvl2pPr marL="914400" lvl="1" indent="-228600">
              <a:lnSpc>
                <a:spcPct val="100000"/>
              </a:lnSpc>
              <a:spcBef>
                <a:spcPts val="800"/>
              </a:spcBef>
              <a:spcAft>
                <a:spcPts val="0"/>
              </a:spcAft>
              <a:buSzPts val="2900"/>
              <a:buNone/>
              <a:defRPr sz="2900"/>
            </a:lvl2pPr>
            <a:lvl3pPr marL="1371600" lvl="2" indent="-228600">
              <a:lnSpc>
                <a:spcPct val="100000"/>
              </a:lnSpc>
              <a:spcBef>
                <a:spcPts val="800"/>
              </a:spcBef>
              <a:spcAft>
                <a:spcPts val="0"/>
              </a:spcAft>
              <a:buSzPts val="2900"/>
              <a:buNone/>
              <a:defRPr sz="2900"/>
            </a:lvl3pPr>
            <a:lvl4pPr marL="1828800" lvl="3" indent="-228600">
              <a:lnSpc>
                <a:spcPct val="100000"/>
              </a:lnSpc>
              <a:spcBef>
                <a:spcPts val="800"/>
              </a:spcBef>
              <a:spcAft>
                <a:spcPts val="0"/>
              </a:spcAft>
              <a:buSzPts val="2900"/>
              <a:buNone/>
              <a:defRPr sz="2900"/>
            </a:lvl4pPr>
            <a:lvl5pPr marL="2286000" lvl="4" indent="-228600">
              <a:lnSpc>
                <a:spcPct val="100000"/>
              </a:lnSpc>
              <a:spcBef>
                <a:spcPts val="800"/>
              </a:spcBef>
              <a:spcAft>
                <a:spcPts val="0"/>
              </a:spcAft>
              <a:buSzPts val="2900"/>
              <a:buNone/>
              <a:defRPr sz="2900"/>
            </a:lvl5pPr>
            <a:lvl6pPr marL="2743200" lvl="5" indent="-412750">
              <a:lnSpc>
                <a:spcPct val="100000"/>
              </a:lnSpc>
              <a:spcBef>
                <a:spcPts val="800"/>
              </a:spcBef>
              <a:spcAft>
                <a:spcPts val="0"/>
              </a:spcAft>
              <a:buSzPts val="2900"/>
              <a:buChar char="•"/>
              <a:defRPr sz="2900"/>
            </a:lvl6pPr>
            <a:lvl7pPr marL="3200400" lvl="6" indent="-412750">
              <a:lnSpc>
                <a:spcPct val="100000"/>
              </a:lnSpc>
              <a:spcBef>
                <a:spcPts val="800"/>
              </a:spcBef>
              <a:spcAft>
                <a:spcPts val="0"/>
              </a:spcAft>
              <a:buSzPts val="2900"/>
              <a:buChar char="•"/>
              <a:defRPr sz="2900"/>
            </a:lvl7pPr>
            <a:lvl8pPr marL="3657600" lvl="7" indent="-412750">
              <a:lnSpc>
                <a:spcPct val="100000"/>
              </a:lnSpc>
              <a:spcBef>
                <a:spcPts val="800"/>
              </a:spcBef>
              <a:spcAft>
                <a:spcPts val="0"/>
              </a:spcAft>
              <a:buSzPts val="2900"/>
              <a:buChar char="•"/>
              <a:defRPr sz="2900"/>
            </a:lvl8pPr>
            <a:lvl9pPr marL="4114800" lvl="8" indent="-412750">
              <a:lnSpc>
                <a:spcPct val="100000"/>
              </a:lnSpc>
              <a:spcBef>
                <a:spcPts val="800"/>
              </a:spcBef>
              <a:spcAft>
                <a:spcPts val="0"/>
              </a:spcAft>
              <a:buSzPts val="2900"/>
              <a:buChar char="•"/>
              <a:defRPr sz="2900"/>
            </a:lvl9pPr>
          </a:lstStyle>
          <a:p>
            <a:endParaRPr/>
          </a:p>
        </p:txBody>
      </p:sp>
      <p:sp>
        <p:nvSpPr>
          <p:cNvPr id="3627" name="Google Shape;3627;g3dcfbff74e0_0_307"/>
          <p:cNvSpPr txBox="1">
            <a:spLocks noGrp="1"/>
          </p:cNvSpPr>
          <p:nvPr>
            <p:ph type="body" idx="5"/>
          </p:nvPr>
        </p:nvSpPr>
        <p:spPr>
          <a:xfrm>
            <a:off x="863719" y="2571750"/>
            <a:ext cx="7019400" cy="1714500"/>
          </a:xfrm>
          <a:prstGeom prst="rect">
            <a:avLst/>
          </a:prstGeom>
        </p:spPr>
        <p:txBody>
          <a:bodyPr spcFirstLastPara="1" wrap="square" lIns="0" tIns="0" rIns="0" bIns="0" anchor="t" anchorCtr="0">
            <a:noAutofit/>
          </a:bodyPr>
          <a:lstStyle>
            <a:lvl1pPr marL="457200" lvl="0" indent="-228600">
              <a:lnSpc>
                <a:spcPct val="100000"/>
              </a:lnSpc>
              <a:spcBef>
                <a:spcPts val="1500"/>
              </a:spcBef>
              <a:spcAft>
                <a:spcPts val="0"/>
              </a:spcAft>
              <a:buSzPts val="5900"/>
              <a:buNone/>
              <a:defRPr/>
            </a:lvl1pPr>
            <a:lvl2pPr marL="914400" lvl="1" indent="-228600">
              <a:lnSpc>
                <a:spcPct val="100000"/>
              </a:lnSpc>
              <a:spcBef>
                <a:spcPts val="800"/>
              </a:spcBef>
              <a:spcAft>
                <a:spcPts val="0"/>
              </a:spcAft>
              <a:buSzPts val="5900"/>
              <a:buNone/>
              <a:defRPr/>
            </a:lvl2pPr>
            <a:lvl3pPr marL="1371600" lvl="2" indent="-228600">
              <a:lnSpc>
                <a:spcPct val="100000"/>
              </a:lnSpc>
              <a:spcBef>
                <a:spcPts val="800"/>
              </a:spcBef>
              <a:spcAft>
                <a:spcPts val="0"/>
              </a:spcAft>
              <a:buSzPts val="5900"/>
              <a:buNone/>
              <a:defRPr/>
            </a:lvl3pPr>
            <a:lvl4pPr marL="1828800" lvl="3" indent="-228600">
              <a:lnSpc>
                <a:spcPct val="100000"/>
              </a:lnSpc>
              <a:spcBef>
                <a:spcPts val="800"/>
              </a:spcBef>
              <a:spcAft>
                <a:spcPts val="0"/>
              </a:spcAft>
              <a:buSzPts val="5900"/>
              <a:buNone/>
              <a:defRPr/>
            </a:lvl4pPr>
            <a:lvl5pPr marL="2286000" lvl="4" indent="-228600">
              <a:lnSpc>
                <a:spcPct val="100000"/>
              </a:lnSpc>
              <a:spcBef>
                <a:spcPts val="800"/>
              </a:spcBef>
              <a:spcAft>
                <a:spcPts val="0"/>
              </a:spcAft>
              <a:buSzPts val="5900"/>
              <a:buNone/>
              <a:defRPr/>
            </a:lvl5pPr>
            <a:lvl6pPr marL="2743200" lvl="5" indent="-603250">
              <a:lnSpc>
                <a:spcPct val="100000"/>
              </a:lnSpc>
              <a:spcBef>
                <a:spcPts val="800"/>
              </a:spcBef>
              <a:spcAft>
                <a:spcPts val="0"/>
              </a:spcAft>
              <a:buSzPts val="5900"/>
              <a:buChar char="•"/>
              <a:defRPr sz="5900"/>
            </a:lvl6pPr>
            <a:lvl7pPr marL="3200400" lvl="6" indent="-603250">
              <a:lnSpc>
                <a:spcPct val="100000"/>
              </a:lnSpc>
              <a:spcBef>
                <a:spcPts val="800"/>
              </a:spcBef>
              <a:spcAft>
                <a:spcPts val="0"/>
              </a:spcAft>
              <a:buSzPts val="5900"/>
              <a:buChar char="•"/>
              <a:defRPr sz="5900"/>
            </a:lvl7pPr>
            <a:lvl8pPr marL="3657600" lvl="7" indent="-603250">
              <a:lnSpc>
                <a:spcPct val="100000"/>
              </a:lnSpc>
              <a:spcBef>
                <a:spcPts val="800"/>
              </a:spcBef>
              <a:spcAft>
                <a:spcPts val="0"/>
              </a:spcAft>
              <a:buSzPts val="5900"/>
              <a:buChar char="•"/>
              <a:defRPr sz="5900"/>
            </a:lvl8pPr>
            <a:lvl9pPr marL="4114800" lvl="8" indent="-603250">
              <a:lnSpc>
                <a:spcPct val="100000"/>
              </a:lnSpc>
              <a:spcBef>
                <a:spcPts val="800"/>
              </a:spcBef>
              <a:spcAft>
                <a:spcPts val="0"/>
              </a:spcAft>
              <a:buSzPts val="5900"/>
              <a:buChar char="•"/>
              <a:defRPr sz="5900"/>
            </a:lvl9pPr>
          </a:lstStyle>
          <a:p>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Text and Three Images">
  <p:cSld name="Agenda_1_1_1">
    <p:spTree>
      <p:nvGrpSpPr>
        <p:cNvPr id="1" name="Shape 3628"/>
        <p:cNvGrpSpPr/>
        <p:nvPr/>
      </p:nvGrpSpPr>
      <p:grpSpPr>
        <a:xfrm>
          <a:off x="0" y="0"/>
          <a:ext cx="0" cy="0"/>
          <a:chOff x="0" y="0"/>
          <a:chExt cx="0" cy="0"/>
        </a:xfrm>
      </p:grpSpPr>
      <p:sp>
        <p:nvSpPr>
          <p:cNvPr id="3629" name="Google Shape;3629;g3dcfbff74e0_0_315"/>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30" name="Google Shape;3630;g3dcfbff74e0_0_315"/>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31" name="Google Shape;3631;g3dcfbff74e0_0_315"/>
          <p:cNvSpPr>
            <a:spLocks noGrp="1"/>
          </p:cNvSpPr>
          <p:nvPr>
            <p:ph type="pic" idx="2"/>
          </p:nvPr>
        </p:nvSpPr>
        <p:spPr>
          <a:xfrm>
            <a:off x="7879842" y="2571750"/>
            <a:ext cx="4649700" cy="2928300"/>
          </a:xfrm>
          <a:prstGeom prst="rect">
            <a:avLst/>
          </a:prstGeom>
          <a:solidFill>
            <a:schemeClr val="lt2"/>
          </a:solidFill>
          <a:ln>
            <a:noFill/>
          </a:ln>
        </p:spPr>
      </p:sp>
      <p:sp>
        <p:nvSpPr>
          <p:cNvPr id="3632" name="Google Shape;3632;g3dcfbff74e0_0_315"/>
          <p:cNvSpPr>
            <a:spLocks noGrp="1"/>
          </p:cNvSpPr>
          <p:nvPr>
            <p:ph type="pic" idx="3"/>
          </p:nvPr>
        </p:nvSpPr>
        <p:spPr>
          <a:xfrm>
            <a:off x="12673594" y="2571750"/>
            <a:ext cx="4759500" cy="6007500"/>
          </a:xfrm>
          <a:prstGeom prst="rect">
            <a:avLst/>
          </a:prstGeom>
          <a:solidFill>
            <a:schemeClr val="lt2"/>
          </a:solidFill>
          <a:ln>
            <a:noFill/>
          </a:ln>
        </p:spPr>
      </p:sp>
      <p:sp>
        <p:nvSpPr>
          <p:cNvPr id="3633" name="Google Shape;3633;g3dcfbff74e0_0_315"/>
          <p:cNvSpPr>
            <a:spLocks noGrp="1"/>
          </p:cNvSpPr>
          <p:nvPr>
            <p:ph type="pic" idx="4"/>
          </p:nvPr>
        </p:nvSpPr>
        <p:spPr>
          <a:xfrm>
            <a:off x="7879842" y="5637276"/>
            <a:ext cx="4649700" cy="2928300"/>
          </a:xfrm>
          <a:prstGeom prst="rect">
            <a:avLst/>
          </a:prstGeom>
          <a:solidFill>
            <a:schemeClr val="lt2"/>
          </a:solidFill>
          <a:ln>
            <a:noFill/>
          </a:ln>
        </p:spPr>
      </p:sp>
      <p:sp>
        <p:nvSpPr>
          <p:cNvPr id="3634" name="Google Shape;3634;g3dcfbff74e0_0_315"/>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35" name="Google Shape;3635;g3dcfbff74e0_0_315"/>
          <p:cNvSpPr txBox="1">
            <a:spLocks noGrp="1"/>
          </p:cNvSpPr>
          <p:nvPr>
            <p:ph type="subTitle" idx="5"/>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36" name="Google Shape;3636;g3dcfbff74e0_0_315"/>
          <p:cNvSpPr txBox="1">
            <a:spLocks noGrp="1"/>
          </p:cNvSpPr>
          <p:nvPr>
            <p:ph type="body" idx="6"/>
          </p:nvPr>
        </p:nvSpPr>
        <p:spPr>
          <a:xfrm>
            <a:off x="863719" y="2565056"/>
            <a:ext cx="5615700" cy="6007500"/>
          </a:xfrm>
          <a:prstGeom prst="rect">
            <a:avLst/>
          </a:prstGeom>
        </p:spPr>
        <p:txBody>
          <a:bodyPr spcFirstLastPara="1" wrap="square" lIns="0" tIns="0" rIns="0" bIns="0" anchor="t" anchorCtr="0">
            <a:noAutofit/>
          </a:bodyPr>
          <a:lstStyle>
            <a:lvl1pPr marL="457200" lvl="0" indent="-228600">
              <a:lnSpc>
                <a:spcPct val="100000"/>
              </a:lnSpc>
              <a:spcBef>
                <a:spcPts val="1500"/>
              </a:spcBef>
              <a:spcAft>
                <a:spcPts val="0"/>
              </a:spcAft>
              <a:buSzPts val="2900"/>
              <a:buNone/>
              <a:defRPr sz="2900"/>
            </a:lvl1pPr>
            <a:lvl2pPr marL="914400" lvl="1" indent="-228600">
              <a:lnSpc>
                <a:spcPct val="100000"/>
              </a:lnSpc>
              <a:spcBef>
                <a:spcPts val="800"/>
              </a:spcBef>
              <a:spcAft>
                <a:spcPts val="0"/>
              </a:spcAft>
              <a:buSzPts val="2900"/>
              <a:buNone/>
              <a:defRPr sz="2900"/>
            </a:lvl2pPr>
            <a:lvl3pPr marL="1371600" lvl="2" indent="-228600">
              <a:lnSpc>
                <a:spcPct val="100000"/>
              </a:lnSpc>
              <a:spcBef>
                <a:spcPts val="800"/>
              </a:spcBef>
              <a:spcAft>
                <a:spcPts val="0"/>
              </a:spcAft>
              <a:buSzPts val="2900"/>
              <a:buNone/>
              <a:defRPr sz="2900"/>
            </a:lvl3pPr>
            <a:lvl4pPr marL="1828800" lvl="3" indent="-228600">
              <a:lnSpc>
                <a:spcPct val="100000"/>
              </a:lnSpc>
              <a:spcBef>
                <a:spcPts val="800"/>
              </a:spcBef>
              <a:spcAft>
                <a:spcPts val="0"/>
              </a:spcAft>
              <a:buSzPts val="2900"/>
              <a:buNone/>
              <a:defRPr sz="2900"/>
            </a:lvl4pPr>
            <a:lvl5pPr marL="2286000" lvl="4" indent="-228600">
              <a:lnSpc>
                <a:spcPct val="100000"/>
              </a:lnSpc>
              <a:spcBef>
                <a:spcPts val="800"/>
              </a:spcBef>
              <a:spcAft>
                <a:spcPts val="0"/>
              </a:spcAft>
              <a:buSzPts val="2900"/>
              <a:buNone/>
              <a:defRPr sz="2900"/>
            </a:lvl5pPr>
            <a:lvl6pPr marL="2743200" lvl="5" indent="-412750">
              <a:lnSpc>
                <a:spcPct val="100000"/>
              </a:lnSpc>
              <a:spcBef>
                <a:spcPts val="800"/>
              </a:spcBef>
              <a:spcAft>
                <a:spcPts val="0"/>
              </a:spcAft>
              <a:buSzPts val="2900"/>
              <a:buChar char="•"/>
              <a:defRPr sz="2900"/>
            </a:lvl6pPr>
            <a:lvl7pPr marL="3200400" lvl="6" indent="-412750">
              <a:lnSpc>
                <a:spcPct val="100000"/>
              </a:lnSpc>
              <a:spcBef>
                <a:spcPts val="800"/>
              </a:spcBef>
              <a:spcAft>
                <a:spcPts val="0"/>
              </a:spcAft>
              <a:buSzPts val="2900"/>
              <a:buChar char="•"/>
              <a:defRPr sz="2900"/>
            </a:lvl7pPr>
            <a:lvl8pPr marL="3657600" lvl="7" indent="-412750">
              <a:lnSpc>
                <a:spcPct val="100000"/>
              </a:lnSpc>
              <a:spcBef>
                <a:spcPts val="800"/>
              </a:spcBef>
              <a:spcAft>
                <a:spcPts val="0"/>
              </a:spcAft>
              <a:buSzPts val="2900"/>
              <a:buChar char="•"/>
              <a:defRPr sz="2900"/>
            </a:lvl8pPr>
            <a:lvl9pPr marL="4114800" lvl="8" indent="-412750">
              <a:lnSpc>
                <a:spcPct val="100000"/>
              </a:lnSpc>
              <a:spcBef>
                <a:spcPts val="800"/>
              </a:spcBef>
              <a:spcAft>
                <a:spcPts val="0"/>
              </a:spcAft>
              <a:buSzPts val="2900"/>
              <a:buChar char="•"/>
              <a:defRPr sz="2900"/>
            </a:lvl9pPr>
          </a:lstStyle>
          <a:p>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Text and One Image 1">
  <p:cSld name="Agenda_1_1_1_1">
    <p:spTree>
      <p:nvGrpSpPr>
        <p:cNvPr id="1" name="Shape 3637"/>
        <p:cNvGrpSpPr/>
        <p:nvPr/>
      </p:nvGrpSpPr>
      <p:grpSpPr>
        <a:xfrm>
          <a:off x="0" y="0"/>
          <a:ext cx="0" cy="0"/>
          <a:chOff x="0" y="0"/>
          <a:chExt cx="0" cy="0"/>
        </a:xfrm>
      </p:grpSpPr>
      <p:sp>
        <p:nvSpPr>
          <p:cNvPr id="3638" name="Google Shape;3638;g3dcfbff74e0_0_324"/>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39" name="Google Shape;3639;g3dcfbff74e0_0_324"/>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40" name="Google Shape;3640;g3dcfbff74e0_0_324"/>
          <p:cNvSpPr>
            <a:spLocks noGrp="1"/>
          </p:cNvSpPr>
          <p:nvPr>
            <p:ph type="pic" idx="2"/>
          </p:nvPr>
        </p:nvSpPr>
        <p:spPr>
          <a:xfrm>
            <a:off x="7879842" y="2571750"/>
            <a:ext cx="9546300" cy="6000900"/>
          </a:xfrm>
          <a:prstGeom prst="rect">
            <a:avLst/>
          </a:prstGeom>
          <a:solidFill>
            <a:schemeClr val="lt2"/>
          </a:solidFill>
          <a:ln>
            <a:noFill/>
          </a:ln>
        </p:spPr>
      </p:sp>
      <p:sp>
        <p:nvSpPr>
          <p:cNvPr id="3641" name="Google Shape;3641;g3dcfbff74e0_0_324"/>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42" name="Google Shape;3642;g3dcfbff74e0_0_324"/>
          <p:cNvSpPr txBox="1">
            <a:spLocks noGrp="1"/>
          </p:cNvSpPr>
          <p:nvPr>
            <p:ph type="subTitle" idx="3"/>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43" name="Google Shape;3643;g3dcfbff74e0_0_324"/>
          <p:cNvSpPr txBox="1">
            <a:spLocks noGrp="1"/>
          </p:cNvSpPr>
          <p:nvPr>
            <p:ph type="body" idx="4"/>
          </p:nvPr>
        </p:nvSpPr>
        <p:spPr>
          <a:xfrm>
            <a:off x="863719" y="2565056"/>
            <a:ext cx="5615700" cy="6007500"/>
          </a:xfrm>
          <a:prstGeom prst="rect">
            <a:avLst/>
          </a:prstGeom>
        </p:spPr>
        <p:txBody>
          <a:bodyPr spcFirstLastPara="1" wrap="square" lIns="0" tIns="0" rIns="0" bIns="0" anchor="t" anchorCtr="0">
            <a:noAutofit/>
          </a:bodyPr>
          <a:lstStyle>
            <a:lvl1pPr marL="457200" lvl="0" indent="-228600">
              <a:lnSpc>
                <a:spcPct val="100000"/>
              </a:lnSpc>
              <a:spcBef>
                <a:spcPts val="1500"/>
              </a:spcBef>
              <a:spcAft>
                <a:spcPts val="0"/>
              </a:spcAft>
              <a:buSzPts val="2900"/>
              <a:buNone/>
              <a:defRPr sz="2900"/>
            </a:lvl1pPr>
            <a:lvl2pPr marL="914400" lvl="1" indent="-228600">
              <a:lnSpc>
                <a:spcPct val="100000"/>
              </a:lnSpc>
              <a:spcBef>
                <a:spcPts val="800"/>
              </a:spcBef>
              <a:spcAft>
                <a:spcPts val="0"/>
              </a:spcAft>
              <a:buSzPts val="2900"/>
              <a:buNone/>
              <a:defRPr sz="2900"/>
            </a:lvl2pPr>
            <a:lvl3pPr marL="1371600" lvl="2" indent="-228600">
              <a:lnSpc>
                <a:spcPct val="100000"/>
              </a:lnSpc>
              <a:spcBef>
                <a:spcPts val="800"/>
              </a:spcBef>
              <a:spcAft>
                <a:spcPts val="0"/>
              </a:spcAft>
              <a:buSzPts val="2900"/>
              <a:buNone/>
              <a:defRPr sz="2900"/>
            </a:lvl3pPr>
            <a:lvl4pPr marL="1828800" lvl="3" indent="-228600">
              <a:lnSpc>
                <a:spcPct val="100000"/>
              </a:lnSpc>
              <a:spcBef>
                <a:spcPts val="800"/>
              </a:spcBef>
              <a:spcAft>
                <a:spcPts val="0"/>
              </a:spcAft>
              <a:buSzPts val="2900"/>
              <a:buNone/>
              <a:defRPr sz="2900"/>
            </a:lvl4pPr>
            <a:lvl5pPr marL="2286000" lvl="4" indent="-228600">
              <a:lnSpc>
                <a:spcPct val="100000"/>
              </a:lnSpc>
              <a:spcBef>
                <a:spcPts val="800"/>
              </a:spcBef>
              <a:spcAft>
                <a:spcPts val="0"/>
              </a:spcAft>
              <a:buSzPts val="2900"/>
              <a:buNone/>
              <a:defRPr sz="2900"/>
            </a:lvl5pPr>
            <a:lvl6pPr marL="2743200" lvl="5" indent="-412750">
              <a:lnSpc>
                <a:spcPct val="100000"/>
              </a:lnSpc>
              <a:spcBef>
                <a:spcPts val="800"/>
              </a:spcBef>
              <a:spcAft>
                <a:spcPts val="0"/>
              </a:spcAft>
              <a:buSzPts val="2900"/>
              <a:buChar char="•"/>
              <a:defRPr sz="2900"/>
            </a:lvl6pPr>
            <a:lvl7pPr marL="3200400" lvl="6" indent="-412750">
              <a:lnSpc>
                <a:spcPct val="100000"/>
              </a:lnSpc>
              <a:spcBef>
                <a:spcPts val="800"/>
              </a:spcBef>
              <a:spcAft>
                <a:spcPts val="0"/>
              </a:spcAft>
              <a:buSzPts val="2900"/>
              <a:buChar char="•"/>
              <a:defRPr sz="2900"/>
            </a:lvl7pPr>
            <a:lvl8pPr marL="3657600" lvl="7" indent="-412750">
              <a:lnSpc>
                <a:spcPct val="100000"/>
              </a:lnSpc>
              <a:spcBef>
                <a:spcPts val="800"/>
              </a:spcBef>
              <a:spcAft>
                <a:spcPts val="0"/>
              </a:spcAft>
              <a:buSzPts val="2900"/>
              <a:buChar char="•"/>
              <a:defRPr sz="2900"/>
            </a:lvl8pPr>
            <a:lvl9pPr marL="4114800" lvl="8" indent="-412750">
              <a:lnSpc>
                <a:spcPct val="100000"/>
              </a:lnSpc>
              <a:spcBef>
                <a:spcPts val="800"/>
              </a:spcBef>
              <a:spcAft>
                <a:spcPts val="0"/>
              </a:spcAft>
              <a:buSzPts val="2900"/>
              <a:buChar char="•"/>
              <a:defRPr sz="29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5_Columns (Three)">
  <p:cSld name="TITLE_AND_BODY_2_2_1_3">
    <p:spTree>
      <p:nvGrpSpPr>
        <p:cNvPr id="1" name="Shape 340"/>
        <p:cNvGrpSpPr/>
        <p:nvPr/>
      </p:nvGrpSpPr>
      <p:grpSpPr>
        <a:xfrm>
          <a:off x="0" y="0"/>
          <a:ext cx="0" cy="0"/>
          <a:chOff x="0" y="0"/>
          <a:chExt cx="0" cy="0"/>
        </a:xfrm>
      </p:grpSpPr>
      <p:sp>
        <p:nvSpPr>
          <p:cNvPr id="341" name="Google Shape;341;p93"/>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42" name="Google Shape;342;p93"/>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43" name="Google Shape;343;p9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44" name="Google Shape;344;p93"/>
          <p:cNvSpPr txBox="1">
            <a:spLocks noGrp="1"/>
          </p:cNvSpPr>
          <p:nvPr>
            <p:ph type="title" idx="3"/>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45" name="Google Shape;345;p93"/>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46" name="Google Shape;346;p93"/>
          <p:cNvSpPr txBox="1">
            <a:spLocks noGrp="1"/>
          </p:cNvSpPr>
          <p:nvPr>
            <p:ph type="title" idx="5"/>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47" name="Google Shape;347;p93"/>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48" name="Google Shape;348;p9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Title Text and Five Images ">
  <p:cSld name="Agenda_1_1_1_1_2">
    <p:spTree>
      <p:nvGrpSpPr>
        <p:cNvPr id="1" name="Shape 3644"/>
        <p:cNvGrpSpPr/>
        <p:nvPr/>
      </p:nvGrpSpPr>
      <p:grpSpPr>
        <a:xfrm>
          <a:off x="0" y="0"/>
          <a:ext cx="0" cy="0"/>
          <a:chOff x="0" y="0"/>
          <a:chExt cx="0" cy="0"/>
        </a:xfrm>
      </p:grpSpPr>
      <p:sp>
        <p:nvSpPr>
          <p:cNvPr id="3645" name="Google Shape;3645;g3dcfbff74e0_0_331"/>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46" name="Google Shape;3646;g3dcfbff74e0_0_331"/>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47" name="Google Shape;3647;g3dcfbff74e0_0_331"/>
          <p:cNvSpPr>
            <a:spLocks noGrp="1"/>
          </p:cNvSpPr>
          <p:nvPr>
            <p:ph type="pic" idx="2"/>
          </p:nvPr>
        </p:nvSpPr>
        <p:spPr>
          <a:xfrm>
            <a:off x="6473954" y="857250"/>
            <a:ext cx="2667900" cy="2894100"/>
          </a:xfrm>
          <a:prstGeom prst="rect">
            <a:avLst/>
          </a:prstGeom>
          <a:solidFill>
            <a:schemeClr val="lt2"/>
          </a:solidFill>
          <a:ln>
            <a:noFill/>
          </a:ln>
        </p:spPr>
      </p:sp>
      <p:sp>
        <p:nvSpPr>
          <p:cNvPr id="3648" name="Google Shape;3648;g3dcfbff74e0_0_331"/>
          <p:cNvSpPr>
            <a:spLocks noGrp="1"/>
          </p:cNvSpPr>
          <p:nvPr>
            <p:ph type="pic" idx="3"/>
          </p:nvPr>
        </p:nvSpPr>
        <p:spPr>
          <a:xfrm>
            <a:off x="12097512" y="857250"/>
            <a:ext cx="5342400" cy="3847200"/>
          </a:xfrm>
          <a:prstGeom prst="rect">
            <a:avLst/>
          </a:prstGeom>
          <a:solidFill>
            <a:schemeClr val="lt2"/>
          </a:solidFill>
          <a:ln>
            <a:noFill/>
          </a:ln>
        </p:spPr>
      </p:sp>
      <p:sp>
        <p:nvSpPr>
          <p:cNvPr id="3649" name="Google Shape;3649;g3dcfbff74e0_0_331"/>
          <p:cNvSpPr>
            <a:spLocks noGrp="1"/>
          </p:cNvSpPr>
          <p:nvPr>
            <p:ph type="pic" idx="4"/>
          </p:nvPr>
        </p:nvSpPr>
        <p:spPr>
          <a:xfrm>
            <a:off x="6473954" y="3888486"/>
            <a:ext cx="5479800" cy="4684200"/>
          </a:xfrm>
          <a:prstGeom prst="rect">
            <a:avLst/>
          </a:prstGeom>
          <a:solidFill>
            <a:schemeClr val="lt2"/>
          </a:solidFill>
          <a:ln>
            <a:noFill/>
          </a:ln>
        </p:spPr>
      </p:sp>
      <p:sp>
        <p:nvSpPr>
          <p:cNvPr id="3650" name="Google Shape;3650;g3dcfbff74e0_0_331"/>
          <p:cNvSpPr>
            <a:spLocks noGrp="1"/>
          </p:cNvSpPr>
          <p:nvPr>
            <p:ph type="pic" idx="5"/>
          </p:nvPr>
        </p:nvSpPr>
        <p:spPr>
          <a:xfrm>
            <a:off x="9285732" y="857250"/>
            <a:ext cx="2667900" cy="2894100"/>
          </a:xfrm>
          <a:prstGeom prst="rect">
            <a:avLst/>
          </a:prstGeom>
          <a:solidFill>
            <a:schemeClr val="lt2"/>
          </a:solidFill>
          <a:ln>
            <a:noFill/>
          </a:ln>
        </p:spPr>
      </p:sp>
      <p:sp>
        <p:nvSpPr>
          <p:cNvPr id="3651" name="Google Shape;3651;g3dcfbff74e0_0_331"/>
          <p:cNvSpPr>
            <a:spLocks noGrp="1"/>
          </p:cNvSpPr>
          <p:nvPr>
            <p:ph type="pic" idx="6"/>
          </p:nvPr>
        </p:nvSpPr>
        <p:spPr>
          <a:xfrm>
            <a:off x="12097512" y="4855464"/>
            <a:ext cx="5342400" cy="3717000"/>
          </a:xfrm>
          <a:prstGeom prst="rect">
            <a:avLst/>
          </a:prstGeom>
          <a:solidFill>
            <a:schemeClr val="lt2"/>
          </a:solidFill>
          <a:ln>
            <a:noFill/>
          </a:ln>
        </p:spPr>
      </p:sp>
      <p:sp>
        <p:nvSpPr>
          <p:cNvPr id="3652" name="Google Shape;3652;g3dcfbff74e0_0_331"/>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53" name="Google Shape;3653;g3dcfbff74e0_0_331"/>
          <p:cNvSpPr txBox="1">
            <a:spLocks noGrp="1"/>
          </p:cNvSpPr>
          <p:nvPr>
            <p:ph type="subTitle" idx="7"/>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54" name="Google Shape;3654;g3dcfbff74e0_0_331"/>
          <p:cNvSpPr txBox="1">
            <a:spLocks noGrp="1"/>
          </p:cNvSpPr>
          <p:nvPr>
            <p:ph type="body" idx="8"/>
          </p:nvPr>
        </p:nvSpPr>
        <p:spPr>
          <a:xfrm>
            <a:off x="863719" y="3429000"/>
            <a:ext cx="5334900" cy="5143500"/>
          </a:xfrm>
          <a:prstGeom prst="rect">
            <a:avLst/>
          </a:prstGeom>
        </p:spPr>
        <p:txBody>
          <a:bodyPr spcFirstLastPara="1" wrap="square" lIns="0" tIns="0" rIns="0" bIns="0" anchor="t" anchorCtr="0">
            <a:noAutofit/>
          </a:bodyPr>
          <a:lstStyle>
            <a:lvl1pPr marL="457200" lvl="0" indent="-228600">
              <a:lnSpc>
                <a:spcPct val="110000"/>
              </a:lnSpc>
              <a:spcBef>
                <a:spcPts val="1500"/>
              </a:spcBef>
              <a:spcAft>
                <a:spcPts val="0"/>
              </a:spcAft>
              <a:buSzPts val="2200"/>
              <a:buNone/>
              <a:defRPr sz="2200"/>
            </a:lvl1pPr>
            <a:lvl2pPr marL="914400" lvl="1" indent="-228600">
              <a:lnSpc>
                <a:spcPct val="110000"/>
              </a:lnSpc>
              <a:spcBef>
                <a:spcPts val="1500"/>
              </a:spcBef>
              <a:spcAft>
                <a:spcPts val="0"/>
              </a:spcAft>
              <a:buSzPts val="2200"/>
              <a:buNone/>
              <a:defRPr sz="2200"/>
            </a:lvl2pPr>
            <a:lvl3pPr marL="1371600" lvl="2" indent="-228600">
              <a:lnSpc>
                <a:spcPct val="110000"/>
              </a:lnSpc>
              <a:spcBef>
                <a:spcPts val="1500"/>
              </a:spcBef>
              <a:spcAft>
                <a:spcPts val="0"/>
              </a:spcAft>
              <a:buSzPts val="2200"/>
              <a:buNone/>
              <a:defRPr sz="2200"/>
            </a:lvl3pPr>
            <a:lvl4pPr marL="1828800" lvl="3" indent="-228600">
              <a:lnSpc>
                <a:spcPct val="110000"/>
              </a:lnSpc>
              <a:spcBef>
                <a:spcPts val="1500"/>
              </a:spcBef>
              <a:spcAft>
                <a:spcPts val="0"/>
              </a:spcAft>
              <a:buSzPts val="2200"/>
              <a:buNone/>
              <a:defRPr sz="2200"/>
            </a:lvl4pPr>
            <a:lvl5pPr marL="2286000" lvl="4" indent="-228600">
              <a:lnSpc>
                <a:spcPct val="110000"/>
              </a:lnSpc>
              <a:spcBef>
                <a:spcPts val="1500"/>
              </a:spcBef>
              <a:spcAft>
                <a:spcPts val="0"/>
              </a:spcAft>
              <a:buSzPts val="2200"/>
              <a:buNone/>
              <a:defRPr sz="2200"/>
            </a:lvl5pPr>
            <a:lvl6pPr marL="2743200" lvl="5" indent="-368300">
              <a:lnSpc>
                <a:spcPct val="110000"/>
              </a:lnSpc>
              <a:spcBef>
                <a:spcPts val="1500"/>
              </a:spcBef>
              <a:spcAft>
                <a:spcPts val="0"/>
              </a:spcAft>
              <a:buSzPts val="2200"/>
              <a:buChar char="•"/>
              <a:defRPr sz="2200"/>
            </a:lvl6pPr>
            <a:lvl7pPr marL="3200400" lvl="6" indent="-368300">
              <a:lnSpc>
                <a:spcPct val="110000"/>
              </a:lnSpc>
              <a:spcBef>
                <a:spcPts val="1500"/>
              </a:spcBef>
              <a:spcAft>
                <a:spcPts val="0"/>
              </a:spcAft>
              <a:buSzPts val="2200"/>
              <a:buChar char="•"/>
              <a:defRPr sz="2200"/>
            </a:lvl7pPr>
            <a:lvl8pPr marL="3657600" lvl="7" indent="-368300">
              <a:lnSpc>
                <a:spcPct val="110000"/>
              </a:lnSpc>
              <a:spcBef>
                <a:spcPts val="1500"/>
              </a:spcBef>
              <a:spcAft>
                <a:spcPts val="0"/>
              </a:spcAft>
              <a:buSzPts val="2200"/>
              <a:buChar char="•"/>
              <a:defRPr sz="2200"/>
            </a:lvl8pPr>
            <a:lvl9pPr marL="4114800" lvl="8" indent="-368300">
              <a:lnSpc>
                <a:spcPct val="110000"/>
              </a:lnSpc>
              <a:spcBef>
                <a:spcPts val="1500"/>
              </a:spcBef>
              <a:spcAft>
                <a:spcPts val="0"/>
              </a:spcAft>
              <a:buSzPts val="2200"/>
              <a:buChar char="•"/>
              <a:defRPr sz="2200"/>
            </a:lvl9pPr>
          </a:lstStyle>
          <a:p>
            <a:endParaRPr/>
          </a:p>
        </p:txBody>
      </p:sp>
      <p:sp>
        <p:nvSpPr>
          <p:cNvPr id="3655" name="Google Shape;3655;g3dcfbff74e0_0_331"/>
          <p:cNvSpPr txBox="1">
            <a:spLocks noGrp="1"/>
          </p:cNvSpPr>
          <p:nvPr>
            <p:ph type="body" idx="9"/>
          </p:nvPr>
        </p:nvSpPr>
        <p:spPr>
          <a:xfrm>
            <a:off x="863719" y="2571750"/>
            <a:ext cx="5334900" cy="857400"/>
          </a:xfrm>
          <a:prstGeom prst="rect">
            <a:avLst/>
          </a:prstGeom>
        </p:spPr>
        <p:txBody>
          <a:bodyPr spcFirstLastPara="1" wrap="square" lIns="0" tIns="0" rIns="0" bIns="0" anchor="t" anchorCtr="0">
            <a:noAutofit/>
          </a:bodyPr>
          <a:lstStyle>
            <a:lvl1pPr marL="457200" lvl="0" indent="-228600">
              <a:lnSpc>
                <a:spcPct val="100000"/>
              </a:lnSpc>
              <a:spcBef>
                <a:spcPts val="1500"/>
              </a:spcBef>
              <a:spcAft>
                <a:spcPts val="0"/>
              </a:spcAft>
              <a:buSzPts val="2900"/>
              <a:buNone/>
              <a:defRPr sz="2900"/>
            </a:lvl1pPr>
            <a:lvl2pPr marL="914400" lvl="1" indent="-228600">
              <a:lnSpc>
                <a:spcPct val="100000"/>
              </a:lnSpc>
              <a:spcBef>
                <a:spcPts val="800"/>
              </a:spcBef>
              <a:spcAft>
                <a:spcPts val="0"/>
              </a:spcAft>
              <a:buSzPts val="2900"/>
              <a:buNone/>
              <a:defRPr sz="2900"/>
            </a:lvl2pPr>
            <a:lvl3pPr marL="1371600" lvl="2" indent="-228600">
              <a:lnSpc>
                <a:spcPct val="100000"/>
              </a:lnSpc>
              <a:spcBef>
                <a:spcPts val="800"/>
              </a:spcBef>
              <a:spcAft>
                <a:spcPts val="0"/>
              </a:spcAft>
              <a:buSzPts val="2900"/>
              <a:buNone/>
              <a:defRPr sz="2900"/>
            </a:lvl3pPr>
            <a:lvl4pPr marL="1828800" lvl="3" indent="-228600">
              <a:lnSpc>
                <a:spcPct val="100000"/>
              </a:lnSpc>
              <a:spcBef>
                <a:spcPts val="800"/>
              </a:spcBef>
              <a:spcAft>
                <a:spcPts val="0"/>
              </a:spcAft>
              <a:buSzPts val="2900"/>
              <a:buNone/>
              <a:defRPr sz="2900"/>
            </a:lvl4pPr>
            <a:lvl5pPr marL="2286000" lvl="4" indent="-228600">
              <a:lnSpc>
                <a:spcPct val="100000"/>
              </a:lnSpc>
              <a:spcBef>
                <a:spcPts val="800"/>
              </a:spcBef>
              <a:spcAft>
                <a:spcPts val="0"/>
              </a:spcAft>
              <a:buSzPts val="2900"/>
              <a:buNone/>
              <a:defRPr sz="2900"/>
            </a:lvl5pPr>
            <a:lvl6pPr marL="2743200" lvl="5" indent="-412750">
              <a:lnSpc>
                <a:spcPct val="100000"/>
              </a:lnSpc>
              <a:spcBef>
                <a:spcPts val="800"/>
              </a:spcBef>
              <a:spcAft>
                <a:spcPts val="0"/>
              </a:spcAft>
              <a:buSzPts val="2900"/>
              <a:buChar char="•"/>
              <a:defRPr sz="2900"/>
            </a:lvl6pPr>
            <a:lvl7pPr marL="3200400" lvl="6" indent="-412750">
              <a:lnSpc>
                <a:spcPct val="100000"/>
              </a:lnSpc>
              <a:spcBef>
                <a:spcPts val="800"/>
              </a:spcBef>
              <a:spcAft>
                <a:spcPts val="0"/>
              </a:spcAft>
              <a:buSzPts val="2900"/>
              <a:buChar char="•"/>
              <a:defRPr sz="2900"/>
            </a:lvl7pPr>
            <a:lvl8pPr marL="3657600" lvl="7" indent="-412750">
              <a:lnSpc>
                <a:spcPct val="100000"/>
              </a:lnSpc>
              <a:spcBef>
                <a:spcPts val="800"/>
              </a:spcBef>
              <a:spcAft>
                <a:spcPts val="0"/>
              </a:spcAft>
              <a:buSzPts val="2900"/>
              <a:buChar char="•"/>
              <a:defRPr sz="2900"/>
            </a:lvl8pPr>
            <a:lvl9pPr marL="4114800" lvl="8" indent="-412750">
              <a:lnSpc>
                <a:spcPct val="100000"/>
              </a:lnSpc>
              <a:spcBef>
                <a:spcPts val="800"/>
              </a:spcBef>
              <a:spcAft>
                <a:spcPts val="0"/>
              </a:spcAft>
              <a:buSzPts val="2900"/>
              <a:buChar char="•"/>
              <a:defRPr sz="2900"/>
            </a:lvl9pPr>
          </a:lstStyle>
          <a:p>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Title and Four Images">
  <p:cSld name="Agenda_1_1_1_1_1">
    <p:spTree>
      <p:nvGrpSpPr>
        <p:cNvPr id="1" name="Shape 3656"/>
        <p:cNvGrpSpPr/>
        <p:nvPr/>
      </p:nvGrpSpPr>
      <p:grpSpPr>
        <a:xfrm>
          <a:off x="0" y="0"/>
          <a:ext cx="0" cy="0"/>
          <a:chOff x="0" y="0"/>
          <a:chExt cx="0" cy="0"/>
        </a:xfrm>
      </p:grpSpPr>
      <p:sp>
        <p:nvSpPr>
          <p:cNvPr id="3657" name="Google Shape;3657;g3dcfbff74e0_0_343"/>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58" name="Google Shape;3658;g3dcfbff74e0_0_343"/>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59" name="Google Shape;3659;g3dcfbff74e0_0_343"/>
          <p:cNvSpPr>
            <a:spLocks noGrp="1"/>
          </p:cNvSpPr>
          <p:nvPr>
            <p:ph type="pic" idx="2"/>
          </p:nvPr>
        </p:nvSpPr>
        <p:spPr>
          <a:xfrm>
            <a:off x="6336792" y="1714500"/>
            <a:ext cx="5616600" cy="3346800"/>
          </a:xfrm>
          <a:prstGeom prst="rect">
            <a:avLst/>
          </a:prstGeom>
          <a:solidFill>
            <a:schemeClr val="lt2"/>
          </a:solidFill>
          <a:ln>
            <a:noFill/>
          </a:ln>
        </p:spPr>
      </p:sp>
      <p:sp>
        <p:nvSpPr>
          <p:cNvPr id="3660" name="Google Shape;3660;g3dcfbff74e0_0_343"/>
          <p:cNvSpPr>
            <a:spLocks noGrp="1"/>
          </p:cNvSpPr>
          <p:nvPr>
            <p:ph type="pic" idx="3"/>
          </p:nvPr>
        </p:nvSpPr>
        <p:spPr>
          <a:xfrm>
            <a:off x="12097519" y="1714500"/>
            <a:ext cx="5335500" cy="6856800"/>
          </a:xfrm>
          <a:prstGeom prst="rect">
            <a:avLst/>
          </a:prstGeom>
          <a:solidFill>
            <a:schemeClr val="lt2"/>
          </a:solidFill>
          <a:ln>
            <a:noFill/>
          </a:ln>
        </p:spPr>
      </p:sp>
      <p:sp>
        <p:nvSpPr>
          <p:cNvPr id="3661" name="Google Shape;3661;g3dcfbff74e0_0_343"/>
          <p:cNvSpPr>
            <a:spLocks noGrp="1"/>
          </p:cNvSpPr>
          <p:nvPr>
            <p:ph type="pic" idx="4"/>
          </p:nvPr>
        </p:nvSpPr>
        <p:spPr>
          <a:xfrm>
            <a:off x="854964" y="1714500"/>
            <a:ext cx="5335500" cy="6858000"/>
          </a:xfrm>
          <a:prstGeom prst="rect">
            <a:avLst/>
          </a:prstGeom>
          <a:solidFill>
            <a:schemeClr val="lt2"/>
          </a:solidFill>
          <a:ln>
            <a:noFill/>
          </a:ln>
        </p:spPr>
      </p:sp>
      <p:sp>
        <p:nvSpPr>
          <p:cNvPr id="3662" name="Google Shape;3662;g3dcfbff74e0_0_343"/>
          <p:cNvSpPr>
            <a:spLocks noGrp="1"/>
          </p:cNvSpPr>
          <p:nvPr>
            <p:ph type="pic" idx="5"/>
          </p:nvPr>
        </p:nvSpPr>
        <p:spPr>
          <a:xfrm>
            <a:off x="6336792" y="5225796"/>
            <a:ext cx="5616600" cy="3346800"/>
          </a:xfrm>
          <a:prstGeom prst="rect">
            <a:avLst/>
          </a:prstGeom>
          <a:solidFill>
            <a:schemeClr val="lt2"/>
          </a:solidFill>
          <a:ln>
            <a:noFill/>
          </a:ln>
        </p:spPr>
      </p:sp>
      <p:sp>
        <p:nvSpPr>
          <p:cNvPr id="3663" name="Google Shape;3663;g3dcfbff74e0_0_343"/>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64" name="Google Shape;3664;g3dcfbff74e0_0_343"/>
          <p:cNvSpPr txBox="1">
            <a:spLocks noGrp="1"/>
          </p:cNvSpPr>
          <p:nvPr>
            <p:ph type="subTitle" idx="6"/>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Three Images and Description">
  <p:cSld name="Agenda_1_1_1_1_1_2">
    <p:spTree>
      <p:nvGrpSpPr>
        <p:cNvPr id="1" name="Shape 3665"/>
        <p:cNvGrpSpPr/>
        <p:nvPr/>
      </p:nvGrpSpPr>
      <p:grpSpPr>
        <a:xfrm>
          <a:off x="0" y="0"/>
          <a:ext cx="0" cy="0"/>
          <a:chOff x="0" y="0"/>
          <a:chExt cx="0" cy="0"/>
        </a:xfrm>
      </p:grpSpPr>
      <p:sp>
        <p:nvSpPr>
          <p:cNvPr id="3666" name="Google Shape;3666;g3dcfbff74e0_0_352"/>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67" name="Google Shape;3667;g3dcfbff74e0_0_352"/>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68" name="Google Shape;3668;g3dcfbff74e0_0_352"/>
          <p:cNvSpPr>
            <a:spLocks noGrp="1"/>
          </p:cNvSpPr>
          <p:nvPr>
            <p:ph type="pic" idx="2"/>
          </p:nvPr>
        </p:nvSpPr>
        <p:spPr>
          <a:xfrm>
            <a:off x="857250" y="2379726"/>
            <a:ext cx="5328600" cy="5328600"/>
          </a:xfrm>
          <a:prstGeom prst="rect">
            <a:avLst/>
          </a:prstGeom>
          <a:solidFill>
            <a:schemeClr val="lt2"/>
          </a:solidFill>
          <a:ln>
            <a:noFill/>
          </a:ln>
        </p:spPr>
      </p:sp>
      <p:sp>
        <p:nvSpPr>
          <p:cNvPr id="3669" name="Google Shape;3669;g3dcfbff74e0_0_352"/>
          <p:cNvSpPr>
            <a:spLocks noGrp="1"/>
          </p:cNvSpPr>
          <p:nvPr>
            <p:ph type="pic" idx="3"/>
          </p:nvPr>
        </p:nvSpPr>
        <p:spPr>
          <a:xfrm>
            <a:off x="6480810" y="2379726"/>
            <a:ext cx="5328600" cy="5328600"/>
          </a:xfrm>
          <a:prstGeom prst="rect">
            <a:avLst/>
          </a:prstGeom>
          <a:solidFill>
            <a:schemeClr val="lt2"/>
          </a:solidFill>
          <a:ln>
            <a:noFill/>
          </a:ln>
        </p:spPr>
      </p:sp>
      <p:sp>
        <p:nvSpPr>
          <p:cNvPr id="3670" name="Google Shape;3670;g3dcfbff74e0_0_352"/>
          <p:cNvSpPr>
            <a:spLocks noGrp="1"/>
          </p:cNvSpPr>
          <p:nvPr>
            <p:ph type="pic" idx="4"/>
          </p:nvPr>
        </p:nvSpPr>
        <p:spPr>
          <a:xfrm>
            <a:off x="12104362" y="2379731"/>
            <a:ext cx="5328600" cy="5328600"/>
          </a:xfrm>
          <a:prstGeom prst="rect">
            <a:avLst/>
          </a:prstGeom>
          <a:solidFill>
            <a:schemeClr val="lt2"/>
          </a:solidFill>
          <a:ln>
            <a:noFill/>
          </a:ln>
        </p:spPr>
      </p:sp>
      <p:sp>
        <p:nvSpPr>
          <p:cNvPr id="3671" name="Google Shape;3671;g3dcfbff74e0_0_352"/>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72" name="Google Shape;3672;g3dcfbff74e0_0_352"/>
          <p:cNvSpPr txBox="1">
            <a:spLocks noGrp="1"/>
          </p:cNvSpPr>
          <p:nvPr>
            <p:ph type="subTitle" idx="5"/>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73" name="Google Shape;3673;g3dcfbff74e0_0_352"/>
          <p:cNvSpPr txBox="1">
            <a:spLocks noGrp="1"/>
          </p:cNvSpPr>
          <p:nvPr>
            <p:ph type="body" idx="6"/>
          </p:nvPr>
        </p:nvSpPr>
        <p:spPr>
          <a:xfrm>
            <a:off x="857250" y="8078719"/>
            <a:ext cx="53286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3674" name="Google Shape;3674;g3dcfbff74e0_0_352"/>
          <p:cNvSpPr txBox="1">
            <a:spLocks noGrp="1"/>
          </p:cNvSpPr>
          <p:nvPr>
            <p:ph type="body" idx="7"/>
          </p:nvPr>
        </p:nvSpPr>
        <p:spPr>
          <a:xfrm>
            <a:off x="6480810" y="8078719"/>
            <a:ext cx="53286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3675" name="Google Shape;3675;g3dcfbff74e0_0_352"/>
          <p:cNvSpPr txBox="1">
            <a:spLocks noGrp="1"/>
          </p:cNvSpPr>
          <p:nvPr>
            <p:ph type="body" idx="8"/>
          </p:nvPr>
        </p:nvSpPr>
        <p:spPr>
          <a:xfrm>
            <a:off x="12104366" y="8078719"/>
            <a:ext cx="53286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Four Images and Description">
  <p:cSld name="Agenda_1_1_1_1_1_2_1">
    <p:spTree>
      <p:nvGrpSpPr>
        <p:cNvPr id="1" name="Shape 3676"/>
        <p:cNvGrpSpPr/>
        <p:nvPr/>
      </p:nvGrpSpPr>
      <p:grpSpPr>
        <a:xfrm>
          <a:off x="0" y="0"/>
          <a:ext cx="0" cy="0"/>
          <a:chOff x="0" y="0"/>
          <a:chExt cx="0" cy="0"/>
        </a:xfrm>
      </p:grpSpPr>
      <p:sp>
        <p:nvSpPr>
          <p:cNvPr id="3677" name="Google Shape;3677;g3dcfbff74e0_0_363"/>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78" name="Google Shape;3678;g3dcfbff74e0_0_363"/>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79" name="Google Shape;3679;g3dcfbff74e0_0_363"/>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80" name="Google Shape;3680;g3dcfbff74e0_0_363"/>
          <p:cNvSpPr>
            <a:spLocks noGrp="1"/>
          </p:cNvSpPr>
          <p:nvPr>
            <p:ph type="pic" idx="2"/>
          </p:nvPr>
        </p:nvSpPr>
        <p:spPr>
          <a:xfrm>
            <a:off x="857250" y="3429000"/>
            <a:ext cx="3929700" cy="3909300"/>
          </a:xfrm>
          <a:prstGeom prst="rect">
            <a:avLst/>
          </a:prstGeom>
          <a:solidFill>
            <a:schemeClr val="lt2"/>
          </a:solidFill>
          <a:ln>
            <a:noFill/>
          </a:ln>
        </p:spPr>
      </p:sp>
      <p:sp>
        <p:nvSpPr>
          <p:cNvPr id="3681" name="Google Shape;3681;g3dcfbff74e0_0_363"/>
          <p:cNvSpPr>
            <a:spLocks noGrp="1"/>
          </p:cNvSpPr>
          <p:nvPr>
            <p:ph type="pic" idx="3"/>
          </p:nvPr>
        </p:nvSpPr>
        <p:spPr>
          <a:xfrm>
            <a:off x="5071874" y="3429000"/>
            <a:ext cx="3929700" cy="3909300"/>
          </a:xfrm>
          <a:prstGeom prst="rect">
            <a:avLst/>
          </a:prstGeom>
          <a:solidFill>
            <a:schemeClr val="lt2"/>
          </a:solidFill>
          <a:ln>
            <a:noFill/>
          </a:ln>
        </p:spPr>
      </p:sp>
      <p:sp>
        <p:nvSpPr>
          <p:cNvPr id="3682" name="Google Shape;3682;g3dcfbff74e0_0_363"/>
          <p:cNvSpPr>
            <a:spLocks noGrp="1"/>
          </p:cNvSpPr>
          <p:nvPr>
            <p:ph type="pic" idx="4"/>
          </p:nvPr>
        </p:nvSpPr>
        <p:spPr>
          <a:xfrm>
            <a:off x="9286499" y="3429000"/>
            <a:ext cx="3929700" cy="3909300"/>
          </a:xfrm>
          <a:prstGeom prst="rect">
            <a:avLst/>
          </a:prstGeom>
          <a:solidFill>
            <a:schemeClr val="lt2"/>
          </a:solidFill>
          <a:ln>
            <a:noFill/>
          </a:ln>
        </p:spPr>
      </p:sp>
      <p:sp>
        <p:nvSpPr>
          <p:cNvPr id="3683" name="Google Shape;3683;g3dcfbff74e0_0_363"/>
          <p:cNvSpPr>
            <a:spLocks noGrp="1"/>
          </p:cNvSpPr>
          <p:nvPr>
            <p:ph type="pic" idx="5"/>
          </p:nvPr>
        </p:nvSpPr>
        <p:spPr>
          <a:xfrm>
            <a:off x="13501123" y="3429000"/>
            <a:ext cx="3929700" cy="3909300"/>
          </a:xfrm>
          <a:prstGeom prst="rect">
            <a:avLst/>
          </a:prstGeom>
          <a:solidFill>
            <a:schemeClr val="lt2"/>
          </a:solidFill>
          <a:ln>
            <a:noFill/>
          </a:ln>
        </p:spPr>
      </p:sp>
      <p:sp>
        <p:nvSpPr>
          <p:cNvPr id="3684" name="Google Shape;3684;g3dcfbff74e0_0_363"/>
          <p:cNvSpPr txBox="1">
            <a:spLocks noGrp="1"/>
          </p:cNvSpPr>
          <p:nvPr>
            <p:ph type="body" idx="6"/>
          </p:nvPr>
        </p:nvSpPr>
        <p:spPr>
          <a:xfrm>
            <a:off x="857251" y="7715250"/>
            <a:ext cx="39297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3685" name="Google Shape;3685;g3dcfbff74e0_0_363"/>
          <p:cNvSpPr txBox="1">
            <a:spLocks noGrp="1"/>
          </p:cNvSpPr>
          <p:nvPr>
            <p:ph type="body" idx="7"/>
          </p:nvPr>
        </p:nvSpPr>
        <p:spPr>
          <a:xfrm>
            <a:off x="5071876" y="7715250"/>
            <a:ext cx="39297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3686" name="Google Shape;3686;g3dcfbff74e0_0_363"/>
          <p:cNvSpPr txBox="1">
            <a:spLocks noGrp="1"/>
          </p:cNvSpPr>
          <p:nvPr>
            <p:ph type="body" idx="8"/>
          </p:nvPr>
        </p:nvSpPr>
        <p:spPr>
          <a:xfrm>
            <a:off x="9286501" y="7715250"/>
            <a:ext cx="39297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3687" name="Google Shape;3687;g3dcfbff74e0_0_363"/>
          <p:cNvSpPr txBox="1">
            <a:spLocks noGrp="1"/>
          </p:cNvSpPr>
          <p:nvPr>
            <p:ph type="body" idx="9"/>
          </p:nvPr>
        </p:nvSpPr>
        <p:spPr>
          <a:xfrm>
            <a:off x="13501126" y="7715250"/>
            <a:ext cx="39297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Title and Four Phones">
  <p:cSld name="Agenda_1_1_1_1_1_1">
    <p:spTree>
      <p:nvGrpSpPr>
        <p:cNvPr id="1" name="Shape 3688"/>
        <p:cNvGrpSpPr/>
        <p:nvPr/>
      </p:nvGrpSpPr>
      <p:grpSpPr>
        <a:xfrm>
          <a:off x="0" y="0"/>
          <a:ext cx="0" cy="0"/>
          <a:chOff x="0" y="0"/>
          <a:chExt cx="0" cy="0"/>
        </a:xfrm>
      </p:grpSpPr>
      <p:sp>
        <p:nvSpPr>
          <p:cNvPr id="3689" name="Google Shape;3689;g3dcfbff74e0_0_375"/>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90" name="Google Shape;3690;g3dcfbff74e0_0_375"/>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91" name="Google Shape;3691;g3dcfbff74e0_0_375"/>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692" name="Google Shape;3692;g3dcfbff74e0_0_375" descr="A screenshot of a phone&#10;&#10;Description automatically generated with low confidence"/>
          <p:cNvPicPr preferRelativeResize="0"/>
          <p:nvPr/>
        </p:nvPicPr>
        <p:blipFill rotWithShape="1">
          <a:blip r:embed="rId2">
            <a:alphaModFix/>
          </a:blip>
          <a:srcRect t="10" b="10"/>
          <a:stretch/>
        </p:blipFill>
        <p:spPr>
          <a:xfrm>
            <a:off x="1241298" y="1714500"/>
            <a:ext cx="3202649" cy="6858000"/>
          </a:xfrm>
          <a:prstGeom prst="rect">
            <a:avLst/>
          </a:prstGeom>
          <a:noFill/>
          <a:ln>
            <a:noFill/>
          </a:ln>
        </p:spPr>
      </p:pic>
      <p:pic>
        <p:nvPicPr>
          <p:cNvPr id="3693" name="Google Shape;3693;g3dcfbff74e0_0_375" descr="A screenshot of a phone&#10;&#10;Description automatically generated with low confidence"/>
          <p:cNvPicPr preferRelativeResize="0"/>
          <p:nvPr/>
        </p:nvPicPr>
        <p:blipFill rotWithShape="1">
          <a:blip r:embed="rId2">
            <a:alphaModFix/>
          </a:blip>
          <a:srcRect t="30" b="30"/>
          <a:stretch/>
        </p:blipFill>
        <p:spPr>
          <a:xfrm>
            <a:off x="5442204" y="1714500"/>
            <a:ext cx="3202649" cy="6858000"/>
          </a:xfrm>
          <a:prstGeom prst="rect">
            <a:avLst/>
          </a:prstGeom>
          <a:noFill/>
          <a:ln>
            <a:noFill/>
          </a:ln>
        </p:spPr>
      </p:pic>
      <p:pic>
        <p:nvPicPr>
          <p:cNvPr id="3694" name="Google Shape;3694;g3dcfbff74e0_0_375" descr="A screenshot of a phone&#10;&#10;Description automatically generated with low confidence"/>
          <p:cNvPicPr preferRelativeResize="0"/>
          <p:nvPr/>
        </p:nvPicPr>
        <p:blipFill rotWithShape="1">
          <a:blip r:embed="rId2">
            <a:alphaModFix/>
          </a:blip>
          <a:srcRect t="30" b="30"/>
          <a:stretch/>
        </p:blipFill>
        <p:spPr>
          <a:xfrm>
            <a:off x="9643110" y="1714500"/>
            <a:ext cx="3202649" cy="6858000"/>
          </a:xfrm>
          <a:prstGeom prst="rect">
            <a:avLst/>
          </a:prstGeom>
          <a:noFill/>
          <a:ln>
            <a:noFill/>
          </a:ln>
        </p:spPr>
      </p:pic>
      <p:pic>
        <p:nvPicPr>
          <p:cNvPr id="3695" name="Google Shape;3695;g3dcfbff74e0_0_375" descr="A screenshot of a phone&#10;&#10;Description automatically generated with low confidence"/>
          <p:cNvPicPr preferRelativeResize="0"/>
          <p:nvPr/>
        </p:nvPicPr>
        <p:blipFill rotWithShape="1">
          <a:blip r:embed="rId2">
            <a:alphaModFix/>
          </a:blip>
          <a:srcRect t="10" b="10"/>
          <a:stretch/>
        </p:blipFill>
        <p:spPr>
          <a:xfrm>
            <a:off x="13844016" y="1714500"/>
            <a:ext cx="3202649" cy="6858000"/>
          </a:xfrm>
          <a:prstGeom prst="rect">
            <a:avLst/>
          </a:prstGeom>
          <a:noFill/>
          <a:ln>
            <a:noFill/>
          </a:ln>
        </p:spPr>
      </p:pic>
      <p:sp>
        <p:nvSpPr>
          <p:cNvPr id="3696" name="Google Shape;3696;g3dcfbff74e0_0_375"/>
          <p:cNvSpPr txBox="1">
            <a:spLocks noGrp="1"/>
          </p:cNvSpPr>
          <p:nvPr>
            <p:ph type="body" idx="2"/>
          </p:nvPr>
        </p:nvSpPr>
        <p:spPr>
          <a:xfrm>
            <a:off x="1241306" y="8695944"/>
            <a:ext cx="3202800" cy="1351200"/>
          </a:xfrm>
          <a:prstGeom prst="rect">
            <a:avLst/>
          </a:prstGeom>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
        <p:nvSpPr>
          <p:cNvPr id="3697" name="Google Shape;3697;g3dcfbff74e0_0_375"/>
          <p:cNvSpPr txBox="1">
            <a:spLocks noGrp="1"/>
          </p:cNvSpPr>
          <p:nvPr>
            <p:ph type="body" idx="3"/>
          </p:nvPr>
        </p:nvSpPr>
        <p:spPr>
          <a:xfrm>
            <a:off x="5442206" y="8695944"/>
            <a:ext cx="3202800" cy="1351200"/>
          </a:xfrm>
          <a:prstGeom prst="rect">
            <a:avLst/>
          </a:prstGeom>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
        <p:nvSpPr>
          <p:cNvPr id="3698" name="Google Shape;3698;g3dcfbff74e0_0_375"/>
          <p:cNvSpPr txBox="1">
            <a:spLocks noGrp="1"/>
          </p:cNvSpPr>
          <p:nvPr>
            <p:ph type="body" idx="4"/>
          </p:nvPr>
        </p:nvSpPr>
        <p:spPr>
          <a:xfrm>
            <a:off x="9643109" y="8695944"/>
            <a:ext cx="3202800" cy="1351200"/>
          </a:xfrm>
          <a:prstGeom prst="rect">
            <a:avLst/>
          </a:prstGeom>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
        <p:nvSpPr>
          <p:cNvPr id="3699" name="Google Shape;3699;g3dcfbff74e0_0_375"/>
          <p:cNvSpPr txBox="1">
            <a:spLocks noGrp="1"/>
          </p:cNvSpPr>
          <p:nvPr>
            <p:ph type="body" idx="5"/>
          </p:nvPr>
        </p:nvSpPr>
        <p:spPr>
          <a:xfrm>
            <a:off x="13844015" y="8695944"/>
            <a:ext cx="3202800" cy="1351200"/>
          </a:xfrm>
          <a:prstGeom prst="rect">
            <a:avLst/>
          </a:prstGeom>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700"/>
        <p:cNvGrpSpPr/>
        <p:nvPr/>
      </p:nvGrpSpPr>
      <p:grpSpPr>
        <a:xfrm>
          <a:off x="0" y="0"/>
          <a:ext cx="0" cy="0"/>
          <a:chOff x="0" y="0"/>
          <a:chExt cx="0" cy="0"/>
        </a:xfrm>
      </p:grpSpPr>
      <p:sp>
        <p:nvSpPr>
          <p:cNvPr id="3701" name="Google Shape;3701;g3dcfbff74e0_0_38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02" name="Google Shape;3702;g3dcfbff74e0_0_387"/>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Section Header - White">
  <p:cSld name="Section Header - White">
    <p:spTree>
      <p:nvGrpSpPr>
        <p:cNvPr id="1" name="Shape 3703"/>
        <p:cNvGrpSpPr/>
        <p:nvPr/>
      </p:nvGrpSpPr>
      <p:grpSpPr>
        <a:xfrm>
          <a:off x="0" y="0"/>
          <a:ext cx="0" cy="0"/>
          <a:chOff x="0" y="0"/>
          <a:chExt cx="0" cy="0"/>
        </a:xfrm>
      </p:grpSpPr>
      <p:sp>
        <p:nvSpPr>
          <p:cNvPr id="3704" name="Google Shape;3704;g3dcfbff74e0_0_390"/>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3"/>
              </a:buClr>
              <a:buSzPts val="8800"/>
              <a:buFont typeface="Helvetica Neue"/>
              <a:buNone/>
              <a:defRPr sz="8800">
                <a:solidFill>
                  <a:schemeClr val="accent3"/>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Section Header - Yellow Pink">
  <p:cSld name="Section Header - Yellow Pink">
    <p:spTree>
      <p:nvGrpSpPr>
        <p:cNvPr id="1" name="Shape 3705"/>
        <p:cNvGrpSpPr/>
        <p:nvPr/>
      </p:nvGrpSpPr>
      <p:grpSpPr>
        <a:xfrm>
          <a:off x="0" y="0"/>
          <a:ext cx="0" cy="0"/>
          <a:chOff x="0" y="0"/>
          <a:chExt cx="0" cy="0"/>
        </a:xfrm>
      </p:grpSpPr>
      <p:pic>
        <p:nvPicPr>
          <p:cNvPr id="3706" name="Google Shape;3706;g3dcfbff74e0_0_392"/>
          <p:cNvPicPr preferRelativeResize="0"/>
          <p:nvPr/>
        </p:nvPicPr>
        <p:blipFill rotWithShape="1">
          <a:blip r:embed="rId2">
            <a:alphaModFix/>
          </a:blip>
          <a:srcRect/>
          <a:stretch/>
        </p:blipFill>
        <p:spPr>
          <a:xfrm>
            <a:off x="0" y="1"/>
            <a:ext cx="18288000" cy="10287000"/>
          </a:xfrm>
          <a:prstGeom prst="rect">
            <a:avLst/>
          </a:prstGeom>
          <a:noFill/>
          <a:ln>
            <a:noFill/>
          </a:ln>
        </p:spPr>
      </p:pic>
      <p:sp>
        <p:nvSpPr>
          <p:cNvPr id="3707" name="Google Shape;3707;g3dcfbff74e0_0_392"/>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800"/>
              <a:buFont typeface="Helvetica Neue"/>
              <a:buNone/>
              <a:defRPr sz="8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Section Header - Orange Lavender">
  <p:cSld name="Section Header - Orange Lavender">
    <p:spTree>
      <p:nvGrpSpPr>
        <p:cNvPr id="1" name="Shape 3708"/>
        <p:cNvGrpSpPr/>
        <p:nvPr/>
      </p:nvGrpSpPr>
      <p:grpSpPr>
        <a:xfrm>
          <a:off x="0" y="0"/>
          <a:ext cx="0" cy="0"/>
          <a:chOff x="0" y="0"/>
          <a:chExt cx="0" cy="0"/>
        </a:xfrm>
      </p:grpSpPr>
      <p:pic>
        <p:nvPicPr>
          <p:cNvPr id="3709" name="Google Shape;3709;g3dcfbff74e0_0_395"/>
          <p:cNvPicPr preferRelativeResize="0"/>
          <p:nvPr/>
        </p:nvPicPr>
        <p:blipFill rotWithShape="1">
          <a:blip r:embed="rId2">
            <a:alphaModFix/>
          </a:blip>
          <a:srcRect r="10"/>
          <a:stretch/>
        </p:blipFill>
        <p:spPr>
          <a:xfrm>
            <a:off x="889" y="0"/>
            <a:ext cx="18286223" cy="10287000"/>
          </a:xfrm>
          <a:prstGeom prst="rect">
            <a:avLst/>
          </a:prstGeom>
          <a:noFill/>
          <a:ln>
            <a:noFill/>
          </a:ln>
        </p:spPr>
      </p:pic>
      <p:sp>
        <p:nvSpPr>
          <p:cNvPr id="3710" name="Google Shape;3710;g3dcfbff74e0_0_395"/>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800"/>
              <a:buFont typeface="Helvetica Neue"/>
              <a:buNone/>
              <a:defRPr sz="8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Section Header - Pink Purple">
  <p:cSld name="Section Header - Pink Purple">
    <p:spTree>
      <p:nvGrpSpPr>
        <p:cNvPr id="1" name="Shape 3711"/>
        <p:cNvGrpSpPr/>
        <p:nvPr/>
      </p:nvGrpSpPr>
      <p:grpSpPr>
        <a:xfrm>
          <a:off x="0" y="0"/>
          <a:ext cx="0" cy="0"/>
          <a:chOff x="0" y="0"/>
          <a:chExt cx="0" cy="0"/>
        </a:xfrm>
      </p:grpSpPr>
      <p:pic>
        <p:nvPicPr>
          <p:cNvPr id="3712" name="Google Shape;3712;g3dcfbff74e0_0_398"/>
          <p:cNvPicPr preferRelativeResize="0"/>
          <p:nvPr/>
        </p:nvPicPr>
        <p:blipFill rotWithShape="1">
          <a:blip r:embed="rId2">
            <a:alphaModFix/>
          </a:blip>
          <a:srcRect r="10"/>
          <a:stretch/>
        </p:blipFill>
        <p:spPr>
          <a:xfrm>
            <a:off x="889" y="0"/>
            <a:ext cx="18286223" cy="10287000"/>
          </a:xfrm>
          <a:prstGeom prst="rect">
            <a:avLst/>
          </a:prstGeom>
          <a:noFill/>
          <a:ln>
            <a:noFill/>
          </a:ln>
        </p:spPr>
      </p:pic>
      <p:sp>
        <p:nvSpPr>
          <p:cNvPr id="3713" name="Google Shape;3713;g3dcfbff74e0_0_398"/>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800"/>
              <a:buFont typeface="Helvetica Neue"/>
              <a:buNone/>
              <a:defRPr sz="8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8_Columns (Four)">
  <p:cSld name="TITLE_AND_BODY_2_2_1_1_1">
    <p:spTree>
      <p:nvGrpSpPr>
        <p:cNvPr id="1" name="Shape 349"/>
        <p:cNvGrpSpPr/>
        <p:nvPr/>
      </p:nvGrpSpPr>
      <p:grpSpPr>
        <a:xfrm>
          <a:off x="0" y="0"/>
          <a:ext cx="0" cy="0"/>
          <a:chOff x="0" y="0"/>
          <a:chExt cx="0" cy="0"/>
        </a:xfrm>
      </p:grpSpPr>
      <p:sp>
        <p:nvSpPr>
          <p:cNvPr id="350" name="Google Shape;350;p94"/>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1" name="Google Shape;351;p94"/>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2" name="Google Shape;352;p94"/>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53" name="Google Shape;353;p94"/>
          <p:cNvSpPr txBox="1">
            <a:spLocks noGrp="1"/>
          </p:cNvSpPr>
          <p:nvPr>
            <p:ph type="title" idx="3"/>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4" name="Google Shape;354;p94"/>
          <p:cNvSpPr txBox="1">
            <a:spLocks noGrp="1"/>
          </p:cNvSpPr>
          <p:nvPr>
            <p:ph type="body" idx="4"/>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5" name="Google Shape;355;p94"/>
          <p:cNvSpPr txBox="1">
            <a:spLocks noGrp="1"/>
          </p:cNvSpPr>
          <p:nvPr>
            <p:ph type="title" idx="5"/>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6" name="Google Shape;356;p94"/>
          <p:cNvSpPr txBox="1">
            <a:spLocks noGrp="1"/>
          </p:cNvSpPr>
          <p:nvPr>
            <p:ph type="body" idx="6"/>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7" name="Google Shape;357;p94"/>
          <p:cNvSpPr txBox="1">
            <a:spLocks noGrp="1"/>
          </p:cNvSpPr>
          <p:nvPr>
            <p:ph type="title" idx="7"/>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8" name="Google Shape;358;p94"/>
          <p:cNvSpPr txBox="1">
            <a:spLocks noGrp="1"/>
          </p:cNvSpPr>
          <p:nvPr>
            <p:ph type="body" idx="8"/>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9" name="Google Shape;359;p9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Big Statement - Orange">
  <p:cSld name="Big Statement - Orange">
    <p:bg>
      <p:bgPr>
        <a:solidFill>
          <a:schemeClr val="accent1"/>
        </a:solidFill>
        <a:effectLst/>
      </p:bgPr>
    </p:bg>
    <p:spTree>
      <p:nvGrpSpPr>
        <p:cNvPr id="1" name="Shape 3714"/>
        <p:cNvGrpSpPr/>
        <p:nvPr/>
      </p:nvGrpSpPr>
      <p:grpSpPr>
        <a:xfrm>
          <a:off x="0" y="0"/>
          <a:ext cx="0" cy="0"/>
          <a:chOff x="0" y="0"/>
          <a:chExt cx="0" cy="0"/>
        </a:xfrm>
      </p:grpSpPr>
      <p:sp>
        <p:nvSpPr>
          <p:cNvPr id="3715" name="Google Shape;3715;g3dcfbff74e0_0_401"/>
          <p:cNvSpPr txBox="1">
            <a:spLocks noGrp="1"/>
          </p:cNvSpPr>
          <p:nvPr>
            <p:ph type="title"/>
          </p:nvPr>
        </p:nvSpPr>
        <p:spPr>
          <a:xfrm>
            <a:off x="857250" y="2571748"/>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spcBef>
                <a:spcPts val="0"/>
              </a:spcBef>
              <a:spcAft>
                <a:spcPts val="0"/>
              </a:spcAft>
              <a:buSzPts val="3500"/>
              <a:buFont typeface="Helvetica Neue"/>
              <a:buNone/>
              <a:defRPr sz="3500">
                <a:latin typeface="Helvetica Neue"/>
                <a:ea typeface="Helvetica Neue"/>
                <a:cs typeface="Helvetica Neue"/>
                <a:sym typeface="Helvetica Neue"/>
              </a:defRPr>
            </a:lvl2pPr>
            <a:lvl3pPr lvl="2">
              <a:spcBef>
                <a:spcPts val="0"/>
              </a:spcBef>
              <a:spcAft>
                <a:spcPts val="0"/>
              </a:spcAft>
              <a:buSzPts val="3500"/>
              <a:buFont typeface="Helvetica Neue"/>
              <a:buNone/>
              <a:defRPr sz="3500">
                <a:latin typeface="Helvetica Neue"/>
                <a:ea typeface="Helvetica Neue"/>
                <a:cs typeface="Helvetica Neue"/>
                <a:sym typeface="Helvetica Neue"/>
              </a:defRPr>
            </a:lvl3pPr>
            <a:lvl4pPr lvl="3">
              <a:spcBef>
                <a:spcPts val="0"/>
              </a:spcBef>
              <a:spcAft>
                <a:spcPts val="0"/>
              </a:spcAft>
              <a:buSzPts val="3500"/>
              <a:buFont typeface="Helvetica Neue"/>
              <a:buNone/>
              <a:defRPr sz="3500">
                <a:latin typeface="Helvetica Neue"/>
                <a:ea typeface="Helvetica Neue"/>
                <a:cs typeface="Helvetica Neue"/>
                <a:sym typeface="Helvetica Neue"/>
              </a:defRPr>
            </a:lvl4pPr>
            <a:lvl5pPr lvl="4">
              <a:spcBef>
                <a:spcPts val="0"/>
              </a:spcBef>
              <a:spcAft>
                <a:spcPts val="0"/>
              </a:spcAft>
              <a:buSzPts val="3500"/>
              <a:buFont typeface="Helvetica Neue"/>
              <a:buNone/>
              <a:defRPr sz="3500">
                <a:latin typeface="Helvetica Neue"/>
                <a:ea typeface="Helvetica Neue"/>
                <a:cs typeface="Helvetica Neue"/>
                <a:sym typeface="Helvetica Neue"/>
              </a:defRPr>
            </a:lvl5pPr>
            <a:lvl6pPr lvl="5">
              <a:spcBef>
                <a:spcPts val="0"/>
              </a:spcBef>
              <a:spcAft>
                <a:spcPts val="0"/>
              </a:spcAft>
              <a:buSzPts val="3500"/>
              <a:buFont typeface="Helvetica Neue"/>
              <a:buNone/>
              <a:defRPr sz="3500">
                <a:latin typeface="Helvetica Neue"/>
                <a:ea typeface="Helvetica Neue"/>
                <a:cs typeface="Helvetica Neue"/>
                <a:sym typeface="Helvetica Neue"/>
              </a:defRPr>
            </a:lvl6pPr>
            <a:lvl7pPr lvl="6">
              <a:spcBef>
                <a:spcPts val="0"/>
              </a:spcBef>
              <a:spcAft>
                <a:spcPts val="0"/>
              </a:spcAft>
              <a:buSzPts val="3500"/>
              <a:buFont typeface="Helvetica Neue"/>
              <a:buNone/>
              <a:defRPr sz="3500">
                <a:latin typeface="Helvetica Neue"/>
                <a:ea typeface="Helvetica Neue"/>
                <a:cs typeface="Helvetica Neue"/>
                <a:sym typeface="Helvetica Neue"/>
              </a:defRPr>
            </a:lvl7pPr>
            <a:lvl8pPr lvl="7">
              <a:spcBef>
                <a:spcPts val="0"/>
              </a:spcBef>
              <a:spcAft>
                <a:spcPts val="0"/>
              </a:spcAft>
              <a:buSzPts val="3500"/>
              <a:buFont typeface="Helvetica Neue"/>
              <a:buNone/>
              <a:defRPr sz="3500">
                <a:latin typeface="Helvetica Neue"/>
                <a:ea typeface="Helvetica Neue"/>
                <a:cs typeface="Helvetica Neue"/>
                <a:sym typeface="Helvetica Neue"/>
              </a:defRPr>
            </a:lvl8pPr>
            <a:lvl9pPr lvl="8">
              <a:spcBef>
                <a:spcPts val="0"/>
              </a:spcBef>
              <a:spcAft>
                <a:spcPts val="0"/>
              </a:spcAft>
              <a:buSzPts val="3500"/>
              <a:buFont typeface="Helvetica Neue"/>
              <a:buNone/>
              <a:defRPr sz="3500">
                <a:latin typeface="Helvetica Neue"/>
                <a:ea typeface="Helvetica Neue"/>
                <a:cs typeface="Helvetica Neue"/>
                <a:sym typeface="Helvetica Neue"/>
              </a:defRPr>
            </a:lvl9pPr>
          </a:lstStyle>
          <a:p>
            <a:endParaRPr/>
          </a:p>
        </p:txBody>
      </p:sp>
      <p:sp>
        <p:nvSpPr>
          <p:cNvPr id="3716" name="Google Shape;3716;g3dcfbff74e0_0_401"/>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lt1"/>
                </a:solidFill>
                <a:latin typeface="Helvetica Neue"/>
                <a:ea typeface="Helvetica Neue"/>
                <a:cs typeface="Helvetica Neue"/>
                <a:sym typeface="Helvetica Neue"/>
              </a:defRPr>
            </a:lvl1pPr>
            <a:lvl2pPr marL="0" marR="0" lvl="1" indent="0" algn="r">
              <a:spcBef>
                <a:spcPts val="0"/>
              </a:spcBef>
              <a:buNone/>
              <a:defRPr sz="1100" b="0">
                <a:solidFill>
                  <a:schemeClr val="lt1"/>
                </a:solidFill>
                <a:latin typeface="Helvetica Neue"/>
                <a:ea typeface="Helvetica Neue"/>
                <a:cs typeface="Helvetica Neue"/>
                <a:sym typeface="Helvetica Neue"/>
              </a:defRPr>
            </a:lvl2pPr>
            <a:lvl3pPr marL="0" marR="0" lvl="2" indent="0" algn="r">
              <a:spcBef>
                <a:spcPts val="0"/>
              </a:spcBef>
              <a:buNone/>
              <a:defRPr sz="1100" b="0">
                <a:solidFill>
                  <a:schemeClr val="lt1"/>
                </a:solidFill>
                <a:latin typeface="Helvetica Neue"/>
                <a:ea typeface="Helvetica Neue"/>
                <a:cs typeface="Helvetica Neue"/>
                <a:sym typeface="Helvetica Neue"/>
              </a:defRPr>
            </a:lvl3pPr>
            <a:lvl4pPr marL="0" marR="0" lvl="3" indent="0" algn="r">
              <a:spcBef>
                <a:spcPts val="0"/>
              </a:spcBef>
              <a:buNone/>
              <a:defRPr sz="1100" b="0">
                <a:solidFill>
                  <a:schemeClr val="lt1"/>
                </a:solidFill>
                <a:latin typeface="Helvetica Neue"/>
                <a:ea typeface="Helvetica Neue"/>
                <a:cs typeface="Helvetica Neue"/>
                <a:sym typeface="Helvetica Neue"/>
              </a:defRPr>
            </a:lvl4pPr>
            <a:lvl5pPr marL="0" marR="0" lvl="4" indent="0" algn="r">
              <a:spcBef>
                <a:spcPts val="0"/>
              </a:spcBef>
              <a:buNone/>
              <a:defRPr sz="1100" b="0">
                <a:solidFill>
                  <a:schemeClr val="lt1"/>
                </a:solidFill>
                <a:latin typeface="Helvetica Neue"/>
                <a:ea typeface="Helvetica Neue"/>
                <a:cs typeface="Helvetica Neue"/>
                <a:sym typeface="Helvetica Neue"/>
              </a:defRPr>
            </a:lvl5pPr>
            <a:lvl6pPr marL="0" marR="0" lvl="5" indent="0" algn="r">
              <a:spcBef>
                <a:spcPts val="0"/>
              </a:spcBef>
              <a:buNone/>
              <a:defRPr sz="1100" b="0">
                <a:solidFill>
                  <a:schemeClr val="lt1"/>
                </a:solidFill>
                <a:latin typeface="Helvetica Neue"/>
                <a:ea typeface="Helvetica Neue"/>
                <a:cs typeface="Helvetica Neue"/>
                <a:sym typeface="Helvetica Neue"/>
              </a:defRPr>
            </a:lvl6pPr>
            <a:lvl7pPr marL="0" marR="0" lvl="6" indent="0" algn="r">
              <a:spcBef>
                <a:spcPts val="0"/>
              </a:spcBef>
              <a:buNone/>
              <a:defRPr sz="1100" b="0">
                <a:solidFill>
                  <a:schemeClr val="lt1"/>
                </a:solidFill>
                <a:latin typeface="Helvetica Neue"/>
                <a:ea typeface="Helvetica Neue"/>
                <a:cs typeface="Helvetica Neue"/>
                <a:sym typeface="Helvetica Neue"/>
              </a:defRPr>
            </a:lvl7pPr>
            <a:lvl8pPr marL="0" marR="0" lvl="7" indent="0" algn="r">
              <a:spcBef>
                <a:spcPts val="0"/>
              </a:spcBef>
              <a:buNone/>
              <a:defRPr sz="1100" b="0">
                <a:solidFill>
                  <a:schemeClr val="lt1"/>
                </a:solidFill>
                <a:latin typeface="Helvetica Neue"/>
                <a:ea typeface="Helvetica Neue"/>
                <a:cs typeface="Helvetica Neue"/>
                <a:sym typeface="Helvetica Neue"/>
              </a:defRPr>
            </a:lvl8pPr>
            <a:lvl9pPr marL="0" marR="0" lvl="8" indent="0" algn="r">
              <a:spcBef>
                <a:spcPts val="0"/>
              </a:spcBef>
              <a:buNone/>
              <a:defRPr sz="11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17" name="Google Shape;3717;g3dcfbff74e0_0_401"/>
          <p:cNvSpPr txBox="1">
            <a:spLocks noGrp="1"/>
          </p:cNvSpPr>
          <p:nvPr>
            <p:ph type="body" idx="1"/>
          </p:nvPr>
        </p:nvSpPr>
        <p:spPr>
          <a:xfrm>
            <a:off x="857250" y="3429000"/>
            <a:ext cx="122286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Clr>
                <a:schemeClr val="lt1"/>
              </a:buClr>
              <a:buSzPts val="5900"/>
              <a:buNone/>
              <a:defRPr>
                <a:solidFill>
                  <a:schemeClr val="lt1"/>
                </a:solidFill>
              </a:defRPr>
            </a:lvl1pPr>
            <a:lvl2pPr marL="914400" lvl="1" indent="-228600">
              <a:lnSpc>
                <a:spcPct val="100000"/>
              </a:lnSpc>
              <a:spcBef>
                <a:spcPts val="0"/>
              </a:spcBef>
              <a:spcAft>
                <a:spcPts val="0"/>
              </a:spcAft>
              <a:buClr>
                <a:schemeClr val="lt1"/>
              </a:buClr>
              <a:buSzPts val="5900"/>
              <a:buNone/>
              <a:defRPr>
                <a:solidFill>
                  <a:schemeClr val="lt1"/>
                </a:solidFill>
              </a:defRPr>
            </a:lvl2pPr>
            <a:lvl3pPr marL="1371600" lvl="2" indent="-228600">
              <a:lnSpc>
                <a:spcPct val="100000"/>
              </a:lnSpc>
              <a:spcBef>
                <a:spcPts val="0"/>
              </a:spcBef>
              <a:spcAft>
                <a:spcPts val="0"/>
              </a:spcAft>
              <a:buClr>
                <a:schemeClr val="lt1"/>
              </a:buClr>
              <a:buSzPts val="5900"/>
              <a:buNone/>
              <a:defRPr>
                <a:solidFill>
                  <a:schemeClr val="lt1"/>
                </a:solidFill>
              </a:defRPr>
            </a:lvl3pPr>
            <a:lvl4pPr marL="1828800" lvl="3" indent="-228600">
              <a:lnSpc>
                <a:spcPct val="100000"/>
              </a:lnSpc>
              <a:spcBef>
                <a:spcPts val="0"/>
              </a:spcBef>
              <a:spcAft>
                <a:spcPts val="0"/>
              </a:spcAft>
              <a:buClr>
                <a:schemeClr val="lt1"/>
              </a:buClr>
              <a:buSzPts val="5900"/>
              <a:buNone/>
              <a:defRPr>
                <a:solidFill>
                  <a:schemeClr val="lt1"/>
                </a:solidFill>
              </a:defRPr>
            </a:lvl4pPr>
            <a:lvl5pPr marL="2286000" lvl="4" indent="-228600">
              <a:lnSpc>
                <a:spcPct val="100000"/>
              </a:lnSpc>
              <a:spcBef>
                <a:spcPts val="0"/>
              </a:spcBef>
              <a:spcAft>
                <a:spcPts val="0"/>
              </a:spcAft>
              <a:buClr>
                <a:schemeClr val="lt1"/>
              </a:buClr>
              <a:buSzPts val="5900"/>
              <a:buNone/>
              <a:defRPr>
                <a:solidFill>
                  <a:schemeClr val="lt1"/>
                </a:solidFill>
              </a:defRPr>
            </a:lvl5pPr>
            <a:lvl6pPr marL="2743200" lvl="5" indent="-400050">
              <a:lnSpc>
                <a:spcPct val="100000"/>
              </a:lnSpc>
              <a:spcBef>
                <a:spcPts val="0"/>
              </a:spcBef>
              <a:spcAft>
                <a:spcPts val="0"/>
              </a:spcAft>
              <a:buClr>
                <a:schemeClr val="lt1"/>
              </a:buClr>
              <a:buSzPts val="2700"/>
              <a:buChar char="•"/>
              <a:defRPr>
                <a:solidFill>
                  <a:schemeClr val="lt1"/>
                </a:solidFill>
              </a:defRPr>
            </a:lvl6pPr>
            <a:lvl7pPr marL="3200400" lvl="6" indent="-400050">
              <a:lnSpc>
                <a:spcPct val="100000"/>
              </a:lnSpc>
              <a:spcBef>
                <a:spcPts val="0"/>
              </a:spcBef>
              <a:spcAft>
                <a:spcPts val="0"/>
              </a:spcAft>
              <a:buClr>
                <a:schemeClr val="lt1"/>
              </a:buClr>
              <a:buSzPts val="2700"/>
              <a:buChar char="•"/>
              <a:defRPr>
                <a:solidFill>
                  <a:schemeClr val="lt1"/>
                </a:solidFill>
              </a:defRPr>
            </a:lvl7pPr>
            <a:lvl8pPr marL="3657600" lvl="7" indent="-400050">
              <a:lnSpc>
                <a:spcPct val="100000"/>
              </a:lnSpc>
              <a:spcBef>
                <a:spcPts val="0"/>
              </a:spcBef>
              <a:spcAft>
                <a:spcPts val="0"/>
              </a:spcAft>
              <a:buClr>
                <a:schemeClr val="lt1"/>
              </a:buClr>
              <a:buSzPts val="2700"/>
              <a:buChar char="•"/>
              <a:defRPr>
                <a:solidFill>
                  <a:schemeClr val="lt1"/>
                </a:solidFill>
              </a:defRPr>
            </a:lvl8pPr>
            <a:lvl9pPr marL="4114800" lvl="8" indent="-400050">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Big Statement - Purple">
  <p:cSld name="Big Statement - Purple">
    <p:bg>
      <p:bgPr>
        <a:solidFill>
          <a:schemeClr val="accent2"/>
        </a:solidFill>
        <a:effectLst/>
      </p:bgPr>
    </p:bg>
    <p:spTree>
      <p:nvGrpSpPr>
        <p:cNvPr id="1" name="Shape 3718"/>
        <p:cNvGrpSpPr/>
        <p:nvPr/>
      </p:nvGrpSpPr>
      <p:grpSpPr>
        <a:xfrm>
          <a:off x="0" y="0"/>
          <a:ext cx="0" cy="0"/>
          <a:chOff x="0" y="0"/>
          <a:chExt cx="0" cy="0"/>
        </a:xfrm>
      </p:grpSpPr>
      <p:sp>
        <p:nvSpPr>
          <p:cNvPr id="3719" name="Google Shape;3719;g3dcfbff74e0_0_405"/>
          <p:cNvSpPr txBox="1">
            <a:spLocks noGrp="1"/>
          </p:cNvSpPr>
          <p:nvPr>
            <p:ph type="title"/>
          </p:nvPr>
        </p:nvSpPr>
        <p:spPr>
          <a:xfrm>
            <a:off x="857250" y="2571748"/>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spcBef>
                <a:spcPts val="0"/>
              </a:spcBef>
              <a:spcAft>
                <a:spcPts val="0"/>
              </a:spcAft>
              <a:buSzPts val="3500"/>
              <a:buFont typeface="Helvetica Neue"/>
              <a:buNone/>
              <a:defRPr sz="3500">
                <a:latin typeface="Helvetica Neue"/>
                <a:ea typeface="Helvetica Neue"/>
                <a:cs typeface="Helvetica Neue"/>
                <a:sym typeface="Helvetica Neue"/>
              </a:defRPr>
            </a:lvl2pPr>
            <a:lvl3pPr lvl="2">
              <a:spcBef>
                <a:spcPts val="0"/>
              </a:spcBef>
              <a:spcAft>
                <a:spcPts val="0"/>
              </a:spcAft>
              <a:buSzPts val="3500"/>
              <a:buFont typeface="Helvetica Neue"/>
              <a:buNone/>
              <a:defRPr sz="3500">
                <a:latin typeface="Helvetica Neue"/>
                <a:ea typeface="Helvetica Neue"/>
                <a:cs typeface="Helvetica Neue"/>
                <a:sym typeface="Helvetica Neue"/>
              </a:defRPr>
            </a:lvl3pPr>
            <a:lvl4pPr lvl="3">
              <a:spcBef>
                <a:spcPts val="0"/>
              </a:spcBef>
              <a:spcAft>
                <a:spcPts val="0"/>
              </a:spcAft>
              <a:buSzPts val="3500"/>
              <a:buFont typeface="Helvetica Neue"/>
              <a:buNone/>
              <a:defRPr sz="3500">
                <a:latin typeface="Helvetica Neue"/>
                <a:ea typeface="Helvetica Neue"/>
                <a:cs typeface="Helvetica Neue"/>
                <a:sym typeface="Helvetica Neue"/>
              </a:defRPr>
            </a:lvl4pPr>
            <a:lvl5pPr lvl="4">
              <a:spcBef>
                <a:spcPts val="0"/>
              </a:spcBef>
              <a:spcAft>
                <a:spcPts val="0"/>
              </a:spcAft>
              <a:buSzPts val="3500"/>
              <a:buFont typeface="Helvetica Neue"/>
              <a:buNone/>
              <a:defRPr sz="3500">
                <a:latin typeface="Helvetica Neue"/>
                <a:ea typeface="Helvetica Neue"/>
                <a:cs typeface="Helvetica Neue"/>
                <a:sym typeface="Helvetica Neue"/>
              </a:defRPr>
            </a:lvl5pPr>
            <a:lvl6pPr lvl="5">
              <a:spcBef>
                <a:spcPts val="0"/>
              </a:spcBef>
              <a:spcAft>
                <a:spcPts val="0"/>
              </a:spcAft>
              <a:buSzPts val="3500"/>
              <a:buFont typeface="Helvetica Neue"/>
              <a:buNone/>
              <a:defRPr sz="3500">
                <a:latin typeface="Helvetica Neue"/>
                <a:ea typeface="Helvetica Neue"/>
                <a:cs typeface="Helvetica Neue"/>
                <a:sym typeface="Helvetica Neue"/>
              </a:defRPr>
            </a:lvl6pPr>
            <a:lvl7pPr lvl="6">
              <a:spcBef>
                <a:spcPts val="0"/>
              </a:spcBef>
              <a:spcAft>
                <a:spcPts val="0"/>
              </a:spcAft>
              <a:buSzPts val="3500"/>
              <a:buFont typeface="Helvetica Neue"/>
              <a:buNone/>
              <a:defRPr sz="3500">
                <a:latin typeface="Helvetica Neue"/>
                <a:ea typeface="Helvetica Neue"/>
                <a:cs typeface="Helvetica Neue"/>
                <a:sym typeface="Helvetica Neue"/>
              </a:defRPr>
            </a:lvl7pPr>
            <a:lvl8pPr lvl="7">
              <a:spcBef>
                <a:spcPts val="0"/>
              </a:spcBef>
              <a:spcAft>
                <a:spcPts val="0"/>
              </a:spcAft>
              <a:buSzPts val="3500"/>
              <a:buFont typeface="Helvetica Neue"/>
              <a:buNone/>
              <a:defRPr sz="3500">
                <a:latin typeface="Helvetica Neue"/>
                <a:ea typeface="Helvetica Neue"/>
                <a:cs typeface="Helvetica Neue"/>
                <a:sym typeface="Helvetica Neue"/>
              </a:defRPr>
            </a:lvl8pPr>
            <a:lvl9pPr lvl="8">
              <a:spcBef>
                <a:spcPts val="0"/>
              </a:spcBef>
              <a:spcAft>
                <a:spcPts val="0"/>
              </a:spcAft>
              <a:buSzPts val="3500"/>
              <a:buFont typeface="Helvetica Neue"/>
              <a:buNone/>
              <a:defRPr sz="3500">
                <a:latin typeface="Helvetica Neue"/>
                <a:ea typeface="Helvetica Neue"/>
                <a:cs typeface="Helvetica Neue"/>
                <a:sym typeface="Helvetica Neue"/>
              </a:defRPr>
            </a:lvl9pPr>
          </a:lstStyle>
          <a:p>
            <a:endParaRPr/>
          </a:p>
        </p:txBody>
      </p:sp>
      <p:sp>
        <p:nvSpPr>
          <p:cNvPr id="3720" name="Google Shape;3720;g3dcfbff74e0_0_405"/>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lt1"/>
                </a:solidFill>
                <a:latin typeface="Helvetica Neue"/>
                <a:ea typeface="Helvetica Neue"/>
                <a:cs typeface="Helvetica Neue"/>
                <a:sym typeface="Helvetica Neue"/>
              </a:defRPr>
            </a:lvl1pPr>
            <a:lvl2pPr marL="0" marR="0" lvl="1" indent="0" algn="r">
              <a:spcBef>
                <a:spcPts val="0"/>
              </a:spcBef>
              <a:buNone/>
              <a:defRPr sz="1100" b="0">
                <a:solidFill>
                  <a:schemeClr val="lt1"/>
                </a:solidFill>
                <a:latin typeface="Helvetica Neue"/>
                <a:ea typeface="Helvetica Neue"/>
                <a:cs typeface="Helvetica Neue"/>
                <a:sym typeface="Helvetica Neue"/>
              </a:defRPr>
            </a:lvl2pPr>
            <a:lvl3pPr marL="0" marR="0" lvl="2" indent="0" algn="r">
              <a:spcBef>
                <a:spcPts val="0"/>
              </a:spcBef>
              <a:buNone/>
              <a:defRPr sz="1100" b="0">
                <a:solidFill>
                  <a:schemeClr val="lt1"/>
                </a:solidFill>
                <a:latin typeface="Helvetica Neue"/>
                <a:ea typeface="Helvetica Neue"/>
                <a:cs typeface="Helvetica Neue"/>
                <a:sym typeface="Helvetica Neue"/>
              </a:defRPr>
            </a:lvl3pPr>
            <a:lvl4pPr marL="0" marR="0" lvl="3" indent="0" algn="r">
              <a:spcBef>
                <a:spcPts val="0"/>
              </a:spcBef>
              <a:buNone/>
              <a:defRPr sz="1100" b="0">
                <a:solidFill>
                  <a:schemeClr val="lt1"/>
                </a:solidFill>
                <a:latin typeface="Helvetica Neue"/>
                <a:ea typeface="Helvetica Neue"/>
                <a:cs typeface="Helvetica Neue"/>
                <a:sym typeface="Helvetica Neue"/>
              </a:defRPr>
            </a:lvl4pPr>
            <a:lvl5pPr marL="0" marR="0" lvl="4" indent="0" algn="r">
              <a:spcBef>
                <a:spcPts val="0"/>
              </a:spcBef>
              <a:buNone/>
              <a:defRPr sz="1100" b="0">
                <a:solidFill>
                  <a:schemeClr val="lt1"/>
                </a:solidFill>
                <a:latin typeface="Helvetica Neue"/>
                <a:ea typeface="Helvetica Neue"/>
                <a:cs typeface="Helvetica Neue"/>
                <a:sym typeface="Helvetica Neue"/>
              </a:defRPr>
            </a:lvl5pPr>
            <a:lvl6pPr marL="0" marR="0" lvl="5" indent="0" algn="r">
              <a:spcBef>
                <a:spcPts val="0"/>
              </a:spcBef>
              <a:buNone/>
              <a:defRPr sz="1100" b="0">
                <a:solidFill>
                  <a:schemeClr val="lt1"/>
                </a:solidFill>
                <a:latin typeface="Helvetica Neue"/>
                <a:ea typeface="Helvetica Neue"/>
                <a:cs typeface="Helvetica Neue"/>
                <a:sym typeface="Helvetica Neue"/>
              </a:defRPr>
            </a:lvl6pPr>
            <a:lvl7pPr marL="0" marR="0" lvl="6" indent="0" algn="r">
              <a:spcBef>
                <a:spcPts val="0"/>
              </a:spcBef>
              <a:buNone/>
              <a:defRPr sz="1100" b="0">
                <a:solidFill>
                  <a:schemeClr val="lt1"/>
                </a:solidFill>
                <a:latin typeface="Helvetica Neue"/>
                <a:ea typeface="Helvetica Neue"/>
                <a:cs typeface="Helvetica Neue"/>
                <a:sym typeface="Helvetica Neue"/>
              </a:defRPr>
            </a:lvl7pPr>
            <a:lvl8pPr marL="0" marR="0" lvl="7" indent="0" algn="r">
              <a:spcBef>
                <a:spcPts val="0"/>
              </a:spcBef>
              <a:buNone/>
              <a:defRPr sz="1100" b="0">
                <a:solidFill>
                  <a:schemeClr val="lt1"/>
                </a:solidFill>
                <a:latin typeface="Helvetica Neue"/>
                <a:ea typeface="Helvetica Neue"/>
                <a:cs typeface="Helvetica Neue"/>
                <a:sym typeface="Helvetica Neue"/>
              </a:defRPr>
            </a:lvl8pPr>
            <a:lvl9pPr marL="0" marR="0" lvl="8" indent="0" algn="r">
              <a:spcBef>
                <a:spcPts val="0"/>
              </a:spcBef>
              <a:buNone/>
              <a:defRPr sz="11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21" name="Google Shape;3721;g3dcfbff74e0_0_405"/>
          <p:cNvSpPr txBox="1">
            <a:spLocks noGrp="1"/>
          </p:cNvSpPr>
          <p:nvPr>
            <p:ph type="body" idx="1"/>
          </p:nvPr>
        </p:nvSpPr>
        <p:spPr>
          <a:xfrm>
            <a:off x="857250" y="3429000"/>
            <a:ext cx="122286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Clr>
                <a:schemeClr val="lt1"/>
              </a:buClr>
              <a:buSzPts val="5900"/>
              <a:buNone/>
              <a:defRPr>
                <a:solidFill>
                  <a:schemeClr val="lt1"/>
                </a:solidFill>
              </a:defRPr>
            </a:lvl1pPr>
            <a:lvl2pPr marL="914400" lvl="1" indent="-228600">
              <a:lnSpc>
                <a:spcPct val="100000"/>
              </a:lnSpc>
              <a:spcBef>
                <a:spcPts val="0"/>
              </a:spcBef>
              <a:spcAft>
                <a:spcPts val="0"/>
              </a:spcAft>
              <a:buClr>
                <a:schemeClr val="lt1"/>
              </a:buClr>
              <a:buSzPts val="5900"/>
              <a:buNone/>
              <a:defRPr>
                <a:solidFill>
                  <a:schemeClr val="lt1"/>
                </a:solidFill>
              </a:defRPr>
            </a:lvl2pPr>
            <a:lvl3pPr marL="1371600" lvl="2" indent="-228600">
              <a:lnSpc>
                <a:spcPct val="100000"/>
              </a:lnSpc>
              <a:spcBef>
                <a:spcPts val="0"/>
              </a:spcBef>
              <a:spcAft>
                <a:spcPts val="0"/>
              </a:spcAft>
              <a:buClr>
                <a:schemeClr val="lt1"/>
              </a:buClr>
              <a:buSzPts val="5900"/>
              <a:buNone/>
              <a:defRPr>
                <a:solidFill>
                  <a:schemeClr val="lt1"/>
                </a:solidFill>
              </a:defRPr>
            </a:lvl3pPr>
            <a:lvl4pPr marL="1828800" lvl="3" indent="-228600">
              <a:lnSpc>
                <a:spcPct val="100000"/>
              </a:lnSpc>
              <a:spcBef>
                <a:spcPts val="0"/>
              </a:spcBef>
              <a:spcAft>
                <a:spcPts val="0"/>
              </a:spcAft>
              <a:buClr>
                <a:schemeClr val="lt1"/>
              </a:buClr>
              <a:buSzPts val="5900"/>
              <a:buNone/>
              <a:defRPr>
                <a:solidFill>
                  <a:schemeClr val="lt1"/>
                </a:solidFill>
              </a:defRPr>
            </a:lvl4pPr>
            <a:lvl5pPr marL="2286000" lvl="4" indent="-228600">
              <a:lnSpc>
                <a:spcPct val="100000"/>
              </a:lnSpc>
              <a:spcBef>
                <a:spcPts val="0"/>
              </a:spcBef>
              <a:spcAft>
                <a:spcPts val="0"/>
              </a:spcAft>
              <a:buClr>
                <a:schemeClr val="lt1"/>
              </a:buClr>
              <a:buSzPts val="5900"/>
              <a:buNone/>
              <a:defRPr>
                <a:solidFill>
                  <a:schemeClr val="lt1"/>
                </a:solidFill>
              </a:defRPr>
            </a:lvl5pPr>
            <a:lvl6pPr marL="2743200" lvl="5" indent="-400050">
              <a:lnSpc>
                <a:spcPct val="100000"/>
              </a:lnSpc>
              <a:spcBef>
                <a:spcPts val="0"/>
              </a:spcBef>
              <a:spcAft>
                <a:spcPts val="0"/>
              </a:spcAft>
              <a:buClr>
                <a:schemeClr val="lt1"/>
              </a:buClr>
              <a:buSzPts val="2700"/>
              <a:buChar char="•"/>
              <a:defRPr>
                <a:solidFill>
                  <a:schemeClr val="lt1"/>
                </a:solidFill>
              </a:defRPr>
            </a:lvl6pPr>
            <a:lvl7pPr marL="3200400" lvl="6" indent="-400050">
              <a:lnSpc>
                <a:spcPct val="100000"/>
              </a:lnSpc>
              <a:spcBef>
                <a:spcPts val="0"/>
              </a:spcBef>
              <a:spcAft>
                <a:spcPts val="0"/>
              </a:spcAft>
              <a:buClr>
                <a:schemeClr val="lt1"/>
              </a:buClr>
              <a:buSzPts val="2700"/>
              <a:buChar char="•"/>
              <a:defRPr>
                <a:solidFill>
                  <a:schemeClr val="lt1"/>
                </a:solidFill>
              </a:defRPr>
            </a:lvl7pPr>
            <a:lvl8pPr marL="3657600" lvl="7" indent="-400050">
              <a:lnSpc>
                <a:spcPct val="100000"/>
              </a:lnSpc>
              <a:spcBef>
                <a:spcPts val="0"/>
              </a:spcBef>
              <a:spcAft>
                <a:spcPts val="0"/>
              </a:spcAft>
              <a:buClr>
                <a:schemeClr val="lt1"/>
              </a:buClr>
              <a:buSzPts val="2700"/>
              <a:buChar char="•"/>
              <a:defRPr>
                <a:solidFill>
                  <a:schemeClr val="lt1"/>
                </a:solidFill>
              </a:defRPr>
            </a:lvl8pPr>
            <a:lvl9pPr marL="4114800" lvl="8" indent="-400050">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Big Statement - Pink">
  <p:cSld name="Big Statement - Pink">
    <p:bg>
      <p:bgPr>
        <a:solidFill>
          <a:schemeClr val="accent3"/>
        </a:solidFill>
        <a:effectLst/>
      </p:bgPr>
    </p:bg>
    <p:spTree>
      <p:nvGrpSpPr>
        <p:cNvPr id="1" name="Shape 3722"/>
        <p:cNvGrpSpPr/>
        <p:nvPr/>
      </p:nvGrpSpPr>
      <p:grpSpPr>
        <a:xfrm>
          <a:off x="0" y="0"/>
          <a:ext cx="0" cy="0"/>
          <a:chOff x="0" y="0"/>
          <a:chExt cx="0" cy="0"/>
        </a:xfrm>
      </p:grpSpPr>
      <p:sp>
        <p:nvSpPr>
          <p:cNvPr id="3723" name="Google Shape;3723;g3dcfbff74e0_0_409"/>
          <p:cNvSpPr txBox="1">
            <a:spLocks noGrp="1"/>
          </p:cNvSpPr>
          <p:nvPr>
            <p:ph type="title"/>
          </p:nvPr>
        </p:nvSpPr>
        <p:spPr>
          <a:xfrm>
            <a:off x="857250" y="2571750"/>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Font typeface="Helvetica Neue"/>
              <a:buNone/>
              <a:defRPr sz="3500">
                <a:solidFill>
                  <a:schemeClr val="lt1"/>
                </a:solidFill>
              </a:defRPr>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3724" name="Google Shape;3724;g3dcfbff74e0_0_409"/>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lt1"/>
                </a:solidFill>
                <a:latin typeface="Helvetica Neue"/>
                <a:ea typeface="Helvetica Neue"/>
                <a:cs typeface="Helvetica Neue"/>
                <a:sym typeface="Helvetica Neue"/>
              </a:defRPr>
            </a:lvl1pPr>
            <a:lvl2pPr marL="0" marR="0" lvl="1" indent="0" algn="r">
              <a:spcBef>
                <a:spcPts val="0"/>
              </a:spcBef>
              <a:buNone/>
              <a:defRPr sz="1100" b="0">
                <a:solidFill>
                  <a:schemeClr val="lt1"/>
                </a:solidFill>
                <a:latin typeface="Helvetica Neue"/>
                <a:ea typeface="Helvetica Neue"/>
                <a:cs typeface="Helvetica Neue"/>
                <a:sym typeface="Helvetica Neue"/>
              </a:defRPr>
            </a:lvl2pPr>
            <a:lvl3pPr marL="0" marR="0" lvl="2" indent="0" algn="r">
              <a:spcBef>
                <a:spcPts val="0"/>
              </a:spcBef>
              <a:buNone/>
              <a:defRPr sz="1100" b="0">
                <a:solidFill>
                  <a:schemeClr val="lt1"/>
                </a:solidFill>
                <a:latin typeface="Helvetica Neue"/>
                <a:ea typeface="Helvetica Neue"/>
                <a:cs typeface="Helvetica Neue"/>
                <a:sym typeface="Helvetica Neue"/>
              </a:defRPr>
            </a:lvl3pPr>
            <a:lvl4pPr marL="0" marR="0" lvl="3" indent="0" algn="r">
              <a:spcBef>
                <a:spcPts val="0"/>
              </a:spcBef>
              <a:buNone/>
              <a:defRPr sz="1100" b="0">
                <a:solidFill>
                  <a:schemeClr val="lt1"/>
                </a:solidFill>
                <a:latin typeface="Helvetica Neue"/>
                <a:ea typeface="Helvetica Neue"/>
                <a:cs typeface="Helvetica Neue"/>
                <a:sym typeface="Helvetica Neue"/>
              </a:defRPr>
            </a:lvl4pPr>
            <a:lvl5pPr marL="0" marR="0" lvl="4" indent="0" algn="r">
              <a:spcBef>
                <a:spcPts val="0"/>
              </a:spcBef>
              <a:buNone/>
              <a:defRPr sz="1100" b="0">
                <a:solidFill>
                  <a:schemeClr val="lt1"/>
                </a:solidFill>
                <a:latin typeface="Helvetica Neue"/>
                <a:ea typeface="Helvetica Neue"/>
                <a:cs typeface="Helvetica Neue"/>
                <a:sym typeface="Helvetica Neue"/>
              </a:defRPr>
            </a:lvl5pPr>
            <a:lvl6pPr marL="0" marR="0" lvl="5" indent="0" algn="r">
              <a:spcBef>
                <a:spcPts val="0"/>
              </a:spcBef>
              <a:buNone/>
              <a:defRPr sz="1100" b="0">
                <a:solidFill>
                  <a:schemeClr val="lt1"/>
                </a:solidFill>
                <a:latin typeface="Helvetica Neue"/>
                <a:ea typeface="Helvetica Neue"/>
                <a:cs typeface="Helvetica Neue"/>
                <a:sym typeface="Helvetica Neue"/>
              </a:defRPr>
            </a:lvl6pPr>
            <a:lvl7pPr marL="0" marR="0" lvl="6" indent="0" algn="r">
              <a:spcBef>
                <a:spcPts val="0"/>
              </a:spcBef>
              <a:buNone/>
              <a:defRPr sz="1100" b="0">
                <a:solidFill>
                  <a:schemeClr val="lt1"/>
                </a:solidFill>
                <a:latin typeface="Helvetica Neue"/>
                <a:ea typeface="Helvetica Neue"/>
                <a:cs typeface="Helvetica Neue"/>
                <a:sym typeface="Helvetica Neue"/>
              </a:defRPr>
            </a:lvl7pPr>
            <a:lvl8pPr marL="0" marR="0" lvl="7" indent="0" algn="r">
              <a:spcBef>
                <a:spcPts val="0"/>
              </a:spcBef>
              <a:buNone/>
              <a:defRPr sz="1100" b="0">
                <a:solidFill>
                  <a:schemeClr val="lt1"/>
                </a:solidFill>
                <a:latin typeface="Helvetica Neue"/>
                <a:ea typeface="Helvetica Neue"/>
                <a:cs typeface="Helvetica Neue"/>
                <a:sym typeface="Helvetica Neue"/>
              </a:defRPr>
            </a:lvl8pPr>
            <a:lvl9pPr marL="0" marR="0" lvl="8" indent="0" algn="r">
              <a:spcBef>
                <a:spcPts val="0"/>
              </a:spcBef>
              <a:buNone/>
              <a:defRPr sz="11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25" name="Google Shape;3725;g3dcfbff74e0_0_409"/>
          <p:cNvSpPr txBox="1">
            <a:spLocks noGrp="1"/>
          </p:cNvSpPr>
          <p:nvPr>
            <p:ph type="body" idx="1"/>
          </p:nvPr>
        </p:nvSpPr>
        <p:spPr>
          <a:xfrm>
            <a:off x="857250" y="3429000"/>
            <a:ext cx="122286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Clr>
                <a:schemeClr val="lt1"/>
              </a:buClr>
              <a:buSzPts val="5900"/>
              <a:buNone/>
              <a:defRPr>
                <a:solidFill>
                  <a:schemeClr val="lt1"/>
                </a:solidFill>
              </a:defRPr>
            </a:lvl1pPr>
            <a:lvl2pPr marL="914400" lvl="1" indent="-228600">
              <a:lnSpc>
                <a:spcPct val="100000"/>
              </a:lnSpc>
              <a:spcBef>
                <a:spcPts val="0"/>
              </a:spcBef>
              <a:spcAft>
                <a:spcPts val="0"/>
              </a:spcAft>
              <a:buClr>
                <a:schemeClr val="lt1"/>
              </a:buClr>
              <a:buSzPts val="5900"/>
              <a:buNone/>
              <a:defRPr>
                <a:solidFill>
                  <a:schemeClr val="lt1"/>
                </a:solidFill>
              </a:defRPr>
            </a:lvl2pPr>
            <a:lvl3pPr marL="1371600" lvl="2" indent="-228600">
              <a:lnSpc>
                <a:spcPct val="100000"/>
              </a:lnSpc>
              <a:spcBef>
                <a:spcPts val="0"/>
              </a:spcBef>
              <a:spcAft>
                <a:spcPts val="0"/>
              </a:spcAft>
              <a:buClr>
                <a:schemeClr val="lt1"/>
              </a:buClr>
              <a:buSzPts val="5900"/>
              <a:buNone/>
              <a:defRPr>
                <a:solidFill>
                  <a:schemeClr val="lt1"/>
                </a:solidFill>
              </a:defRPr>
            </a:lvl3pPr>
            <a:lvl4pPr marL="1828800" lvl="3" indent="-228600">
              <a:lnSpc>
                <a:spcPct val="100000"/>
              </a:lnSpc>
              <a:spcBef>
                <a:spcPts val="0"/>
              </a:spcBef>
              <a:spcAft>
                <a:spcPts val="0"/>
              </a:spcAft>
              <a:buClr>
                <a:schemeClr val="lt1"/>
              </a:buClr>
              <a:buSzPts val="5900"/>
              <a:buNone/>
              <a:defRPr>
                <a:solidFill>
                  <a:schemeClr val="lt1"/>
                </a:solidFill>
              </a:defRPr>
            </a:lvl4pPr>
            <a:lvl5pPr marL="2286000" lvl="4" indent="-228600">
              <a:lnSpc>
                <a:spcPct val="100000"/>
              </a:lnSpc>
              <a:spcBef>
                <a:spcPts val="0"/>
              </a:spcBef>
              <a:spcAft>
                <a:spcPts val="0"/>
              </a:spcAft>
              <a:buClr>
                <a:schemeClr val="lt1"/>
              </a:buClr>
              <a:buSzPts val="5900"/>
              <a:buNone/>
              <a:defRPr>
                <a:solidFill>
                  <a:schemeClr val="lt1"/>
                </a:solidFill>
              </a:defRPr>
            </a:lvl5pPr>
            <a:lvl6pPr marL="2743200" lvl="5" indent="-400050">
              <a:lnSpc>
                <a:spcPct val="100000"/>
              </a:lnSpc>
              <a:spcBef>
                <a:spcPts val="0"/>
              </a:spcBef>
              <a:spcAft>
                <a:spcPts val="0"/>
              </a:spcAft>
              <a:buClr>
                <a:schemeClr val="lt1"/>
              </a:buClr>
              <a:buSzPts val="2700"/>
              <a:buChar char="•"/>
              <a:defRPr>
                <a:solidFill>
                  <a:schemeClr val="lt1"/>
                </a:solidFill>
              </a:defRPr>
            </a:lvl6pPr>
            <a:lvl7pPr marL="3200400" lvl="6" indent="-400050">
              <a:lnSpc>
                <a:spcPct val="100000"/>
              </a:lnSpc>
              <a:spcBef>
                <a:spcPts val="0"/>
              </a:spcBef>
              <a:spcAft>
                <a:spcPts val="0"/>
              </a:spcAft>
              <a:buClr>
                <a:schemeClr val="lt1"/>
              </a:buClr>
              <a:buSzPts val="2700"/>
              <a:buChar char="•"/>
              <a:defRPr>
                <a:solidFill>
                  <a:schemeClr val="lt1"/>
                </a:solidFill>
              </a:defRPr>
            </a:lvl7pPr>
            <a:lvl8pPr marL="3657600" lvl="7" indent="-400050">
              <a:lnSpc>
                <a:spcPct val="100000"/>
              </a:lnSpc>
              <a:spcBef>
                <a:spcPts val="0"/>
              </a:spcBef>
              <a:spcAft>
                <a:spcPts val="0"/>
              </a:spcAft>
              <a:buClr>
                <a:schemeClr val="lt1"/>
              </a:buClr>
              <a:buSzPts val="2700"/>
              <a:buChar char="•"/>
              <a:defRPr>
                <a:solidFill>
                  <a:schemeClr val="lt1"/>
                </a:solidFill>
              </a:defRPr>
            </a:lvl8pPr>
            <a:lvl9pPr marL="4114800" lvl="8" indent="-400050">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Big Statement - Full Bleed Image">
  <p:cSld name="Big Statement - Full Bleed Image">
    <p:bg>
      <p:bgPr>
        <a:solidFill>
          <a:schemeClr val="lt2"/>
        </a:solidFill>
        <a:effectLst/>
      </p:bgPr>
    </p:bg>
    <p:spTree>
      <p:nvGrpSpPr>
        <p:cNvPr id="1" name="Shape 3726"/>
        <p:cNvGrpSpPr/>
        <p:nvPr/>
      </p:nvGrpSpPr>
      <p:grpSpPr>
        <a:xfrm>
          <a:off x="0" y="0"/>
          <a:ext cx="0" cy="0"/>
          <a:chOff x="0" y="0"/>
          <a:chExt cx="0" cy="0"/>
        </a:xfrm>
      </p:grpSpPr>
      <p:sp>
        <p:nvSpPr>
          <p:cNvPr id="3727" name="Google Shape;3727;g3dcfbff74e0_0_413"/>
          <p:cNvSpPr>
            <a:spLocks noGrp="1"/>
          </p:cNvSpPr>
          <p:nvPr>
            <p:ph type="pic" idx="2"/>
          </p:nvPr>
        </p:nvSpPr>
        <p:spPr>
          <a:xfrm>
            <a:off x="0" y="0"/>
            <a:ext cx="18288000" cy="10287000"/>
          </a:xfrm>
          <a:prstGeom prst="rect">
            <a:avLst/>
          </a:prstGeom>
          <a:noFill/>
          <a:ln>
            <a:noFill/>
          </a:ln>
        </p:spPr>
      </p:sp>
      <p:sp>
        <p:nvSpPr>
          <p:cNvPr id="3728" name="Google Shape;3728;g3dcfbff74e0_0_413"/>
          <p:cNvSpPr txBox="1">
            <a:spLocks noGrp="1"/>
          </p:cNvSpPr>
          <p:nvPr>
            <p:ph type="title"/>
          </p:nvPr>
        </p:nvSpPr>
        <p:spPr>
          <a:xfrm>
            <a:off x="857250" y="2571748"/>
            <a:ext cx="10972800" cy="857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spcBef>
                <a:spcPts val="0"/>
              </a:spcBef>
              <a:spcAft>
                <a:spcPts val="0"/>
              </a:spcAft>
              <a:buSzPts val="3500"/>
              <a:buFont typeface="Helvetica Neue"/>
              <a:buNone/>
              <a:defRPr sz="3500">
                <a:latin typeface="Helvetica Neue"/>
                <a:ea typeface="Helvetica Neue"/>
                <a:cs typeface="Helvetica Neue"/>
                <a:sym typeface="Helvetica Neue"/>
              </a:defRPr>
            </a:lvl2pPr>
            <a:lvl3pPr lvl="2">
              <a:spcBef>
                <a:spcPts val="0"/>
              </a:spcBef>
              <a:spcAft>
                <a:spcPts val="0"/>
              </a:spcAft>
              <a:buSzPts val="3500"/>
              <a:buFont typeface="Helvetica Neue"/>
              <a:buNone/>
              <a:defRPr sz="3500">
                <a:latin typeface="Helvetica Neue"/>
                <a:ea typeface="Helvetica Neue"/>
                <a:cs typeface="Helvetica Neue"/>
                <a:sym typeface="Helvetica Neue"/>
              </a:defRPr>
            </a:lvl3pPr>
            <a:lvl4pPr lvl="3">
              <a:spcBef>
                <a:spcPts val="0"/>
              </a:spcBef>
              <a:spcAft>
                <a:spcPts val="0"/>
              </a:spcAft>
              <a:buSzPts val="3500"/>
              <a:buFont typeface="Helvetica Neue"/>
              <a:buNone/>
              <a:defRPr sz="3500">
                <a:latin typeface="Helvetica Neue"/>
                <a:ea typeface="Helvetica Neue"/>
                <a:cs typeface="Helvetica Neue"/>
                <a:sym typeface="Helvetica Neue"/>
              </a:defRPr>
            </a:lvl4pPr>
            <a:lvl5pPr lvl="4">
              <a:spcBef>
                <a:spcPts val="0"/>
              </a:spcBef>
              <a:spcAft>
                <a:spcPts val="0"/>
              </a:spcAft>
              <a:buSzPts val="3500"/>
              <a:buFont typeface="Helvetica Neue"/>
              <a:buNone/>
              <a:defRPr sz="3500">
                <a:latin typeface="Helvetica Neue"/>
                <a:ea typeface="Helvetica Neue"/>
                <a:cs typeface="Helvetica Neue"/>
                <a:sym typeface="Helvetica Neue"/>
              </a:defRPr>
            </a:lvl5pPr>
            <a:lvl6pPr lvl="5">
              <a:spcBef>
                <a:spcPts val="0"/>
              </a:spcBef>
              <a:spcAft>
                <a:spcPts val="0"/>
              </a:spcAft>
              <a:buSzPts val="3500"/>
              <a:buFont typeface="Helvetica Neue"/>
              <a:buNone/>
              <a:defRPr sz="3500">
                <a:latin typeface="Helvetica Neue"/>
                <a:ea typeface="Helvetica Neue"/>
                <a:cs typeface="Helvetica Neue"/>
                <a:sym typeface="Helvetica Neue"/>
              </a:defRPr>
            </a:lvl6pPr>
            <a:lvl7pPr lvl="6">
              <a:spcBef>
                <a:spcPts val="0"/>
              </a:spcBef>
              <a:spcAft>
                <a:spcPts val="0"/>
              </a:spcAft>
              <a:buSzPts val="3500"/>
              <a:buFont typeface="Helvetica Neue"/>
              <a:buNone/>
              <a:defRPr sz="3500">
                <a:latin typeface="Helvetica Neue"/>
                <a:ea typeface="Helvetica Neue"/>
                <a:cs typeface="Helvetica Neue"/>
                <a:sym typeface="Helvetica Neue"/>
              </a:defRPr>
            </a:lvl7pPr>
            <a:lvl8pPr lvl="7">
              <a:spcBef>
                <a:spcPts val="0"/>
              </a:spcBef>
              <a:spcAft>
                <a:spcPts val="0"/>
              </a:spcAft>
              <a:buSzPts val="3500"/>
              <a:buFont typeface="Helvetica Neue"/>
              <a:buNone/>
              <a:defRPr sz="3500">
                <a:latin typeface="Helvetica Neue"/>
                <a:ea typeface="Helvetica Neue"/>
                <a:cs typeface="Helvetica Neue"/>
                <a:sym typeface="Helvetica Neue"/>
              </a:defRPr>
            </a:lvl8pPr>
            <a:lvl9pPr lvl="8">
              <a:spcBef>
                <a:spcPts val="0"/>
              </a:spcBef>
              <a:spcAft>
                <a:spcPts val="0"/>
              </a:spcAft>
              <a:buSzPts val="3500"/>
              <a:buFont typeface="Helvetica Neue"/>
              <a:buNone/>
              <a:defRPr sz="3500">
                <a:latin typeface="Helvetica Neue"/>
                <a:ea typeface="Helvetica Neue"/>
                <a:cs typeface="Helvetica Neue"/>
                <a:sym typeface="Helvetica Neue"/>
              </a:defRPr>
            </a:lvl9pPr>
          </a:lstStyle>
          <a:p>
            <a:endParaRPr/>
          </a:p>
        </p:txBody>
      </p:sp>
      <p:sp>
        <p:nvSpPr>
          <p:cNvPr id="3729" name="Google Shape;3729;g3dcfbff74e0_0_413"/>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lt1"/>
                </a:solidFill>
                <a:latin typeface="Helvetica Neue"/>
                <a:ea typeface="Helvetica Neue"/>
                <a:cs typeface="Helvetica Neue"/>
                <a:sym typeface="Helvetica Neue"/>
              </a:defRPr>
            </a:lvl1pPr>
            <a:lvl2pPr marL="0" marR="0" lvl="1" indent="0" algn="r">
              <a:spcBef>
                <a:spcPts val="0"/>
              </a:spcBef>
              <a:buNone/>
              <a:defRPr sz="1100" b="0">
                <a:solidFill>
                  <a:schemeClr val="lt1"/>
                </a:solidFill>
                <a:latin typeface="Helvetica Neue"/>
                <a:ea typeface="Helvetica Neue"/>
                <a:cs typeface="Helvetica Neue"/>
                <a:sym typeface="Helvetica Neue"/>
              </a:defRPr>
            </a:lvl2pPr>
            <a:lvl3pPr marL="0" marR="0" lvl="2" indent="0" algn="r">
              <a:spcBef>
                <a:spcPts val="0"/>
              </a:spcBef>
              <a:buNone/>
              <a:defRPr sz="1100" b="0">
                <a:solidFill>
                  <a:schemeClr val="lt1"/>
                </a:solidFill>
                <a:latin typeface="Helvetica Neue"/>
                <a:ea typeface="Helvetica Neue"/>
                <a:cs typeface="Helvetica Neue"/>
                <a:sym typeface="Helvetica Neue"/>
              </a:defRPr>
            </a:lvl3pPr>
            <a:lvl4pPr marL="0" marR="0" lvl="3" indent="0" algn="r">
              <a:spcBef>
                <a:spcPts val="0"/>
              </a:spcBef>
              <a:buNone/>
              <a:defRPr sz="1100" b="0">
                <a:solidFill>
                  <a:schemeClr val="lt1"/>
                </a:solidFill>
                <a:latin typeface="Helvetica Neue"/>
                <a:ea typeface="Helvetica Neue"/>
                <a:cs typeface="Helvetica Neue"/>
                <a:sym typeface="Helvetica Neue"/>
              </a:defRPr>
            </a:lvl4pPr>
            <a:lvl5pPr marL="0" marR="0" lvl="4" indent="0" algn="r">
              <a:spcBef>
                <a:spcPts val="0"/>
              </a:spcBef>
              <a:buNone/>
              <a:defRPr sz="1100" b="0">
                <a:solidFill>
                  <a:schemeClr val="lt1"/>
                </a:solidFill>
                <a:latin typeface="Helvetica Neue"/>
                <a:ea typeface="Helvetica Neue"/>
                <a:cs typeface="Helvetica Neue"/>
                <a:sym typeface="Helvetica Neue"/>
              </a:defRPr>
            </a:lvl5pPr>
            <a:lvl6pPr marL="0" marR="0" lvl="5" indent="0" algn="r">
              <a:spcBef>
                <a:spcPts val="0"/>
              </a:spcBef>
              <a:buNone/>
              <a:defRPr sz="1100" b="0">
                <a:solidFill>
                  <a:schemeClr val="lt1"/>
                </a:solidFill>
                <a:latin typeface="Helvetica Neue"/>
                <a:ea typeface="Helvetica Neue"/>
                <a:cs typeface="Helvetica Neue"/>
                <a:sym typeface="Helvetica Neue"/>
              </a:defRPr>
            </a:lvl6pPr>
            <a:lvl7pPr marL="0" marR="0" lvl="6" indent="0" algn="r">
              <a:spcBef>
                <a:spcPts val="0"/>
              </a:spcBef>
              <a:buNone/>
              <a:defRPr sz="1100" b="0">
                <a:solidFill>
                  <a:schemeClr val="lt1"/>
                </a:solidFill>
                <a:latin typeface="Helvetica Neue"/>
                <a:ea typeface="Helvetica Neue"/>
                <a:cs typeface="Helvetica Neue"/>
                <a:sym typeface="Helvetica Neue"/>
              </a:defRPr>
            </a:lvl7pPr>
            <a:lvl8pPr marL="0" marR="0" lvl="7" indent="0" algn="r">
              <a:spcBef>
                <a:spcPts val="0"/>
              </a:spcBef>
              <a:buNone/>
              <a:defRPr sz="1100" b="0">
                <a:solidFill>
                  <a:schemeClr val="lt1"/>
                </a:solidFill>
                <a:latin typeface="Helvetica Neue"/>
                <a:ea typeface="Helvetica Neue"/>
                <a:cs typeface="Helvetica Neue"/>
                <a:sym typeface="Helvetica Neue"/>
              </a:defRPr>
            </a:lvl8pPr>
            <a:lvl9pPr marL="0" marR="0" lvl="8" indent="0" algn="r">
              <a:spcBef>
                <a:spcPts val="0"/>
              </a:spcBef>
              <a:buNone/>
              <a:defRPr sz="11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30" name="Google Shape;3730;g3dcfbff74e0_0_413"/>
          <p:cNvSpPr txBox="1">
            <a:spLocks noGrp="1"/>
          </p:cNvSpPr>
          <p:nvPr>
            <p:ph type="body" idx="1"/>
          </p:nvPr>
        </p:nvSpPr>
        <p:spPr>
          <a:xfrm>
            <a:off x="857250" y="3429000"/>
            <a:ext cx="122286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Clr>
                <a:schemeClr val="lt1"/>
              </a:buClr>
              <a:buSzPts val="5900"/>
              <a:buNone/>
              <a:defRPr>
                <a:solidFill>
                  <a:schemeClr val="lt1"/>
                </a:solidFill>
              </a:defRPr>
            </a:lvl1pPr>
            <a:lvl2pPr marL="914400" lvl="1" indent="-228600">
              <a:lnSpc>
                <a:spcPct val="100000"/>
              </a:lnSpc>
              <a:spcBef>
                <a:spcPts val="0"/>
              </a:spcBef>
              <a:spcAft>
                <a:spcPts val="0"/>
              </a:spcAft>
              <a:buClr>
                <a:schemeClr val="lt1"/>
              </a:buClr>
              <a:buSzPts val="5900"/>
              <a:buNone/>
              <a:defRPr>
                <a:solidFill>
                  <a:schemeClr val="lt1"/>
                </a:solidFill>
              </a:defRPr>
            </a:lvl2pPr>
            <a:lvl3pPr marL="1371600" lvl="2" indent="-228600">
              <a:lnSpc>
                <a:spcPct val="100000"/>
              </a:lnSpc>
              <a:spcBef>
                <a:spcPts val="0"/>
              </a:spcBef>
              <a:spcAft>
                <a:spcPts val="0"/>
              </a:spcAft>
              <a:buClr>
                <a:schemeClr val="lt1"/>
              </a:buClr>
              <a:buSzPts val="5900"/>
              <a:buNone/>
              <a:defRPr>
                <a:solidFill>
                  <a:schemeClr val="lt1"/>
                </a:solidFill>
              </a:defRPr>
            </a:lvl3pPr>
            <a:lvl4pPr marL="1828800" lvl="3" indent="-228600">
              <a:lnSpc>
                <a:spcPct val="100000"/>
              </a:lnSpc>
              <a:spcBef>
                <a:spcPts val="0"/>
              </a:spcBef>
              <a:spcAft>
                <a:spcPts val="0"/>
              </a:spcAft>
              <a:buClr>
                <a:schemeClr val="lt1"/>
              </a:buClr>
              <a:buSzPts val="5900"/>
              <a:buNone/>
              <a:defRPr>
                <a:solidFill>
                  <a:schemeClr val="lt1"/>
                </a:solidFill>
              </a:defRPr>
            </a:lvl4pPr>
            <a:lvl5pPr marL="2286000" lvl="4" indent="-228600">
              <a:lnSpc>
                <a:spcPct val="100000"/>
              </a:lnSpc>
              <a:spcBef>
                <a:spcPts val="0"/>
              </a:spcBef>
              <a:spcAft>
                <a:spcPts val="0"/>
              </a:spcAft>
              <a:buClr>
                <a:schemeClr val="lt1"/>
              </a:buClr>
              <a:buSzPts val="5900"/>
              <a:buNone/>
              <a:defRPr>
                <a:solidFill>
                  <a:schemeClr val="lt1"/>
                </a:solidFill>
              </a:defRPr>
            </a:lvl5pPr>
            <a:lvl6pPr marL="2743200" lvl="5" indent="-400050">
              <a:lnSpc>
                <a:spcPct val="100000"/>
              </a:lnSpc>
              <a:spcBef>
                <a:spcPts val="0"/>
              </a:spcBef>
              <a:spcAft>
                <a:spcPts val="0"/>
              </a:spcAft>
              <a:buClr>
                <a:schemeClr val="lt1"/>
              </a:buClr>
              <a:buSzPts val="2700"/>
              <a:buChar char="•"/>
              <a:defRPr>
                <a:solidFill>
                  <a:schemeClr val="lt1"/>
                </a:solidFill>
              </a:defRPr>
            </a:lvl6pPr>
            <a:lvl7pPr marL="3200400" lvl="6" indent="-400050">
              <a:lnSpc>
                <a:spcPct val="100000"/>
              </a:lnSpc>
              <a:spcBef>
                <a:spcPts val="0"/>
              </a:spcBef>
              <a:spcAft>
                <a:spcPts val="0"/>
              </a:spcAft>
              <a:buClr>
                <a:schemeClr val="lt1"/>
              </a:buClr>
              <a:buSzPts val="2700"/>
              <a:buChar char="•"/>
              <a:defRPr>
                <a:solidFill>
                  <a:schemeClr val="lt1"/>
                </a:solidFill>
              </a:defRPr>
            </a:lvl7pPr>
            <a:lvl8pPr marL="3657600" lvl="7" indent="-400050">
              <a:lnSpc>
                <a:spcPct val="100000"/>
              </a:lnSpc>
              <a:spcBef>
                <a:spcPts val="0"/>
              </a:spcBef>
              <a:spcAft>
                <a:spcPts val="0"/>
              </a:spcAft>
              <a:buClr>
                <a:schemeClr val="lt1"/>
              </a:buClr>
              <a:buSzPts val="2700"/>
              <a:buChar char="•"/>
              <a:defRPr>
                <a:solidFill>
                  <a:schemeClr val="lt1"/>
                </a:solidFill>
              </a:defRPr>
            </a:lvl8pPr>
            <a:lvl9pPr marL="4114800" lvl="8" indent="-400050">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Big Statement - Centered">
  <p:cSld name="Big Statement - Centered">
    <p:spTree>
      <p:nvGrpSpPr>
        <p:cNvPr id="1" name="Shape 3731"/>
        <p:cNvGrpSpPr/>
        <p:nvPr/>
      </p:nvGrpSpPr>
      <p:grpSpPr>
        <a:xfrm>
          <a:off x="0" y="0"/>
          <a:ext cx="0" cy="0"/>
          <a:chOff x="0" y="0"/>
          <a:chExt cx="0" cy="0"/>
        </a:xfrm>
      </p:grpSpPr>
      <p:sp>
        <p:nvSpPr>
          <p:cNvPr id="3732" name="Google Shape;3732;g3dcfbff74e0_0_418"/>
          <p:cNvSpPr txBox="1">
            <a:spLocks noGrp="1"/>
          </p:cNvSpPr>
          <p:nvPr>
            <p:ph type="title"/>
          </p:nvPr>
        </p:nvSpPr>
        <p:spPr>
          <a:xfrm>
            <a:off x="3663619" y="3429000"/>
            <a:ext cx="10959900" cy="462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1"/>
              </a:buClr>
              <a:buSzPts val="2900"/>
              <a:buFont typeface="Helvetica Neue"/>
              <a:buNone/>
              <a:defRPr sz="2900">
                <a:solidFill>
                  <a:schemeClr val="dk1"/>
                </a:solidFill>
              </a:defRPr>
            </a:lvl1pPr>
            <a:lvl2pPr lvl="1">
              <a:spcBef>
                <a:spcPts val="0"/>
              </a:spcBef>
              <a:spcAft>
                <a:spcPts val="0"/>
              </a:spcAft>
              <a:buSzPts val="2900"/>
              <a:buNone/>
              <a:defRPr sz="2900"/>
            </a:lvl2pPr>
            <a:lvl3pPr lvl="2">
              <a:spcBef>
                <a:spcPts val="0"/>
              </a:spcBef>
              <a:spcAft>
                <a:spcPts val="0"/>
              </a:spcAft>
              <a:buSzPts val="2900"/>
              <a:buNone/>
              <a:defRPr sz="2900"/>
            </a:lvl3pPr>
            <a:lvl4pPr lvl="3">
              <a:spcBef>
                <a:spcPts val="0"/>
              </a:spcBef>
              <a:spcAft>
                <a:spcPts val="0"/>
              </a:spcAft>
              <a:buSzPts val="2900"/>
              <a:buNone/>
              <a:defRPr sz="2900"/>
            </a:lvl4pPr>
            <a:lvl5pPr lvl="4">
              <a:spcBef>
                <a:spcPts val="0"/>
              </a:spcBef>
              <a:spcAft>
                <a:spcPts val="0"/>
              </a:spcAft>
              <a:buSzPts val="2900"/>
              <a:buNone/>
              <a:defRPr sz="2900"/>
            </a:lvl5pPr>
            <a:lvl6pPr lvl="5">
              <a:spcBef>
                <a:spcPts val="0"/>
              </a:spcBef>
              <a:spcAft>
                <a:spcPts val="0"/>
              </a:spcAft>
              <a:buSzPts val="2900"/>
              <a:buNone/>
              <a:defRPr sz="2900"/>
            </a:lvl6pPr>
            <a:lvl7pPr lvl="6">
              <a:spcBef>
                <a:spcPts val="0"/>
              </a:spcBef>
              <a:spcAft>
                <a:spcPts val="0"/>
              </a:spcAft>
              <a:buSzPts val="2900"/>
              <a:buNone/>
              <a:defRPr sz="2900"/>
            </a:lvl7pPr>
            <a:lvl8pPr lvl="7">
              <a:spcBef>
                <a:spcPts val="0"/>
              </a:spcBef>
              <a:spcAft>
                <a:spcPts val="0"/>
              </a:spcAft>
              <a:buSzPts val="2900"/>
              <a:buNone/>
              <a:defRPr sz="2900"/>
            </a:lvl8pPr>
            <a:lvl9pPr lvl="8">
              <a:spcBef>
                <a:spcPts val="0"/>
              </a:spcBef>
              <a:spcAft>
                <a:spcPts val="0"/>
              </a:spcAft>
              <a:buSzPts val="2900"/>
              <a:buNone/>
              <a:defRPr sz="2900"/>
            </a:lvl9pPr>
          </a:lstStyle>
          <a:p>
            <a:endParaRPr/>
          </a:p>
        </p:txBody>
      </p:sp>
      <p:sp>
        <p:nvSpPr>
          <p:cNvPr id="3733" name="Google Shape;3733;g3dcfbff74e0_0_418"/>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dk1"/>
                </a:solidFill>
                <a:latin typeface="Helvetica Neue"/>
                <a:ea typeface="Helvetica Neue"/>
                <a:cs typeface="Helvetica Neue"/>
                <a:sym typeface="Helvetica Neue"/>
              </a:defRPr>
            </a:lvl1pPr>
            <a:lvl2pPr marL="0" marR="0" lvl="1" indent="0" algn="r">
              <a:spcBef>
                <a:spcPts val="0"/>
              </a:spcBef>
              <a:buNone/>
              <a:defRPr sz="1100" b="0">
                <a:solidFill>
                  <a:schemeClr val="dk1"/>
                </a:solidFill>
                <a:latin typeface="Helvetica Neue"/>
                <a:ea typeface="Helvetica Neue"/>
                <a:cs typeface="Helvetica Neue"/>
                <a:sym typeface="Helvetica Neue"/>
              </a:defRPr>
            </a:lvl2pPr>
            <a:lvl3pPr marL="0" marR="0" lvl="2" indent="0" algn="r">
              <a:spcBef>
                <a:spcPts val="0"/>
              </a:spcBef>
              <a:buNone/>
              <a:defRPr sz="1100" b="0">
                <a:solidFill>
                  <a:schemeClr val="dk1"/>
                </a:solidFill>
                <a:latin typeface="Helvetica Neue"/>
                <a:ea typeface="Helvetica Neue"/>
                <a:cs typeface="Helvetica Neue"/>
                <a:sym typeface="Helvetica Neue"/>
              </a:defRPr>
            </a:lvl3pPr>
            <a:lvl4pPr marL="0" marR="0" lvl="3" indent="0" algn="r">
              <a:spcBef>
                <a:spcPts val="0"/>
              </a:spcBef>
              <a:buNone/>
              <a:defRPr sz="1100" b="0">
                <a:solidFill>
                  <a:schemeClr val="dk1"/>
                </a:solidFill>
                <a:latin typeface="Helvetica Neue"/>
                <a:ea typeface="Helvetica Neue"/>
                <a:cs typeface="Helvetica Neue"/>
                <a:sym typeface="Helvetica Neue"/>
              </a:defRPr>
            </a:lvl4pPr>
            <a:lvl5pPr marL="0" marR="0" lvl="4" indent="0" algn="r">
              <a:spcBef>
                <a:spcPts val="0"/>
              </a:spcBef>
              <a:buNone/>
              <a:defRPr sz="1100" b="0">
                <a:solidFill>
                  <a:schemeClr val="dk1"/>
                </a:solidFill>
                <a:latin typeface="Helvetica Neue"/>
                <a:ea typeface="Helvetica Neue"/>
                <a:cs typeface="Helvetica Neue"/>
                <a:sym typeface="Helvetica Neue"/>
              </a:defRPr>
            </a:lvl5pPr>
            <a:lvl6pPr marL="0" marR="0" lvl="5" indent="0" algn="r">
              <a:spcBef>
                <a:spcPts val="0"/>
              </a:spcBef>
              <a:buNone/>
              <a:defRPr sz="1100" b="0">
                <a:solidFill>
                  <a:schemeClr val="dk1"/>
                </a:solidFill>
                <a:latin typeface="Helvetica Neue"/>
                <a:ea typeface="Helvetica Neue"/>
                <a:cs typeface="Helvetica Neue"/>
                <a:sym typeface="Helvetica Neue"/>
              </a:defRPr>
            </a:lvl6pPr>
            <a:lvl7pPr marL="0" marR="0" lvl="6" indent="0" algn="r">
              <a:spcBef>
                <a:spcPts val="0"/>
              </a:spcBef>
              <a:buNone/>
              <a:defRPr sz="1100" b="0">
                <a:solidFill>
                  <a:schemeClr val="dk1"/>
                </a:solidFill>
                <a:latin typeface="Helvetica Neue"/>
                <a:ea typeface="Helvetica Neue"/>
                <a:cs typeface="Helvetica Neue"/>
                <a:sym typeface="Helvetica Neue"/>
              </a:defRPr>
            </a:lvl7pPr>
            <a:lvl8pPr marL="0" marR="0" lvl="7" indent="0" algn="r">
              <a:spcBef>
                <a:spcPts val="0"/>
              </a:spcBef>
              <a:buNone/>
              <a:defRPr sz="1100" b="0">
                <a:solidFill>
                  <a:schemeClr val="dk1"/>
                </a:solidFill>
                <a:latin typeface="Helvetica Neue"/>
                <a:ea typeface="Helvetica Neue"/>
                <a:cs typeface="Helvetica Neue"/>
                <a:sym typeface="Helvetica Neue"/>
              </a:defRPr>
            </a:lvl8pPr>
            <a:lvl9pPr marL="0" marR="0" lvl="8" indent="0" algn="r">
              <a:spcBef>
                <a:spcPts val="0"/>
              </a:spcBef>
              <a:buNone/>
              <a:defRPr sz="1100" b="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34" name="Google Shape;3734;g3dcfbff74e0_0_418"/>
          <p:cNvSpPr txBox="1">
            <a:spLocks noGrp="1"/>
          </p:cNvSpPr>
          <p:nvPr>
            <p:ph type="body" idx="1"/>
          </p:nvPr>
        </p:nvSpPr>
        <p:spPr>
          <a:xfrm>
            <a:off x="2264569" y="4286250"/>
            <a:ext cx="13765800" cy="4286400"/>
          </a:xfrm>
          <a:prstGeom prst="rect">
            <a:avLst/>
          </a:prstGeom>
        </p:spPr>
        <p:txBody>
          <a:bodyPr spcFirstLastPara="1" wrap="square" lIns="0" tIns="0" rIns="0" bIns="0" anchor="t" anchorCtr="0">
            <a:noAutofit/>
          </a:bodyPr>
          <a:lstStyle>
            <a:lvl1pPr marL="457200" lvl="0" indent="-228600" algn="ctr">
              <a:lnSpc>
                <a:spcPct val="100000"/>
              </a:lnSpc>
              <a:spcBef>
                <a:spcPts val="0"/>
              </a:spcBef>
              <a:spcAft>
                <a:spcPts val="0"/>
              </a:spcAft>
              <a:buSzPts val="5900"/>
              <a:buNone/>
              <a:defRPr/>
            </a:lvl1pPr>
            <a:lvl2pPr marL="914400" lvl="1" indent="-228600" algn="ctr">
              <a:lnSpc>
                <a:spcPct val="100000"/>
              </a:lnSpc>
              <a:spcBef>
                <a:spcPts val="0"/>
              </a:spcBef>
              <a:spcAft>
                <a:spcPts val="0"/>
              </a:spcAft>
              <a:buSzPts val="5900"/>
              <a:buNone/>
              <a:defRPr/>
            </a:lvl2pPr>
            <a:lvl3pPr marL="1371600" lvl="2" indent="-228600" algn="ctr">
              <a:lnSpc>
                <a:spcPct val="100000"/>
              </a:lnSpc>
              <a:spcBef>
                <a:spcPts val="0"/>
              </a:spcBef>
              <a:spcAft>
                <a:spcPts val="0"/>
              </a:spcAft>
              <a:buSzPts val="5900"/>
              <a:buNone/>
              <a:defRPr/>
            </a:lvl3pPr>
            <a:lvl4pPr marL="1828800" lvl="3" indent="-228600" algn="ctr">
              <a:lnSpc>
                <a:spcPct val="100000"/>
              </a:lnSpc>
              <a:spcBef>
                <a:spcPts val="0"/>
              </a:spcBef>
              <a:spcAft>
                <a:spcPts val="0"/>
              </a:spcAft>
              <a:buSzPts val="5900"/>
              <a:buNone/>
              <a:defRPr/>
            </a:lvl4pPr>
            <a:lvl5pPr marL="2286000" lvl="4" indent="-228600" algn="ctr">
              <a:lnSpc>
                <a:spcPct val="100000"/>
              </a:lnSpc>
              <a:spcBef>
                <a:spcPts val="0"/>
              </a:spcBef>
              <a:spcAft>
                <a:spcPts val="0"/>
              </a:spcAft>
              <a:buSzPts val="5900"/>
              <a:buNone/>
              <a:defRPr/>
            </a:lvl5pPr>
            <a:lvl6pPr marL="2743200" lvl="5" indent="-603250" algn="ctr">
              <a:lnSpc>
                <a:spcPct val="100000"/>
              </a:lnSpc>
              <a:spcBef>
                <a:spcPts val="0"/>
              </a:spcBef>
              <a:spcAft>
                <a:spcPts val="0"/>
              </a:spcAft>
              <a:buSzPts val="5900"/>
              <a:buChar char="•"/>
              <a:defRPr sz="5900"/>
            </a:lvl6pPr>
            <a:lvl7pPr marL="3200400" lvl="6" indent="-603250" algn="ctr">
              <a:lnSpc>
                <a:spcPct val="100000"/>
              </a:lnSpc>
              <a:spcBef>
                <a:spcPts val="0"/>
              </a:spcBef>
              <a:spcAft>
                <a:spcPts val="0"/>
              </a:spcAft>
              <a:buSzPts val="5900"/>
              <a:buChar char="•"/>
              <a:defRPr sz="5900"/>
            </a:lvl7pPr>
            <a:lvl8pPr marL="3657600" lvl="7" indent="-603250" algn="ctr">
              <a:lnSpc>
                <a:spcPct val="100000"/>
              </a:lnSpc>
              <a:spcBef>
                <a:spcPts val="0"/>
              </a:spcBef>
              <a:spcAft>
                <a:spcPts val="0"/>
              </a:spcAft>
              <a:buSzPts val="5900"/>
              <a:buChar char="•"/>
              <a:defRPr sz="5900"/>
            </a:lvl8pPr>
            <a:lvl9pPr marL="4114800" lvl="8" indent="-603250" algn="ctr">
              <a:lnSpc>
                <a:spcPct val="100000"/>
              </a:lnSpc>
              <a:spcBef>
                <a:spcPts val="0"/>
              </a:spcBef>
              <a:spcAft>
                <a:spcPts val="0"/>
              </a:spcAft>
              <a:buSzPts val="5900"/>
              <a:buChar char="•"/>
              <a:defRPr sz="5900"/>
            </a:lvl9pPr>
          </a:lstStyle>
          <a:p>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Quote 01">
  <p:cSld name="Quote 01">
    <p:spTree>
      <p:nvGrpSpPr>
        <p:cNvPr id="1" name="Shape 3735"/>
        <p:cNvGrpSpPr/>
        <p:nvPr/>
      </p:nvGrpSpPr>
      <p:grpSpPr>
        <a:xfrm>
          <a:off x="0" y="0"/>
          <a:ext cx="0" cy="0"/>
          <a:chOff x="0" y="0"/>
          <a:chExt cx="0" cy="0"/>
        </a:xfrm>
      </p:grpSpPr>
      <p:sp>
        <p:nvSpPr>
          <p:cNvPr id="3736" name="Google Shape;3736;g3dcfbff74e0_0_422"/>
          <p:cNvSpPr txBox="1">
            <a:spLocks noGrp="1"/>
          </p:cNvSpPr>
          <p:nvPr>
            <p:ph type="title"/>
          </p:nvPr>
        </p:nvSpPr>
        <p:spPr>
          <a:xfrm>
            <a:off x="2294269" y="5639119"/>
            <a:ext cx="13356600" cy="361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1"/>
              </a:buClr>
              <a:buSzPts val="2900"/>
              <a:buFont typeface="Helvetica Neue"/>
              <a:buNone/>
              <a:defRPr sz="29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737" name="Google Shape;3737;g3dcfbff74e0_0_422"/>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dk1"/>
                </a:solidFill>
                <a:latin typeface="Helvetica Neue"/>
                <a:ea typeface="Helvetica Neue"/>
                <a:cs typeface="Helvetica Neue"/>
                <a:sym typeface="Helvetica Neue"/>
              </a:defRPr>
            </a:lvl1pPr>
            <a:lvl2pPr marL="0" marR="0" lvl="1" indent="0" algn="r">
              <a:spcBef>
                <a:spcPts val="0"/>
              </a:spcBef>
              <a:buNone/>
              <a:defRPr sz="1100" b="0">
                <a:solidFill>
                  <a:schemeClr val="dk1"/>
                </a:solidFill>
                <a:latin typeface="Helvetica Neue"/>
                <a:ea typeface="Helvetica Neue"/>
                <a:cs typeface="Helvetica Neue"/>
                <a:sym typeface="Helvetica Neue"/>
              </a:defRPr>
            </a:lvl2pPr>
            <a:lvl3pPr marL="0" marR="0" lvl="2" indent="0" algn="r">
              <a:spcBef>
                <a:spcPts val="0"/>
              </a:spcBef>
              <a:buNone/>
              <a:defRPr sz="1100" b="0">
                <a:solidFill>
                  <a:schemeClr val="dk1"/>
                </a:solidFill>
                <a:latin typeface="Helvetica Neue"/>
                <a:ea typeface="Helvetica Neue"/>
                <a:cs typeface="Helvetica Neue"/>
                <a:sym typeface="Helvetica Neue"/>
              </a:defRPr>
            </a:lvl3pPr>
            <a:lvl4pPr marL="0" marR="0" lvl="3" indent="0" algn="r">
              <a:spcBef>
                <a:spcPts val="0"/>
              </a:spcBef>
              <a:buNone/>
              <a:defRPr sz="1100" b="0">
                <a:solidFill>
                  <a:schemeClr val="dk1"/>
                </a:solidFill>
                <a:latin typeface="Helvetica Neue"/>
                <a:ea typeface="Helvetica Neue"/>
                <a:cs typeface="Helvetica Neue"/>
                <a:sym typeface="Helvetica Neue"/>
              </a:defRPr>
            </a:lvl4pPr>
            <a:lvl5pPr marL="0" marR="0" lvl="4" indent="0" algn="r">
              <a:spcBef>
                <a:spcPts val="0"/>
              </a:spcBef>
              <a:buNone/>
              <a:defRPr sz="1100" b="0">
                <a:solidFill>
                  <a:schemeClr val="dk1"/>
                </a:solidFill>
                <a:latin typeface="Helvetica Neue"/>
                <a:ea typeface="Helvetica Neue"/>
                <a:cs typeface="Helvetica Neue"/>
                <a:sym typeface="Helvetica Neue"/>
              </a:defRPr>
            </a:lvl5pPr>
            <a:lvl6pPr marL="0" marR="0" lvl="5" indent="0" algn="r">
              <a:spcBef>
                <a:spcPts val="0"/>
              </a:spcBef>
              <a:buNone/>
              <a:defRPr sz="1100" b="0">
                <a:solidFill>
                  <a:schemeClr val="dk1"/>
                </a:solidFill>
                <a:latin typeface="Helvetica Neue"/>
                <a:ea typeface="Helvetica Neue"/>
                <a:cs typeface="Helvetica Neue"/>
                <a:sym typeface="Helvetica Neue"/>
              </a:defRPr>
            </a:lvl6pPr>
            <a:lvl7pPr marL="0" marR="0" lvl="6" indent="0" algn="r">
              <a:spcBef>
                <a:spcPts val="0"/>
              </a:spcBef>
              <a:buNone/>
              <a:defRPr sz="1100" b="0">
                <a:solidFill>
                  <a:schemeClr val="dk1"/>
                </a:solidFill>
                <a:latin typeface="Helvetica Neue"/>
                <a:ea typeface="Helvetica Neue"/>
                <a:cs typeface="Helvetica Neue"/>
                <a:sym typeface="Helvetica Neue"/>
              </a:defRPr>
            </a:lvl7pPr>
            <a:lvl8pPr marL="0" marR="0" lvl="7" indent="0" algn="r">
              <a:spcBef>
                <a:spcPts val="0"/>
              </a:spcBef>
              <a:buNone/>
              <a:defRPr sz="1100" b="0">
                <a:solidFill>
                  <a:schemeClr val="dk1"/>
                </a:solidFill>
                <a:latin typeface="Helvetica Neue"/>
                <a:ea typeface="Helvetica Neue"/>
                <a:cs typeface="Helvetica Neue"/>
                <a:sym typeface="Helvetica Neue"/>
              </a:defRPr>
            </a:lvl8pPr>
            <a:lvl9pPr marL="0" marR="0" lvl="8" indent="0" algn="r">
              <a:spcBef>
                <a:spcPts val="0"/>
              </a:spcBef>
              <a:buNone/>
              <a:defRPr sz="1100" b="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38" name="Google Shape;3738;g3dcfbff74e0_0_422"/>
          <p:cNvSpPr txBox="1">
            <a:spLocks noGrp="1"/>
          </p:cNvSpPr>
          <p:nvPr>
            <p:ph type="body" idx="1"/>
          </p:nvPr>
        </p:nvSpPr>
        <p:spPr>
          <a:xfrm>
            <a:off x="2264569" y="3429000"/>
            <a:ext cx="13765800" cy="1714500"/>
          </a:xfrm>
          <a:prstGeom prst="rect">
            <a:avLst/>
          </a:prstGeom>
        </p:spPr>
        <p:txBody>
          <a:bodyPr spcFirstLastPara="1" wrap="square" lIns="0" tIns="0" rIns="0" bIns="0" anchor="t" anchorCtr="0">
            <a:noAutofit/>
          </a:bodyPr>
          <a:lstStyle>
            <a:lvl1pPr marL="457200" lvl="0" indent="-228600" algn="ctr">
              <a:lnSpc>
                <a:spcPct val="100000"/>
              </a:lnSpc>
              <a:spcBef>
                <a:spcPts val="0"/>
              </a:spcBef>
              <a:spcAft>
                <a:spcPts val="0"/>
              </a:spcAft>
              <a:buSzPts val="5900"/>
              <a:buNone/>
              <a:defRPr/>
            </a:lvl1pPr>
            <a:lvl2pPr marL="914400" lvl="1" indent="-228600" algn="ctr">
              <a:lnSpc>
                <a:spcPct val="100000"/>
              </a:lnSpc>
              <a:spcBef>
                <a:spcPts val="0"/>
              </a:spcBef>
              <a:spcAft>
                <a:spcPts val="0"/>
              </a:spcAft>
              <a:buSzPts val="5900"/>
              <a:buNone/>
              <a:defRPr/>
            </a:lvl2pPr>
            <a:lvl3pPr marL="1371600" lvl="2" indent="-228600" algn="ctr">
              <a:lnSpc>
                <a:spcPct val="100000"/>
              </a:lnSpc>
              <a:spcBef>
                <a:spcPts val="0"/>
              </a:spcBef>
              <a:spcAft>
                <a:spcPts val="0"/>
              </a:spcAft>
              <a:buSzPts val="5900"/>
              <a:buNone/>
              <a:defRPr/>
            </a:lvl3pPr>
            <a:lvl4pPr marL="1828800" lvl="3" indent="-228600" algn="ctr">
              <a:lnSpc>
                <a:spcPct val="100000"/>
              </a:lnSpc>
              <a:spcBef>
                <a:spcPts val="0"/>
              </a:spcBef>
              <a:spcAft>
                <a:spcPts val="0"/>
              </a:spcAft>
              <a:buSzPts val="5900"/>
              <a:buNone/>
              <a:defRPr/>
            </a:lvl4pPr>
            <a:lvl5pPr marL="2286000" lvl="4" indent="-228600" algn="ctr">
              <a:lnSpc>
                <a:spcPct val="100000"/>
              </a:lnSpc>
              <a:spcBef>
                <a:spcPts val="0"/>
              </a:spcBef>
              <a:spcAft>
                <a:spcPts val="0"/>
              </a:spcAft>
              <a:buSzPts val="5900"/>
              <a:buNone/>
              <a:defRPr/>
            </a:lvl5pPr>
            <a:lvl6pPr marL="2743200" lvl="5" indent="-603250" algn="ctr">
              <a:lnSpc>
                <a:spcPct val="100000"/>
              </a:lnSpc>
              <a:spcBef>
                <a:spcPts val="0"/>
              </a:spcBef>
              <a:spcAft>
                <a:spcPts val="0"/>
              </a:spcAft>
              <a:buSzPts val="5900"/>
              <a:buChar char="•"/>
              <a:defRPr sz="5900"/>
            </a:lvl6pPr>
            <a:lvl7pPr marL="3200400" lvl="6" indent="-603250" algn="ctr">
              <a:lnSpc>
                <a:spcPct val="100000"/>
              </a:lnSpc>
              <a:spcBef>
                <a:spcPts val="0"/>
              </a:spcBef>
              <a:spcAft>
                <a:spcPts val="0"/>
              </a:spcAft>
              <a:buSzPts val="5900"/>
              <a:buChar char="•"/>
              <a:defRPr sz="5900"/>
            </a:lvl7pPr>
            <a:lvl8pPr marL="3657600" lvl="7" indent="-603250" algn="ctr">
              <a:lnSpc>
                <a:spcPct val="100000"/>
              </a:lnSpc>
              <a:spcBef>
                <a:spcPts val="0"/>
              </a:spcBef>
              <a:spcAft>
                <a:spcPts val="0"/>
              </a:spcAft>
              <a:buSzPts val="5900"/>
              <a:buChar char="•"/>
              <a:defRPr sz="5900"/>
            </a:lvl8pPr>
            <a:lvl9pPr marL="4114800" lvl="8" indent="-603250" algn="ctr">
              <a:lnSpc>
                <a:spcPct val="100000"/>
              </a:lnSpc>
              <a:spcBef>
                <a:spcPts val="0"/>
              </a:spcBef>
              <a:spcAft>
                <a:spcPts val="0"/>
              </a:spcAft>
              <a:buSzPts val="5900"/>
              <a:buChar char="•"/>
              <a:defRPr sz="5900"/>
            </a:lvl9pPr>
          </a:lstStyle>
          <a:p>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Title Content and Partial Phone">
  <p:cSld name="Title Content and Partial Phone">
    <p:spTree>
      <p:nvGrpSpPr>
        <p:cNvPr id="1" name="Shape 3739"/>
        <p:cNvGrpSpPr/>
        <p:nvPr/>
      </p:nvGrpSpPr>
      <p:grpSpPr>
        <a:xfrm>
          <a:off x="0" y="0"/>
          <a:ext cx="0" cy="0"/>
          <a:chOff x="0" y="0"/>
          <a:chExt cx="0" cy="0"/>
        </a:xfrm>
      </p:grpSpPr>
      <p:sp>
        <p:nvSpPr>
          <p:cNvPr id="3740" name="Google Shape;3740;g3dcfbff74e0_0_426"/>
          <p:cNvSpPr>
            <a:spLocks noGrp="1"/>
          </p:cNvSpPr>
          <p:nvPr>
            <p:ph type="pic" idx="2"/>
          </p:nvPr>
        </p:nvSpPr>
        <p:spPr>
          <a:xfrm>
            <a:off x="9285731" y="857250"/>
            <a:ext cx="6755100" cy="9481200"/>
          </a:xfrm>
          <a:prstGeom prst="rect">
            <a:avLst/>
          </a:prstGeom>
          <a:noFill/>
          <a:ln>
            <a:noFill/>
          </a:ln>
        </p:spPr>
      </p:sp>
      <p:sp>
        <p:nvSpPr>
          <p:cNvPr id="3741" name="Google Shape;3741;g3dcfbff74e0_0_426"/>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dk1"/>
                </a:solidFill>
                <a:latin typeface="Helvetica Neue"/>
                <a:ea typeface="Helvetica Neue"/>
                <a:cs typeface="Helvetica Neue"/>
                <a:sym typeface="Helvetica Neue"/>
              </a:defRPr>
            </a:lvl1pPr>
            <a:lvl2pPr marL="0" marR="0" lvl="1" indent="0" algn="r">
              <a:spcBef>
                <a:spcPts val="0"/>
              </a:spcBef>
              <a:buNone/>
              <a:defRPr sz="1100" b="0">
                <a:solidFill>
                  <a:schemeClr val="dk1"/>
                </a:solidFill>
                <a:latin typeface="Helvetica Neue"/>
                <a:ea typeface="Helvetica Neue"/>
                <a:cs typeface="Helvetica Neue"/>
                <a:sym typeface="Helvetica Neue"/>
              </a:defRPr>
            </a:lvl2pPr>
            <a:lvl3pPr marL="0" marR="0" lvl="2" indent="0" algn="r">
              <a:spcBef>
                <a:spcPts val="0"/>
              </a:spcBef>
              <a:buNone/>
              <a:defRPr sz="1100" b="0">
                <a:solidFill>
                  <a:schemeClr val="dk1"/>
                </a:solidFill>
                <a:latin typeface="Helvetica Neue"/>
                <a:ea typeface="Helvetica Neue"/>
                <a:cs typeface="Helvetica Neue"/>
                <a:sym typeface="Helvetica Neue"/>
              </a:defRPr>
            </a:lvl3pPr>
            <a:lvl4pPr marL="0" marR="0" lvl="3" indent="0" algn="r">
              <a:spcBef>
                <a:spcPts val="0"/>
              </a:spcBef>
              <a:buNone/>
              <a:defRPr sz="1100" b="0">
                <a:solidFill>
                  <a:schemeClr val="dk1"/>
                </a:solidFill>
                <a:latin typeface="Helvetica Neue"/>
                <a:ea typeface="Helvetica Neue"/>
                <a:cs typeface="Helvetica Neue"/>
                <a:sym typeface="Helvetica Neue"/>
              </a:defRPr>
            </a:lvl4pPr>
            <a:lvl5pPr marL="0" marR="0" lvl="4" indent="0" algn="r">
              <a:spcBef>
                <a:spcPts val="0"/>
              </a:spcBef>
              <a:buNone/>
              <a:defRPr sz="1100" b="0">
                <a:solidFill>
                  <a:schemeClr val="dk1"/>
                </a:solidFill>
                <a:latin typeface="Helvetica Neue"/>
                <a:ea typeface="Helvetica Neue"/>
                <a:cs typeface="Helvetica Neue"/>
                <a:sym typeface="Helvetica Neue"/>
              </a:defRPr>
            </a:lvl5pPr>
            <a:lvl6pPr marL="0" marR="0" lvl="5" indent="0" algn="r">
              <a:spcBef>
                <a:spcPts val="0"/>
              </a:spcBef>
              <a:buNone/>
              <a:defRPr sz="1100" b="0">
                <a:solidFill>
                  <a:schemeClr val="dk1"/>
                </a:solidFill>
                <a:latin typeface="Helvetica Neue"/>
                <a:ea typeface="Helvetica Neue"/>
                <a:cs typeface="Helvetica Neue"/>
                <a:sym typeface="Helvetica Neue"/>
              </a:defRPr>
            </a:lvl6pPr>
            <a:lvl7pPr marL="0" marR="0" lvl="6" indent="0" algn="r">
              <a:spcBef>
                <a:spcPts val="0"/>
              </a:spcBef>
              <a:buNone/>
              <a:defRPr sz="1100" b="0">
                <a:solidFill>
                  <a:schemeClr val="dk1"/>
                </a:solidFill>
                <a:latin typeface="Helvetica Neue"/>
                <a:ea typeface="Helvetica Neue"/>
                <a:cs typeface="Helvetica Neue"/>
                <a:sym typeface="Helvetica Neue"/>
              </a:defRPr>
            </a:lvl7pPr>
            <a:lvl8pPr marL="0" marR="0" lvl="7" indent="0" algn="r">
              <a:spcBef>
                <a:spcPts val="0"/>
              </a:spcBef>
              <a:buNone/>
              <a:defRPr sz="1100" b="0">
                <a:solidFill>
                  <a:schemeClr val="dk1"/>
                </a:solidFill>
                <a:latin typeface="Helvetica Neue"/>
                <a:ea typeface="Helvetica Neue"/>
                <a:cs typeface="Helvetica Neue"/>
                <a:sym typeface="Helvetica Neue"/>
              </a:defRPr>
            </a:lvl8pPr>
            <a:lvl9pPr marL="0" marR="0" lvl="8" indent="0" algn="r">
              <a:spcBef>
                <a:spcPts val="0"/>
              </a:spcBef>
              <a:buNone/>
              <a:defRPr sz="1100" b="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42" name="Google Shape;3742;g3dcfbff74e0_0_426"/>
          <p:cNvSpPr txBox="1">
            <a:spLocks noGrp="1"/>
          </p:cNvSpPr>
          <p:nvPr>
            <p:ph type="title"/>
          </p:nvPr>
        </p:nvSpPr>
        <p:spPr>
          <a:xfrm>
            <a:off x="857250" y="2571750"/>
            <a:ext cx="67551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900"/>
              <a:buFont typeface="Helvetica Neue"/>
              <a:buNone/>
              <a:defRPr sz="2900"/>
            </a:lvl1pPr>
            <a:lvl2pPr lvl="1">
              <a:spcBef>
                <a:spcPts val="0"/>
              </a:spcBef>
              <a:spcAft>
                <a:spcPts val="0"/>
              </a:spcAft>
              <a:buClr>
                <a:schemeClr val="dk1"/>
              </a:buClr>
              <a:buSzPts val="2900"/>
              <a:buNone/>
              <a:defRPr sz="2900">
                <a:solidFill>
                  <a:schemeClr val="dk1"/>
                </a:solidFill>
              </a:defRPr>
            </a:lvl2pPr>
            <a:lvl3pPr lvl="2">
              <a:spcBef>
                <a:spcPts val="0"/>
              </a:spcBef>
              <a:spcAft>
                <a:spcPts val="0"/>
              </a:spcAft>
              <a:buClr>
                <a:schemeClr val="dk1"/>
              </a:buClr>
              <a:buSzPts val="2900"/>
              <a:buNone/>
              <a:defRPr sz="2900">
                <a:solidFill>
                  <a:schemeClr val="dk1"/>
                </a:solidFill>
              </a:defRPr>
            </a:lvl3pPr>
            <a:lvl4pPr lvl="3">
              <a:spcBef>
                <a:spcPts val="0"/>
              </a:spcBef>
              <a:spcAft>
                <a:spcPts val="0"/>
              </a:spcAft>
              <a:buClr>
                <a:schemeClr val="dk1"/>
              </a:buClr>
              <a:buSzPts val="2900"/>
              <a:buNone/>
              <a:defRPr sz="2900">
                <a:solidFill>
                  <a:schemeClr val="dk1"/>
                </a:solidFill>
              </a:defRPr>
            </a:lvl4pPr>
            <a:lvl5pPr lvl="4">
              <a:spcBef>
                <a:spcPts val="0"/>
              </a:spcBef>
              <a:spcAft>
                <a:spcPts val="0"/>
              </a:spcAft>
              <a:buClr>
                <a:schemeClr val="dk1"/>
              </a:buClr>
              <a:buSzPts val="2900"/>
              <a:buNone/>
              <a:defRPr sz="2900">
                <a:solidFill>
                  <a:schemeClr val="dk1"/>
                </a:solidFill>
              </a:defRPr>
            </a:lvl5pPr>
            <a:lvl6pPr lvl="5">
              <a:spcBef>
                <a:spcPts val="0"/>
              </a:spcBef>
              <a:spcAft>
                <a:spcPts val="0"/>
              </a:spcAft>
              <a:buClr>
                <a:schemeClr val="dk1"/>
              </a:buClr>
              <a:buSzPts val="2900"/>
              <a:buNone/>
              <a:defRPr sz="2900">
                <a:solidFill>
                  <a:schemeClr val="dk1"/>
                </a:solidFill>
              </a:defRPr>
            </a:lvl6pPr>
            <a:lvl7pPr lvl="6">
              <a:spcBef>
                <a:spcPts val="0"/>
              </a:spcBef>
              <a:spcAft>
                <a:spcPts val="0"/>
              </a:spcAft>
              <a:buClr>
                <a:schemeClr val="dk1"/>
              </a:buClr>
              <a:buSzPts val="2900"/>
              <a:buNone/>
              <a:defRPr sz="2900">
                <a:solidFill>
                  <a:schemeClr val="dk1"/>
                </a:solidFill>
              </a:defRPr>
            </a:lvl7pPr>
            <a:lvl8pPr lvl="7">
              <a:spcBef>
                <a:spcPts val="0"/>
              </a:spcBef>
              <a:spcAft>
                <a:spcPts val="0"/>
              </a:spcAft>
              <a:buClr>
                <a:schemeClr val="dk1"/>
              </a:buClr>
              <a:buSzPts val="2900"/>
              <a:buNone/>
              <a:defRPr sz="2900">
                <a:solidFill>
                  <a:schemeClr val="dk1"/>
                </a:solidFill>
              </a:defRPr>
            </a:lvl8pPr>
            <a:lvl9pPr lvl="8">
              <a:spcBef>
                <a:spcPts val="0"/>
              </a:spcBef>
              <a:spcAft>
                <a:spcPts val="0"/>
              </a:spcAft>
              <a:buClr>
                <a:schemeClr val="dk1"/>
              </a:buClr>
              <a:buSzPts val="2900"/>
              <a:buNone/>
              <a:defRPr sz="2900">
                <a:solidFill>
                  <a:schemeClr val="dk1"/>
                </a:solidFill>
              </a:defRPr>
            </a:lvl9pPr>
          </a:lstStyle>
          <a:p>
            <a:endParaRPr/>
          </a:p>
        </p:txBody>
      </p:sp>
      <p:sp>
        <p:nvSpPr>
          <p:cNvPr id="3743" name="Google Shape;3743;g3dcfbff74e0_0_426"/>
          <p:cNvSpPr txBox="1">
            <a:spLocks noGrp="1"/>
          </p:cNvSpPr>
          <p:nvPr>
            <p:ph type="body" idx="1"/>
          </p:nvPr>
        </p:nvSpPr>
        <p:spPr>
          <a:xfrm>
            <a:off x="857250" y="3429000"/>
            <a:ext cx="67551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SzPts val="5900"/>
              <a:buNone/>
              <a:defRPr/>
            </a:lvl1pPr>
            <a:lvl2pPr marL="914400" lvl="1" indent="-228600">
              <a:lnSpc>
                <a:spcPct val="100000"/>
              </a:lnSpc>
              <a:spcBef>
                <a:spcPts val="0"/>
              </a:spcBef>
              <a:spcAft>
                <a:spcPts val="0"/>
              </a:spcAft>
              <a:buSzPts val="5900"/>
              <a:buNone/>
              <a:defRPr/>
            </a:lvl2pPr>
            <a:lvl3pPr marL="1371600" lvl="2" indent="-228600">
              <a:lnSpc>
                <a:spcPct val="100000"/>
              </a:lnSpc>
              <a:spcBef>
                <a:spcPts val="0"/>
              </a:spcBef>
              <a:spcAft>
                <a:spcPts val="0"/>
              </a:spcAft>
              <a:buSzPts val="5900"/>
              <a:buNone/>
              <a:defRPr/>
            </a:lvl3pPr>
            <a:lvl4pPr marL="1828800" lvl="3" indent="-228600">
              <a:lnSpc>
                <a:spcPct val="100000"/>
              </a:lnSpc>
              <a:spcBef>
                <a:spcPts val="0"/>
              </a:spcBef>
              <a:spcAft>
                <a:spcPts val="0"/>
              </a:spcAft>
              <a:buSzPts val="5900"/>
              <a:buNone/>
              <a:defRPr/>
            </a:lvl4pPr>
            <a:lvl5pPr marL="2286000" lvl="4" indent="-228600">
              <a:lnSpc>
                <a:spcPct val="100000"/>
              </a:lnSpc>
              <a:spcBef>
                <a:spcPts val="0"/>
              </a:spcBef>
              <a:spcAft>
                <a:spcPts val="0"/>
              </a:spcAft>
              <a:buSzPts val="5900"/>
              <a:buNone/>
              <a:defRPr/>
            </a:lvl5pPr>
            <a:lvl6pPr marL="2743200" lvl="5" indent="-400050">
              <a:lnSpc>
                <a:spcPct val="100000"/>
              </a:lnSpc>
              <a:spcBef>
                <a:spcPts val="0"/>
              </a:spcBef>
              <a:spcAft>
                <a:spcPts val="0"/>
              </a:spcAft>
              <a:buSzPts val="2700"/>
              <a:buChar char="•"/>
              <a:defRPr/>
            </a:lvl6pPr>
            <a:lvl7pPr marL="3200400" lvl="6" indent="-400050">
              <a:lnSpc>
                <a:spcPct val="100000"/>
              </a:lnSpc>
              <a:spcBef>
                <a:spcPts val="0"/>
              </a:spcBef>
              <a:spcAft>
                <a:spcPts val="0"/>
              </a:spcAft>
              <a:buSzPts val="2700"/>
              <a:buChar char="•"/>
              <a:defRPr/>
            </a:lvl7pPr>
            <a:lvl8pPr marL="3657600" lvl="7" indent="-400050">
              <a:lnSpc>
                <a:spcPct val="100000"/>
              </a:lnSpc>
              <a:spcBef>
                <a:spcPts val="0"/>
              </a:spcBef>
              <a:spcAft>
                <a:spcPts val="0"/>
              </a:spcAft>
              <a:buSzPts val="2700"/>
              <a:buChar char="•"/>
              <a:defRPr/>
            </a:lvl8pPr>
            <a:lvl9pPr marL="4114800" lvl="8" indent="-400050">
              <a:lnSpc>
                <a:spcPct val="100000"/>
              </a:lnSpc>
              <a:spcBef>
                <a:spcPts val="0"/>
              </a:spcBef>
              <a:spcAft>
                <a:spcPts val="0"/>
              </a:spcAft>
              <a:buSzPts val="2700"/>
              <a:buChar char="•"/>
              <a:defRPr/>
            </a:lvl9pPr>
          </a:lstStyle>
          <a:p>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Title Content and Full Phone">
  <p:cSld name="Title Content and Full Phone">
    <p:spTree>
      <p:nvGrpSpPr>
        <p:cNvPr id="1" name="Shape 3744"/>
        <p:cNvGrpSpPr/>
        <p:nvPr/>
      </p:nvGrpSpPr>
      <p:grpSpPr>
        <a:xfrm>
          <a:off x="0" y="0"/>
          <a:ext cx="0" cy="0"/>
          <a:chOff x="0" y="0"/>
          <a:chExt cx="0" cy="0"/>
        </a:xfrm>
      </p:grpSpPr>
      <p:sp>
        <p:nvSpPr>
          <p:cNvPr id="3745" name="Google Shape;3745;g3dcfbff74e0_0_431"/>
          <p:cNvSpPr>
            <a:spLocks noGrp="1"/>
          </p:cNvSpPr>
          <p:nvPr>
            <p:ph type="pic" idx="2"/>
          </p:nvPr>
        </p:nvSpPr>
        <p:spPr>
          <a:xfrm>
            <a:off x="10691621" y="857250"/>
            <a:ext cx="3998100" cy="8572500"/>
          </a:xfrm>
          <a:prstGeom prst="rect">
            <a:avLst/>
          </a:prstGeom>
          <a:noFill/>
          <a:ln>
            <a:noFill/>
          </a:ln>
        </p:spPr>
      </p:sp>
      <p:sp>
        <p:nvSpPr>
          <p:cNvPr id="3746" name="Google Shape;3746;g3dcfbff74e0_0_431"/>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dk1"/>
                </a:solidFill>
                <a:latin typeface="Helvetica Neue"/>
                <a:ea typeface="Helvetica Neue"/>
                <a:cs typeface="Helvetica Neue"/>
                <a:sym typeface="Helvetica Neue"/>
              </a:defRPr>
            </a:lvl1pPr>
            <a:lvl2pPr marL="0" marR="0" lvl="1" indent="0" algn="r">
              <a:spcBef>
                <a:spcPts val="0"/>
              </a:spcBef>
              <a:buNone/>
              <a:defRPr sz="1100" b="0">
                <a:solidFill>
                  <a:schemeClr val="dk1"/>
                </a:solidFill>
                <a:latin typeface="Helvetica Neue"/>
                <a:ea typeface="Helvetica Neue"/>
                <a:cs typeface="Helvetica Neue"/>
                <a:sym typeface="Helvetica Neue"/>
              </a:defRPr>
            </a:lvl2pPr>
            <a:lvl3pPr marL="0" marR="0" lvl="2" indent="0" algn="r">
              <a:spcBef>
                <a:spcPts val="0"/>
              </a:spcBef>
              <a:buNone/>
              <a:defRPr sz="1100" b="0">
                <a:solidFill>
                  <a:schemeClr val="dk1"/>
                </a:solidFill>
                <a:latin typeface="Helvetica Neue"/>
                <a:ea typeface="Helvetica Neue"/>
                <a:cs typeface="Helvetica Neue"/>
                <a:sym typeface="Helvetica Neue"/>
              </a:defRPr>
            </a:lvl3pPr>
            <a:lvl4pPr marL="0" marR="0" lvl="3" indent="0" algn="r">
              <a:spcBef>
                <a:spcPts val="0"/>
              </a:spcBef>
              <a:buNone/>
              <a:defRPr sz="1100" b="0">
                <a:solidFill>
                  <a:schemeClr val="dk1"/>
                </a:solidFill>
                <a:latin typeface="Helvetica Neue"/>
                <a:ea typeface="Helvetica Neue"/>
                <a:cs typeface="Helvetica Neue"/>
                <a:sym typeface="Helvetica Neue"/>
              </a:defRPr>
            </a:lvl4pPr>
            <a:lvl5pPr marL="0" marR="0" lvl="4" indent="0" algn="r">
              <a:spcBef>
                <a:spcPts val="0"/>
              </a:spcBef>
              <a:buNone/>
              <a:defRPr sz="1100" b="0">
                <a:solidFill>
                  <a:schemeClr val="dk1"/>
                </a:solidFill>
                <a:latin typeface="Helvetica Neue"/>
                <a:ea typeface="Helvetica Neue"/>
                <a:cs typeface="Helvetica Neue"/>
                <a:sym typeface="Helvetica Neue"/>
              </a:defRPr>
            </a:lvl5pPr>
            <a:lvl6pPr marL="0" marR="0" lvl="5" indent="0" algn="r">
              <a:spcBef>
                <a:spcPts val="0"/>
              </a:spcBef>
              <a:buNone/>
              <a:defRPr sz="1100" b="0">
                <a:solidFill>
                  <a:schemeClr val="dk1"/>
                </a:solidFill>
                <a:latin typeface="Helvetica Neue"/>
                <a:ea typeface="Helvetica Neue"/>
                <a:cs typeface="Helvetica Neue"/>
                <a:sym typeface="Helvetica Neue"/>
              </a:defRPr>
            </a:lvl6pPr>
            <a:lvl7pPr marL="0" marR="0" lvl="6" indent="0" algn="r">
              <a:spcBef>
                <a:spcPts val="0"/>
              </a:spcBef>
              <a:buNone/>
              <a:defRPr sz="1100" b="0">
                <a:solidFill>
                  <a:schemeClr val="dk1"/>
                </a:solidFill>
                <a:latin typeface="Helvetica Neue"/>
                <a:ea typeface="Helvetica Neue"/>
                <a:cs typeface="Helvetica Neue"/>
                <a:sym typeface="Helvetica Neue"/>
              </a:defRPr>
            </a:lvl7pPr>
            <a:lvl8pPr marL="0" marR="0" lvl="7" indent="0" algn="r">
              <a:spcBef>
                <a:spcPts val="0"/>
              </a:spcBef>
              <a:buNone/>
              <a:defRPr sz="1100" b="0">
                <a:solidFill>
                  <a:schemeClr val="dk1"/>
                </a:solidFill>
                <a:latin typeface="Helvetica Neue"/>
                <a:ea typeface="Helvetica Neue"/>
                <a:cs typeface="Helvetica Neue"/>
                <a:sym typeface="Helvetica Neue"/>
              </a:defRPr>
            </a:lvl8pPr>
            <a:lvl9pPr marL="0" marR="0" lvl="8" indent="0" algn="r">
              <a:spcBef>
                <a:spcPts val="0"/>
              </a:spcBef>
              <a:buNone/>
              <a:defRPr sz="1100" b="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47" name="Google Shape;3747;g3dcfbff74e0_0_431"/>
          <p:cNvSpPr txBox="1">
            <a:spLocks noGrp="1"/>
          </p:cNvSpPr>
          <p:nvPr>
            <p:ph type="title"/>
          </p:nvPr>
        </p:nvSpPr>
        <p:spPr>
          <a:xfrm>
            <a:off x="857250" y="2571750"/>
            <a:ext cx="67551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900"/>
              <a:buFont typeface="Helvetica Neue"/>
              <a:buNone/>
              <a:defRPr sz="2900"/>
            </a:lvl1pPr>
            <a:lvl2pPr lvl="1">
              <a:spcBef>
                <a:spcPts val="0"/>
              </a:spcBef>
              <a:spcAft>
                <a:spcPts val="0"/>
              </a:spcAft>
              <a:buClr>
                <a:schemeClr val="dk1"/>
              </a:buClr>
              <a:buSzPts val="2900"/>
              <a:buNone/>
              <a:defRPr sz="2900">
                <a:solidFill>
                  <a:schemeClr val="dk1"/>
                </a:solidFill>
              </a:defRPr>
            </a:lvl2pPr>
            <a:lvl3pPr lvl="2">
              <a:spcBef>
                <a:spcPts val="0"/>
              </a:spcBef>
              <a:spcAft>
                <a:spcPts val="0"/>
              </a:spcAft>
              <a:buClr>
                <a:schemeClr val="dk1"/>
              </a:buClr>
              <a:buSzPts val="2900"/>
              <a:buNone/>
              <a:defRPr sz="2900">
                <a:solidFill>
                  <a:schemeClr val="dk1"/>
                </a:solidFill>
              </a:defRPr>
            </a:lvl3pPr>
            <a:lvl4pPr lvl="3">
              <a:spcBef>
                <a:spcPts val="0"/>
              </a:spcBef>
              <a:spcAft>
                <a:spcPts val="0"/>
              </a:spcAft>
              <a:buClr>
                <a:schemeClr val="dk1"/>
              </a:buClr>
              <a:buSzPts val="2900"/>
              <a:buNone/>
              <a:defRPr sz="2900">
                <a:solidFill>
                  <a:schemeClr val="dk1"/>
                </a:solidFill>
              </a:defRPr>
            </a:lvl4pPr>
            <a:lvl5pPr lvl="4">
              <a:spcBef>
                <a:spcPts val="0"/>
              </a:spcBef>
              <a:spcAft>
                <a:spcPts val="0"/>
              </a:spcAft>
              <a:buClr>
                <a:schemeClr val="dk1"/>
              </a:buClr>
              <a:buSzPts val="2900"/>
              <a:buNone/>
              <a:defRPr sz="2900">
                <a:solidFill>
                  <a:schemeClr val="dk1"/>
                </a:solidFill>
              </a:defRPr>
            </a:lvl5pPr>
            <a:lvl6pPr lvl="5">
              <a:spcBef>
                <a:spcPts val="0"/>
              </a:spcBef>
              <a:spcAft>
                <a:spcPts val="0"/>
              </a:spcAft>
              <a:buClr>
                <a:schemeClr val="dk1"/>
              </a:buClr>
              <a:buSzPts val="2900"/>
              <a:buNone/>
              <a:defRPr sz="2900">
                <a:solidFill>
                  <a:schemeClr val="dk1"/>
                </a:solidFill>
              </a:defRPr>
            </a:lvl6pPr>
            <a:lvl7pPr lvl="6">
              <a:spcBef>
                <a:spcPts val="0"/>
              </a:spcBef>
              <a:spcAft>
                <a:spcPts val="0"/>
              </a:spcAft>
              <a:buClr>
                <a:schemeClr val="dk1"/>
              </a:buClr>
              <a:buSzPts val="2900"/>
              <a:buNone/>
              <a:defRPr sz="2900">
                <a:solidFill>
                  <a:schemeClr val="dk1"/>
                </a:solidFill>
              </a:defRPr>
            </a:lvl7pPr>
            <a:lvl8pPr lvl="7">
              <a:spcBef>
                <a:spcPts val="0"/>
              </a:spcBef>
              <a:spcAft>
                <a:spcPts val="0"/>
              </a:spcAft>
              <a:buClr>
                <a:schemeClr val="dk1"/>
              </a:buClr>
              <a:buSzPts val="2900"/>
              <a:buNone/>
              <a:defRPr sz="2900">
                <a:solidFill>
                  <a:schemeClr val="dk1"/>
                </a:solidFill>
              </a:defRPr>
            </a:lvl8pPr>
            <a:lvl9pPr lvl="8">
              <a:spcBef>
                <a:spcPts val="0"/>
              </a:spcBef>
              <a:spcAft>
                <a:spcPts val="0"/>
              </a:spcAft>
              <a:buClr>
                <a:schemeClr val="dk1"/>
              </a:buClr>
              <a:buSzPts val="2900"/>
              <a:buNone/>
              <a:defRPr sz="2900">
                <a:solidFill>
                  <a:schemeClr val="dk1"/>
                </a:solidFill>
              </a:defRPr>
            </a:lvl9pPr>
          </a:lstStyle>
          <a:p>
            <a:endParaRPr/>
          </a:p>
        </p:txBody>
      </p:sp>
      <p:sp>
        <p:nvSpPr>
          <p:cNvPr id="3748" name="Google Shape;3748;g3dcfbff74e0_0_431"/>
          <p:cNvSpPr txBox="1">
            <a:spLocks noGrp="1"/>
          </p:cNvSpPr>
          <p:nvPr>
            <p:ph type="body" idx="1"/>
          </p:nvPr>
        </p:nvSpPr>
        <p:spPr>
          <a:xfrm>
            <a:off x="857250" y="3429000"/>
            <a:ext cx="67551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SzPts val="5900"/>
              <a:buNone/>
              <a:defRPr/>
            </a:lvl1pPr>
            <a:lvl2pPr marL="914400" lvl="1" indent="-228600">
              <a:lnSpc>
                <a:spcPct val="100000"/>
              </a:lnSpc>
              <a:spcBef>
                <a:spcPts val="0"/>
              </a:spcBef>
              <a:spcAft>
                <a:spcPts val="0"/>
              </a:spcAft>
              <a:buSzPts val="5900"/>
              <a:buNone/>
              <a:defRPr/>
            </a:lvl2pPr>
            <a:lvl3pPr marL="1371600" lvl="2" indent="-228600">
              <a:lnSpc>
                <a:spcPct val="100000"/>
              </a:lnSpc>
              <a:spcBef>
                <a:spcPts val="0"/>
              </a:spcBef>
              <a:spcAft>
                <a:spcPts val="0"/>
              </a:spcAft>
              <a:buSzPts val="5900"/>
              <a:buNone/>
              <a:defRPr/>
            </a:lvl3pPr>
            <a:lvl4pPr marL="1828800" lvl="3" indent="-228600">
              <a:lnSpc>
                <a:spcPct val="100000"/>
              </a:lnSpc>
              <a:spcBef>
                <a:spcPts val="0"/>
              </a:spcBef>
              <a:spcAft>
                <a:spcPts val="0"/>
              </a:spcAft>
              <a:buSzPts val="5900"/>
              <a:buNone/>
              <a:defRPr/>
            </a:lvl4pPr>
            <a:lvl5pPr marL="2286000" lvl="4" indent="-228600">
              <a:lnSpc>
                <a:spcPct val="100000"/>
              </a:lnSpc>
              <a:spcBef>
                <a:spcPts val="0"/>
              </a:spcBef>
              <a:spcAft>
                <a:spcPts val="0"/>
              </a:spcAft>
              <a:buSzPts val="5900"/>
              <a:buNone/>
              <a:defRPr/>
            </a:lvl5pPr>
            <a:lvl6pPr marL="2743200" lvl="5" indent="-400050">
              <a:lnSpc>
                <a:spcPct val="100000"/>
              </a:lnSpc>
              <a:spcBef>
                <a:spcPts val="0"/>
              </a:spcBef>
              <a:spcAft>
                <a:spcPts val="0"/>
              </a:spcAft>
              <a:buSzPts val="2700"/>
              <a:buChar char="•"/>
              <a:defRPr/>
            </a:lvl6pPr>
            <a:lvl7pPr marL="3200400" lvl="6" indent="-400050">
              <a:lnSpc>
                <a:spcPct val="100000"/>
              </a:lnSpc>
              <a:spcBef>
                <a:spcPts val="0"/>
              </a:spcBef>
              <a:spcAft>
                <a:spcPts val="0"/>
              </a:spcAft>
              <a:buSzPts val="2700"/>
              <a:buChar char="•"/>
              <a:defRPr/>
            </a:lvl7pPr>
            <a:lvl8pPr marL="3657600" lvl="7" indent="-400050">
              <a:lnSpc>
                <a:spcPct val="100000"/>
              </a:lnSpc>
              <a:spcBef>
                <a:spcPts val="0"/>
              </a:spcBef>
              <a:spcAft>
                <a:spcPts val="0"/>
              </a:spcAft>
              <a:buSzPts val="2700"/>
              <a:buChar char="•"/>
              <a:defRPr/>
            </a:lvl8pPr>
            <a:lvl9pPr marL="4114800" lvl="8" indent="-400050">
              <a:lnSpc>
                <a:spcPct val="100000"/>
              </a:lnSpc>
              <a:spcBef>
                <a:spcPts val="0"/>
              </a:spcBef>
              <a:spcAft>
                <a:spcPts val="0"/>
              </a:spcAft>
              <a:buSzPts val="2700"/>
              <a:buChar char="•"/>
              <a:defRPr/>
            </a:lvl9pPr>
          </a:lstStyle>
          <a:p>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Six Images">
  <p:cSld name="Six Images">
    <p:spTree>
      <p:nvGrpSpPr>
        <p:cNvPr id="1" name="Shape 3749"/>
        <p:cNvGrpSpPr/>
        <p:nvPr/>
      </p:nvGrpSpPr>
      <p:grpSpPr>
        <a:xfrm>
          <a:off x="0" y="0"/>
          <a:ext cx="0" cy="0"/>
          <a:chOff x="0" y="0"/>
          <a:chExt cx="0" cy="0"/>
        </a:xfrm>
      </p:grpSpPr>
      <p:sp>
        <p:nvSpPr>
          <p:cNvPr id="3750" name="Google Shape;3750;g3dcfbff74e0_0_436"/>
          <p:cNvSpPr>
            <a:spLocks noGrp="1"/>
          </p:cNvSpPr>
          <p:nvPr>
            <p:ph type="pic" idx="2"/>
          </p:nvPr>
        </p:nvSpPr>
        <p:spPr>
          <a:xfrm>
            <a:off x="6336792" y="857250"/>
            <a:ext cx="2736600" cy="2894100"/>
          </a:xfrm>
          <a:prstGeom prst="rect">
            <a:avLst/>
          </a:prstGeom>
          <a:solidFill>
            <a:schemeClr val="lt2"/>
          </a:solidFill>
          <a:ln>
            <a:noFill/>
          </a:ln>
        </p:spPr>
      </p:sp>
      <p:sp>
        <p:nvSpPr>
          <p:cNvPr id="3751" name="Google Shape;3751;g3dcfbff74e0_0_436"/>
          <p:cNvSpPr>
            <a:spLocks noGrp="1"/>
          </p:cNvSpPr>
          <p:nvPr>
            <p:ph type="pic" idx="3"/>
          </p:nvPr>
        </p:nvSpPr>
        <p:spPr>
          <a:xfrm>
            <a:off x="12097512" y="857250"/>
            <a:ext cx="5342400" cy="3847200"/>
          </a:xfrm>
          <a:prstGeom prst="rect">
            <a:avLst/>
          </a:prstGeom>
          <a:solidFill>
            <a:schemeClr val="lt2"/>
          </a:solidFill>
          <a:ln>
            <a:noFill/>
          </a:ln>
        </p:spPr>
      </p:sp>
      <p:sp>
        <p:nvSpPr>
          <p:cNvPr id="3752" name="Google Shape;3752;g3dcfbff74e0_0_436"/>
          <p:cNvSpPr>
            <a:spLocks noGrp="1"/>
          </p:cNvSpPr>
          <p:nvPr>
            <p:ph type="pic" idx="4"/>
          </p:nvPr>
        </p:nvSpPr>
        <p:spPr>
          <a:xfrm>
            <a:off x="850392" y="857250"/>
            <a:ext cx="5342400" cy="8572500"/>
          </a:xfrm>
          <a:prstGeom prst="rect">
            <a:avLst/>
          </a:prstGeom>
          <a:solidFill>
            <a:schemeClr val="lt2"/>
          </a:solidFill>
          <a:ln>
            <a:noFill/>
          </a:ln>
        </p:spPr>
      </p:sp>
      <p:sp>
        <p:nvSpPr>
          <p:cNvPr id="3753" name="Google Shape;3753;g3dcfbff74e0_0_436"/>
          <p:cNvSpPr>
            <a:spLocks noGrp="1"/>
          </p:cNvSpPr>
          <p:nvPr>
            <p:ph type="pic" idx="5"/>
          </p:nvPr>
        </p:nvSpPr>
        <p:spPr>
          <a:xfrm>
            <a:off x="6336792" y="3888486"/>
            <a:ext cx="5616600" cy="5541300"/>
          </a:xfrm>
          <a:prstGeom prst="rect">
            <a:avLst/>
          </a:prstGeom>
          <a:solidFill>
            <a:schemeClr val="lt2"/>
          </a:solidFill>
          <a:ln>
            <a:noFill/>
          </a:ln>
        </p:spPr>
      </p:sp>
      <p:sp>
        <p:nvSpPr>
          <p:cNvPr id="3754" name="Google Shape;3754;g3dcfbff74e0_0_436"/>
          <p:cNvSpPr>
            <a:spLocks noGrp="1"/>
          </p:cNvSpPr>
          <p:nvPr>
            <p:ph type="pic" idx="6"/>
          </p:nvPr>
        </p:nvSpPr>
        <p:spPr>
          <a:xfrm>
            <a:off x="9214867" y="857250"/>
            <a:ext cx="2736600" cy="2894100"/>
          </a:xfrm>
          <a:prstGeom prst="rect">
            <a:avLst/>
          </a:prstGeom>
          <a:solidFill>
            <a:schemeClr val="lt2"/>
          </a:solidFill>
          <a:ln>
            <a:noFill/>
          </a:ln>
        </p:spPr>
      </p:sp>
      <p:sp>
        <p:nvSpPr>
          <p:cNvPr id="3755" name="Google Shape;3755;g3dcfbff74e0_0_436"/>
          <p:cNvSpPr>
            <a:spLocks noGrp="1"/>
          </p:cNvSpPr>
          <p:nvPr>
            <p:ph type="pic" idx="7"/>
          </p:nvPr>
        </p:nvSpPr>
        <p:spPr>
          <a:xfrm>
            <a:off x="12097512" y="4855464"/>
            <a:ext cx="5342400" cy="4574400"/>
          </a:xfrm>
          <a:prstGeom prst="rect">
            <a:avLst/>
          </a:prstGeom>
          <a:solidFill>
            <a:schemeClr val="lt2"/>
          </a:solidFill>
          <a:ln>
            <a:noFill/>
          </a:ln>
        </p:spPr>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Seven Images">
  <p:cSld name="Seven Images">
    <p:spTree>
      <p:nvGrpSpPr>
        <p:cNvPr id="1" name="Shape 3756"/>
        <p:cNvGrpSpPr/>
        <p:nvPr/>
      </p:nvGrpSpPr>
      <p:grpSpPr>
        <a:xfrm>
          <a:off x="0" y="0"/>
          <a:ext cx="0" cy="0"/>
          <a:chOff x="0" y="0"/>
          <a:chExt cx="0" cy="0"/>
        </a:xfrm>
      </p:grpSpPr>
      <p:sp>
        <p:nvSpPr>
          <p:cNvPr id="3757" name="Google Shape;3757;g3dcfbff74e0_0_443"/>
          <p:cNvSpPr>
            <a:spLocks noGrp="1"/>
          </p:cNvSpPr>
          <p:nvPr>
            <p:ph type="pic" idx="2"/>
          </p:nvPr>
        </p:nvSpPr>
        <p:spPr>
          <a:xfrm>
            <a:off x="12097512" y="857250"/>
            <a:ext cx="5335500" cy="5143500"/>
          </a:xfrm>
          <a:prstGeom prst="rect">
            <a:avLst/>
          </a:prstGeom>
          <a:solidFill>
            <a:schemeClr val="lt2"/>
          </a:solidFill>
          <a:ln>
            <a:noFill/>
          </a:ln>
        </p:spPr>
      </p:sp>
      <p:sp>
        <p:nvSpPr>
          <p:cNvPr id="3758" name="Google Shape;3758;g3dcfbff74e0_0_443"/>
          <p:cNvSpPr>
            <a:spLocks noGrp="1"/>
          </p:cNvSpPr>
          <p:nvPr>
            <p:ph type="pic" idx="3"/>
          </p:nvPr>
        </p:nvSpPr>
        <p:spPr>
          <a:xfrm>
            <a:off x="850392" y="857250"/>
            <a:ext cx="2599200" cy="4011900"/>
          </a:xfrm>
          <a:prstGeom prst="rect">
            <a:avLst/>
          </a:prstGeom>
          <a:solidFill>
            <a:schemeClr val="lt2"/>
          </a:solidFill>
          <a:ln>
            <a:noFill/>
          </a:ln>
        </p:spPr>
      </p:sp>
      <p:sp>
        <p:nvSpPr>
          <p:cNvPr id="3759" name="Google Shape;3759;g3dcfbff74e0_0_443"/>
          <p:cNvSpPr>
            <a:spLocks noGrp="1"/>
          </p:cNvSpPr>
          <p:nvPr>
            <p:ph type="pic" idx="4"/>
          </p:nvPr>
        </p:nvSpPr>
        <p:spPr>
          <a:xfrm>
            <a:off x="6336792" y="857250"/>
            <a:ext cx="5616600" cy="8572500"/>
          </a:xfrm>
          <a:prstGeom prst="rect">
            <a:avLst/>
          </a:prstGeom>
          <a:solidFill>
            <a:schemeClr val="lt2"/>
          </a:solidFill>
          <a:ln>
            <a:noFill/>
          </a:ln>
        </p:spPr>
      </p:sp>
      <p:sp>
        <p:nvSpPr>
          <p:cNvPr id="3760" name="Google Shape;3760;g3dcfbff74e0_0_443"/>
          <p:cNvSpPr>
            <a:spLocks noGrp="1"/>
          </p:cNvSpPr>
          <p:nvPr>
            <p:ph type="pic" idx="5"/>
          </p:nvPr>
        </p:nvSpPr>
        <p:spPr>
          <a:xfrm>
            <a:off x="12097512" y="6131052"/>
            <a:ext cx="2599200" cy="3298800"/>
          </a:xfrm>
          <a:prstGeom prst="rect">
            <a:avLst/>
          </a:prstGeom>
          <a:solidFill>
            <a:schemeClr val="lt2"/>
          </a:solidFill>
          <a:ln>
            <a:noFill/>
          </a:ln>
        </p:spPr>
      </p:sp>
      <p:sp>
        <p:nvSpPr>
          <p:cNvPr id="3761" name="Google Shape;3761;g3dcfbff74e0_0_443"/>
          <p:cNvSpPr>
            <a:spLocks noGrp="1"/>
          </p:cNvSpPr>
          <p:nvPr>
            <p:ph type="pic" idx="6"/>
          </p:nvPr>
        </p:nvSpPr>
        <p:spPr>
          <a:xfrm>
            <a:off x="3600450" y="857250"/>
            <a:ext cx="2592300" cy="4011900"/>
          </a:xfrm>
          <a:prstGeom prst="rect">
            <a:avLst/>
          </a:prstGeom>
          <a:solidFill>
            <a:schemeClr val="lt2"/>
          </a:solidFill>
          <a:ln>
            <a:noFill/>
          </a:ln>
        </p:spPr>
      </p:sp>
      <p:sp>
        <p:nvSpPr>
          <p:cNvPr id="3762" name="Google Shape;3762;g3dcfbff74e0_0_443"/>
          <p:cNvSpPr>
            <a:spLocks noGrp="1"/>
          </p:cNvSpPr>
          <p:nvPr>
            <p:ph type="pic" idx="7"/>
          </p:nvPr>
        </p:nvSpPr>
        <p:spPr>
          <a:xfrm>
            <a:off x="848106" y="5006340"/>
            <a:ext cx="5344800" cy="4423500"/>
          </a:xfrm>
          <a:prstGeom prst="rect">
            <a:avLst/>
          </a:prstGeom>
          <a:solidFill>
            <a:schemeClr val="lt2"/>
          </a:solidFill>
          <a:ln>
            <a:noFill/>
          </a:ln>
        </p:spPr>
      </p:sp>
      <p:sp>
        <p:nvSpPr>
          <p:cNvPr id="3763" name="Google Shape;3763;g3dcfbff74e0_0_443"/>
          <p:cNvSpPr>
            <a:spLocks noGrp="1"/>
          </p:cNvSpPr>
          <p:nvPr>
            <p:ph type="pic" idx="8"/>
          </p:nvPr>
        </p:nvSpPr>
        <p:spPr>
          <a:xfrm>
            <a:off x="14840712" y="6131052"/>
            <a:ext cx="2592300" cy="3298800"/>
          </a:xfrm>
          <a:prstGeom prst="rect">
            <a:avLst/>
          </a:prstGeom>
          <a:solidFill>
            <a:schemeClr val="lt2"/>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1_Points (Two)">
  <p:cSld name="TITLE_AND_BODY_2_2_1_2_2_1">
    <p:spTree>
      <p:nvGrpSpPr>
        <p:cNvPr id="1" name="Shape 360"/>
        <p:cNvGrpSpPr/>
        <p:nvPr/>
      </p:nvGrpSpPr>
      <p:grpSpPr>
        <a:xfrm>
          <a:off x="0" y="0"/>
          <a:ext cx="0" cy="0"/>
          <a:chOff x="0" y="0"/>
          <a:chExt cx="0" cy="0"/>
        </a:xfrm>
      </p:grpSpPr>
      <p:sp>
        <p:nvSpPr>
          <p:cNvPr id="361" name="Google Shape;361;p95"/>
          <p:cNvSpPr txBox="1">
            <a:spLocks noGrp="1"/>
          </p:cNvSpPr>
          <p:nvPr>
            <p:ph type="title"/>
          </p:nvPr>
        </p:nvSpPr>
        <p:spPr>
          <a:xfrm>
            <a:off x="1403600"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62" name="Google Shape;362;p95"/>
          <p:cNvSpPr txBox="1">
            <a:spLocks noGrp="1"/>
          </p:cNvSpPr>
          <p:nvPr>
            <p:ph type="body" idx="1"/>
          </p:nvPr>
        </p:nvSpPr>
        <p:spPr>
          <a:xfrm>
            <a:off x="1403600" y="7895900"/>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63" name="Google Shape;363;p95"/>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64" name="Google Shape;364;p95"/>
          <p:cNvSpPr txBox="1">
            <a:spLocks noGrp="1"/>
          </p:cNvSpPr>
          <p:nvPr>
            <p:ph type="title" idx="3"/>
          </p:nvPr>
        </p:nvSpPr>
        <p:spPr>
          <a:xfrm>
            <a:off x="10556725"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65" name="Google Shape;365;p95"/>
          <p:cNvSpPr txBox="1">
            <a:spLocks noGrp="1"/>
          </p:cNvSpPr>
          <p:nvPr>
            <p:ph type="body" idx="4"/>
          </p:nvPr>
        </p:nvSpPr>
        <p:spPr>
          <a:xfrm>
            <a:off x="10556725" y="7895899"/>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66" name="Google Shape;366;p9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Hero - White" type="obj">
  <p:cSld name="OBJECT">
    <p:spTree>
      <p:nvGrpSpPr>
        <p:cNvPr id="1" name="Shape 3764"/>
        <p:cNvGrpSpPr/>
        <p:nvPr/>
      </p:nvGrpSpPr>
      <p:grpSpPr>
        <a:xfrm>
          <a:off x="0" y="0"/>
          <a:ext cx="0" cy="0"/>
          <a:chOff x="0" y="0"/>
          <a:chExt cx="0" cy="0"/>
        </a:xfrm>
      </p:grpSpPr>
      <p:pic>
        <p:nvPicPr>
          <p:cNvPr id="3765" name="Google Shape;3765;g3dcfbff74e0_0_451" descr="Icon&#10;&#10;Description automatically generated"/>
          <p:cNvPicPr preferRelativeResize="0"/>
          <p:nvPr/>
        </p:nvPicPr>
        <p:blipFill rotWithShape="1">
          <a:blip r:embed="rId2">
            <a:alphaModFix/>
          </a:blip>
          <a:srcRect/>
          <a:stretch/>
        </p:blipFill>
        <p:spPr>
          <a:xfrm>
            <a:off x="7427214" y="3442716"/>
            <a:ext cx="3408431" cy="3415287"/>
          </a:xfrm>
          <a:prstGeom prst="rect">
            <a:avLst/>
          </a:prstGeom>
          <a:noFill/>
          <a:ln>
            <a:noFill/>
          </a:ln>
        </p:spPr>
      </p:pic>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Hero - Gradient">
  <p:cSld name="Hero - Gradient">
    <p:spTree>
      <p:nvGrpSpPr>
        <p:cNvPr id="1" name="Shape 3766"/>
        <p:cNvGrpSpPr/>
        <p:nvPr/>
      </p:nvGrpSpPr>
      <p:grpSpPr>
        <a:xfrm>
          <a:off x="0" y="0"/>
          <a:ext cx="0" cy="0"/>
          <a:chOff x="0" y="0"/>
          <a:chExt cx="0" cy="0"/>
        </a:xfrm>
      </p:grpSpPr>
      <p:pic>
        <p:nvPicPr>
          <p:cNvPr id="3767" name="Google Shape;3767;g3dcfbff74e0_0_453"/>
          <p:cNvPicPr preferRelativeResize="0"/>
          <p:nvPr/>
        </p:nvPicPr>
        <p:blipFill rotWithShape="1">
          <a:blip r:embed="rId2">
            <a:alphaModFix/>
          </a:blip>
          <a:srcRect t="475" b="475"/>
          <a:stretch/>
        </p:blipFill>
        <p:spPr>
          <a:xfrm>
            <a:off x="0" y="0"/>
            <a:ext cx="18462812" cy="10287000"/>
          </a:xfrm>
          <a:prstGeom prst="rect">
            <a:avLst/>
          </a:prstGeom>
          <a:noFill/>
          <a:ln>
            <a:noFill/>
          </a:ln>
        </p:spPr>
      </p:pic>
      <p:pic>
        <p:nvPicPr>
          <p:cNvPr id="3768" name="Google Shape;3768;g3dcfbff74e0_0_453" descr="Icon&#10;&#10;Description automatically generated"/>
          <p:cNvPicPr preferRelativeResize="0"/>
          <p:nvPr/>
        </p:nvPicPr>
        <p:blipFill rotWithShape="1">
          <a:blip r:embed="rId3">
            <a:alphaModFix/>
          </a:blip>
          <a:srcRect/>
          <a:stretch/>
        </p:blipFill>
        <p:spPr>
          <a:xfrm>
            <a:off x="7427214" y="3442716"/>
            <a:ext cx="3408431" cy="3415287"/>
          </a:xfrm>
          <a:prstGeom prst="rect">
            <a:avLst/>
          </a:prstGeom>
          <a:noFill/>
          <a:ln>
            <a:noFill/>
          </a:ln>
        </p:spPr>
      </p:pic>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Title Slide no meta">
  <p:cSld name="Title Slide_2">
    <p:spTree>
      <p:nvGrpSpPr>
        <p:cNvPr id="1" name="Shape 3769"/>
        <p:cNvGrpSpPr/>
        <p:nvPr/>
      </p:nvGrpSpPr>
      <p:grpSpPr>
        <a:xfrm>
          <a:off x="0" y="0"/>
          <a:ext cx="0" cy="0"/>
          <a:chOff x="0" y="0"/>
          <a:chExt cx="0" cy="0"/>
        </a:xfrm>
      </p:grpSpPr>
      <p:sp>
        <p:nvSpPr>
          <p:cNvPr id="3770" name="Google Shape;3770;g3dcfbff74e0_0_456"/>
          <p:cNvSpPr txBox="1">
            <a:spLocks noGrp="1"/>
          </p:cNvSpPr>
          <p:nvPr>
            <p:ph type="title"/>
          </p:nvPr>
        </p:nvSpPr>
        <p:spPr>
          <a:xfrm>
            <a:off x="720788" y="750900"/>
            <a:ext cx="14194200" cy="1086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0000"/>
              </a:buClr>
              <a:buSzPts val="8800"/>
              <a:buFont typeface="Helvetica Neue"/>
              <a:buNone/>
              <a:defRPr sz="8800" b="0">
                <a:solidFill>
                  <a:srgbClr val="000000"/>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771" name="Google Shape;3771;g3dcfbff74e0_0_456" descr="Icon&#10;&#10;Description automatically generated"/>
          <p:cNvPicPr preferRelativeResize="0"/>
          <p:nvPr/>
        </p:nvPicPr>
        <p:blipFill rotWithShape="1">
          <a:blip r:embed="rId2">
            <a:alphaModFix/>
          </a:blip>
          <a:srcRect/>
          <a:stretch/>
        </p:blipFill>
        <p:spPr>
          <a:xfrm>
            <a:off x="15718536" y="857250"/>
            <a:ext cx="1714500" cy="1714500"/>
          </a:xfrm>
          <a:prstGeom prst="rect">
            <a:avLst/>
          </a:prstGeom>
          <a:noFill/>
          <a:ln>
            <a:noFill/>
          </a:ln>
        </p:spPr>
      </p:pic>
      <p:sp>
        <p:nvSpPr>
          <p:cNvPr id="3772" name="Google Shape;3772;g3dcfbff74e0_0_456"/>
          <p:cNvSpPr txBox="1">
            <a:spLocks noGrp="1"/>
          </p:cNvSpPr>
          <p:nvPr>
            <p:ph type="subTitle" idx="1"/>
          </p:nvPr>
        </p:nvSpPr>
        <p:spPr>
          <a:xfrm>
            <a:off x="857250" y="2269998"/>
            <a:ext cx="15309600" cy="394800"/>
          </a:xfrm>
          <a:prstGeom prst="rect">
            <a:avLst/>
          </a:prstGeom>
        </p:spPr>
        <p:txBody>
          <a:bodyPr spcFirstLastPara="1" wrap="square" lIns="0" tIns="0" rIns="0" bIns="0" anchor="t" anchorCtr="0">
            <a:noAutofit/>
          </a:bodyPr>
          <a:lstStyle>
            <a:lvl1pPr lvl="0">
              <a:spcBef>
                <a:spcPts val="1500"/>
              </a:spcBef>
              <a:spcAft>
                <a:spcPts val="0"/>
              </a:spcAft>
              <a:buSzPts val="2900"/>
              <a:buFont typeface="Helvetica Neue"/>
              <a:buNone/>
              <a:defRPr sz="2900"/>
            </a:lvl1pPr>
            <a:lvl2pPr lvl="1">
              <a:spcBef>
                <a:spcPts val="800"/>
              </a:spcBef>
              <a:spcAft>
                <a:spcPts val="0"/>
              </a:spcAft>
              <a:buSzPts val="2900"/>
              <a:buFont typeface="Helvetica Neue"/>
              <a:buNone/>
              <a:defRPr sz="2900"/>
            </a:lvl2pPr>
            <a:lvl3pPr lvl="2">
              <a:spcBef>
                <a:spcPts val="800"/>
              </a:spcBef>
              <a:spcAft>
                <a:spcPts val="0"/>
              </a:spcAft>
              <a:buSzPts val="2900"/>
              <a:buFont typeface="Helvetica Neue"/>
              <a:buNone/>
              <a:defRPr sz="2900"/>
            </a:lvl3pPr>
            <a:lvl4pPr lvl="3">
              <a:spcBef>
                <a:spcPts val="800"/>
              </a:spcBef>
              <a:spcAft>
                <a:spcPts val="0"/>
              </a:spcAft>
              <a:buSzPts val="2900"/>
              <a:buFont typeface="Helvetica Neue"/>
              <a:buNone/>
              <a:defRPr sz="2900"/>
            </a:lvl4pPr>
            <a:lvl5pPr lvl="4">
              <a:spcBef>
                <a:spcPts val="800"/>
              </a:spcBef>
              <a:spcAft>
                <a:spcPts val="0"/>
              </a:spcAft>
              <a:buSzPts val="2900"/>
              <a:buFont typeface="Helvetica Neue"/>
              <a:buNone/>
              <a:defRPr sz="2900"/>
            </a:lvl5pPr>
            <a:lvl6pPr lvl="5">
              <a:spcBef>
                <a:spcPts val="800"/>
              </a:spcBef>
              <a:spcAft>
                <a:spcPts val="0"/>
              </a:spcAft>
              <a:buSzPts val="2900"/>
              <a:buFont typeface="Helvetica Neue"/>
              <a:buNone/>
              <a:defRPr sz="2900">
                <a:latin typeface="Helvetica Neue"/>
                <a:ea typeface="Helvetica Neue"/>
                <a:cs typeface="Helvetica Neue"/>
                <a:sym typeface="Helvetica Neue"/>
              </a:defRPr>
            </a:lvl6pPr>
            <a:lvl7pPr lvl="6">
              <a:spcBef>
                <a:spcPts val="800"/>
              </a:spcBef>
              <a:spcAft>
                <a:spcPts val="0"/>
              </a:spcAft>
              <a:buSzPts val="2900"/>
              <a:buFont typeface="Helvetica Neue"/>
              <a:buNone/>
              <a:defRPr sz="2900">
                <a:latin typeface="Helvetica Neue"/>
                <a:ea typeface="Helvetica Neue"/>
                <a:cs typeface="Helvetica Neue"/>
                <a:sym typeface="Helvetica Neue"/>
              </a:defRPr>
            </a:lvl7pPr>
            <a:lvl8pPr lvl="7">
              <a:spcBef>
                <a:spcPts val="800"/>
              </a:spcBef>
              <a:spcAft>
                <a:spcPts val="0"/>
              </a:spcAft>
              <a:buSzPts val="2900"/>
              <a:buFont typeface="Helvetica Neue"/>
              <a:buNone/>
              <a:defRPr sz="2900">
                <a:latin typeface="Helvetica Neue"/>
                <a:ea typeface="Helvetica Neue"/>
                <a:cs typeface="Helvetica Neue"/>
                <a:sym typeface="Helvetica Neue"/>
              </a:defRPr>
            </a:lvl8pPr>
            <a:lvl9pPr lvl="8">
              <a:spcBef>
                <a:spcPts val="800"/>
              </a:spcBef>
              <a:spcAft>
                <a:spcPts val="0"/>
              </a:spcAft>
              <a:buSzPts val="2900"/>
              <a:buFont typeface="Helvetica Neue"/>
              <a:buNone/>
              <a:defRPr sz="2900">
                <a:latin typeface="Helvetica Neue"/>
                <a:ea typeface="Helvetica Neue"/>
                <a:cs typeface="Helvetica Neue"/>
                <a:sym typeface="Helvetica Neue"/>
              </a:defRPr>
            </a:lvl9pPr>
          </a:lstStyle>
          <a:p>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Three Column for Instructions">
  <p:cSld name="Title Only_1">
    <p:bg>
      <p:bgPr>
        <a:solidFill>
          <a:srgbClr val="F1F2F2"/>
        </a:solidFill>
        <a:effectLst/>
      </p:bgPr>
    </p:bg>
    <p:spTree>
      <p:nvGrpSpPr>
        <p:cNvPr id="1" name="Shape 3773"/>
        <p:cNvGrpSpPr/>
        <p:nvPr/>
      </p:nvGrpSpPr>
      <p:grpSpPr>
        <a:xfrm>
          <a:off x="0" y="0"/>
          <a:ext cx="0" cy="0"/>
          <a:chOff x="0" y="0"/>
          <a:chExt cx="0" cy="0"/>
        </a:xfrm>
      </p:grpSpPr>
      <p:sp>
        <p:nvSpPr>
          <p:cNvPr id="3774" name="Google Shape;3774;g3dcfbff74e0_0_460"/>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75" name="Google Shape;3775;g3dcfbff74e0_0_460"/>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Clr>
                <a:schemeClr val="dk1"/>
              </a:buClr>
              <a:buSzPts val="1100"/>
              <a:buNone/>
              <a:defRPr>
                <a:solidFill>
                  <a:schemeClr val="dk1"/>
                </a:solidFill>
              </a:defRPr>
            </a:lvl2pPr>
            <a:lvl3pPr lvl="2">
              <a:spcBef>
                <a:spcPts val="0"/>
              </a:spcBef>
              <a:spcAft>
                <a:spcPts val="0"/>
              </a:spcAft>
              <a:buClr>
                <a:schemeClr val="dk1"/>
              </a:buClr>
              <a:buSzPts val="1100"/>
              <a:buNone/>
              <a:defRPr>
                <a:solidFill>
                  <a:schemeClr val="dk1"/>
                </a:solidFill>
              </a:defRPr>
            </a:lvl3pPr>
            <a:lvl4pPr lvl="3">
              <a:spcBef>
                <a:spcPts val="0"/>
              </a:spcBef>
              <a:spcAft>
                <a:spcPts val="0"/>
              </a:spcAft>
              <a:buClr>
                <a:schemeClr val="dk1"/>
              </a:buClr>
              <a:buSzPts val="1100"/>
              <a:buNone/>
              <a:defRPr>
                <a:solidFill>
                  <a:schemeClr val="dk1"/>
                </a:solidFill>
              </a:defRPr>
            </a:lvl4pPr>
            <a:lvl5pPr lvl="4">
              <a:spcBef>
                <a:spcPts val="0"/>
              </a:spcBef>
              <a:spcAft>
                <a:spcPts val="0"/>
              </a:spcAft>
              <a:buClr>
                <a:schemeClr val="dk1"/>
              </a:buClr>
              <a:buSzPts val="1100"/>
              <a:buNone/>
              <a:defRPr>
                <a:solidFill>
                  <a:schemeClr val="dk1"/>
                </a:solidFill>
              </a:defRPr>
            </a:lvl5pPr>
            <a:lvl6pPr lvl="5">
              <a:spcBef>
                <a:spcPts val="0"/>
              </a:spcBef>
              <a:spcAft>
                <a:spcPts val="0"/>
              </a:spcAft>
              <a:buClr>
                <a:schemeClr val="dk1"/>
              </a:buClr>
              <a:buSzPts val="1100"/>
              <a:buNone/>
              <a:defRPr>
                <a:solidFill>
                  <a:schemeClr val="dk1"/>
                </a:solidFill>
              </a:defRPr>
            </a:lvl6pPr>
            <a:lvl7pPr lvl="6">
              <a:spcBef>
                <a:spcPts val="0"/>
              </a:spcBef>
              <a:spcAft>
                <a:spcPts val="0"/>
              </a:spcAft>
              <a:buClr>
                <a:schemeClr val="dk1"/>
              </a:buClr>
              <a:buSzPts val="1100"/>
              <a:buNone/>
              <a:defRPr>
                <a:solidFill>
                  <a:schemeClr val="dk1"/>
                </a:solidFill>
              </a:defRPr>
            </a:lvl7pPr>
            <a:lvl8pPr lvl="7">
              <a:spcBef>
                <a:spcPts val="0"/>
              </a:spcBef>
              <a:spcAft>
                <a:spcPts val="0"/>
              </a:spcAft>
              <a:buClr>
                <a:schemeClr val="dk1"/>
              </a:buClr>
              <a:buSzPts val="1100"/>
              <a:buNone/>
              <a:defRPr>
                <a:solidFill>
                  <a:schemeClr val="dk1"/>
                </a:solidFill>
              </a:defRPr>
            </a:lvl8pPr>
            <a:lvl9pPr lvl="8">
              <a:spcBef>
                <a:spcPts val="0"/>
              </a:spcBef>
              <a:spcAft>
                <a:spcPts val="0"/>
              </a:spcAft>
              <a:buClr>
                <a:schemeClr val="dk1"/>
              </a:buClr>
              <a:buSzPts val="1100"/>
              <a:buNone/>
              <a:defRPr>
                <a:solidFill>
                  <a:schemeClr val="dk1"/>
                </a:solidFill>
              </a:defRPr>
            </a:lvl9pPr>
          </a:lstStyle>
          <a:p>
            <a:endParaRPr/>
          </a:p>
        </p:txBody>
      </p:sp>
      <p:sp>
        <p:nvSpPr>
          <p:cNvPr id="3776" name="Google Shape;3776;g3dcfbff74e0_0_460"/>
          <p:cNvSpPr txBox="1">
            <a:spLocks noGrp="1"/>
          </p:cNvSpPr>
          <p:nvPr>
            <p:ph type="subTitle" idx="1"/>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777" name="Google Shape;3777;g3dcfbff74e0_0_460"/>
          <p:cNvSpPr txBox="1">
            <a:spLocks noGrp="1"/>
          </p:cNvSpPr>
          <p:nvPr>
            <p:ph type="body" idx="2"/>
          </p:nvPr>
        </p:nvSpPr>
        <p:spPr>
          <a:xfrm>
            <a:off x="860625" y="2571750"/>
            <a:ext cx="5337600" cy="6858000"/>
          </a:xfrm>
          <a:prstGeom prst="rect">
            <a:avLst/>
          </a:prstGeom>
        </p:spPr>
        <p:txBody>
          <a:bodyPr spcFirstLastPara="1" wrap="square" lIns="0" tIns="0" rIns="0" bIns="0" anchor="t" anchorCtr="0">
            <a:noAutofit/>
          </a:bodyPr>
          <a:lstStyle>
            <a:lvl1pPr marL="457200" lvl="0" indent="-368300">
              <a:lnSpc>
                <a:spcPct val="100000"/>
              </a:lnSpc>
              <a:spcBef>
                <a:spcPts val="0"/>
              </a:spcBef>
              <a:spcAft>
                <a:spcPts val="0"/>
              </a:spcAft>
              <a:buSzPts val="2200"/>
              <a:buChar char="⦁"/>
              <a:defRPr sz="2200"/>
            </a:lvl1pPr>
            <a:lvl2pPr marL="914400" lvl="1" indent="-368300">
              <a:lnSpc>
                <a:spcPct val="100000"/>
              </a:lnSpc>
              <a:spcBef>
                <a:spcPts val="3400"/>
              </a:spcBef>
              <a:spcAft>
                <a:spcPts val="0"/>
              </a:spcAft>
              <a:buSzPts val="2200"/>
              <a:buChar char="⦁"/>
              <a:defRPr sz="2200"/>
            </a:lvl2pPr>
            <a:lvl3pPr marL="1371600" lvl="2" indent="-368300">
              <a:lnSpc>
                <a:spcPct val="100000"/>
              </a:lnSpc>
              <a:spcBef>
                <a:spcPts val="3400"/>
              </a:spcBef>
              <a:spcAft>
                <a:spcPts val="0"/>
              </a:spcAft>
              <a:buSzPts val="2200"/>
              <a:buChar char="⦁"/>
              <a:defRPr sz="2200"/>
            </a:lvl3pPr>
            <a:lvl4pPr marL="1828800" lvl="3" indent="-368300">
              <a:lnSpc>
                <a:spcPct val="100000"/>
              </a:lnSpc>
              <a:spcBef>
                <a:spcPts val="3400"/>
              </a:spcBef>
              <a:spcAft>
                <a:spcPts val="0"/>
              </a:spcAft>
              <a:buSzPts val="2200"/>
              <a:buChar char="⦁"/>
              <a:defRPr sz="2200"/>
            </a:lvl4pPr>
            <a:lvl5pPr marL="2286000" lvl="4" indent="-368300">
              <a:lnSpc>
                <a:spcPct val="100000"/>
              </a:lnSpc>
              <a:spcBef>
                <a:spcPts val="3400"/>
              </a:spcBef>
              <a:spcAft>
                <a:spcPts val="0"/>
              </a:spcAft>
              <a:buSzPts val="2200"/>
              <a:buChar char="⦁"/>
              <a:defRPr sz="2200"/>
            </a:lvl5pPr>
            <a:lvl6pPr marL="2743200" lvl="5" indent="-368300">
              <a:lnSpc>
                <a:spcPct val="100000"/>
              </a:lnSpc>
              <a:spcBef>
                <a:spcPts val="3400"/>
              </a:spcBef>
              <a:spcAft>
                <a:spcPts val="0"/>
              </a:spcAft>
              <a:buSzPts val="2200"/>
              <a:buChar char="⦁"/>
              <a:defRPr sz="2200"/>
            </a:lvl6pPr>
            <a:lvl7pPr marL="3200400" lvl="6" indent="-368300">
              <a:lnSpc>
                <a:spcPct val="100000"/>
              </a:lnSpc>
              <a:spcBef>
                <a:spcPts val="3400"/>
              </a:spcBef>
              <a:spcAft>
                <a:spcPts val="0"/>
              </a:spcAft>
              <a:buSzPts val="2200"/>
              <a:buChar char="⦁"/>
              <a:defRPr sz="2200"/>
            </a:lvl7pPr>
            <a:lvl8pPr marL="3657600" lvl="7" indent="-368300">
              <a:lnSpc>
                <a:spcPct val="100000"/>
              </a:lnSpc>
              <a:spcBef>
                <a:spcPts val="3400"/>
              </a:spcBef>
              <a:spcAft>
                <a:spcPts val="0"/>
              </a:spcAft>
              <a:buSzPts val="2200"/>
              <a:buChar char="⦁"/>
              <a:defRPr sz="2200"/>
            </a:lvl8pPr>
            <a:lvl9pPr marL="4114800" lvl="8" indent="-368300">
              <a:lnSpc>
                <a:spcPct val="100000"/>
              </a:lnSpc>
              <a:spcBef>
                <a:spcPts val="3400"/>
              </a:spcBef>
              <a:spcAft>
                <a:spcPts val="3400"/>
              </a:spcAft>
              <a:buSzPts val="2200"/>
              <a:buChar char="⦁"/>
              <a:defRPr sz="2200"/>
            </a:lvl9pPr>
          </a:lstStyle>
          <a:p>
            <a:endParaRPr/>
          </a:p>
        </p:txBody>
      </p:sp>
      <p:sp>
        <p:nvSpPr>
          <p:cNvPr id="3778" name="Google Shape;3778;g3dcfbff74e0_0_460"/>
          <p:cNvSpPr txBox="1">
            <a:spLocks noGrp="1"/>
          </p:cNvSpPr>
          <p:nvPr>
            <p:ph type="body" idx="3"/>
          </p:nvPr>
        </p:nvSpPr>
        <p:spPr>
          <a:xfrm>
            <a:off x="6484313" y="2571750"/>
            <a:ext cx="5337600" cy="6858000"/>
          </a:xfrm>
          <a:prstGeom prst="rect">
            <a:avLst/>
          </a:prstGeom>
        </p:spPr>
        <p:txBody>
          <a:bodyPr spcFirstLastPara="1" wrap="square" lIns="0" tIns="0" rIns="0" bIns="0" anchor="t" anchorCtr="0">
            <a:noAutofit/>
          </a:bodyPr>
          <a:lstStyle>
            <a:lvl1pPr marL="457200" lvl="0" indent="-368300">
              <a:lnSpc>
                <a:spcPct val="100000"/>
              </a:lnSpc>
              <a:spcBef>
                <a:spcPts val="0"/>
              </a:spcBef>
              <a:spcAft>
                <a:spcPts val="0"/>
              </a:spcAft>
              <a:buSzPts val="2200"/>
              <a:buChar char="⦁"/>
              <a:defRPr sz="2200"/>
            </a:lvl1pPr>
            <a:lvl2pPr marL="914400" lvl="1" indent="-368300">
              <a:lnSpc>
                <a:spcPct val="100000"/>
              </a:lnSpc>
              <a:spcBef>
                <a:spcPts val="3400"/>
              </a:spcBef>
              <a:spcAft>
                <a:spcPts val="0"/>
              </a:spcAft>
              <a:buSzPts val="2200"/>
              <a:buChar char="⦁"/>
              <a:defRPr sz="2200"/>
            </a:lvl2pPr>
            <a:lvl3pPr marL="1371600" lvl="2" indent="-368300">
              <a:lnSpc>
                <a:spcPct val="100000"/>
              </a:lnSpc>
              <a:spcBef>
                <a:spcPts val="3400"/>
              </a:spcBef>
              <a:spcAft>
                <a:spcPts val="0"/>
              </a:spcAft>
              <a:buSzPts val="2200"/>
              <a:buChar char="⦁"/>
              <a:defRPr sz="2200"/>
            </a:lvl3pPr>
            <a:lvl4pPr marL="1828800" lvl="3" indent="-368300">
              <a:lnSpc>
                <a:spcPct val="100000"/>
              </a:lnSpc>
              <a:spcBef>
                <a:spcPts val="3400"/>
              </a:spcBef>
              <a:spcAft>
                <a:spcPts val="0"/>
              </a:spcAft>
              <a:buSzPts val="2200"/>
              <a:buChar char="⦁"/>
              <a:defRPr sz="2200"/>
            </a:lvl4pPr>
            <a:lvl5pPr marL="2286000" lvl="4" indent="-368300">
              <a:lnSpc>
                <a:spcPct val="100000"/>
              </a:lnSpc>
              <a:spcBef>
                <a:spcPts val="3400"/>
              </a:spcBef>
              <a:spcAft>
                <a:spcPts val="0"/>
              </a:spcAft>
              <a:buSzPts val="2200"/>
              <a:buChar char="⦁"/>
              <a:defRPr sz="2200"/>
            </a:lvl5pPr>
            <a:lvl6pPr marL="2743200" lvl="5" indent="-368300">
              <a:lnSpc>
                <a:spcPct val="100000"/>
              </a:lnSpc>
              <a:spcBef>
                <a:spcPts val="3400"/>
              </a:spcBef>
              <a:spcAft>
                <a:spcPts val="0"/>
              </a:spcAft>
              <a:buSzPts val="2200"/>
              <a:buChar char="⦁"/>
              <a:defRPr sz="2200"/>
            </a:lvl6pPr>
            <a:lvl7pPr marL="3200400" lvl="6" indent="-368300">
              <a:lnSpc>
                <a:spcPct val="100000"/>
              </a:lnSpc>
              <a:spcBef>
                <a:spcPts val="3400"/>
              </a:spcBef>
              <a:spcAft>
                <a:spcPts val="0"/>
              </a:spcAft>
              <a:buSzPts val="2200"/>
              <a:buChar char="⦁"/>
              <a:defRPr sz="2200"/>
            </a:lvl7pPr>
            <a:lvl8pPr marL="3657600" lvl="7" indent="-368300">
              <a:lnSpc>
                <a:spcPct val="100000"/>
              </a:lnSpc>
              <a:spcBef>
                <a:spcPts val="3400"/>
              </a:spcBef>
              <a:spcAft>
                <a:spcPts val="0"/>
              </a:spcAft>
              <a:buSzPts val="2200"/>
              <a:buChar char="⦁"/>
              <a:defRPr sz="2200"/>
            </a:lvl8pPr>
            <a:lvl9pPr marL="4114800" lvl="8" indent="-368300">
              <a:lnSpc>
                <a:spcPct val="100000"/>
              </a:lnSpc>
              <a:spcBef>
                <a:spcPts val="3400"/>
              </a:spcBef>
              <a:spcAft>
                <a:spcPts val="3400"/>
              </a:spcAft>
              <a:buSzPts val="2200"/>
              <a:buChar char="⦁"/>
              <a:defRPr sz="2200"/>
            </a:lvl9pPr>
          </a:lstStyle>
          <a:p>
            <a:endParaRPr/>
          </a:p>
        </p:txBody>
      </p:sp>
      <p:sp>
        <p:nvSpPr>
          <p:cNvPr id="3779" name="Google Shape;3779;g3dcfbff74e0_0_460"/>
          <p:cNvSpPr txBox="1">
            <a:spLocks noGrp="1"/>
          </p:cNvSpPr>
          <p:nvPr>
            <p:ph type="body" idx="4"/>
          </p:nvPr>
        </p:nvSpPr>
        <p:spPr>
          <a:xfrm>
            <a:off x="12108000" y="2571750"/>
            <a:ext cx="5337600" cy="6858000"/>
          </a:xfrm>
          <a:prstGeom prst="rect">
            <a:avLst/>
          </a:prstGeom>
        </p:spPr>
        <p:txBody>
          <a:bodyPr spcFirstLastPara="1" wrap="square" lIns="0" tIns="0" rIns="0" bIns="0" anchor="t" anchorCtr="0">
            <a:noAutofit/>
          </a:bodyPr>
          <a:lstStyle>
            <a:lvl1pPr marL="457200" lvl="0" indent="-368300">
              <a:lnSpc>
                <a:spcPct val="100000"/>
              </a:lnSpc>
              <a:spcBef>
                <a:spcPts val="0"/>
              </a:spcBef>
              <a:spcAft>
                <a:spcPts val="0"/>
              </a:spcAft>
              <a:buSzPts val="2200"/>
              <a:buChar char="⦁"/>
              <a:defRPr sz="2200"/>
            </a:lvl1pPr>
            <a:lvl2pPr marL="914400" lvl="1" indent="-368300">
              <a:lnSpc>
                <a:spcPct val="100000"/>
              </a:lnSpc>
              <a:spcBef>
                <a:spcPts val="3400"/>
              </a:spcBef>
              <a:spcAft>
                <a:spcPts val="0"/>
              </a:spcAft>
              <a:buSzPts val="2200"/>
              <a:buChar char="⦁"/>
              <a:defRPr sz="2200"/>
            </a:lvl2pPr>
            <a:lvl3pPr marL="1371600" lvl="2" indent="-368300">
              <a:lnSpc>
                <a:spcPct val="100000"/>
              </a:lnSpc>
              <a:spcBef>
                <a:spcPts val="3400"/>
              </a:spcBef>
              <a:spcAft>
                <a:spcPts val="0"/>
              </a:spcAft>
              <a:buSzPts val="2200"/>
              <a:buChar char="⦁"/>
              <a:defRPr sz="2200"/>
            </a:lvl3pPr>
            <a:lvl4pPr marL="1828800" lvl="3" indent="-368300">
              <a:lnSpc>
                <a:spcPct val="100000"/>
              </a:lnSpc>
              <a:spcBef>
                <a:spcPts val="3400"/>
              </a:spcBef>
              <a:spcAft>
                <a:spcPts val="0"/>
              </a:spcAft>
              <a:buSzPts val="2200"/>
              <a:buChar char="⦁"/>
              <a:defRPr sz="2200"/>
            </a:lvl4pPr>
            <a:lvl5pPr marL="2286000" lvl="4" indent="-368300">
              <a:lnSpc>
                <a:spcPct val="100000"/>
              </a:lnSpc>
              <a:spcBef>
                <a:spcPts val="3400"/>
              </a:spcBef>
              <a:spcAft>
                <a:spcPts val="0"/>
              </a:spcAft>
              <a:buSzPts val="2200"/>
              <a:buChar char="⦁"/>
              <a:defRPr sz="2200"/>
            </a:lvl5pPr>
            <a:lvl6pPr marL="2743200" lvl="5" indent="-368300">
              <a:lnSpc>
                <a:spcPct val="100000"/>
              </a:lnSpc>
              <a:spcBef>
                <a:spcPts val="3400"/>
              </a:spcBef>
              <a:spcAft>
                <a:spcPts val="0"/>
              </a:spcAft>
              <a:buSzPts val="2200"/>
              <a:buChar char="⦁"/>
              <a:defRPr sz="2200"/>
            </a:lvl6pPr>
            <a:lvl7pPr marL="3200400" lvl="6" indent="-368300">
              <a:lnSpc>
                <a:spcPct val="100000"/>
              </a:lnSpc>
              <a:spcBef>
                <a:spcPts val="3400"/>
              </a:spcBef>
              <a:spcAft>
                <a:spcPts val="0"/>
              </a:spcAft>
              <a:buSzPts val="2200"/>
              <a:buChar char="⦁"/>
              <a:defRPr sz="2200"/>
            </a:lvl7pPr>
            <a:lvl8pPr marL="3657600" lvl="7" indent="-368300">
              <a:lnSpc>
                <a:spcPct val="100000"/>
              </a:lnSpc>
              <a:spcBef>
                <a:spcPts val="3400"/>
              </a:spcBef>
              <a:spcAft>
                <a:spcPts val="0"/>
              </a:spcAft>
              <a:buSzPts val="2200"/>
              <a:buChar char="⦁"/>
              <a:defRPr sz="2200"/>
            </a:lvl8pPr>
            <a:lvl9pPr marL="4114800" lvl="8" indent="-368300">
              <a:lnSpc>
                <a:spcPct val="100000"/>
              </a:lnSpc>
              <a:spcBef>
                <a:spcPts val="3400"/>
              </a:spcBef>
              <a:spcAft>
                <a:spcPts val="3400"/>
              </a:spcAft>
              <a:buSzPts val="2200"/>
              <a:buChar char="⦁"/>
              <a:defRPr sz="2200"/>
            </a:lvl9pPr>
          </a:lstStyle>
          <a:p>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Three Images and Description for Instructions">
  <p:cSld name="Agenda_1_1_1_1_1_2_2">
    <p:bg>
      <p:bgPr>
        <a:solidFill>
          <a:srgbClr val="F1F2F2"/>
        </a:solidFill>
        <a:effectLst/>
      </p:bgPr>
    </p:bg>
    <p:spTree>
      <p:nvGrpSpPr>
        <p:cNvPr id="1" name="Shape 3780"/>
        <p:cNvGrpSpPr/>
        <p:nvPr/>
      </p:nvGrpSpPr>
      <p:grpSpPr>
        <a:xfrm>
          <a:off x="0" y="0"/>
          <a:ext cx="0" cy="0"/>
          <a:chOff x="0" y="0"/>
          <a:chExt cx="0" cy="0"/>
        </a:xfrm>
      </p:grpSpPr>
      <p:sp>
        <p:nvSpPr>
          <p:cNvPr id="3781" name="Google Shape;3781;g3dcfbff74e0_0_46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82" name="Google Shape;3782;g3dcfbff74e0_0_467"/>
          <p:cNvSpPr>
            <a:spLocks noGrp="1"/>
          </p:cNvSpPr>
          <p:nvPr>
            <p:ph type="pic" idx="2"/>
          </p:nvPr>
        </p:nvSpPr>
        <p:spPr>
          <a:xfrm>
            <a:off x="857250" y="2571750"/>
            <a:ext cx="5328600" cy="4622400"/>
          </a:xfrm>
          <a:prstGeom prst="rect">
            <a:avLst/>
          </a:prstGeom>
          <a:solidFill>
            <a:schemeClr val="lt2"/>
          </a:solidFill>
          <a:ln>
            <a:noFill/>
          </a:ln>
        </p:spPr>
      </p:sp>
      <p:sp>
        <p:nvSpPr>
          <p:cNvPr id="3783" name="Google Shape;3783;g3dcfbff74e0_0_467"/>
          <p:cNvSpPr>
            <a:spLocks noGrp="1"/>
          </p:cNvSpPr>
          <p:nvPr>
            <p:ph type="pic" idx="3"/>
          </p:nvPr>
        </p:nvSpPr>
        <p:spPr>
          <a:xfrm>
            <a:off x="6480810" y="2571750"/>
            <a:ext cx="5328600" cy="4622400"/>
          </a:xfrm>
          <a:prstGeom prst="rect">
            <a:avLst/>
          </a:prstGeom>
          <a:solidFill>
            <a:schemeClr val="lt2"/>
          </a:solidFill>
          <a:ln>
            <a:noFill/>
          </a:ln>
        </p:spPr>
      </p:sp>
      <p:sp>
        <p:nvSpPr>
          <p:cNvPr id="3784" name="Google Shape;3784;g3dcfbff74e0_0_467"/>
          <p:cNvSpPr>
            <a:spLocks noGrp="1"/>
          </p:cNvSpPr>
          <p:nvPr>
            <p:ph type="pic" idx="4"/>
          </p:nvPr>
        </p:nvSpPr>
        <p:spPr>
          <a:xfrm>
            <a:off x="12104362" y="2571755"/>
            <a:ext cx="5328600" cy="4622400"/>
          </a:xfrm>
          <a:prstGeom prst="rect">
            <a:avLst/>
          </a:prstGeom>
          <a:solidFill>
            <a:schemeClr val="lt2"/>
          </a:solidFill>
          <a:ln>
            <a:noFill/>
          </a:ln>
        </p:spPr>
      </p:sp>
      <p:sp>
        <p:nvSpPr>
          <p:cNvPr id="3785" name="Google Shape;3785;g3dcfbff74e0_0_467"/>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Clr>
                <a:schemeClr val="dk1"/>
              </a:buClr>
              <a:buSzPts val="1100"/>
              <a:buNone/>
              <a:defRPr>
                <a:solidFill>
                  <a:schemeClr val="dk1"/>
                </a:solidFill>
              </a:defRPr>
            </a:lvl2pPr>
            <a:lvl3pPr lvl="2">
              <a:spcBef>
                <a:spcPts val="0"/>
              </a:spcBef>
              <a:spcAft>
                <a:spcPts val="0"/>
              </a:spcAft>
              <a:buClr>
                <a:schemeClr val="dk1"/>
              </a:buClr>
              <a:buSzPts val="1100"/>
              <a:buNone/>
              <a:defRPr>
                <a:solidFill>
                  <a:schemeClr val="dk1"/>
                </a:solidFill>
              </a:defRPr>
            </a:lvl3pPr>
            <a:lvl4pPr lvl="3">
              <a:spcBef>
                <a:spcPts val="0"/>
              </a:spcBef>
              <a:spcAft>
                <a:spcPts val="0"/>
              </a:spcAft>
              <a:buClr>
                <a:schemeClr val="dk1"/>
              </a:buClr>
              <a:buSzPts val="1100"/>
              <a:buNone/>
              <a:defRPr>
                <a:solidFill>
                  <a:schemeClr val="dk1"/>
                </a:solidFill>
              </a:defRPr>
            </a:lvl4pPr>
            <a:lvl5pPr lvl="4">
              <a:spcBef>
                <a:spcPts val="0"/>
              </a:spcBef>
              <a:spcAft>
                <a:spcPts val="0"/>
              </a:spcAft>
              <a:buClr>
                <a:schemeClr val="dk1"/>
              </a:buClr>
              <a:buSzPts val="1100"/>
              <a:buNone/>
              <a:defRPr>
                <a:solidFill>
                  <a:schemeClr val="dk1"/>
                </a:solidFill>
              </a:defRPr>
            </a:lvl5pPr>
            <a:lvl6pPr lvl="5">
              <a:spcBef>
                <a:spcPts val="0"/>
              </a:spcBef>
              <a:spcAft>
                <a:spcPts val="0"/>
              </a:spcAft>
              <a:buClr>
                <a:schemeClr val="dk1"/>
              </a:buClr>
              <a:buSzPts val="1100"/>
              <a:buNone/>
              <a:defRPr>
                <a:solidFill>
                  <a:schemeClr val="dk1"/>
                </a:solidFill>
              </a:defRPr>
            </a:lvl6pPr>
            <a:lvl7pPr lvl="6">
              <a:spcBef>
                <a:spcPts val="0"/>
              </a:spcBef>
              <a:spcAft>
                <a:spcPts val="0"/>
              </a:spcAft>
              <a:buClr>
                <a:schemeClr val="dk1"/>
              </a:buClr>
              <a:buSzPts val="1100"/>
              <a:buNone/>
              <a:defRPr>
                <a:solidFill>
                  <a:schemeClr val="dk1"/>
                </a:solidFill>
              </a:defRPr>
            </a:lvl7pPr>
            <a:lvl8pPr lvl="7">
              <a:spcBef>
                <a:spcPts val="0"/>
              </a:spcBef>
              <a:spcAft>
                <a:spcPts val="0"/>
              </a:spcAft>
              <a:buClr>
                <a:schemeClr val="dk1"/>
              </a:buClr>
              <a:buSzPts val="1100"/>
              <a:buNone/>
              <a:defRPr>
                <a:solidFill>
                  <a:schemeClr val="dk1"/>
                </a:solidFill>
              </a:defRPr>
            </a:lvl8pPr>
            <a:lvl9pPr lvl="8">
              <a:spcBef>
                <a:spcPts val="0"/>
              </a:spcBef>
              <a:spcAft>
                <a:spcPts val="0"/>
              </a:spcAft>
              <a:buClr>
                <a:schemeClr val="dk1"/>
              </a:buClr>
              <a:buSzPts val="1100"/>
              <a:buNone/>
              <a:defRPr>
                <a:solidFill>
                  <a:schemeClr val="dk1"/>
                </a:solidFill>
              </a:defRPr>
            </a:lvl9pPr>
          </a:lstStyle>
          <a:p>
            <a:endParaRPr/>
          </a:p>
        </p:txBody>
      </p:sp>
      <p:sp>
        <p:nvSpPr>
          <p:cNvPr id="3786" name="Google Shape;3786;g3dcfbff74e0_0_467"/>
          <p:cNvSpPr txBox="1">
            <a:spLocks noGrp="1"/>
          </p:cNvSpPr>
          <p:nvPr>
            <p:ph type="subTitle" idx="1"/>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787" name="Google Shape;3787;g3dcfbff74e0_0_467"/>
          <p:cNvSpPr txBox="1">
            <a:spLocks noGrp="1"/>
          </p:cNvSpPr>
          <p:nvPr>
            <p:ph type="body" idx="5"/>
          </p:nvPr>
        </p:nvSpPr>
        <p:spPr>
          <a:xfrm>
            <a:off x="857250" y="7708406"/>
            <a:ext cx="5328600" cy="17214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3788" name="Google Shape;3788;g3dcfbff74e0_0_467"/>
          <p:cNvSpPr txBox="1">
            <a:spLocks noGrp="1"/>
          </p:cNvSpPr>
          <p:nvPr>
            <p:ph type="body" idx="6"/>
          </p:nvPr>
        </p:nvSpPr>
        <p:spPr>
          <a:xfrm>
            <a:off x="6480809" y="7708406"/>
            <a:ext cx="5328600" cy="17214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3789" name="Google Shape;3789;g3dcfbff74e0_0_467"/>
          <p:cNvSpPr txBox="1">
            <a:spLocks noGrp="1"/>
          </p:cNvSpPr>
          <p:nvPr>
            <p:ph type="body" idx="7"/>
          </p:nvPr>
        </p:nvSpPr>
        <p:spPr>
          <a:xfrm>
            <a:off x="12104364" y="7708406"/>
            <a:ext cx="5328600" cy="17214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Two Columns for Instructions">
  <p:cSld name="Agenda_1_1_1_1_1_2_2_1">
    <p:bg>
      <p:bgPr>
        <a:solidFill>
          <a:srgbClr val="F1F2F2"/>
        </a:solidFill>
        <a:effectLst/>
      </p:bgPr>
    </p:bg>
    <p:spTree>
      <p:nvGrpSpPr>
        <p:cNvPr id="1" name="Shape 3790"/>
        <p:cNvGrpSpPr/>
        <p:nvPr/>
      </p:nvGrpSpPr>
      <p:grpSpPr>
        <a:xfrm>
          <a:off x="0" y="0"/>
          <a:ext cx="0" cy="0"/>
          <a:chOff x="0" y="0"/>
          <a:chExt cx="0" cy="0"/>
        </a:xfrm>
      </p:grpSpPr>
      <p:sp>
        <p:nvSpPr>
          <p:cNvPr id="3791" name="Google Shape;3791;g3dcfbff74e0_0_47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92" name="Google Shape;3792;g3dcfbff74e0_0_477"/>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Clr>
                <a:schemeClr val="dk1"/>
              </a:buClr>
              <a:buSzPts val="1100"/>
              <a:buNone/>
              <a:defRPr>
                <a:solidFill>
                  <a:schemeClr val="dk1"/>
                </a:solidFill>
              </a:defRPr>
            </a:lvl2pPr>
            <a:lvl3pPr lvl="2">
              <a:spcBef>
                <a:spcPts val="0"/>
              </a:spcBef>
              <a:spcAft>
                <a:spcPts val="0"/>
              </a:spcAft>
              <a:buClr>
                <a:schemeClr val="dk1"/>
              </a:buClr>
              <a:buSzPts val="1100"/>
              <a:buNone/>
              <a:defRPr>
                <a:solidFill>
                  <a:schemeClr val="dk1"/>
                </a:solidFill>
              </a:defRPr>
            </a:lvl3pPr>
            <a:lvl4pPr lvl="3">
              <a:spcBef>
                <a:spcPts val="0"/>
              </a:spcBef>
              <a:spcAft>
                <a:spcPts val="0"/>
              </a:spcAft>
              <a:buClr>
                <a:schemeClr val="dk1"/>
              </a:buClr>
              <a:buSzPts val="1100"/>
              <a:buNone/>
              <a:defRPr>
                <a:solidFill>
                  <a:schemeClr val="dk1"/>
                </a:solidFill>
              </a:defRPr>
            </a:lvl4pPr>
            <a:lvl5pPr lvl="4">
              <a:spcBef>
                <a:spcPts val="0"/>
              </a:spcBef>
              <a:spcAft>
                <a:spcPts val="0"/>
              </a:spcAft>
              <a:buClr>
                <a:schemeClr val="dk1"/>
              </a:buClr>
              <a:buSzPts val="1100"/>
              <a:buNone/>
              <a:defRPr>
                <a:solidFill>
                  <a:schemeClr val="dk1"/>
                </a:solidFill>
              </a:defRPr>
            </a:lvl5pPr>
            <a:lvl6pPr lvl="5">
              <a:spcBef>
                <a:spcPts val="0"/>
              </a:spcBef>
              <a:spcAft>
                <a:spcPts val="0"/>
              </a:spcAft>
              <a:buClr>
                <a:schemeClr val="dk1"/>
              </a:buClr>
              <a:buSzPts val="1100"/>
              <a:buNone/>
              <a:defRPr>
                <a:solidFill>
                  <a:schemeClr val="dk1"/>
                </a:solidFill>
              </a:defRPr>
            </a:lvl6pPr>
            <a:lvl7pPr lvl="6">
              <a:spcBef>
                <a:spcPts val="0"/>
              </a:spcBef>
              <a:spcAft>
                <a:spcPts val="0"/>
              </a:spcAft>
              <a:buClr>
                <a:schemeClr val="dk1"/>
              </a:buClr>
              <a:buSzPts val="1100"/>
              <a:buNone/>
              <a:defRPr>
                <a:solidFill>
                  <a:schemeClr val="dk1"/>
                </a:solidFill>
              </a:defRPr>
            </a:lvl7pPr>
            <a:lvl8pPr lvl="7">
              <a:spcBef>
                <a:spcPts val="0"/>
              </a:spcBef>
              <a:spcAft>
                <a:spcPts val="0"/>
              </a:spcAft>
              <a:buClr>
                <a:schemeClr val="dk1"/>
              </a:buClr>
              <a:buSzPts val="1100"/>
              <a:buNone/>
              <a:defRPr>
                <a:solidFill>
                  <a:schemeClr val="dk1"/>
                </a:solidFill>
              </a:defRPr>
            </a:lvl8pPr>
            <a:lvl9pPr lvl="8">
              <a:spcBef>
                <a:spcPts val="0"/>
              </a:spcBef>
              <a:spcAft>
                <a:spcPts val="0"/>
              </a:spcAft>
              <a:buClr>
                <a:schemeClr val="dk1"/>
              </a:buClr>
              <a:buSzPts val="1100"/>
              <a:buNone/>
              <a:defRPr>
                <a:solidFill>
                  <a:schemeClr val="dk1"/>
                </a:solidFill>
              </a:defRPr>
            </a:lvl9pPr>
          </a:lstStyle>
          <a:p>
            <a:endParaRPr/>
          </a:p>
        </p:txBody>
      </p:sp>
      <p:sp>
        <p:nvSpPr>
          <p:cNvPr id="3793" name="Google Shape;3793;g3dcfbff74e0_0_477"/>
          <p:cNvSpPr txBox="1">
            <a:spLocks noGrp="1"/>
          </p:cNvSpPr>
          <p:nvPr>
            <p:ph type="subTitle" idx="1"/>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794" name="Google Shape;3794;g3dcfbff74e0_0_477"/>
          <p:cNvSpPr txBox="1">
            <a:spLocks noGrp="1"/>
          </p:cNvSpPr>
          <p:nvPr>
            <p:ph type="body" idx="2"/>
          </p:nvPr>
        </p:nvSpPr>
        <p:spPr>
          <a:xfrm>
            <a:off x="857250" y="6858000"/>
            <a:ext cx="6743700" cy="25719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2200"/>
              <a:buFont typeface="Helvetica Neue"/>
              <a:buNone/>
              <a:defRPr sz="2200"/>
            </a:lvl1pPr>
            <a:lvl2pPr marL="914400" lvl="1" indent="-228600">
              <a:lnSpc>
                <a:spcPct val="110000"/>
              </a:lnSpc>
              <a:spcBef>
                <a:spcPts val="0"/>
              </a:spcBef>
              <a:spcAft>
                <a:spcPts val="0"/>
              </a:spcAft>
              <a:buSzPts val="2200"/>
              <a:buFont typeface="Helvetica Neue"/>
              <a:buNone/>
              <a:defRPr sz="2200"/>
            </a:lvl2pPr>
            <a:lvl3pPr marL="1371600" lvl="2" indent="-228600">
              <a:lnSpc>
                <a:spcPct val="110000"/>
              </a:lnSpc>
              <a:spcBef>
                <a:spcPts val="0"/>
              </a:spcBef>
              <a:spcAft>
                <a:spcPts val="0"/>
              </a:spcAft>
              <a:buSzPts val="2200"/>
              <a:buFont typeface="Helvetica Neue"/>
              <a:buNone/>
              <a:defRPr sz="2200"/>
            </a:lvl3pPr>
            <a:lvl4pPr marL="1828800" lvl="3" indent="-228600">
              <a:lnSpc>
                <a:spcPct val="110000"/>
              </a:lnSpc>
              <a:spcBef>
                <a:spcPts val="0"/>
              </a:spcBef>
              <a:spcAft>
                <a:spcPts val="0"/>
              </a:spcAft>
              <a:buSzPts val="2200"/>
              <a:buFont typeface="Helvetica Neue"/>
              <a:buNone/>
              <a:defRPr sz="2200"/>
            </a:lvl4pPr>
            <a:lvl5pPr marL="2286000" lvl="4" indent="-228600">
              <a:lnSpc>
                <a:spcPct val="110000"/>
              </a:lnSpc>
              <a:spcBef>
                <a:spcPts val="0"/>
              </a:spcBef>
              <a:spcAft>
                <a:spcPts val="0"/>
              </a:spcAft>
              <a:buSzPts val="2200"/>
              <a:buFont typeface="Helvetica Neue"/>
              <a:buNone/>
              <a:defRPr sz="2200"/>
            </a:lvl5pPr>
            <a:lvl6pPr marL="2743200" lvl="5"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6pPr>
            <a:lvl7pPr marL="3200400" lvl="6"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7pPr>
            <a:lvl8pPr marL="3657600" lvl="7"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8pPr>
            <a:lvl9pPr marL="4114800" lvl="8"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9pPr>
          </a:lstStyle>
          <a:p>
            <a:endParaRPr/>
          </a:p>
        </p:txBody>
      </p:sp>
      <p:sp>
        <p:nvSpPr>
          <p:cNvPr id="3795" name="Google Shape;3795;g3dcfbff74e0_0_477"/>
          <p:cNvSpPr txBox="1">
            <a:spLocks noGrp="1"/>
          </p:cNvSpPr>
          <p:nvPr>
            <p:ph type="body" idx="3"/>
          </p:nvPr>
        </p:nvSpPr>
        <p:spPr>
          <a:xfrm>
            <a:off x="9286875" y="6857906"/>
            <a:ext cx="6743700" cy="25719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2200"/>
              <a:buFont typeface="Helvetica Neue"/>
              <a:buNone/>
              <a:defRPr sz="2200"/>
            </a:lvl1pPr>
            <a:lvl2pPr marL="914400" lvl="1" indent="-228600">
              <a:lnSpc>
                <a:spcPct val="110000"/>
              </a:lnSpc>
              <a:spcBef>
                <a:spcPts val="0"/>
              </a:spcBef>
              <a:spcAft>
                <a:spcPts val="0"/>
              </a:spcAft>
              <a:buSzPts val="2200"/>
              <a:buFont typeface="Helvetica Neue"/>
              <a:buNone/>
              <a:defRPr sz="2200"/>
            </a:lvl2pPr>
            <a:lvl3pPr marL="1371600" lvl="2" indent="-228600">
              <a:lnSpc>
                <a:spcPct val="110000"/>
              </a:lnSpc>
              <a:spcBef>
                <a:spcPts val="0"/>
              </a:spcBef>
              <a:spcAft>
                <a:spcPts val="0"/>
              </a:spcAft>
              <a:buSzPts val="2200"/>
              <a:buFont typeface="Helvetica Neue"/>
              <a:buNone/>
              <a:defRPr sz="2200"/>
            </a:lvl3pPr>
            <a:lvl4pPr marL="1828800" lvl="3" indent="-228600">
              <a:lnSpc>
                <a:spcPct val="110000"/>
              </a:lnSpc>
              <a:spcBef>
                <a:spcPts val="0"/>
              </a:spcBef>
              <a:spcAft>
                <a:spcPts val="0"/>
              </a:spcAft>
              <a:buSzPts val="2200"/>
              <a:buFont typeface="Helvetica Neue"/>
              <a:buNone/>
              <a:defRPr sz="2200"/>
            </a:lvl4pPr>
            <a:lvl5pPr marL="2286000" lvl="4" indent="-228600">
              <a:lnSpc>
                <a:spcPct val="110000"/>
              </a:lnSpc>
              <a:spcBef>
                <a:spcPts val="0"/>
              </a:spcBef>
              <a:spcAft>
                <a:spcPts val="0"/>
              </a:spcAft>
              <a:buSzPts val="2200"/>
              <a:buFont typeface="Helvetica Neue"/>
              <a:buNone/>
              <a:defRPr sz="2200"/>
            </a:lvl5pPr>
            <a:lvl6pPr marL="2743200" lvl="5"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6pPr>
            <a:lvl7pPr marL="3200400" lvl="6"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7pPr>
            <a:lvl8pPr marL="3657600" lvl="7"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8pPr>
            <a:lvl9pPr marL="4114800" lvl="8"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Title Only for Instructions">
  <p:cSld name="Agenda_1_1_1_1_1_2_2_1_1">
    <p:bg>
      <p:bgPr>
        <a:solidFill>
          <a:srgbClr val="F1F2F2"/>
        </a:solidFill>
        <a:effectLst/>
      </p:bgPr>
    </p:bg>
    <p:spTree>
      <p:nvGrpSpPr>
        <p:cNvPr id="1" name="Shape 3796"/>
        <p:cNvGrpSpPr/>
        <p:nvPr/>
      </p:nvGrpSpPr>
      <p:grpSpPr>
        <a:xfrm>
          <a:off x="0" y="0"/>
          <a:ext cx="0" cy="0"/>
          <a:chOff x="0" y="0"/>
          <a:chExt cx="0" cy="0"/>
        </a:xfrm>
      </p:grpSpPr>
      <p:sp>
        <p:nvSpPr>
          <p:cNvPr id="3797" name="Google Shape;3797;g3dcfbff74e0_0_483"/>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98" name="Google Shape;3798;g3dcfbff74e0_0_483"/>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Clr>
                <a:schemeClr val="dk1"/>
              </a:buClr>
              <a:buSzPts val="1100"/>
              <a:buNone/>
              <a:defRPr>
                <a:solidFill>
                  <a:schemeClr val="dk1"/>
                </a:solidFill>
              </a:defRPr>
            </a:lvl2pPr>
            <a:lvl3pPr lvl="2">
              <a:spcBef>
                <a:spcPts val="0"/>
              </a:spcBef>
              <a:spcAft>
                <a:spcPts val="0"/>
              </a:spcAft>
              <a:buClr>
                <a:schemeClr val="dk1"/>
              </a:buClr>
              <a:buSzPts val="1100"/>
              <a:buNone/>
              <a:defRPr>
                <a:solidFill>
                  <a:schemeClr val="dk1"/>
                </a:solidFill>
              </a:defRPr>
            </a:lvl3pPr>
            <a:lvl4pPr lvl="3">
              <a:spcBef>
                <a:spcPts val="0"/>
              </a:spcBef>
              <a:spcAft>
                <a:spcPts val="0"/>
              </a:spcAft>
              <a:buClr>
                <a:schemeClr val="dk1"/>
              </a:buClr>
              <a:buSzPts val="1100"/>
              <a:buNone/>
              <a:defRPr>
                <a:solidFill>
                  <a:schemeClr val="dk1"/>
                </a:solidFill>
              </a:defRPr>
            </a:lvl4pPr>
            <a:lvl5pPr lvl="4">
              <a:spcBef>
                <a:spcPts val="0"/>
              </a:spcBef>
              <a:spcAft>
                <a:spcPts val="0"/>
              </a:spcAft>
              <a:buClr>
                <a:schemeClr val="dk1"/>
              </a:buClr>
              <a:buSzPts val="1100"/>
              <a:buNone/>
              <a:defRPr>
                <a:solidFill>
                  <a:schemeClr val="dk1"/>
                </a:solidFill>
              </a:defRPr>
            </a:lvl5pPr>
            <a:lvl6pPr lvl="5">
              <a:spcBef>
                <a:spcPts val="0"/>
              </a:spcBef>
              <a:spcAft>
                <a:spcPts val="0"/>
              </a:spcAft>
              <a:buClr>
                <a:schemeClr val="dk1"/>
              </a:buClr>
              <a:buSzPts val="1100"/>
              <a:buNone/>
              <a:defRPr>
                <a:solidFill>
                  <a:schemeClr val="dk1"/>
                </a:solidFill>
              </a:defRPr>
            </a:lvl6pPr>
            <a:lvl7pPr lvl="6">
              <a:spcBef>
                <a:spcPts val="0"/>
              </a:spcBef>
              <a:spcAft>
                <a:spcPts val="0"/>
              </a:spcAft>
              <a:buClr>
                <a:schemeClr val="dk1"/>
              </a:buClr>
              <a:buSzPts val="1100"/>
              <a:buNone/>
              <a:defRPr>
                <a:solidFill>
                  <a:schemeClr val="dk1"/>
                </a:solidFill>
              </a:defRPr>
            </a:lvl7pPr>
            <a:lvl8pPr lvl="7">
              <a:spcBef>
                <a:spcPts val="0"/>
              </a:spcBef>
              <a:spcAft>
                <a:spcPts val="0"/>
              </a:spcAft>
              <a:buClr>
                <a:schemeClr val="dk1"/>
              </a:buClr>
              <a:buSzPts val="1100"/>
              <a:buNone/>
              <a:defRPr>
                <a:solidFill>
                  <a:schemeClr val="dk1"/>
                </a:solidFill>
              </a:defRPr>
            </a:lvl8pPr>
            <a:lvl9pPr lvl="8">
              <a:spcBef>
                <a:spcPts val="0"/>
              </a:spcBef>
              <a:spcAft>
                <a:spcPts val="0"/>
              </a:spcAft>
              <a:buClr>
                <a:schemeClr val="dk1"/>
              </a:buClr>
              <a:buSzPts val="1100"/>
              <a:buNone/>
              <a:defRPr>
                <a:solidFill>
                  <a:schemeClr val="dk1"/>
                </a:solidFill>
              </a:defRPr>
            </a:lvl9pPr>
          </a:lstStyle>
          <a:p>
            <a:endParaRPr/>
          </a:p>
        </p:txBody>
      </p:sp>
      <p:sp>
        <p:nvSpPr>
          <p:cNvPr id="3799" name="Google Shape;3799;g3dcfbff74e0_0_483"/>
          <p:cNvSpPr txBox="1">
            <a:spLocks noGrp="1"/>
          </p:cNvSpPr>
          <p:nvPr>
            <p:ph type="subTitle" idx="1"/>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Title and Descriptions for Instructions ">
  <p:cSld name="Agenda_1_1_1_1_1_2_2_1_1_1">
    <p:bg>
      <p:bgPr>
        <a:solidFill>
          <a:srgbClr val="F1F2F2"/>
        </a:solidFill>
        <a:effectLst/>
      </p:bgPr>
    </p:bg>
    <p:spTree>
      <p:nvGrpSpPr>
        <p:cNvPr id="1" name="Shape 3800"/>
        <p:cNvGrpSpPr/>
        <p:nvPr/>
      </p:nvGrpSpPr>
      <p:grpSpPr>
        <a:xfrm>
          <a:off x="0" y="0"/>
          <a:ext cx="0" cy="0"/>
          <a:chOff x="0" y="0"/>
          <a:chExt cx="0" cy="0"/>
        </a:xfrm>
      </p:grpSpPr>
      <p:sp>
        <p:nvSpPr>
          <p:cNvPr id="3801" name="Google Shape;3801;g3dcfbff74e0_0_48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802" name="Google Shape;3802;g3dcfbff74e0_0_487"/>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Clr>
                <a:schemeClr val="dk1"/>
              </a:buClr>
              <a:buSzPts val="1100"/>
              <a:buNone/>
              <a:defRPr>
                <a:solidFill>
                  <a:schemeClr val="dk1"/>
                </a:solidFill>
              </a:defRPr>
            </a:lvl2pPr>
            <a:lvl3pPr lvl="2">
              <a:spcBef>
                <a:spcPts val="0"/>
              </a:spcBef>
              <a:spcAft>
                <a:spcPts val="0"/>
              </a:spcAft>
              <a:buClr>
                <a:schemeClr val="dk1"/>
              </a:buClr>
              <a:buSzPts val="1100"/>
              <a:buNone/>
              <a:defRPr>
                <a:solidFill>
                  <a:schemeClr val="dk1"/>
                </a:solidFill>
              </a:defRPr>
            </a:lvl3pPr>
            <a:lvl4pPr lvl="3">
              <a:spcBef>
                <a:spcPts val="0"/>
              </a:spcBef>
              <a:spcAft>
                <a:spcPts val="0"/>
              </a:spcAft>
              <a:buClr>
                <a:schemeClr val="dk1"/>
              </a:buClr>
              <a:buSzPts val="1100"/>
              <a:buNone/>
              <a:defRPr>
                <a:solidFill>
                  <a:schemeClr val="dk1"/>
                </a:solidFill>
              </a:defRPr>
            </a:lvl4pPr>
            <a:lvl5pPr lvl="4">
              <a:spcBef>
                <a:spcPts val="0"/>
              </a:spcBef>
              <a:spcAft>
                <a:spcPts val="0"/>
              </a:spcAft>
              <a:buClr>
                <a:schemeClr val="dk1"/>
              </a:buClr>
              <a:buSzPts val="1100"/>
              <a:buNone/>
              <a:defRPr>
                <a:solidFill>
                  <a:schemeClr val="dk1"/>
                </a:solidFill>
              </a:defRPr>
            </a:lvl5pPr>
            <a:lvl6pPr lvl="5">
              <a:spcBef>
                <a:spcPts val="0"/>
              </a:spcBef>
              <a:spcAft>
                <a:spcPts val="0"/>
              </a:spcAft>
              <a:buClr>
                <a:schemeClr val="dk1"/>
              </a:buClr>
              <a:buSzPts val="1100"/>
              <a:buNone/>
              <a:defRPr>
                <a:solidFill>
                  <a:schemeClr val="dk1"/>
                </a:solidFill>
              </a:defRPr>
            </a:lvl6pPr>
            <a:lvl7pPr lvl="6">
              <a:spcBef>
                <a:spcPts val="0"/>
              </a:spcBef>
              <a:spcAft>
                <a:spcPts val="0"/>
              </a:spcAft>
              <a:buClr>
                <a:schemeClr val="dk1"/>
              </a:buClr>
              <a:buSzPts val="1100"/>
              <a:buNone/>
              <a:defRPr>
                <a:solidFill>
                  <a:schemeClr val="dk1"/>
                </a:solidFill>
              </a:defRPr>
            </a:lvl7pPr>
            <a:lvl8pPr lvl="7">
              <a:spcBef>
                <a:spcPts val="0"/>
              </a:spcBef>
              <a:spcAft>
                <a:spcPts val="0"/>
              </a:spcAft>
              <a:buClr>
                <a:schemeClr val="dk1"/>
              </a:buClr>
              <a:buSzPts val="1100"/>
              <a:buNone/>
              <a:defRPr>
                <a:solidFill>
                  <a:schemeClr val="dk1"/>
                </a:solidFill>
              </a:defRPr>
            </a:lvl8pPr>
            <a:lvl9pPr lvl="8">
              <a:spcBef>
                <a:spcPts val="0"/>
              </a:spcBef>
              <a:spcAft>
                <a:spcPts val="0"/>
              </a:spcAft>
              <a:buClr>
                <a:schemeClr val="dk1"/>
              </a:buClr>
              <a:buSzPts val="1100"/>
              <a:buNone/>
              <a:defRPr>
                <a:solidFill>
                  <a:schemeClr val="dk1"/>
                </a:solidFill>
              </a:defRPr>
            </a:lvl9pPr>
          </a:lstStyle>
          <a:p>
            <a:endParaRPr/>
          </a:p>
        </p:txBody>
      </p:sp>
      <p:sp>
        <p:nvSpPr>
          <p:cNvPr id="3803" name="Google Shape;3803;g3dcfbff74e0_0_487"/>
          <p:cNvSpPr txBox="1">
            <a:spLocks noGrp="1"/>
          </p:cNvSpPr>
          <p:nvPr>
            <p:ph type="subTitle" idx="1"/>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804" name="Google Shape;3804;g3dcfbff74e0_0_487"/>
          <p:cNvSpPr txBox="1">
            <a:spLocks noGrp="1"/>
          </p:cNvSpPr>
          <p:nvPr>
            <p:ph type="body" idx="2"/>
          </p:nvPr>
        </p:nvSpPr>
        <p:spPr>
          <a:xfrm>
            <a:off x="857250" y="2571750"/>
            <a:ext cx="3933900" cy="68583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SzPts val="1700"/>
              <a:buFont typeface="Helvetica Neue"/>
              <a:buNone/>
              <a:defRPr sz="1700"/>
            </a:lvl1pPr>
            <a:lvl2pPr marL="914400" lvl="1" indent="-228600">
              <a:lnSpc>
                <a:spcPct val="100000"/>
              </a:lnSpc>
              <a:spcBef>
                <a:spcPts val="2700"/>
              </a:spcBef>
              <a:spcAft>
                <a:spcPts val="0"/>
              </a:spcAft>
              <a:buSzPts val="1700"/>
              <a:buFont typeface="Helvetica Neue"/>
              <a:buNone/>
              <a:defRPr sz="1700"/>
            </a:lvl2pPr>
            <a:lvl3pPr marL="1371600" lvl="2" indent="-228600">
              <a:lnSpc>
                <a:spcPct val="100000"/>
              </a:lnSpc>
              <a:spcBef>
                <a:spcPts val="2700"/>
              </a:spcBef>
              <a:spcAft>
                <a:spcPts val="0"/>
              </a:spcAft>
              <a:buSzPts val="1700"/>
              <a:buFont typeface="Helvetica Neue"/>
              <a:buNone/>
              <a:defRPr sz="1700"/>
            </a:lvl3pPr>
            <a:lvl4pPr marL="1828800" lvl="3" indent="-228600">
              <a:lnSpc>
                <a:spcPct val="100000"/>
              </a:lnSpc>
              <a:spcBef>
                <a:spcPts val="2700"/>
              </a:spcBef>
              <a:spcAft>
                <a:spcPts val="0"/>
              </a:spcAft>
              <a:buSzPts val="1700"/>
              <a:buFont typeface="Helvetica Neue"/>
              <a:buNone/>
              <a:defRPr sz="1700"/>
            </a:lvl4pPr>
            <a:lvl5pPr marL="2286000" lvl="4" indent="-228600">
              <a:lnSpc>
                <a:spcPct val="100000"/>
              </a:lnSpc>
              <a:spcBef>
                <a:spcPts val="2700"/>
              </a:spcBef>
              <a:spcAft>
                <a:spcPts val="0"/>
              </a:spcAft>
              <a:buSzPts val="1700"/>
              <a:buFont typeface="Helvetica Neue"/>
              <a:buNone/>
              <a:defRPr sz="1700"/>
            </a:lvl5pPr>
            <a:lvl6pPr marL="2743200" lvl="5" indent="-336550">
              <a:lnSpc>
                <a:spcPct val="100000"/>
              </a:lnSpc>
              <a:spcBef>
                <a:spcPts val="2700"/>
              </a:spcBef>
              <a:spcAft>
                <a:spcPts val="0"/>
              </a:spcAft>
              <a:buSzPts val="1700"/>
              <a:buFont typeface="Helvetica Neue"/>
              <a:buChar char="•"/>
              <a:defRPr sz="1700">
                <a:latin typeface="Helvetica Neue"/>
                <a:ea typeface="Helvetica Neue"/>
                <a:cs typeface="Helvetica Neue"/>
                <a:sym typeface="Helvetica Neue"/>
              </a:defRPr>
            </a:lvl6pPr>
            <a:lvl7pPr marL="3200400" lvl="6" indent="-336550">
              <a:lnSpc>
                <a:spcPct val="100000"/>
              </a:lnSpc>
              <a:spcBef>
                <a:spcPts val="2700"/>
              </a:spcBef>
              <a:spcAft>
                <a:spcPts val="0"/>
              </a:spcAft>
              <a:buSzPts val="1700"/>
              <a:buFont typeface="Helvetica Neue"/>
              <a:buChar char="•"/>
              <a:defRPr sz="1700">
                <a:latin typeface="Helvetica Neue"/>
                <a:ea typeface="Helvetica Neue"/>
                <a:cs typeface="Helvetica Neue"/>
                <a:sym typeface="Helvetica Neue"/>
              </a:defRPr>
            </a:lvl7pPr>
            <a:lvl8pPr marL="3657600" lvl="7" indent="-336550">
              <a:lnSpc>
                <a:spcPct val="100000"/>
              </a:lnSpc>
              <a:spcBef>
                <a:spcPts val="2700"/>
              </a:spcBef>
              <a:spcAft>
                <a:spcPts val="0"/>
              </a:spcAft>
              <a:buSzPts val="1700"/>
              <a:buFont typeface="Helvetica Neue"/>
              <a:buChar char="•"/>
              <a:defRPr sz="1700">
                <a:latin typeface="Helvetica Neue"/>
                <a:ea typeface="Helvetica Neue"/>
                <a:cs typeface="Helvetica Neue"/>
                <a:sym typeface="Helvetica Neue"/>
              </a:defRPr>
            </a:lvl8pPr>
            <a:lvl9pPr marL="4114800" lvl="8" indent="-336550">
              <a:lnSpc>
                <a:spcPct val="100000"/>
              </a:lnSpc>
              <a:spcBef>
                <a:spcPts val="2700"/>
              </a:spcBef>
              <a:spcAft>
                <a:spcPts val="2700"/>
              </a:spcAft>
              <a:buSzPts val="1700"/>
              <a:buFont typeface="Helvetica Neue"/>
              <a:buChar char="•"/>
              <a:defRPr sz="1700">
                <a:latin typeface="Helvetica Neue"/>
                <a:ea typeface="Helvetica Neue"/>
                <a:cs typeface="Helvetica Neue"/>
                <a:sym typeface="Helvetica Neue"/>
              </a:defRPr>
            </a:lvl9pPr>
          </a:lstStyle>
          <a:p>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3805"/>
        <p:cNvGrpSpPr/>
        <p:nvPr/>
      </p:nvGrpSpPr>
      <p:grpSpPr>
        <a:xfrm>
          <a:off x="0" y="0"/>
          <a:ext cx="0" cy="0"/>
          <a:chOff x="0" y="0"/>
          <a:chExt cx="0" cy="0"/>
        </a:xfrm>
      </p:grpSpPr>
      <p:sp>
        <p:nvSpPr>
          <p:cNvPr id="3806" name="Google Shape;3806;g3dcfbff74e0_0_492"/>
          <p:cNvSpPr txBox="1">
            <a:spLocks noGrp="1"/>
          </p:cNvSpPr>
          <p:nvPr>
            <p:ph type="title"/>
          </p:nvPr>
        </p:nvSpPr>
        <p:spPr>
          <a:xfrm>
            <a:off x="623400" y="890050"/>
            <a:ext cx="17041200" cy="1145400"/>
          </a:xfrm>
          <a:prstGeom prst="rect">
            <a:avLst/>
          </a:prstGeom>
        </p:spPr>
        <p:txBody>
          <a:bodyPr spcFirstLastPara="1" wrap="square" lIns="0" tIns="0" rIns="0" bIns="0" anchor="t" anchorCtr="0">
            <a:noAutofit/>
          </a:bodyPr>
          <a:lstStyle>
            <a:lvl1pPr lvl="0">
              <a:spcBef>
                <a:spcPts val="0"/>
              </a:spcBef>
              <a:spcAft>
                <a:spcPts val="0"/>
              </a:spcAft>
              <a:buSzPts val="88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07" name="Google Shape;3807;g3dcfbff74e0_0_492"/>
          <p:cNvSpPr txBox="1">
            <a:spLocks noGrp="1"/>
          </p:cNvSpPr>
          <p:nvPr>
            <p:ph type="body" idx="1"/>
          </p:nvPr>
        </p:nvSpPr>
        <p:spPr>
          <a:xfrm>
            <a:off x="623400" y="2304950"/>
            <a:ext cx="17041200" cy="6832800"/>
          </a:xfrm>
          <a:prstGeom prst="rect">
            <a:avLst/>
          </a:prstGeom>
        </p:spPr>
        <p:txBody>
          <a:bodyPr spcFirstLastPara="1" wrap="square" lIns="68575" tIns="34275" rIns="68575" bIns="34275" anchor="t" anchorCtr="0">
            <a:normAutofit/>
          </a:bodyPr>
          <a:lstStyle>
            <a:lvl1pPr marL="457200" lvl="0" indent="-228600">
              <a:spcBef>
                <a:spcPts val="1500"/>
              </a:spcBef>
              <a:spcAft>
                <a:spcPts val="0"/>
              </a:spcAft>
              <a:buSzPts val="5900"/>
              <a:buNone/>
              <a:defRPr/>
            </a:lvl1pPr>
            <a:lvl2pPr marL="914400" lvl="1" indent="-228600">
              <a:spcBef>
                <a:spcPts val="800"/>
              </a:spcBef>
              <a:spcAft>
                <a:spcPts val="0"/>
              </a:spcAft>
              <a:buSzPts val="5900"/>
              <a:buNone/>
              <a:defRPr/>
            </a:lvl2pPr>
            <a:lvl3pPr marL="1371600" lvl="2" indent="-228600">
              <a:spcBef>
                <a:spcPts val="800"/>
              </a:spcBef>
              <a:spcAft>
                <a:spcPts val="0"/>
              </a:spcAft>
              <a:buSzPts val="5900"/>
              <a:buNone/>
              <a:defRPr/>
            </a:lvl3pPr>
            <a:lvl4pPr marL="1828800" lvl="3" indent="-228600">
              <a:spcBef>
                <a:spcPts val="800"/>
              </a:spcBef>
              <a:spcAft>
                <a:spcPts val="0"/>
              </a:spcAft>
              <a:buSzPts val="5900"/>
              <a:buNone/>
              <a:defRPr/>
            </a:lvl4pPr>
            <a:lvl5pPr marL="2286000" lvl="4" indent="-228600">
              <a:spcBef>
                <a:spcPts val="800"/>
              </a:spcBef>
              <a:spcAft>
                <a:spcPts val="0"/>
              </a:spcAft>
              <a:buSzPts val="5900"/>
              <a:buNone/>
              <a:defRPr/>
            </a:lvl5pPr>
            <a:lvl6pPr marL="2743200" lvl="5" indent="-400050">
              <a:spcBef>
                <a:spcPts val="800"/>
              </a:spcBef>
              <a:spcAft>
                <a:spcPts val="0"/>
              </a:spcAft>
              <a:buSzPts val="2700"/>
              <a:buChar char="•"/>
              <a:defRPr/>
            </a:lvl6pPr>
            <a:lvl7pPr marL="3200400" lvl="6" indent="-400050">
              <a:spcBef>
                <a:spcPts val="800"/>
              </a:spcBef>
              <a:spcAft>
                <a:spcPts val="0"/>
              </a:spcAft>
              <a:buSzPts val="2700"/>
              <a:buChar char="•"/>
              <a:defRPr/>
            </a:lvl7pPr>
            <a:lvl8pPr marL="3657600" lvl="7" indent="-400050">
              <a:spcBef>
                <a:spcPts val="800"/>
              </a:spcBef>
              <a:spcAft>
                <a:spcPts val="0"/>
              </a:spcAft>
              <a:buSzPts val="2700"/>
              <a:buChar char="•"/>
              <a:defRPr/>
            </a:lvl8pPr>
            <a:lvl9pPr marL="4114800" lvl="8" indent="-400050">
              <a:spcBef>
                <a:spcPts val="800"/>
              </a:spcBef>
              <a:spcAft>
                <a:spcPts val="0"/>
              </a:spcAft>
              <a:buSzPts val="2700"/>
              <a:buChar char="•"/>
              <a:defRPr/>
            </a:lvl9pPr>
          </a:lstStyle>
          <a:p>
            <a:endParaRPr/>
          </a:p>
        </p:txBody>
      </p:sp>
      <p:sp>
        <p:nvSpPr>
          <p:cNvPr id="3808" name="Google Shape;3808;g3dcfbff74e0_0_49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marL="0" lvl="0" indent="0" algn="l" rtl="0">
              <a:spcBef>
                <a:spcPts val="0"/>
              </a:spcBef>
              <a:spcAft>
                <a:spcPts val="0"/>
              </a:spcAft>
              <a:buNone/>
            </a:pPr>
            <a:fld id="{00000000-1234-1234-1234-123412341234}" type="slidenum">
              <a:rPr lang="ar-AE"/>
              <a:t>‹#›</a:t>
            </a:fld>
            <a:endParaRPr/>
          </a:p>
        </p:txBody>
      </p:sp>
      <p:sp>
        <p:nvSpPr>
          <p:cNvPr id="3809" name="Google Shape;3809;g3dcfbff74e0_0_492"/>
          <p:cNvSpPr txBox="1"/>
          <p:nvPr/>
        </p:nvSpPr>
        <p:spPr>
          <a:xfrm>
            <a:off x="13022050" y="530700"/>
            <a:ext cx="4642800" cy="6771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10"/>
        <p:cNvGrpSpPr/>
        <p:nvPr/>
      </p:nvGrpSpPr>
      <p:grpSpPr>
        <a:xfrm>
          <a:off x="0" y="0"/>
          <a:ext cx="0" cy="0"/>
          <a:chOff x="0" y="0"/>
          <a:chExt cx="0" cy="0"/>
        </a:xfrm>
      </p:grpSpPr>
      <p:sp>
        <p:nvSpPr>
          <p:cNvPr id="3811" name="Google Shape;3811;g3dcfbff74e0_0_497"/>
          <p:cNvSpPr txBox="1">
            <a:spLocks noGrp="1"/>
          </p:cNvSpPr>
          <p:nvPr>
            <p:ph type="ctrTitle"/>
          </p:nvPr>
        </p:nvSpPr>
        <p:spPr>
          <a:xfrm>
            <a:off x="623417" y="1489150"/>
            <a:ext cx="17041200" cy="4105200"/>
          </a:xfrm>
          <a:prstGeom prst="rect">
            <a:avLst/>
          </a:prstGeom>
        </p:spPr>
        <p:txBody>
          <a:bodyPr spcFirstLastPara="1" wrap="square" lIns="0" tIns="0" rIns="0" bIns="0" anchor="b" anchorCtr="0">
            <a:noAutofit/>
          </a:bodyPr>
          <a:lstStyle>
            <a:lvl1pPr lvl="0" algn="ctr">
              <a:spcBef>
                <a:spcPts val="0"/>
              </a:spcBef>
              <a:spcAft>
                <a:spcPts val="0"/>
              </a:spcAft>
              <a:buSzPts val="10400"/>
              <a:buNone/>
              <a:defRPr sz="10400"/>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a:endParaRPr/>
          </a:p>
        </p:txBody>
      </p:sp>
      <p:sp>
        <p:nvSpPr>
          <p:cNvPr id="3812" name="Google Shape;3812;g3dcfbff74e0_0_497"/>
          <p:cNvSpPr txBox="1">
            <a:spLocks noGrp="1"/>
          </p:cNvSpPr>
          <p:nvPr>
            <p:ph type="subTitle" idx="1"/>
          </p:nvPr>
        </p:nvSpPr>
        <p:spPr>
          <a:xfrm>
            <a:off x="623400" y="5668250"/>
            <a:ext cx="17041200" cy="1585200"/>
          </a:xfrm>
          <a:prstGeom prst="rect">
            <a:avLst/>
          </a:prstGeom>
        </p:spPr>
        <p:txBody>
          <a:bodyPr spcFirstLastPara="1" wrap="square" lIns="68575" tIns="34275" rIns="68575" bIns="34275" anchor="t" anchorCtr="0">
            <a:normAutofit/>
          </a:bodyPr>
          <a:lstStyle>
            <a:lvl1pPr lvl="0" algn="ctr">
              <a:lnSpc>
                <a:spcPct val="100000"/>
              </a:lnSpc>
              <a:spcBef>
                <a:spcPts val="1500"/>
              </a:spcBef>
              <a:spcAft>
                <a:spcPts val="0"/>
              </a:spcAft>
              <a:buSzPts val="5600"/>
              <a:buNone/>
              <a:defRPr sz="5600"/>
            </a:lvl1pPr>
            <a:lvl2pPr lvl="1" algn="ctr">
              <a:lnSpc>
                <a:spcPct val="100000"/>
              </a:lnSpc>
              <a:spcBef>
                <a:spcPts val="800"/>
              </a:spcBef>
              <a:spcAft>
                <a:spcPts val="0"/>
              </a:spcAft>
              <a:buSzPts val="5600"/>
              <a:buNone/>
              <a:defRPr sz="5600"/>
            </a:lvl2pPr>
            <a:lvl3pPr lvl="2" algn="ctr">
              <a:lnSpc>
                <a:spcPct val="100000"/>
              </a:lnSpc>
              <a:spcBef>
                <a:spcPts val="800"/>
              </a:spcBef>
              <a:spcAft>
                <a:spcPts val="0"/>
              </a:spcAft>
              <a:buSzPts val="5600"/>
              <a:buNone/>
              <a:defRPr sz="5600"/>
            </a:lvl3pPr>
            <a:lvl4pPr lvl="3" algn="ctr">
              <a:lnSpc>
                <a:spcPct val="100000"/>
              </a:lnSpc>
              <a:spcBef>
                <a:spcPts val="800"/>
              </a:spcBef>
              <a:spcAft>
                <a:spcPts val="0"/>
              </a:spcAft>
              <a:buSzPts val="5600"/>
              <a:buNone/>
              <a:defRPr sz="5600"/>
            </a:lvl4pPr>
            <a:lvl5pPr lvl="4" algn="ctr">
              <a:lnSpc>
                <a:spcPct val="100000"/>
              </a:lnSpc>
              <a:spcBef>
                <a:spcPts val="800"/>
              </a:spcBef>
              <a:spcAft>
                <a:spcPts val="0"/>
              </a:spcAft>
              <a:buSzPts val="5600"/>
              <a:buNone/>
              <a:defRPr sz="5600"/>
            </a:lvl5pPr>
            <a:lvl6pPr lvl="5" algn="ctr">
              <a:lnSpc>
                <a:spcPct val="100000"/>
              </a:lnSpc>
              <a:spcBef>
                <a:spcPts val="800"/>
              </a:spcBef>
              <a:spcAft>
                <a:spcPts val="0"/>
              </a:spcAft>
              <a:buSzPts val="5600"/>
              <a:buNone/>
              <a:defRPr sz="5600"/>
            </a:lvl6pPr>
            <a:lvl7pPr lvl="6" algn="ctr">
              <a:lnSpc>
                <a:spcPct val="100000"/>
              </a:lnSpc>
              <a:spcBef>
                <a:spcPts val="800"/>
              </a:spcBef>
              <a:spcAft>
                <a:spcPts val="0"/>
              </a:spcAft>
              <a:buSzPts val="5600"/>
              <a:buNone/>
              <a:defRPr sz="5600"/>
            </a:lvl7pPr>
            <a:lvl8pPr lvl="7" algn="ctr">
              <a:lnSpc>
                <a:spcPct val="100000"/>
              </a:lnSpc>
              <a:spcBef>
                <a:spcPts val="800"/>
              </a:spcBef>
              <a:spcAft>
                <a:spcPts val="0"/>
              </a:spcAft>
              <a:buSzPts val="5600"/>
              <a:buNone/>
              <a:defRPr sz="5600"/>
            </a:lvl8pPr>
            <a:lvl9pPr lvl="8" algn="ctr">
              <a:lnSpc>
                <a:spcPct val="100000"/>
              </a:lnSpc>
              <a:spcBef>
                <a:spcPts val="800"/>
              </a:spcBef>
              <a:spcAft>
                <a:spcPts val="0"/>
              </a:spcAft>
              <a:buSzPts val="5600"/>
              <a:buNone/>
              <a:defRPr sz="5600"/>
            </a:lvl9pPr>
          </a:lstStyle>
          <a:p>
            <a:endParaRPr/>
          </a:p>
        </p:txBody>
      </p:sp>
      <p:sp>
        <p:nvSpPr>
          <p:cNvPr id="3813" name="Google Shape;3813;g3dcfbff74e0_0_49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marL="0" lvl="0" indent="0" algn="l"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4_Points (Three)">
  <p:cSld name="TITLE_AND_BODY_2_2_1_2_3">
    <p:spTree>
      <p:nvGrpSpPr>
        <p:cNvPr id="1" name="Shape 367"/>
        <p:cNvGrpSpPr/>
        <p:nvPr/>
      </p:nvGrpSpPr>
      <p:grpSpPr>
        <a:xfrm>
          <a:off x="0" y="0"/>
          <a:ext cx="0" cy="0"/>
          <a:chOff x="0" y="0"/>
          <a:chExt cx="0" cy="0"/>
        </a:xfrm>
      </p:grpSpPr>
      <p:sp>
        <p:nvSpPr>
          <p:cNvPr id="368" name="Google Shape;368;p96"/>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69" name="Google Shape;369;p96"/>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0" name="Google Shape;370;p9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71" name="Google Shape;371;p96"/>
          <p:cNvSpPr txBox="1">
            <a:spLocks noGrp="1"/>
          </p:cNvSpPr>
          <p:nvPr>
            <p:ph type="title" idx="3"/>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72" name="Google Shape;372;p96"/>
          <p:cNvSpPr txBox="1">
            <a:spLocks noGrp="1"/>
          </p:cNvSpPr>
          <p:nvPr>
            <p:ph type="body" idx="4"/>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3" name="Google Shape;373;p96"/>
          <p:cNvSpPr txBox="1">
            <a:spLocks noGrp="1"/>
          </p:cNvSpPr>
          <p:nvPr>
            <p:ph type="title" idx="5"/>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74" name="Google Shape;374;p96"/>
          <p:cNvSpPr txBox="1">
            <a:spLocks noGrp="1"/>
          </p:cNvSpPr>
          <p:nvPr>
            <p:ph type="body" idx="6"/>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5" name="Google Shape;375;p9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3814"/>
        <p:cNvGrpSpPr/>
        <p:nvPr/>
      </p:nvGrpSpPr>
      <p:grpSpPr>
        <a:xfrm>
          <a:off x="0" y="0"/>
          <a:ext cx="0" cy="0"/>
          <a:chOff x="0" y="0"/>
          <a:chExt cx="0" cy="0"/>
        </a:xfrm>
      </p:grpSpPr>
      <p:sp>
        <p:nvSpPr>
          <p:cNvPr id="3815" name="Google Shape;3815;g3dcfbff74e0_0_501"/>
          <p:cNvSpPr txBox="1">
            <a:spLocks noGrp="1"/>
          </p:cNvSpPr>
          <p:nvPr>
            <p:ph type="title"/>
          </p:nvPr>
        </p:nvSpPr>
        <p:spPr>
          <a:xfrm>
            <a:off x="699500" y="2651750"/>
            <a:ext cx="14785800" cy="850200"/>
          </a:xfrm>
          <a:prstGeom prst="rect">
            <a:avLst/>
          </a:prstGeom>
        </p:spPr>
        <p:txBody>
          <a:bodyPr spcFirstLastPara="1" wrap="square" lIns="0" tIns="0" rIns="0" bIns="0" anchor="b" anchorCtr="0">
            <a:noAutofit/>
          </a:bodyPr>
          <a:lstStyle>
            <a:lvl1pPr lvl="0">
              <a:spcBef>
                <a:spcPts val="0"/>
              </a:spcBef>
              <a:spcAft>
                <a:spcPts val="0"/>
              </a:spcAft>
              <a:buSzPts val="88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16" name="Google Shape;3816;g3dcfbff74e0_0_501"/>
          <p:cNvSpPr txBox="1">
            <a:spLocks noGrp="1"/>
          </p:cNvSpPr>
          <p:nvPr>
            <p:ph type="body" idx="1"/>
          </p:nvPr>
        </p:nvSpPr>
        <p:spPr>
          <a:xfrm>
            <a:off x="699500" y="4105647"/>
            <a:ext cx="14785800" cy="4617600"/>
          </a:xfrm>
          <a:prstGeom prst="rect">
            <a:avLst/>
          </a:prstGeom>
        </p:spPr>
        <p:txBody>
          <a:bodyPr spcFirstLastPara="1" wrap="square" lIns="68575" tIns="34275" rIns="68575" bIns="34275" anchor="t" anchorCtr="0">
            <a:normAutofit/>
          </a:bodyPr>
          <a:lstStyle>
            <a:lvl1pPr marL="457200" lvl="0" indent="-228600">
              <a:spcBef>
                <a:spcPts val="1500"/>
              </a:spcBef>
              <a:spcAft>
                <a:spcPts val="0"/>
              </a:spcAft>
              <a:buSzPts val="5900"/>
              <a:buNone/>
              <a:defRPr/>
            </a:lvl1pPr>
            <a:lvl2pPr marL="914400" lvl="1" indent="-228600">
              <a:spcBef>
                <a:spcPts val="800"/>
              </a:spcBef>
              <a:spcAft>
                <a:spcPts val="0"/>
              </a:spcAft>
              <a:buSzPts val="5900"/>
              <a:buNone/>
              <a:defRPr/>
            </a:lvl2pPr>
            <a:lvl3pPr marL="1371600" lvl="2" indent="-228600">
              <a:spcBef>
                <a:spcPts val="800"/>
              </a:spcBef>
              <a:spcAft>
                <a:spcPts val="0"/>
              </a:spcAft>
              <a:buSzPts val="5900"/>
              <a:buNone/>
              <a:defRPr/>
            </a:lvl3pPr>
            <a:lvl4pPr marL="1828800" lvl="3" indent="-228600">
              <a:spcBef>
                <a:spcPts val="800"/>
              </a:spcBef>
              <a:spcAft>
                <a:spcPts val="0"/>
              </a:spcAft>
              <a:buSzPts val="5900"/>
              <a:buNone/>
              <a:defRPr/>
            </a:lvl4pPr>
            <a:lvl5pPr marL="2286000" lvl="4" indent="-228600">
              <a:spcBef>
                <a:spcPts val="800"/>
              </a:spcBef>
              <a:spcAft>
                <a:spcPts val="0"/>
              </a:spcAft>
              <a:buSzPts val="5900"/>
              <a:buNone/>
              <a:defRPr/>
            </a:lvl5pPr>
            <a:lvl6pPr marL="2743200" lvl="5" indent="-400050">
              <a:spcBef>
                <a:spcPts val="800"/>
              </a:spcBef>
              <a:spcAft>
                <a:spcPts val="0"/>
              </a:spcAft>
              <a:buSzPts val="2700"/>
              <a:buChar char="•"/>
              <a:defRPr/>
            </a:lvl6pPr>
            <a:lvl7pPr marL="3200400" lvl="6" indent="-400050">
              <a:spcBef>
                <a:spcPts val="800"/>
              </a:spcBef>
              <a:spcAft>
                <a:spcPts val="0"/>
              </a:spcAft>
              <a:buSzPts val="2700"/>
              <a:buChar char="•"/>
              <a:defRPr/>
            </a:lvl7pPr>
            <a:lvl8pPr marL="3657600" lvl="7" indent="-400050">
              <a:spcBef>
                <a:spcPts val="800"/>
              </a:spcBef>
              <a:spcAft>
                <a:spcPts val="0"/>
              </a:spcAft>
              <a:buSzPts val="2700"/>
              <a:buChar char="•"/>
              <a:defRPr/>
            </a:lvl8pPr>
            <a:lvl9pPr marL="4114800" lvl="8" indent="-400050">
              <a:spcBef>
                <a:spcPts val="800"/>
              </a:spcBef>
              <a:spcAft>
                <a:spcPts val="0"/>
              </a:spcAft>
              <a:buSzPts val="2700"/>
              <a:buChar char="•"/>
              <a:defRPr/>
            </a:lvl9pPr>
          </a:lstStyle>
          <a:p>
            <a:endParaRPr/>
          </a:p>
        </p:txBody>
      </p:sp>
      <p:sp>
        <p:nvSpPr>
          <p:cNvPr id="3817" name="Google Shape;3817;g3dcfbff74e0_0_501"/>
          <p:cNvSpPr txBox="1">
            <a:spLocks noGrp="1"/>
          </p:cNvSpPr>
          <p:nvPr>
            <p:ph type="subTitle" idx="2"/>
          </p:nvPr>
        </p:nvSpPr>
        <p:spPr>
          <a:xfrm>
            <a:off x="699525" y="699525"/>
            <a:ext cx="7745400" cy="347400"/>
          </a:xfrm>
          <a:prstGeom prst="rect">
            <a:avLst/>
          </a:prstGeom>
        </p:spPr>
        <p:txBody>
          <a:bodyPr spcFirstLastPara="1" wrap="square" lIns="0" tIns="0" rIns="0" bIns="0" anchor="t" anchorCtr="0">
            <a:normAutofit/>
          </a:bodyPr>
          <a:lstStyle>
            <a:lvl1pPr marL="0" marR="0" lvl="0" indent="0" algn="l">
              <a:lnSpc>
                <a:spcPct val="120000"/>
              </a:lnSpc>
              <a:spcBef>
                <a:spcPts val="0"/>
              </a:spcBef>
              <a:spcAft>
                <a:spcPts val="0"/>
              </a:spcAft>
              <a:buNone/>
              <a:defRPr sz="1800"/>
            </a:lvl1pPr>
            <a:lvl2pPr lvl="1">
              <a:lnSpc>
                <a:spcPct val="120000"/>
              </a:lnSpc>
              <a:spcBef>
                <a:spcPts val="1500"/>
              </a:spcBef>
              <a:spcAft>
                <a:spcPts val="0"/>
              </a:spcAft>
              <a:buNone/>
              <a:defRPr sz="1800"/>
            </a:lvl2pPr>
            <a:lvl3pPr lvl="2">
              <a:lnSpc>
                <a:spcPct val="120000"/>
              </a:lnSpc>
              <a:spcBef>
                <a:spcPts val="1500"/>
              </a:spcBef>
              <a:spcAft>
                <a:spcPts val="0"/>
              </a:spcAft>
              <a:buNone/>
              <a:defRPr sz="1800"/>
            </a:lvl3pPr>
            <a:lvl4pPr lvl="3">
              <a:lnSpc>
                <a:spcPct val="120000"/>
              </a:lnSpc>
              <a:spcBef>
                <a:spcPts val="1500"/>
              </a:spcBef>
              <a:spcAft>
                <a:spcPts val="0"/>
              </a:spcAft>
              <a:buNone/>
              <a:defRPr sz="1800"/>
            </a:lvl4pPr>
            <a:lvl5pPr lvl="4">
              <a:lnSpc>
                <a:spcPct val="120000"/>
              </a:lnSpc>
              <a:spcBef>
                <a:spcPts val="1500"/>
              </a:spcBef>
              <a:spcAft>
                <a:spcPts val="0"/>
              </a:spcAft>
              <a:buNone/>
              <a:defRPr sz="1800"/>
            </a:lvl5pPr>
            <a:lvl6pPr lvl="5">
              <a:lnSpc>
                <a:spcPct val="120000"/>
              </a:lnSpc>
              <a:spcBef>
                <a:spcPts val="1500"/>
              </a:spcBef>
              <a:spcAft>
                <a:spcPts val="0"/>
              </a:spcAft>
              <a:buNone/>
              <a:defRPr sz="1800"/>
            </a:lvl6pPr>
            <a:lvl7pPr lvl="6">
              <a:lnSpc>
                <a:spcPct val="120000"/>
              </a:lnSpc>
              <a:spcBef>
                <a:spcPts val="1500"/>
              </a:spcBef>
              <a:spcAft>
                <a:spcPts val="0"/>
              </a:spcAft>
              <a:buNone/>
              <a:defRPr sz="1800"/>
            </a:lvl7pPr>
            <a:lvl8pPr lvl="7">
              <a:lnSpc>
                <a:spcPct val="120000"/>
              </a:lnSpc>
              <a:spcBef>
                <a:spcPts val="1500"/>
              </a:spcBef>
              <a:spcAft>
                <a:spcPts val="0"/>
              </a:spcAft>
              <a:buNone/>
              <a:defRPr sz="1800"/>
            </a:lvl8pPr>
            <a:lvl9pPr lvl="8">
              <a:lnSpc>
                <a:spcPct val="120000"/>
              </a:lnSpc>
              <a:spcBef>
                <a:spcPts val="1500"/>
              </a:spcBef>
              <a:spcAft>
                <a:spcPts val="0"/>
              </a:spcAft>
              <a:buNone/>
              <a:defRPr sz="1800"/>
            </a:lvl9pPr>
          </a:lstStyle>
          <a:p>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SECTION 3b">
  <p:cSld name="TITLE_AND_BODY_3_1_1_1_1">
    <p:spTree>
      <p:nvGrpSpPr>
        <p:cNvPr id="1" name="Shape 3818"/>
        <p:cNvGrpSpPr/>
        <p:nvPr/>
      </p:nvGrpSpPr>
      <p:grpSpPr>
        <a:xfrm>
          <a:off x="0" y="0"/>
          <a:ext cx="0" cy="0"/>
          <a:chOff x="0" y="0"/>
          <a:chExt cx="0" cy="0"/>
        </a:xfrm>
      </p:grpSpPr>
      <p:sp>
        <p:nvSpPr>
          <p:cNvPr id="3819" name="Google Shape;3819;g3dcfbff74e0_0_505"/>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20" name="Google Shape;3820;g3dcfbff74e0_0_505"/>
          <p:cNvSpPr txBox="1"/>
          <p:nvPr/>
        </p:nvSpPr>
        <p:spPr>
          <a:xfrm>
            <a:off x="2198550" y="9578650"/>
            <a:ext cx="7924200" cy="172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ar-AE" sz="1400">
                <a:solidFill>
                  <a:srgbClr val="1C2B33"/>
                </a:solidFill>
                <a:latin typeface="Optimistic Text"/>
                <a:ea typeface="Optimistic Text"/>
                <a:cs typeface="Optimistic Text"/>
                <a:sym typeface="Optimistic Text"/>
              </a:rPr>
              <a:t>Protecting and supporting young people at Meta</a:t>
            </a:r>
            <a:endParaRPr sz="1400">
              <a:solidFill>
                <a:srgbClr val="1C2B33"/>
              </a:solidFill>
              <a:latin typeface="Optimistic Text"/>
              <a:ea typeface="Optimistic Text"/>
              <a:cs typeface="Optimistic Text"/>
              <a:sym typeface="Optimistic Text"/>
            </a:endParaRPr>
          </a:p>
        </p:txBody>
      </p:sp>
      <p:grpSp>
        <p:nvGrpSpPr>
          <p:cNvPr id="3821" name="Google Shape;3821;g3dcfbff74e0_0_505"/>
          <p:cNvGrpSpPr/>
          <p:nvPr/>
        </p:nvGrpSpPr>
        <p:grpSpPr>
          <a:xfrm>
            <a:off x="757593" y="9578871"/>
            <a:ext cx="860353" cy="172004"/>
            <a:chOff x="1751220" y="2553305"/>
            <a:chExt cx="8690433" cy="1751564"/>
          </a:xfrm>
        </p:grpSpPr>
        <p:grpSp>
          <p:nvGrpSpPr>
            <p:cNvPr id="3822" name="Google Shape;3822;g3dcfbff74e0_0_505"/>
            <p:cNvGrpSpPr/>
            <p:nvPr/>
          </p:nvGrpSpPr>
          <p:grpSpPr>
            <a:xfrm>
              <a:off x="4940894" y="2609525"/>
              <a:ext cx="5500759" cy="1694643"/>
              <a:chOff x="4940894" y="2609525"/>
              <a:chExt cx="5500759" cy="1694643"/>
            </a:xfrm>
          </p:grpSpPr>
          <p:sp>
            <p:nvSpPr>
              <p:cNvPr id="3823" name="Google Shape;3823;g3dcfbff74e0_0_505"/>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824" name="Google Shape;3824;g3dcfbff74e0_0_505"/>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825" name="Google Shape;3825;g3dcfbff74e0_0_505"/>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826" name="Google Shape;3826;g3dcfbff74e0_0_505"/>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grpSp>
        <p:grpSp>
          <p:nvGrpSpPr>
            <p:cNvPr id="3827" name="Google Shape;3827;g3dcfbff74e0_0_505"/>
            <p:cNvGrpSpPr/>
            <p:nvPr/>
          </p:nvGrpSpPr>
          <p:grpSpPr>
            <a:xfrm>
              <a:off x="1751220" y="2553305"/>
              <a:ext cx="2635412" cy="1751564"/>
              <a:chOff x="1751220" y="2553305"/>
              <a:chExt cx="2635412" cy="1751564"/>
            </a:xfrm>
          </p:grpSpPr>
          <p:grpSp>
            <p:nvGrpSpPr>
              <p:cNvPr id="3828" name="Google Shape;3828;g3dcfbff74e0_0_505"/>
              <p:cNvGrpSpPr/>
              <p:nvPr/>
            </p:nvGrpSpPr>
            <p:grpSpPr>
              <a:xfrm>
                <a:off x="1751220" y="2553305"/>
                <a:ext cx="2635412" cy="1751564"/>
                <a:chOff x="1751220" y="2553305"/>
                <a:chExt cx="2635412" cy="1751564"/>
              </a:xfrm>
            </p:grpSpPr>
            <p:sp>
              <p:nvSpPr>
                <p:cNvPr id="3829" name="Google Shape;3829;g3dcfbff74e0_0_505"/>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830" name="Google Shape;3830;g3dcfbff74e0_0_505"/>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831" name="Google Shape;3831;g3dcfbff74e0_0_505"/>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832" name="Google Shape;3832;g3dcfbff74e0_0_505"/>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grpSp>
          <p:sp>
            <p:nvSpPr>
              <p:cNvPr id="3833" name="Google Shape;3833;g3dcfbff74e0_0_505"/>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grpSp>
      </p:grpSp>
      <p:sp>
        <p:nvSpPr>
          <p:cNvPr id="3834" name="Google Shape;3834;g3dcfbff74e0_0_505"/>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lvl="0" algn="r">
              <a:buNone/>
              <a:defRPr sz="1400">
                <a:solidFill>
                  <a:schemeClr val="dk1"/>
                </a:solidFill>
                <a:latin typeface="Optimistic Text"/>
                <a:ea typeface="Optimistic Text"/>
                <a:cs typeface="Optimistic Text"/>
                <a:sym typeface="Optimistic Text"/>
              </a:defRPr>
            </a:lvl1pPr>
            <a:lvl2pPr lvl="1" algn="r">
              <a:buNone/>
              <a:defRPr sz="1400">
                <a:solidFill>
                  <a:schemeClr val="dk1"/>
                </a:solidFill>
                <a:latin typeface="Optimistic Text"/>
                <a:ea typeface="Optimistic Text"/>
                <a:cs typeface="Optimistic Text"/>
                <a:sym typeface="Optimistic Text"/>
              </a:defRPr>
            </a:lvl2pPr>
            <a:lvl3pPr lvl="2" algn="r">
              <a:buNone/>
              <a:defRPr sz="1400">
                <a:solidFill>
                  <a:schemeClr val="dk1"/>
                </a:solidFill>
                <a:latin typeface="Optimistic Text"/>
                <a:ea typeface="Optimistic Text"/>
                <a:cs typeface="Optimistic Text"/>
                <a:sym typeface="Optimistic Text"/>
              </a:defRPr>
            </a:lvl3pPr>
            <a:lvl4pPr lvl="3" algn="r">
              <a:buNone/>
              <a:defRPr sz="1400">
                <a:solidFill>
                  <a:schemeClr val="dk1"/>
                </a:solidFill>
                <a:latin typeface="Optimistic Text"/>
                <a:ea typeface="Optimistic Text"/>
                <a:cs typeface="Optimistic Text"/>
                <a:sym typeface="Optimistic Text"/>
              </a:defRPr>
            </a:lvl4pPr>
            <a:lvl5pPr lvl="4" algn="r">
              <a:buNone/>
              <a:defRPr sz="1400">
                <a:solidFill>
                  <a:schemeClr val="dk1"/>
                </a:solidFill>
                <a:latin typeface="Optimistic Text"/>
                <a:ea typeface="Optimistic Text"/>
                <a:cs typeface="Optimistic Text"/>
                <a:sym typeface="Optimistic Text"/>
              </a:defRPr>
            </a:lvl5pPr>
            <a:lvl6pPr lvl="5" algn="r">
              <a:buNone/>
              <a:defRPr sz="1400">
                <a:solidFill>
                  <a:schemeClr val="dk1"/>
                </a:solidFill>
                <a:latin typeface="Optimistic Text"/>
                <a:ea typeface="Optimistic Text"/>
                <a:cs typeface="Optimistic Text"/>
                <a:sym typeface="Optimistic Text"/>
              </a:defRPr>
            </a:lvl6pPr>
            <a:lvl7pPr lvl="6" algn="r">
              <a:buNone/>
              <a:defRPr sz="1400">
                <a:solidFill>
                  <a:schemeClr val="dk1"/>
                </a:solidFill>
                <a:latin typeface="Optimistic Text"/>
                <a:ea typeface="Optimistic Text"/>
                <a:cs typeface="Optimistic Text"/>
                <a:sym typeface="Optimistic Text"/>
              </a:defRPr>
            </a:lvl7pPr>
            <a:lvl8pPr lvl="7" algn="r">
              <a:buNone/>
              <a:defRPr sz="1400">
                <a:solidFill>
                  <a:schemeClr val="dk1"/>
                </a:solidFill>
                <a:latin typeface="Optimistic Text"/>
                <a:ea typeface="Optimistic Text"/>
                <a:cs typeface="Optimistic Text"/>
                <a:sym typeface="Optimistic Text"/>
              </a:defRPr>
            </a:lvl8pPr>
            <a:lvl9pPr lvl="8" algn="r">
              <a:buNone/>
              <a:defRPr sz="1400">
                <a:solidFill>
                  <a:schemeClr val="dk1"/>
                </a:solidFill>
                <a:latin typeface="Optimistic Text"/>
                <a:ea typeface="Optimistic Text"/>
                <a:cs typeface="Optimistic Text"/>
                <a:sym typeface="Optimistic Text"/>
              </a:defRPr>
            </a:lvl9pPr>
          </a:lstStyle>
          <a:p>
            <a:pPr marL="0" lvl="0" indent="0" algn="r" rtl="0">
              <a:spcBef>
                <a:spcPts val="0"/>
              </a:spcBef>
              <a:spcAft>
                <a:spcPts val="0"/>
              </a:spcAft>
              <a:buNone/>
            </a:pPr>
            <a:fld id="{00000000-1234-1234-1234-123412341234}" type="slidenum">
              <a:rPr lang="ar-AE"/>
              <a:t>‹#›</a:t>
            </a:fld>
            <a:endParaRPr/>
          </a:p>
        </p:txBody>
      </p:sp>
      <p:sp>
        <p:nvSpPr>
          <p:cNvPr id="3835" name="Google Shape;3835;g3dcfbff74e0_0_505"/>
          <p:cNvSpPr txBox="1"/>
          <p:nvPr/>
        </p:nvSpPr>
        <p:spPr>
          <a:xfrm>
            <a:off x="699550" y="699550"/>
            <a:ext cx="16830600" cy="2154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Clr>
                <a:schemeClr val="dk1"/>
              </a:buClr>
              <a:buSzPts val="1200"/>
              <a:buFont typeface="Arial"/>
              <a:buNone/>
            </a:pPr>
            <a:r>
              <a:rPr lang="ar-AE" sz="1400" b="1">
                <a:solidFill>
                  <a:srgbClr val="0064E0"/>
                </a:solidFill>
                <a:latin typeface="Optimistic Text"/>
                <a:ea typeface="Optimistic Text"/>
                <a:cs typeface="Optimistic Text"/>
                <a:sym typeface="Optimistic Text"/>
              </a:rPr>
              <a:t>03 </a:t>
            </a:r>
            <a:r>
              <a:rPr lang="ar-AE" sz="1400">
                <a:solidFill>
                  <a:srgbClr val="0064E0"/>
                </a:solidFill>
                <a:latin typeface="Optimistic Text"/>
                <a:ea typeface="Optimistic Text"/>
                <a:cs typeface="Optimistic Text"/>
                <a:sym typeface="Optimistic Text"/>
              </a:rPr>
              <a:t> |  YOUTH WELL-BEING WORK</a:t>
            </a:r>
            <a:endParaRPr sz="1400" b="1">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3836"/>
        <p:cNvGrpSpPr/>
        <p:nvPr/>
      </p:nvGrpSpPr>
      <p:grpSpPr>
        <a:xfrm>
          <a:off x="0" y="0"/>
          <a:ext cx="0" cy="0"/>
          <a:chOff x="0" y="0"/>
          <a:chExt cx="0" cy="0"/>
        </a:xfrm>
      </p:grpSpPr>
      <p:sp>
        <p:nvSpPr>
          <p:cNvPr id="3837" name="Google Shape;3837;g3dcfbff74e0_0_523"/>
          <p:cNvSpPr txBox="1">
            <a:spLocks noGrp="1"/>
          </p:cNvSpPr>
          <p:nvPr>
            <p:ph type="subTitle" idx="1"/>
          </p:nvPr>
        </p:nvSpPr>
        <p:spPr>
          <a:xfrm>
            <a:off x="699525" y="699525"/>
            <a:ext cx="7745400" cy="347400"/>
          </a:xfrm>
          <a:prstGeom prst="rect">
            <a:avLst/>
          </a:prstGeom>
        </p:spPr>
        <p:txBody>
          <a:bodyPr spcFirstLastPara="1" wrap="square" lIns="0" tIns="0" rIns="0" bIns="0" anchor="t" anchorCtr="0">
            <a:normAutofit/>
          </a:bodyPr>
          <a:lstStyle>
            <a:lvl1pPr marL="0" marR="0" lvl="0" indent="0" algn="l">
              <a:lnSpc>
                <a:spcPct val="120000"/>
              </a:lnSpc>
              <a:spcBef>
                <a:spcPts val="0"/>
              </a:spcBef>
              <a:spcAft>
                <a:spcPts val="0"/>
              </a:spcAft>
              <a:buNone/>
              <a:defRPr sz="1800"/>
            </a:lvl1pPr>
            <a:lvl2pPr lvl="1">
              <a:lnSpc>
                <a:spcPct val="120000"/>
              </a:lnSpc>
              <a:spcBef>
                <a:spcPts val="1500"/>
              </a:spcBef>
              <a:spcAft>
                <a:spcPts val="0"/>
              </a:spcAft>
              <a:buNone/>
              <a:defRPr sz="1800"/>
            </a:lvl2pPr>
            <a:lvl3pPr lvl="2">
              <a:lnSpc>
                <a:spcPct val="120000"/>
              </a:lnSpc>
              <a:spcBef>
                <a:spcPts val="1500"/>
              </a:spcBef>
              <a:spcAft>
                <a:spcPts val="0"/>
              </a:spcAft>
              <a:buNone/>
              <a:defRPr sz="1800"/>
            </a:lvl3pPr>
            <a:lvl4pPr lvl="3">
              <a:lnSpc>
                <a:spcPct val="120000"/>
              </a:lnSpc>
              <a:spcBef>
                <a:spcPts val="1500"/>
              </a:spcBef>
              <a:spcAft>
                <a:spcPts val="0"/>
              </a:spcAft>
              <a:buNone/>
              <a:defRPr sz="1800"/>
            </a:lvl4pPr>
            <a:lvl5pPr lvl="4">
              <a:lnSpc>
                <a:spcPct val="120000"/>
              </a:lnSpc>
              <a:spcBef>
                <a:spcPts val="1500"/>
              </a:spcBef>
              <a:spcAft>
                <a:spcPts val="0"/>
              </a:spcAft>
              <a:buNone/>
              <a:defRPr sz="1800"/>
            </a:lvl5pPr>
            <a:lvl6pPr lvl="5">
              <a:lnSpc>
                <a:spcPct val="120000"/>
              </a:lnSpc>
              <a:spcBef>
                <a:spcPts val="1500"/>
              </a:spcBef>
              <a:spcAft>
                <a:spcPts val="0"/>
              </a:spcAft>
              <a:buNone/>
              <a:defRPr sz="1800"/>
            </a:lvl6pPr>
            <a:lvl7pPr lvl="6">
              <a:lnSpc>
                <a:spcPct val="120000"/>
              </a:lnSpc>
              <a:spcBef>
                <a:spcPts val="1500"/>
              </a:spcBef>
              <a:spcAft>
                <a:spcPts val="0"/>
              </a:spcAft>
              <a:buNone/>
              <a:defRPr sz="1800"/>
            </a:lvl7pPr>
            <a:lvl8pPr lvl="7">
              <a:lnSpc>
                <a:spcPct val="120000"/>
              </a:lnSpc>
              <a:spcBef>
                <a:spcPts val="1500"/>
              </a:spcBef>
              <a:spcAft>
                <a:spcPts val="0"/>
              </a:spcAft>
              <a:buNone/>
              <a:defRPr sz="1800"/>
            </a:lvl8pPr>
            <a:lvl9pPr lvl="8">
              <a:lnSpc>
                <a:spcPct val="120000"/>
              </a:lnSpc>
              <a:spcBef>
                <a:spcPts val="1500"/>
              </a:spcBef>
              <a:spcAft>
                <a:spcPts val="0"/>
              </a:spcAft>
              <a:buNone/>
              <a:defRPr sz="1800"/>
            </a:lvl9pPr>
          </a:lstStyle>
          <a:p>
            <a:endParaRPr/>
          </a:p>
        </p:txBody>
      </p:sp>
      <p:sp>
        <p:nvSpPr>
          <p:cNvPr id="3838" name="Google Shape;3838;g3dcfbff74e0_0_523"/>
          <p:cNvSpPr txBox="1">
            <a:spLocks noGrp="1"/>
          </p:cNvSpPr>
          <p:nvPr>
            <p:ph type="title"/>
          </p:nvPr>
        </p:nvSpPr>
        <p:spPr>
          <a:xfrm>
            <a:off x="699525" y="2651750"/>
            <a:ext cx="10561200" cy="1710000"/>
          </a:xfrm>
          <a:prstGeom prst="rect">
            <a:avLst/>
          </a:prstGeom>
        </p:spPr>
        <p:txBody>
          <a:bodyPr spcFirstLastPara="1" wrap="square" lIns="0" tIns="0" rIns="0" bIns="0" anchor="b" anchorCtr="0">
            <a:noAutofit/>
          </a:bodyPr>
          <a:lstStyle>
            <a:lvl1pPr lvl="0">
              <a:spcBef>
                <a:spcPts val="0"/>
              </a:spcBef>
              <a:spcAft>
                <a:spcPts val="0"/>
              </a:spcAft>
              <a:buSzPts val="88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39" name="Google Shape;3839;g3dcfbff74e0_0_523"/>
          <p:cNvSpPr txBox="1">
            <a:spLocks noGrp="1"/>
          </p:cNvSpPr>
          <p:nvPr>
            <p:ph type="body" idx="2"/>
          </p:nvPr>
        </p:nvSpPr>
        <p:spPr>
          <a:xfrm>
            <a:off x="699525" y="4969750"/>
            <a:ext cx="10561200" cy="4617600"/>
          </a:xfrm>
          <a:prstGeom prst="rect">
            <a:avLst/>
          </a:prstGeom>
        </p:spPr>
        <p:txBody>
          <a:bodyPr spcFirstLastPara="1" wrap="square" lIns="68575" tIns="34275" rIns="68575" bIns="34275" anchor="t" anchorCtr="0">
            <a:normAutofit/>
          </a:bodyPr>
          <a:lstStyle>
            <a:lvl1pPr marL="457200" lvl="0" indent="-228600">
              <a:spcBef>
                <a:spcPts val="1500"/>
              </a:spcBef>
              <a:spcAft>
                <a:spcPts val="0"/>
              </a:spcAft>
              <a:buSzPts val="5900"/>
              <a:buNone/>
              <a:defRPr/>
            </a:lvl1pPr>
            <a:lvl2pPr marL="914400" lvl="1" indent="-228600">
              <a:spcBef>
                <a:spcPts val="800"/>
              </a:spcBef>
              <a:spcAft>
                <a:spcPts val="0"/>
              </a:spcAft>
              <a:buSzPts val="5900"/>
              <a:buNone/>
              <a:defRPr/>
            </a:lvl2pPr>
            <a:lvl3pPr marL="1371600" lvl="2" indent="-228600">
              <a:spcBef>
                <a:spcPts val="800"/>
              </a:spcBef>
              <a:spcAft>
                <a:spcPts val="0"/>
              </a:spcAft>
              <a:buSzPts val="5900"/>
              <a:buNone/>
              <a:defRPr/>
            </a:lvl3pPr>
            <a:lvl4pPr marL="1828800" lvl="3" indent="-228600">
              <a:spcBef>
                <a:spcPts val="800"/>
              </a:spcBef>
              <a:spcAft>
                <a:spcPts val="0"/>
              </a:spcAft>
              <a:buSzPts val="5900"/>
              <a:buNone/>
              <a:defRPr/>
            </a:lvl4pPr>
            <a:lvl5pPr marL="2286000" lvl="4" indent="-228600">
              <a:spcBef>
                <a:spcPts val="800"/>
              </a:spcBef>
              <a:spcAft>
                <a:spcPts val="0"/>
              </a:spcAft>
              <a:buSzPts val="5900"/>
              <a:buNone/>
              <a:defRPr/>
            </a:lvl5pPr>
            <a:lvl6pPr marL="2743200" lvl="5" indent="-400050">
              <a:spcBef>
                <a:spcPts val="800"/>
              </a:spcBef>
              <a:spcAft>
                <a:spcPts val="0"/>
              </a:spcAft>
              <a:buSzPts val="2700"/>
              <a:buChar char="•"/>
              <a:defRPr/>
            </a:lvl6pPr>
            <a:lvl7pPr marL="3200400" lvl="6" indent="-400050">
              <a:spcBef>
                <a:spcPts val="800"/>
              </a:spcBef>
              <a:spcAft>
                <a:spcPts val="0"/>
              </a:spcAft>
              <a:buSzPts val="2700"/>
              <a:buChar char="•"/>
              <a:defRPr/>
            </a:lvl7pPr>
            <a:lvl8pPr marL="3657600" lvl="7" indent="-400050">
              <a:spcBef>
                <a:spcPts val="800"/>
              </a:spcBef>
              <a:spcAft>
                <a:spcPts val="0"/>
              </a:spcAft>
              <a:buSzPts val="2700"/>
              <a:buChar char="•"/>
              <a:defRPr/>
            </a:lvl8pPr>
            <a:lvl9pPr marL="4114800" lvl="8" indent="-400050">
              <a:spcBef>
                <a:spcPts val="800"/>
              </a:spcBef>
              <a:spcAft>
                <a:spcPts val="0"/>
              </a:spcAft>
              <a:buSzPts val="2700"/>
              <a:buChar char="•"/>
              <a:defRPr/>
            </a:lvl9pPr>
          </a:lstStyle>
          <a:p>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Title slide 2">
  <p:cSld name="TITLE_12">
    <p:spTree>
      <p:nvGrpSpPr>
        <p:cNvPr id="1" name="Shape 3840"/>
        <p:cNvGrpSpPr/>
        <p:nvPr/>
      </p:nvGrpSpPr>
      <p:grpSpPr>
        <a:xfrm>
          <a:off x="0" y="0"/>
          <a:ext cx="0" cy="0"/>
          <a:chOff x="0" y="0"/>
          <a:chExt cx="0" cy="0"/>
        </a:xfrm>
      </p:grpSpPr>
      <p:sp>
        <p:nvSpPr>
          <p:cNvPr id="3841" name="Google Shape;3841;g3dcfbff74e0_0_527"/>
          <p:cNvSpPr txBox="1">
            <a:spLocks noGrp="1"/>
          </p:cNvSpPr>
          <p:nvPr>
            <p:ph type="sldNum" idx="12"/>
          </p:nvPr>
        </p:nvSpPr>
        <p:spPr>
          <a:xfrm>
            <a:off x="16949550" y="9144000"/>
            <a:ext cx="805200" cy="558600"/>
          </a:xfrm>
          <a:prstGeom prst="rect">
            <a:avLst/>
          </a:prstGeom>
          <a:noFill/>
          <a:ln>
            <a:noFill/>
          </a:ln>
        </p:spPr>
        <p:txBody>
          <a:bodyPr spcFirstLastPara="1" wrap="square" lIns="182850" tIns="182850" rIns="182850" bIns="182850" anchor="ctr" anchorCtr="0">
            <a:noAutofit/>
          </a:bodyPr>
          <a:lstStyle>
            <a:lvl1pPr lvl="0">
              <a:buNone/>
              <a:defRPr sz="2800">
                <a:latin typeface="Helvetica Neue"/>
                <a:ea typeface="Helvetica Neue"/>
                <a:cs typeface="Helvetica Neue"/>
                <a:sym typeface="Helvetica Neue"/>
              </a:defRPr>
            </a:lvl1pPr>
            <a:lvl2pPr lvl="1">
              <a:buNone/>
              <a:defRPr sz="2800">
                <a:latin typeface="Helvetica Neue"/>
                <a:ea typeface="Helvetica Neue"/>
                <a:cs typeface="Helvetica Neue"/>
                <a:sym typeface="Helvetica Neue"/>
              </a:defRPr>
            </a:lvl2pPr>
            <a:lvl3pPr lvl="2">
              <a:buNone/>
              <a:defRPr sz="2800">
                <a:latin typeface="Helvetica Neue"/>
                <a:ea typeface="Helvetica Neue"/>
                <a:cs typeface="Helvetica Neue"/>
                <a:sym typeface="Helvetica Neue"/>
              </a:defRPr>
            </a:lvl3pPr>
            <a:lvl4pPr lvl="3">
              <a:buNone/>
              <a:defRPr sz="2800">
                <a:latin typeface="Helvetica Neue"/>
                <a:ea typeface="Helvetica Neue"/>
                <a:cs typeface="Helvetica Neue"/>
                <a:sym typeface="Helvetica Neue"/>
              </a:defRPr>
            </a:lvl4pPr>
            <a:lvl5pPr lvl="4">
              <a:buNone/>
              <a:defRPr sz="2800">
                <a:latin typeface="Helvetica Neue"/>
                <a:ea typeface="Helvetica Neue"/>
                <a:cs typeface="Helvetica Neue"/>
                <a:sym typeface="Helvetica Neue"/>
              </a:defRPr>
            </a:lvl5pPr>
            <a:lvl6pPr lvl="5">
              <a:buNone/>
              <a:defRPr sz="2800">
                <a:latin typeface="Helvetica Neue"/>
                <a:ea typeface="Helvetica Neue"/>
                <a:cs typeface="Helvetica Neue"/>
                <a:sym typeface="Helvetica Neue"/>
              </a:defRPr>
            </a:lvl6pPr>
            <a:lvl7pPr lvl="6">
              <a:buNone/>
              <a:defRPr sz="2800">
                <a:latin typeface="Helvetica Neue"/>
                <a:ea typeface="Helvetica Neue"/>
                <a:cs typeface="Helvetica Neue"/>
                <a:sym typeface="Helvetica Neue"/>
              </a:defRPr>
            </a:lvl7pPr>
            <a:lvl8pPr lvl="7">
              <a:buNone/>
              <a:defRPr sz="2800">
                <a:latin typeface="Helvetica Neue"/>
                <a:ea typeface="Helvetica Neue"/>
                <a:cs typeface="Helvetica Neue"/>
                <a:sym typeface="Helvetica Neue"/>
              </a:defRPr>
            </a:lvl8pPr>
            <a:lvl9pPr lvl="8">
              <a:buNone/>
              <a:defRPr sz="2800">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3842"/>
        <p:cNvGrpSpPr/>
        <p:nvPr/>
      </p:nvGrpSpPr>
      <p:grpSpPr>
        <a:xfrm>
          <a:off x="0" y="0"/>
          <a:ext cx="0" cy="0"/>
          <a:chOff x="0" y="0"/>
          <a:chExt cx="0" cy="0"/>
        </a:xfrm>
      </p:grpSpPr>
      <p:sp>
        <p:nvSpPr>
          <p:cNvPr id="3843" name="Google Shape;3843;g3dcfbff74e0_0_529"/>
          <p:cNvSpPr txBox="1">
            <a:spLocks noGrp="1"/>
          </p:cNvSpPr>
          <p:nvPr>
            <p:ph type="title"/>
          </p:nvPr>
        </p:nvSpPr>
        <p:spPr>
          <a:xfrm>
            <a:off x="757600" y="566950"/>
            <a:ext cx="16906800" cy="789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844" name="Google Shape;3844;g3dcfbff74e0_0_529"/>
          <p:cNvSpPr txBox="1">
            <a:spLocks noGrp="1"/>
          </p:cNvSpPr>
          <p:nvPr>
            <p:ph type="body" idx="1"/>
          </p:nvPr>
        </p:nvSpPr>
        <p:spPr>
          <a:xfrm>
            <a:off x="757600" y="2514600"/>
            <a:ext cx="12044400" cy="6120000"/>
          </a:xfrm>
          <a:prstGeom prst="rect">
            <a:avLst/>
          </a:prstGeom>
          <a:noFill/>
          <a:ln>
            <a:noFill/>
          </a:ln>
        </p:spPr>
        <p:txBody>
          <a:bodyPr spcFirstLastPara="1" wrap="square" lIns="0" tIns="0" rIns="0" bIns="0" anchor="t" anchorCtr="0">
            <a:spAutoFit/>
          </a:bodyPr>
          <a:lstStyle>
            <a:lvl1pPr marL="457200" lvl="0" indent="-381000" algn="l">
              <a:lnSpc>
                <a:spcPct val="115000"/>
              </a:lnSpc>
              <a:spcBef>
                <a:spcPts val="0"/>
              </a:spcBef>
              <a:spcAft>
                <a:spcPts val="0"/>
              </a:spcAft>
              <a:buClr>
                <a:srgbClr val="000000"/>
              </a:buClr>
              <a:buSzPts val="2400"/>
              <a:buChar char="•"/>
              <a:defRPr sz="2400">
                <a:solidFill>
                  <a:srgbClr val="000000"/>
                </a:solidFill>
              </a:defRPr>
            </a:lvl1pPr>
            <a:lvl2pPr marL="914400" lvl="1" indent="-381000" algn="l">
              <a:lnSpc>
                <a:spcPct val="115000"/>
              </a:lnSpc>
              <a:spcBef>
                <a:spcPts val="2000"/>
              </a:spcBef>
              <a:spcAft>
                <a:spcPts val="0"/>
              </a:spcAft>
              <a:buClr>
                <a:srgbClr val="000000"/>
              </a:buClr>
              <a:buSzPts val="2400"/>
              <a:buChar char="•"/>
              <a:defRPr sz="2400">
                <a:solidFill>
                  <a:srgbClr val="000000"/>
                </a:solidFill>
              </a:defRPr>
            </a:lvl2pPr>
            <a:lvl3pPr marL="1371600" lvl="2" indent="-381000" algn="l">
              <a:lnSpc>
                <a:spcPct val="115000"/>
              </a:lnSpc>
              <a:spcBef>
                <a:spcPts val="2000"/>
              </a:spcBef>
              <a:spcAft>
                <a:spcPts val="0"/>
              </a:spcAft>
              <a:buClr>
                <a:srgbClr val="000000"/>
              </a:buClr>
              <a:buSzPts val="2400"/>
              <a:buChar char="•"/>
              <a:defRPr sz="2400">
                <a:solidFill>
                  <a:srgbClr val="000000"/>
                </a:solidFill>
              </a:defRPr>
            </a:lvl3pPr>
            <a:lvl4pPr marL="1828800" lvl="3" indent="-381000" algn="l">
              <a:lnSpc>
                <a:spcPct val="115000"/>
              </a:lnSpc>
              <a:spcBef>
                <a:spcPts val="2000"/>
              </a:spcBef>
              <a:spcAft>
                <a:spcPts val="0"/>
              </a:spcAft>
              <a:buClr>
                <a:srgbClr val="000000"/>
              </a:buClr>
              <a:buSzPts val="2400"/>
              <a:buChar char="•"/>
              <a:defRPr sz="2400">
                <a:solidFill>
                  <a:srgbClr val="000000"/>
                </a:solidFill>
              </a:defRPr>
            </a:lvl4pPr>
            <a:lvl5pPr marL="2286000" lvl="4" indent="-381000" algn="l">
              <a:lnSpc>
                <a:spcPct val="115000"/>
              </a:lnSpc>
              <a:spcBef>
                <a:spcPts val="2000"/>
              </a:spcBef>
              <a:spcAft>
                <a:spcPts val="0"/>
              </a:spcAft>
              <a:buClr>
                <a:srgbClr val="000000"/>
              </a:buClr>
              <a:buSzPts val="2400"/>
              <a:buChar char="•"/>
              <a:defRPr sz="2400">
                <a:solidFill>
                  <a:srgbClr val="000000"/>
                </a:solidFill>
              </a:defRPr>
            </a:lvl5pPr>
            <a:lvl6pPr marL="2743200" lvl="5" indent="-381000" algn="l">
              <a:lnSpc>
                <a:spcPct val="115000"/>
              </a:lnSpc>
              <a:spcBef>
                <a:spcPts val="2000"/>
              </a:spcBef>
              <a:spcAft>
                <a:spcPts val="0"/>
              </a:spcAft>
              <a:buClr>
                <a:srgbClr val="000000"/>
              </a:buClr>
              <a:buSzPts val="2400"/>
              <a:buChar char="•"/>
              <a:defRPr sz="2400">
                <a:solidFill>
                  <a:srgbClr val="000000"/>
                </a:solidFill>
              </a:defRPr>
            </a:lvl6pPr>
            <a:lvl7pPr marL="3200400" lvl="6" indent="-381000" algn="l">
              <a:lnSpc>
                <a:spcPct val="115000"/>
              </a:lnSpc>
              <a:spcBef>
                <a:spcPts val="2000"/>
              </a:spcBef>
              <a:spcAft>
                <a:spcPts val="0"/>
              </a:spcAft>
              <a:buClr>
                <a:srgbClr val="000000"/>
              </a:buClr>
              <a:buSzPts val="2400"/>
              <a:buChar char="•"/>
              <a:defRPr sz="2400">
                <a:solidFill>
                  <a:srgbClr val="000000"/>
                </a:solidFill>
              </a:defRPr>
            </a:lvl7pPr>
            <a:lvl8pPr marL="3657600" lvl="7" indent="-381000" algn="l">
              <a:lnSpc>
                <a:spcPct val="115000"/>
              </a:lnSpc>
              <a:spcBef>
                <a:spcPts val="2000"/>
              </a:spcBef>
              <a:spcAft>
                <a:spcPts val="0"/>
              </a:spcAft>
              <a:buClr>
                <a:srgbClr val="000000"/>
              </a:buClr>
              <a:buSzPts val="2400"/>
              <a:buChar char="•"/>
              <a:defRPr sz="2400">
                <a:solidFill>
                  <a:srgbClr val="000000"/>
                </a:solidFill>
              </a:defRPr>
            </a:lvl8pPr>
            <a:lvl9pPr marL="4114800" lvl="8" indent="-381000" algn="l">
              <a:lnSpc>
                <a:spcPct val="115000"/>
              </a:lnSpc>
              <a:spcBef>
                <a:spcPts val="2000"/>
              </a:spcBef>
              <a:spcAft>
                <a:spcPts val="2000"/>
              </a:spcAft>
              <a:buClr>
                <a:srgbClr val="000000"/>
              </a:buClr>
              <a:buSzPts val="2400"/>
              <a:buChar char="་"/>
              <a:defRPr sz="2400">
                <a:solidFill>
                  <a:srgbClr val="000000"/>
                </a:solidFill>
              </a:defRPr>
            </a:lvl9pPr>
          </a:lstStyle>
          <a:p>
            <a:endParaRPr/>
          </a:p>
        </p:txBody>
      </p:sp>
      <p:sp>
        <p:nvSpPr>
          <p:cNvPr id="3845" name="Google Shape;3845;g3dcfbff74e0_0_529"/>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grpSp>
        <p:nvGrpSpPr>
          <p:cNvPr id="3846" name="Google Shape;3846;g3dcfbff74e0_0_529"/>
          <p:cNvGrpSpPr/>
          <p:nvPr/>
        </p:nvGrpSpPr>
        <p:grpSpPr>
          <a:xfrm>
            <a:off x="699543" y="9578870"/>
            <a:ext cx="860353" cy="172004"/>
            <a:chOff x="1751220" y="2553305"/>
            <a:chExt cx="8690433" cy="1751564"/>
          </a:xfrm>
        </p:grpSpPr>
        <p:grpSp>
          <p:nvGrpSpPr>
            <p:cNvPr id="3847" name="Google Shape;3847;g3dcfbff74e0_0_529"/>
            <p:cNvGrpSpPr/>
            <p:nvPr/>
          </p:nvGrpSpPr>
          <p:grpSpPr>
            <a:xfrm>
              <a:off x="4940894" y="2609525"/>
              <a:ext cx="5500759" cy="1694643"/>
              <a:chOff x="4940894" y="2609525"/>
              <a:chExt cx="5500759" cy="1694643"/>
            </a:xfrm>
          </p:grpSpPr>
          <p:sp>
            <p:nvSpPr>
              <p:cNvPr id="3848" name="Google Shape;3848;g3dcfbff74e0_0_52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49" name="Google Shape;3849;g3dcfbff74e0_0_52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50" name="Google Shape;3850;g3dcfbff74e0_0_52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51" name="Google Shape;3851;g3dcfbff74e0_0_52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852" name="Google Shape;3852;g3dcfbff74e0_0_529"/>
            <p:cNvGrpSpPr/>
            <p:nvPr/>
          </p:nvGrpSpPr>
          <p:grpSpPr>
            <a:xfrm>
              <a:off x="1751220" y="2553305"/>
              <a:ext cx="2635412" cy="1751564"/>
              <a:chOff x="1751220" y="2553305"/>
              <a:chExt cx="2635412" cy="1751564"/>
            </a:xfrm>
          </p:grpSpPr>
          <p:grpSp>
            <p:nvGrpSpPr>
              <p:cNvPr id="3853" name="Google Shape;3853;g3dcfbff74e0_0_529"/>
              <p:cNvGrpSpPr/>
              <p:nvPr/>
            </p:nvGrpSpPr>
            <p:grpSpPr>
              <a:xfrm>
                <a:off x="1751220" y="2553305"/>
                <a:ext cx="2635412" cy="1751564"/>
                <a:chOff x="1751220" y="2553305"/>
                <a:chExt cx="2635412" cy="1751564"/>
              </a:xfrm>
            </p:grpSpPr>
            <p:sp>
              <p:nvSpPr>
                <p:cNvPr id="3854" name="Google Shape;3854;g3dcfbff74e0_0_52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55" name="Google Shape;3855;g3dcfbff74e0_0_52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56" name="Google Shape;3856;g3dcfbff74e0_0_52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57" name="Google Shape;3857;g3dcfbff74e0_0_52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858" name="Google Shape;3858;g3dcfbff74e0_0_52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859" name="Google Shape;3859;g3dcfbff74e0_0_529"/>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extLst>
    <p:ext uri="{DCECCB84-F9BA-43D5-87BE-67443E8EF086}">
      <p15:sldGuideLst xmlns:p15="http://schemas.microsoft.com/office/powerpoint/2012/main">
        <p15:guide id="1" orient="horz" pos="6142">
          <p15:clr>
            <a:srgbClr val="E46962"/>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7_Points (Four)">
  <p:cSld name="TITLE_AND_BODY_2_2_1_2_1_2">
    <p:spTree>
      <p:nvGrpSpPr>
        <p:cNvPr id="1" name="Shape 376"/>
        <p:cNvGrpSpPr/>
        <p:nvPr/>
      </p:nvGrpSpPr>
      <p:grpSpPr>
        <a:xfrm>
          <a:off x="0" y="0"/>
          <a:ext cx="0" cy="0"/>
          <a:chOff x="0" y="0"/>
          <a:chExt cx="0" cy="0"/>
        </a:xfrm>
      </p:grpSpPr>
      <p:sp>
        <p:nvSpPr>
          <p:cNvPr id="377" name="Google Shape;377;p97"/>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78" name="Google Shape;378;p97"/>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9" name="Google Shape;379;p97"/>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80" name="Google Shape;380;p97"/>
          <p:cNvSpPr txBox="1">
            <a:spLocks noGrp="1"/>
          </p:cNvSpPr>
          <p:nvPr>
            <p:ph type="title" idx="3"/>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81" name="Google Shape;381;p97"/>
          <p:cNvSpPr txBox="1">
            <a:spLocks noGrp="1"/>
          </p:cNvSpPr>
          <p:nvPr>
            <p:ph type="body" idx="4"/>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82" name="Google Shape;382;p97"/>
          <p:cNvSpPr txBox="1">
            <a:spLocks noGrp="1"/>
          </p:cNvSpPr>
          <p:nvPr>
            <p:ph type="title" idx="5"/>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83" name="Google Shape;383;p97"/>
          <p:cNvSpPr txBox="1">
            <a:spLocks noGrp="1"/>
          </p:cNvSpPr>
          <p:nvPr>
            <p:ph type="body" idx="6"/>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84" name="Google Shape;384;p97"/>
          <p:cNvSpPr txBox="1">
            <a:spLocks noGrp="1"/>
          </p:cNvSpPr>
          <p:nvPr>
            <p:ph type="title" idx="7"/>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85" name="Google Shape;385;p97"/>
          <p:cNvSpPr txBox="1">
            <a:spLocks noGrp="1"/>
          </p:cNvSpPr>
          <p:nvPr>
            <p:ph type="body" idx="8"/>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86" name="Google Shape;386;p9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0_Big Stat">
  <p:cSld name="TITLE_1_3">
    <p:spTree>
      <p:nvGrpSpPr>
        <p:cNvPr id="1" name="Shape 387"/>
        <p:cNvGrpSpPr/>
        <p:nvPr/>
      </p:nvGrpSpPr>
      <p:grpSpPr>
        <a:xfrm>
          <a:off x="0" y="0"/>
          <a:ext cx="0" cy="0"/>
          <a:chOff x="0" y="0"/>
          <a:chExt cx="0" cy="0"/>
        </a:xfrm>
      </p:grpSpPr>
      <p:sp>
        <p:nvSpPr>
          <p:cNvPr id="388" name="Google Shape;388;p98"/>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89" name="Google Shape;389;p98"/>
          <p:cNvSpPr txBox="1">
            <a:spLocks noGrp="1"/>
          </p:cNvSpPr>
          <p:nvPr>
            <p:ph type="ctrTitle"/>
          </p:nvPr>
        </p:nvSpPr>
        <p:spPr>
          <a:xfrm>
            <a:off x="1403600" y="3383280"/>
            <a:ext cx="140817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a:endParaRPr/>
          </a:p>
        </p:txBody>
      </p:sp>
      <p:sp>
        <p:nvSpPr>
          <p:cNvPr id="390" name="Google Shape;390;p98"/>
          <p:cNvSpPr txBox="1">
            <a:spLocks noGrp="1"/>
          </p:cNvSpPr>
          <p:nvPr>
            <p:ph type="subTitle" idx="2"/>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91" name="Google Shape;391;p98"/>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92" name="Google Shape;392;p9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3_Stats (Two)">
  <p:cSld name="TITLE_1_1_2">
    <p:spTree>
      <p:nvGrpSpPr>
        <p:cNvPr id="1" name="Shape 393"/>
        <p:cNvGrpSpPr/>
        <p:nvPr/>
      </p:nvGrpSpPr>
      <p:grpSpPr>
        <a:xfrm>
          <a:off x="0" y="0"/>
          <a:ext cx="0" cy="0"/>
          <a:chOff x="0" y="0"/>
          <a:chExt cx="0" cy="0"/>
        </a:xfrm>
      </p:grpSpPr>
      <p:sp>
        <p:nvSpPr>
          <p:cNvPr id="394" name="Google Shape;394;p99"/>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95" name="Google Shape;395;p99"/>
          <p:cNvSpPr txBox="1">
            <a:spLocks noGrp="1"/>
          </p:cNvSpPr>
          <p:nvPr>
            <p:ph type="ctrTitle"/>
          </p:nvPr>
        </p:nvSpPr>
        <p:spPr>
          <a:xfrm>
            <a:off x="140360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96" name="Google Shape;396;p99"/>
          <p:cNvSpPr txBox="1">
            <a:spLocks noGrp="1"/>
          </p:cNvSpPr>
          <p:nvPr>
            <p:ph type="subTitle" idx="2"/>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97" name="Google Shape;397;p99"/>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98" name="Google Shape;398;p99"/>
          <p:cNvSpPr txBox="1">
            <a:spLocks noGrp="1"/>
          </p:cNvSpPr>
          <p:nvPr>
            <p:ph type="ctrTitle" idx="4"/>
          </p:nvPr>
        </p:nvSpPr>
        <p:spPr>
          <a:xfrm>
            <a:off x="1055675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99" name="Google Shape;399;p99"/>
          <p:cNvSpPr txBox="1">
            <a:spLocks noGrp="1"/>
          </p:cNvSpPr>
          <p:nvPr>
            <p:ph type="subTitle" idx="5"/>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00" name="Google Shape;400;p9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4_Agenda 1">
  <p:cSld name="SECTION_HEADER_2_2_4">
    <p:spTree>
      <p:nvGrpSpPr>
        <p:cNvPr id="1" name="Shape 60"/>
        <p:cNvGrpSpPr/>
        <p:nvPr/>
      </p:nvGrpSpPr>
      <p:grpSpPr>
        <a:xfrm>
          <a:off x="0" y="0"/>
          <a:ext cx="0" cy="0"/>
          <a:chOff x="0" y="0"/>
          <a:chExt cx="0" cy="0"/>
        </a:xfrm>
      </p:grpSpPr>
      <p:sp>
        <p:nvSpPr>
          <p:cNvPr id="61" name="Google Shape;61;p55"/>
          <p:cNvSpPr/>
          <p:nvPr/>
        </p:nvSpPr>
        <p:spPr>
          <a:xfrm>
            <a:off x="0" y="25"/>
            <a:ext cx="84444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55"/>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63" name="Google Shape;63;p5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6_Stats (Three)">
  <p:cSld name="TITLE_1_1_1_1">
    <p:spTree>
      <p:nvGrpSpPr>
        <p:cNvPr id="1" name="Shape 401"/>
        <p:cNvGrpSpPr/>
        <p:nvPr/>
      </p:nvGrpSpPr>
      <p:grpSpPr>
        <a:xfrm>
          <a:off x="0" y="0"/>
          <a:ext cx="0" cy="0"/>
          <a:chOff x="0" y="0"/>
          <a:chExt cx="0" cy="0"/>
        </a:xfrm>
      </p:grpSpPr>
      <p:sp>
        <p:nvSpPr>
          <p:cNvPr id="402" name="Google Shape;402;p100"/>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a:endParaRPr/>
          </a:p>
        </p:txBody>
      </p:sp>
      <p:sp>
        <p:nvSpPr>
          <p:cNvPr id="403" name="Google Shape;403;p100"/>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04" name="Google Shape;404;p100"/>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05" name="Google Shape;405;p10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06" name="Google Shape;406;p100"/>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07" name="Google Shape;407;p100"/>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08" name="Google Shape;408;p100"/>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09" name="Google Shape;409;p100"/>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10" name="Google Shape;410;p10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59_Stat (Half)">
  <p:cSld name="TITLE_1_2_2_4">
    <p:spTree>
      <p:nvGrpSpPr>
        <p:cNvPr id="1" name="Shape 411"/>
        <p:cNvGrpSpPr/>
        <p:nvPr/>
      </p:nvGrpSpPr>
      <p:grpSpPr>
        <a:xfrm>
          <a:off x="0" y="0"/>
          <a:ext cx="0" cy="0"/>
          <a:chOff x="0" y="0"/>
          <a:chExt cx="0" cy="0"/>
        </a:xfrm>
      </p:grpSpPr>
      <p:sp>
        <p:nvSpPr>
          <p:cNvPr id="412" name="Google Shape;412;p101"/>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13" name="Google Shape;413;p101"/>
          <p:cNvSpPr txBox="1">
            <a:spLocks noGrp="1"/>
          </p:cNvSpPr>
          <p:nvPr>
            <p:ph type="ctrTitle"/>
          </p:nvPr>
        </p:nvSpPr>
        <p:spPr>
          <a:xfrm>
            <a:off x="1403600"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414" name="Google Shape;414;p101"/>
          <p:cNvSpPr txBox="1">
            <a:spLocks noGrp="1"/>
          </p:cNvSpPr>
          <p:nvPr>
            <p:ph type="subTitle" idx="2"/>
          </p:nvPr>
        </p:nvSpPr>
        <p:spPr>
          <a:xfrm>
            <a:off x="1403655"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15" name="Google Shape;415;p10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16" name="Google Shape;416;p10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62_Stats (Half)">
  <p:cSld name="TITLE_1_2_6">
    <p:spTree>
      <p:nvGrpSpPr>
        <p:cNvPr id="1" name="Shape 417"/>
        <p:cNvGrpSpPr/>
        <p:nvPr/>
      </p:nvGrpSpPr>
      <p:grpSpPr>
        <a:xfrm>
          <a:off x="0" y="0"/>
          <a:ext cx="0" cy="0"/>
          <a:chOff x="0" y="0"/>
          <a:chExt cx="0" cy="0"/>
        </a:xfrm>
      </p:grpSpPr>
      <p:sp>
        <p:nvSpPr>
          <p:cNvPr id="418" name="Google Shape;418;p102"/>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19" name="Google Shape;419;p102"/>
          <p:cNvSpPr txBox="1">
            <a:spLocks noGrp="1"/>
          </p:cNvSpPr>
          <p:nvPr>
            <p:ph type="ctrTitle"/>
          </p:nvPr>
        </p:nvSpPr>
        <p:spPr>
          <a:xfrm>
            <a:off x="1403600"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20" name="Google Shape;420;p102"/>
          <p:cNvSpPr txBox="1">
            <a:spLocks noGrp="1"/>
          </p:cNvSpPr>
          <p:nvPr>
            <p:ph type="subTitle" idx="2"/>
          </p:nvPr>
        </p:nvSpPr>
        <p:spPr>
          <a:xfrm>
            <a:off x="1403655"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21" name="Google Shape;421;p102"/>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22" name="Google Shape;422;p102"/>
          <p:cNvSpPr txBox="1">
            <a:spLocks noGrp="1"/>
          </p:cNvSpPr>
          <p:nvPr>
            <p:ph type="ctrTitle" idx="4"/>
          </p:nvPr>
        </p:nvSpPr>
        <p:spPr>
          <a:xfrm>
            <a:off x="1403600"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23" name="Google Shape;423;p102"/>
          <p:cNvSpPr txBox="1">
            <a:spLocks noGrp="1"/>
          </p:cNvSpPr>
          <p:nvPr>
            <p:ph type="subTitle" idx="5"/>
          </p:nvPr>
        </p:nvSpPr>
        <p:spPr>
          <a:xfrm>
            <a:off x="1403655"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24" name="Google Shape;424;p10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65_Stat (Third)">
  <p:cSld name="TITLE_1_2_2_1_2">
    <p:spTree>
      <p:nvGrpSpPr>
        <p:cNvPr id="1" name="Shape 425"/>
        <p:cNvGrpSpPr/>
        <p:nvPr/>
      </p:nvGrpSpPr>
      <p:grpSpPr>
        <a:xfrm>
          <a:off x="0" y="0"/>
          <a:ext cx="0" cy="0"/>
          <a:chOff x="0" y="0"/>
          <a:chExt cx="0" cy="0"/>
        </a:xfrm>
      </p:grpSpPr>
      <p:sp>
        <p:nvSpPr>
          <p:cNvPr id="426" name="Google Shape;426;p103"/>
          <p:cNvSpPr txBox="1">
            <a:spLocks noGrp="1"/>
          </p:cNvSpPr>
          <p:nvPr>
            <p:ph type="subTitle" idx="1"/>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27" name="Google Shape;427;p103"/>
          <p:cNvSpPr txBox="1">
            <a:spLocks noGrp="1"/>
          </p:cNvSpPr>
          <p:nvPr>
            <p:ph type="ctrTitle"/>
          </p:nvPr>
        </p:nvSpPr>
        <p:spPr>
          <a:xfrm>
            <a:off x="69950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28" name="Google Shape;428;p103"/>
          <p:cNvSpPr txBox="1">
            <a:spLocks noGrp="1"/>
          </p:cNvSpPr>
          <p:nvPr>
            <p:ph type="subTitle" idx="2"/>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29" name="Google Shape;429;p103"/>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30" name="Google Shape;430;p10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68_Stats (Third)">
  <p:cSld name="TITLE_1_2_3_2">
    <p:spTree>
      <p:nvGrpSpPr>
        <p:cNvPr id="1" name="Shape 431"/>
        <p:cNvGrpSpPr/>
        <p:nvPr/>
      </p:nvGrpSpPr>
      <p:grpSpPr>
        <a:xfrm>
          <a:off x="0" y="0"/>
          <a:ext cx="0" cy="0"/>
          <a:chOff x="0" y="0"/>
          <a:chExt cx="0" cy="0"/>
        </a:xfrm>
      </p:grpSpPr>
      <p:sp>
        <p:nvSpPr>
          <p:cNvPr id="432" name="Google Shape;432;p104"/>
          <p:cNvSpPr txBox="1">
            <a:spLocks noGrp="1"/>
          </p:cNvSpPr>
          <p:nvPr>
            <p:ph type="subTitle" idx="1"/>
          </p:nvPr>
        </p:nvSpPr>
        <p:spPr>
          <a:xfrm>
            <a:off x="699516"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33" name="Google Shape;433;p104"/>
          <p:cNvSpPr txBox="1">
            <a:spLocks noGrp="1"/>
          </p:cNvSpPr>
          <p:nvPr>
            <p:ph type="ctrTitle"/>
          </p:nvPr>
        </p:nvSpPr>
        <p:spPr>
          <a:xfrm>
            <a:off x="69950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34" name="Google Shape;434;p104"/>
          <p:cNvSpPr txBox="1">
            <a:spLocks noGrp="1"/>
          </p:cNvSpPr>
          <p:nvPr>
            <p:ph type="subTitle" idx="2"/>
          </p:nvPr>
        </p:nvSpPr>
        <p:spPr>
          <a:xfrm>
            <a:off x="69953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35" name="Google Shape;435;p104"/>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36" name="Google Shape;436;p104"/>
          <p:cNvSpPr txBox="1">
            <a:spLocks noGrp="1"/>
          </p:cNvSpPr>
          <p:nvPr>
            <p:ph type="ctrTitle" idx="4"/>
          </p:nvPr>
        </p:nvSpPr>
        <p:spPr>
          <a:xfrm>
            <a:off x="69950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37" name="Google Shape;437;p104"/>
          <p:cNvSpPr txBox="1">
            <a:spLocks noGrp="1"/>
          </p:cNvSpPr>
          <p:nvPr>
            <p:ph type="subTitle" idx="5"/>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38" name="Google Shape;438;p10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71_End Card">
  <p:cSld name="SECTION_HEADER_2_1_2_3_1_1">
    <p:spTree>
      <p:nvGrpSpPr>
        <p:cNvPr id="1" name="Shape 439"/>
        <p:cNvGrpSpPr/>
        <p:nvPr/>
      </p:nvGrpSpPr>
      <p:grpSpPr>
        <a:xfrm>
          <a:off x="0" y="0"/>
          <a:ext cx="0" cy="0"/>
          <a:chOff x="0" y="0"/>
          <a:chExt cx="0" cy="0"/>
        </a:xfrm>
      </p:grpSpPr>
      <p:grpSp>
        <p:nvGrpSpPr>
          <p:cNvPr id="440" name="Google Shape;440;p105"/>
          <p:cNvGrpSpPr/>
          <p:nvPr/>
        </p:nvGrpSpPr>
        <p:grpSpPr>
          <a:xfrm>
            <a:off x="6572227" y="4638322"/>
            <a:ext cx="5143547" cy="1010357"/>
            <a:chOff x="6972261" y="4704558"/>
            <a:chExt cx="4343478" cy="877884"/>
          </a:xfrm>
        </p:grpSpPr>
        <p:grpSp>
          <p:nvGrpSpPr>
            <p:cNvPr id="441" name="Google Shape;441;p105"/>
            <p:cNvGrpSpPr/>
            <p:nvPr/>
          </p:nvGrpSpPr>
          <p:grpSpPr>
            <a:xfrm>
              <a:off x="8566460" y="4732735"/>
              <a:ext cx="2749279" cy="849355"/>
              <a:chOff x="4940894" y="2609525"/>
              <a:chExt cx="5500759" cy="1694643"/>
            </a:xfrm>
          </p:grpSpPr>
          <p:sp>
            <p:nvSpPr>
              <p:cNvPr id="442" name="Google Shape;442;p105"/>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443" name="Google Shape;443;p105"/>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444" name="Google Shape;444;p105"/>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445" name="Google Shape;445;p105"/>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446" name="Google Shape;446;p105"/>
            <p:cNvGrpSpPr/>
            <p:nvPr/>
          </p:nvGrpSpPr>
          <p:grpSpPr>
            <a:xfrm>
              <a:off x="6972261" y="4704558"/>
              <a:ext cx="1317179" cy="877884"/>
              <a:chOff x="1751220" y="2553305"/>
              <a:chExt cx="2635412" cy="1751564"/>
            </a:xfrm>
          </p:grpSpPr>
          <p:grpSp>
            <p:nvGrpSpPr>
              <p:cNvPr id="447" name="Google Shape;447;p105"/>
              <p:cNvGrpSpPr/>
              <p:nvPr/>
            </p:nvGrpSpPr>
            <p:grpSpPr>
              <a:xfrm>
                <a:off x="1751220" y="2553305"/>
                <a:ext cx="2635412" cy="1751564"/>
                <a:chOff x="1751220" y="2553305"/>
                <a:chExt cx="2635412" cy="1751564"/>
              </a:xfrm>
            </p:grpSpPr>
            <p:sp>
              <p:nvSpPr>
                <p:cNvPr id="448" name="Google Shape;448;p105"/>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9" name="Google Shape;449;p105"/>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0" name="Google Shape;450;p105"/>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1" name="Google Shape;451;p105"/>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452" name="Google Shape;452;p105"/>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453" name="Google Shape;453;p10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3_Title">
  <p:cSld name="TITLE_3">
    <p:spTree>
      <p:nvGrpSpPr>
        <p:cNvPr id="1" name="Shape 454"/>
        <p:cNvGrpSpPr/>
        <p:nvPr/>
      </p:nvGrpSpPr>
      <p:grpSpPr>
        <a:xfrm>
          <a:off x="0" y="0"/>
          <a:ext cx="0" cy="0"/>
          <a:chOff x="0" y="0"/>
          <a:chExt cx="0" cy="0"/>
        </a:xfrm>
      </p:grpSpPr>
      <p:sp>
        <p:nvSpPr>
          <p:cNvPr id="455" name="Google Shape;455;p106"/>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456" name="Google Shape;456;p106"/>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457" name="Google Shape;457;p106"/>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458" name="Google Shape;458;p106"/>
          <p:cNvSpPr txBox="1">
            <a:spLocks noGrp="1"/>
          </p:cNvSpPr>
          <p:nvPr>
            <p:ph type="ctrTitle"/>
          </p:nvPr>
        </p:nvSpPr>
        <p:spPr>
          <a:xfrm>
            <a:off x="704100" y="265175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459" name="Google Shape;459;p106"/>
          <p:cNvSpPr txBox="1">
            <a:spLocks noGrp="1"/>
          </p:cNvSpPr>
          <p:nvPr>
            <p:ph type="subTitle" idx="4"/>
          </p:nvPr>
        </p:nvSpPr>
        <p:spPr>
          <a:xfrm>
            <a:off x="704100" y="484632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460" name="Google Shape;460;p106"/>
          <p:cNvGrpSpPr/>
          <p:nvPr/>
        </p:nvGrpSpPr>
        <p:grpSpPr>
          <a:xfrm>
            <a:off x="15867399" y="9251826"/>
            <a:ext cx="1725920" cy="347510"/>
            <a:chOff x="15867399" y="9251826"/>
            <a:chExt cx="1725920" cy="347510"/>
          </a:xfrm>
        </p:grpSpPr>
        <p:grpSp>
          <p:nvGrpSpPr>
            <p:cNvPr id="461" name="Google Shape;461;p106"/>
            <p:cNvGrpSpPr/>
            <p:nvPr/>
          </p:nvGrpSpPr>
          <p:grpSpPr>
            <a:xfrm>
              <a:off x="16500868" y="9262980"/>
              <a:ext cx="1092451" cy="336217"/>
              <a:chOff x="4940894" y="2609525"/>
              <a:chExt cx="5500759" cy="1694643"/>
            </a:xfrm>
          </p:grpSpPr>
          <p:sp>
            <p:nvSpPr>
              <p:cNvPr id="462" name="Google Shape;462;p10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3" name="Google Shape;463;p10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4" name="Google Shape;464;p10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5" name="Google Shape;465;p10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466" name="Google Shape;466;p106"/>
            <p:cNvGrpSpPr/>
            <p:nvPr/>
          </p:nvGrpSpPr>
          <p:grpSpPr>
            <a:xfrm>
              <a:off x="15867399" y="9251826"/>
              <a:ext cx="523393" cy="347510"/>
              <a:chOff x="1751220" y="2553305"/>
              <a:chExt cx="2635412" cy="1751564"/>
            </a:xfrm>
          </p:grpSpPr>
          <p:grpSp>
            <p:nvGrpSpPr>
              <p:cNvPr id="467" name="Google Shape;467;p106"/>
              <p:cNvGrpSpPr/>
              <p:nvPr/>
            </p:nvGrpSpPr>
            <p:grpSpPr>
              <a:xfrm>
                <a:off x="1751220" y="2553305"/>
                <a:ext cx="2635412" cy="1751564"/>
                <a:chOff x="1751220" y="2553305"/>
                <a:chExt cx="2635412" cy="1751564"/>
              </a:xfrm>
            </p:grpSpPr>
            <p:sp>
              <p:nvSpPr>
                <p:cNvPr id="468" name="Google Shape;468;p10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9" name="Google Shape;469;p10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0" name="Google Shape;470;p10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1" name="Google Shape;471;p10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472" name="Google Shape;472;p10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473" name="Google Shape;473;p10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6_Agenda">
  <p:cSld name="SECTION_HEADER_2_2_3">
    <p:spTree>
      <p:nvGrpSpPr>
        <p:cNvPr id="1" name="Shape 474"/>
        <p:cNvGrpSpPr/>
        <p:nvPr/>
      </p:nvGrpSpPr>
      <p:grpSpPr>
        <a:xfrm>
          <a:off x="0" y="0"/>
          <a:ext cx="0" cy="0"/>
          <a:chOff x="0" y="0"/>
          <a:chExt cx="0" cy="0"/>
        </a:xfrm>
      </p:grpSpPr>
      <p:sp>
        <p:nvSpPr>
          <p:cNvPr id="475" name="Google Shape;475;p107"/>
          <p:cNvSpPr txBox="1">
            <a:spLocks noGrp="1"/>
          </p:cNvSpPr>
          <p:nvPr>
            <p:ph type="body" idx="1"/>
          </p:nvPr>
        </p:nvSpPr>
        <p:spPr>
          <a:xfrm>
            <a:off x="9852650" y="2743200"/>
            <a:ext cx="4928700" cy="6935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700"/>
              <a:buNone/>
              <a:defRPr sz="2700"/>
            </a:lvl1pPr>
            <a:lvl2pPr marL="914400" lvl="1" indent="-400050" algn="l">
              <a:lnSpc>
                <a:spcPct val="115000"/>
              </a:lnSpc>
              <a:spcBef>
                <a:spcPts val="18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476" name="Google Shape;476;p107"/>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477" name="Google Shape;477;p10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9_Schedule">
  <p:cSld name="SECTION_HEADER_2_2_1_2">
    <p:spTree>
      <p:nvGrpSpPr>
        <p:cNvPr id="1" name="Shape 478"/>
        <p:cNvGrpSpPr/>
        <p:nvPr/>
      </p:nvGrpSpPr>
      <p:grpSpPr>
        <a:xfrm>
          <a:off x="0" y="0"/>
          <a:ext cx="0" cy="0"/>
          <a:chOff x="0" y="0"/>
          <a:chExt cx="0" cy="0"/>
        </a:xfrm>
      </p:grpSpPr>
      <p:sp>
        <p:nvSpPr>
          <p:cNvPr id="479" name="Google Shape;479;p108"/>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480" name="Google Shape;480;p108"/>
          <p:cNvSpPr txBox="1">
            <a:spLocks noGrp="1"/>
          </p:cNvSpPr>
          <p:nvPr>
            <p:ph type="subTitle" idx="1"/>
          </p:nvPr>
        </p:nvSpPr>
        <p:spPr>
          <a:xfrm>
            <a:off x="8444450"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1" name="Google Shape;481;p108"/>
          <p:cNvSpPr txBox="1">
            <a:spLocks noGrp="1"/>
          </p:cNvSpPr>
          <p:nvPr>
            <p:ph type="subTitle" idx="2"/>
          </p:nvPr>
        </p:nvSpPr>
        <p:spPr>
          <a:xfrm>
            <a:off x="13373075"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2" name="Google Shape;482;p108"/>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3" name="Google Shape;483;p108"/>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4" name="Google Shape;484;p108"/>
          <p:cNvSpPr txBox="1">
            <a:spLocks noGrp="1"/>
          </p:cNvSpPr>
          <p:nvPr>
            <p:ph type="subTitle" idx="5"/>
          </p:nvPr>
        </p:nvSpPr>
        <p:spPr>
          <a:xfrm>
            <a:off x="8444450"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5" name="Google Shape;485;p108"/>
          <p:cNvSpPr txBox="1">
            <a:spLocks noGrp="1"/>
          </p:cNvSpPr>
          <p:nvPr>
            <p:ph type="subTitle" idx="6"/>
          </p:nvPr>
        </p:nvSpPr>
        <p:spPr>
          <a:xfrm>
            <a:off x="13373075"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6" name="Google Shape;486;p108"/>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7" name="Google Shape;487;p108"/>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8" name="Google Shape;488;p108"/>
          <p:cNvSpPr txBox="1">
            <a:spLocks noGrp="1"/>
          </p:cNvSpPr>
          <p:nvPr>
            <p:ph type="subTitle" idx="9"/>
          </p:nvPr>
        </p:nvSpPr>
        <p:spPr>
          <a:xfrm>
            <a:off x="8444450"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9" name="Google Shape;489;p108"/>
          <p:cNvSpPr txBox="1">
            <a:spLocks noGrp="1"/>
          </p:cNvSpPr>
          <p:nvPr>
            <p:ph type="subTitle" idx="13"/>
          </p:nvPr>
        </p:nvSpPr>
        <p:spPr>
          <a:xfrm>
            <a:off x="13373075"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90" name="Google Shape;490;p108"/>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1" name="Google Shape;491;p108"/>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2" name="Google Shape;492;p108"/>
          <p:cNvSpPr txBox="1">
            <a:spLocks noGrp="1"/>
          </p:cNvSpPr>
          <p:nvPr>
            <p:ph type="subTitle" idx="16"/>
          </p:nvPr>
        </p:nvSpPr>
        <p:spPr>
          <a:xfrm>
            <a:off x="8444450"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93" name="Google Shape;493;p108"/>
          <p:cNvSpPr txBox="1">
            <a:spLocks noGrp="1"/>
          </p:cNvSpPr>
          <p:nvPr>
            <p:ph type="subTitle" idx="17"/>
          </p:nvPr>
        </p:nvSpPr>
        <p:spPr>
          <a:xfrm>
            <a:off x="13373075"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94" name="Google Shape;494;p108"/>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5" name="Google Shape;495;p108"/>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6" name="Google Shape;496;p108"/>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7" name="Google Shape;497;p108"/>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8" name="Google Shape;498;p108"/>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9" name="Google Shape;499;p108"/>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0" name="Google Shape;500;p108"/>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1" name="Google Shape;501;p108"/>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2" name="Google Shape;502;p108"/>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3" name="Google Shape;503;p108"/>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4" name="Google Shape;504;p10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2_Mission">
  <p:cSld name="SECTION_HEADER_2_1_2_1_2">
    <p:spTree>
      <p:nvGrpSpPr>
        <p:cNvPr id="1" name="Shape 505"/>
        <p:cNvGrpSpPr/>
        <p:nvPr/>
      </p:nvGrpSpPr>
      <p:grpSpPr>
        <a:xfrm>
          <a:off x="0" y="0"/>
          <a:ext cx="0" cy="0"/>
          <a:chOff x="0" y="0"/>
          <a:chExt cx="0" cy="0"/>
        </a:xfrm>
      </p:grpSpPr>
      <p:sp>
        <p:nvSpPr>
          <p:cNvPr id="506" name="Google Shape;506;p109"/>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507" name="Google Shape;507;p109"/>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508" name="Google Shape;508;p10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4_Agenda 1 2">
  <p:cSld name="SECTION_HEADER_2_2_4_2">
    <p:spTree>
      <p:nvGrpSpPr>
        <p:cNvPr id="1" name="Shape 64"/>
        <p:cNvGrpSpPr/>
        <p:nvPr/>
      </p:nvGrpSpPr>
      <p:grpSpPr>
        <a:xfrm>
          <a:off x="0" y="0"/>
          <a:ext cx="0" cy="0"/>
          <a:chOff x="0" y="0"/>
          <a:chExt cx="0" cy="0"/>
        </a:xfrm>
      </p:grpSpPr>
      <p:sp>
        <p:nvSpPr>
          <p:cNvPr id="65" name="Google Shape;65;p56"/>
          <p:cNvSpPr/>
          <p:nvPr/>
        </p:nvSpPr>
        <p:spPr>
          <a:xfrm>
            <a:off x="0" y="25"/>
            <a:ext cx="84444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56"/>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67" name="Google Shape;67;p5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5_Quote">
  <p:cSld name="SECTION_HEADER_2_1_2_2_2">
    <p:spTree>
      <p:nvGrpSpPr>
        <p:cNvPr id="1" name="Shape 509"/>
        <p:cNvGrpSpPr/>
        <p:nvPr/>
      </p:nvGrpSpPr>
      <p:grpSpPr>
        <a:xfrm>
          <a:off x="0" y="0"/>
          <a:ext cx="0" cy="0"/>
          <a:chOff x="0" y="0"/>
          <a:chExt cx="0" cy="0"/>
        </a:xfrm>
      </p:grpSpPr>
      <p:sp>
        <p:nvSpPr>
          <p:cNvPr id="510" name="Google Shape;510;p110"/>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511" name="Google Shape;511;p110"/>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512" name="Google Shape;512;p11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8_Section">
  <p:cSld name="SECTION_HEADER_2_3_2">
    <p:spTree>
      <p:nvGrpSpPr>
        <p:cNvPr id="1" name="Shape 513"/>
        <p:cNvGrpSpPr/>
        <p:nvPr/>
      </p:nvGrpSpPr>
      <p:grpSpPr>
        <a:xfrm>
          <a:off x="0" y="0"/>
          <a:ext cx="0" cy="0"/>
          <a:chOff x="0" y="0"/>
          <a:chExt cx="0" cy="0"/>
        </a:xfrm>
      </p:grpSpPr>
      <p:sp>
        <p:nvSpPr>
          <p:cNvPr id="514" name="Google Shape;514;p111"/>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15" name="Google Shape;515;p11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1_Text">
  <p:cSld name="TITLE_AND_BODY_1_3">
    <p:spTree>
      <p:nvGrpSpPr>
        <p:cNvPr id="1" name="Shape 516"/>
        <p:cNvGrpSpPr/>
        <p:nvPr/>
      </p:nvGrpSpPr>
      <p:grpSpPr>
        <a:xfrm>
          <a:off x="0" y="0"/>
          <a:ext cx="0" cy="0"/>
          <a:chOff x="0" y="0"/>
          <a:chExt cx="0" cy="0"/>
        </a:xfrm>
      </p:grpSpPr>
      <p:sp>
        <p:nvSpPr>
          <p:cNvPr id="517" name="Google Shape;517;p112"/>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18" name="Google Shape;518;p112"/>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19" name="Google Shape;519;p112"/>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20" name="Google Shape;520;p11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4_Text (Two-Thirds)">
  <p:cSld name="TITLE_AND_BODY_1_1_3">
    <p:spTree>
      <p:nvGrpSpPr>
        <p:cNvPr id="1" name="Shape 521"/>
        <p:cNvGrpSpPr/>
        <p:nvPr/>
      </p:nvGrpSpPr>
      <p:grpSpPr>
        <a:xfrm>
          <a:off x="0" y="0"/>
          <a:ext cx="0" cy="0"/>
          <a:chOff x="0" y="0"/>
          <a:chExt cx="0" cy="0"/>
        </a:xfrm>
      </p:grpSpPr>
      <p:sp>
        <p:nvSpPr>
          <p:cNvPr id="522" name="Google Shape;522;p113"/>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23" name="Google Shape;523;p113"/>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24" name="Google Shape;524;p113"/>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25" name="Google Shape;525;p11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7_Text (Half)">
  <p:cSld name="TITLE_AND_BODY_2_5">
    <p:spTree>
      <p:nvGrpSpPr>
        <p:cNvPr id="1" name="Shape 526"/>
        <p:cNvGrpSpPr/>
        <p:nvPr/>
      </p:nvGrpSpPr>
      <p:grpSpPr>
        <a:xfrm>
          <a:off x="0" y="0"/>
          <a:ext cx="0" cy="0"/>
          <a:chOff x="0" y="0"/>
          <a:chExt cx="0" cy="0"/>
        </a:xfrm>
      </p:grpSpPr>
      <p:sp>
        <p:nvSpPr>
          <p:cNvPr id="527" name="Google Shape;527;p114"/>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28" name="Google Shape;528;p114"/>
          <p:cNvSpPr txBox="1">
            <a:spLocks noGrp="1"/>
          </p:cNvSpPr>
          <p:nvPr>
            <p:ph type="body" idx="1"/>
          </p:nvPr>
        </p:nvSpPr>
        <p:spPr>
          <a:xfrm>
            <a:off x="699525" y="4969750"/>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29" name="Google Shape;529;p114"/>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30" name="Google Shape;530;p11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0_Text (Third)">
  <p:cSld name="TITLE_AND_BODY_2_1_3">
    <p:spTree>
      <p:nvGrpSpPr>
        <p:cNvPr id="1" name="Shape 531"/>
        <p:cNvGrpSpPr/>
        <p:nvPr/>
      </p:nvGrpSpPr>
      <p:grpSpPr>
        <a:xfrm>
          <a:off x="0" y="0"/>
          <a:ext cx="0" cy="0"/>
          <a:chOff x="0" y="0"/>
          <a:chExt cx="0" cy="0"/>
        </a:xfrm>
      </p:grpSpPr>
      <p:sp>
        <p:nvSpPr>
          <p:cNvPr id="532" name="Google Shape;532;p115"/>
          <p:cNvSpPr txBox="1">
            <a:spLocks noGrp="1"/>
          </p:cNvSpPr>
          <p:nvPr>
            <p:ph type="title"/>
          </p:nvPr>
        </p:nvSpPr>
        <p:spPr>
          <a:xfrm>
            <a:off x="699525" y="2651750"/>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33" name="Google Shape;533;p115"/>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34" name="Google Shape;534;p115"/>
          <p:cNvSpPr txBox="1">
            <a:spLocks noGrp="1"/>
          </p:cNvSpPr>
          <p:nvPr>
            <p:ph type="subTitle" idx="2"/>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35" name="Google Shape;535;p11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3_Columns (Two)">
  <p:cSld name="TITLE_AND_BODY_2_2_3">
    <p:spTree>
      <p:nvGrpSpPr>
        <p:cNvPr id="1" name="Shape 536"/>
        <p:cNvGrpSpPr/>
        <p:nvPr/>
      </p:nvGrpSpPr>
      <p:grpSpPr>
        <a:xfrm>
          <a:off x="0" y="0"/>
          <a:ext cx="0" cy="0"/>
          <a:chOff x="0" y="0"/>
          <a:chExt cx="0" cy="0"/>
        </a:xfrm>
      </p:grpSpPr>
      <p:sp>
        <p:nvSpPr>
          <p:cNvPr id="537" name="Google Shape;537;p116"/>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38" name="Google Shape;538;p116"/>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39" name="Google Shape;539;p11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40" name="Google Shape;540;p116"/>
          <p:cNvSpPr txBox="1">
            <a:spLocks noGrp="1"/>
          </p:cNvSpPr>
          <p:nvPr>
            <p:ph type="title" idx="3"/>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41" name="Google Shape;541;p116"/>
          <p:cNvSpPr txBox="1">
            <a:spLocks noGrp="1"/>
          </p:cNvSpPr>
          <p:nvPr>
            <p:ph type="body" idx="4"/>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42" name="Google Shape;542;p11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6_Columns (Three)">
  <p:cSld name="TITLE_AND_BODY_2_2_1_4">
    <p:spTree>
      <p:nvGrpSpPr>
        <p:cNvPr id="1" name="Shape 543"/>
        <p:cNvGrpSpPr/>
        <p:nvPr/>
      </p:nvGrpSpPr>
      <p:grpSpPr>
        <a:xfrm>
          <a:off x="0" y="0"/>
          <a:ext cx="0" cy="0"/>
          <a:chOff x="0" y="0"/>
          <a:chExt cx="0" cy="0"/>
        </a:xfrm>
      </p:grpSpPr>
      <p:sp>
        <p:nvSpPr>
          <p:cNvPr id="544" name="Google Shape;544;p117"/>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45" name="Google Shape;545;p117"/>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46" name="Google Shape;546;p117"/>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47" name="Google Shape;547;p117"/>
          <p:cNvSpPr txBox="1">
            <a:spLocks noGrp="1"/>
          </p:cNvSpPr>
          <p:nvPr>
            <p:ph type="title" idx="3"/>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48" name="Google Shape;548;p117"/>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49" name="Google Shape;549;p117"/>
          <p:cNvSpPr txBox="1">
            <a:spLocks noGrp="1"/>
          </p:cNvSpPr>
          <p:nvPr>
            <p:ph type="title" idx="5"/>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0" name="Google Shape;550;p117"/>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51" name="Google Shape;551;p11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9_Columns (Four)">
  <p:cSld name="TITLE_AND_BODY_2_2_1_1_2">
    <p:spTree>
      <p:nvGrpSpPr>
        <p:cNvPr id="1" name="Shape 552"/>
        <p:cNvGrpSpPr/>
        <p:nvPr/>
      </p:nvGrpSpPr>
      <p:grpSpPr>
        <a:xfrm>
          <a:off x="0" y="0"/>
          <a:ext cx="0" cy="0"/>
          <a:chOff x="0" y="0"/>
          <a:chExt cx="0" cy="0"/>
        </a:xfrm>
      </p:grpSpPr>
      <p:sp>
        <p:nvSpPr>
          <p:cNvPr id="553" name="Google Shape;553;p118"/>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4" name="Google Shape;554;p118"/>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55" name="Google Shape;555;p118"/>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56" name="Google Shape;556;p118"/>
          <p:cNvSpPr txBox="1">
            <a:spLocks noGrp="1"/>
          </p:cNvSpPr>
          <p:nvPr>
            <p:ph type="title" idx="3"/>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7" name="Google Shape;557;p118"/>
          <p:cNvSpPr txBox="1">
            <a:spLocks noGrp="1"/>
          </p:cNvSpPr>
          <p:nvPr>
            <p:ph type="body" idx="4"/>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58" name="Google Shape;558;p118"/>
          <p:cNvSpPr txBox="1">
            <a:spLocks noGrp="1"/>
          </p:cNvSpPr>
          <p:nvPr>
            <p:ph type="title" idx="5"/>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9" name="Google Shape;559;p118"/>
          <p:cNvSpPr txBox="1">
            <a:spLocks noGrp="1"/>
          </p:cNvSpPr>
          <p:nvPr>
            <p:ph type="body" idx="6"/>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0" name="Google Shape;560;p118"/>
          <p:cNvSpPr txBox="1">
            <a:spLocks noGrp="1"/>
          </p:cNvSpPr>
          <p:nvPr>
            <p:ph type="title" idx="7"/>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61" name="Google Shape;561;p118"/>
          <p:cNvSpPr txBox="1">
            <a:spLocks noGrp="1"/>
          </p:cNvSpPr>
          <p:nvPr>
            <p:ph type="body" idx="8"/>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2" name="Google Shape;562;p11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2_Points (Two)">
  <p:cSld name="TITLE_AND_BODY_2_2_1_2_2_2">
    <p:spTree>
      <p:nvGrpSpPr>
        <p:cNvPr id="1" name="Shape 563"/>
        <p:cNvGrpSpPr/>
        <p:nvPr/>
      </p:nvGrpSpPr>
      <p:grpSpPr>
        <a:xfrm>
          <a:off x="0" y="0"/>
          <a:ext cx="0" cy="0"/>
          <a:chOff x="0" y="0"/>
          <a:chExt cx="0" cy="0"/>
        </a:xfrm>
      </p:grpSpPr>
      <p:sp>
        <p:nvSpPr>
          <p:cNvPr id="564" name="Google Shape;564;p119"/>
          <p:cNvSpPr txBox="1">
            <a:spLocks noGrp="1"/>
          </p:cNvSpPr>
          <p:nvPr>
            <p:ph type="title"/>
          </p:nvPr>
        </p:nvSpPr>
        <p:spPr>
          <a:xfrm>
            <a:off x="1403600"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65" name="Google Shape;565;p119"/>
          <p:cNvSpPr txBox="1">
            <a:spLocks noGrp="1"/>
          </p:cNvSpPr>
          <p:nvPr>
            <p:ph type="body" idx="1"/>
          </p:nvPr>
        </p:nvSpPr>
        <p:spPr>
          <a:xfrm>
            <a:off x="1403600" y="7895900"/>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6" name="Google Shape;566;p119"/>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67" name="Google Shape;567;p119"/>
          <p:cNvSpPr txBox="1">
            <a:spLocks noGrp="1"/>
          </p:cNvSpPr>
          <p:nvPr>
            <p:ph type="title" idx="3"/>
          </p:nvPr>
        </p:nvSpPr>
        <p:spPr>
          <a:xfrm>
            <a:off x="10556725"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68" name="Google Shape;568;p119"/>
          <p:cNvSpPr txBox="1">
            <a:spLocks noGrp="1"/>
          </p:cNvSpPr>
          <p:nvPr>
            <p:ph type="body" idx="4"/>
          </p:nvPr>
        </p:nvSpPr>
        <p:spPr>
          <a:xfrm>
            <a:off x="10556725" y="7895899"/>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9" name="Google Shape;569;p11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4_Agenda 1 1">
  <p:cSld name="SECTION_HEADER_2_2_4_1">
    <p:spTree>
      <p:nvGrpSpPr>
        <p:cNvPr id="1" name="Shape 68"/>
        <p:cNvGrpSpPr/>
        <p:nvPr/>
      </p:nvGrpSpPr>
      <p:grpSpPr>
        <a:xfrm>
          <a:off x="0" y="0"/>
          <a:ext cx="0" cy="0"/>
          <a:chOff x="0" y="0"/>
          <a:chExt cx="0" cy="0"/>
        </a:xfrm>
      </p:grpSpPr>
      <p:sp>
        <p:nvSpPr>
          <p:cNvPr id="69" name="Google Shape;69;p57"/>
          <p:cNvSpPr/>
          <p:nvPr/>
        </p:nvSpPr>
        <p:spPr>
          <a:xfrm>
            <a:off x="0" y="25"/>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57"/>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1" name="Google Shape;71;p5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5_Points (Three)">
  <p:cSld name="TITLE_AND_BODY_2_2_1_2_4">
    <p:spTree>
      <p:nvGrpSpPr>
        <p:cNvPr id="1" name="Shape 570"/>
        <p:cNvGrpSpPr/>
        <p:nvPr/>
      </p:nvGrpSpPr>
      <p:grpSpPr>
        <a:xfrm>
          <a:off x="0" y="0"/>
          <a:ext cx="0" cy="0"/>
          <a:chOff x="0" y="0"/>
          <a:chExt cx="0" cy="0"/>
        </a:xfrm>
      </p:grpSpPr>
      <p:sp>
        <p:nvSpPr>
          <p:cNvPr id="571" name="Google Shape;571;p120"/>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72" name="Google Shape;572;p120"/>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73" name="Google Shape;573;p120"/>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74" name="Google Shape;574;p120"/>
          <p:cNvSpPr txBox="1">
            <a:spLocks noGrp="1"/>
          </p:cNvSpPr>
          <p:nvPr>
            <p:ph type="title" idx="3"/>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75" name="Google Shape;575;p120"/>
          <p:cNvSpPr txBox="1">
            <a:spLocks noGrp="1"/>
          </p:cNvSpPr>
          <p:nvPr>
            <p:ph type="body" idx="4"/>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76" name="Google Shape;576;p120"/>
          <p:cNvSpPr txBox="1">
            <a:spLocks noGrp="1"/>
          </p:cNvSpPr>
          <p:nvPr>
            <p:ph type="title" idx="5"/>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77" name="Google Shape;577;p120"/>
          <p:cNvSpPr txBox="1">
            <a:spLocks noGrp="1"/>
          </p:cNvSpPr>
          <p:nvPr>
            <p:ph type="body" idx="6"/>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78" name="Google Shape;578;p12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8_Points (Four)">
  <p:cSld name="TITLE_AND_BODY_2_2_1_2_1_3">
    <p:spTree>
      <p:nvGrpSpPr>
        <p:cNvPr id="1" name="Shape 579"/>
        <p:cNvGrpSpPr/>
        <p:nvPr/>
      </p:nvGrpSpPr>
      <p:grpSpPr>
        <a:xfrm>
          <a:off x="0" y="0"/>
          <a:ext cx="0" cy="0"/>
          <a:chOff x="0" y="0"/>
          <a:chExt cx="0" cy="0"/>
        </a:xfrm>
      </p:grpSpPr>
      <p:sp>
        <p:nvSpPr>
          <p:cNvPr id="580" name="Google Shape;580;p121"/>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1" name="Google Shape;581;p121"/>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2" name="Google Shape;582;p121"/>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83" name="Google Shape;583;p121"/>
          <p:cNvSpPr txBox="1">
            <a:spLocks noGrp="1"/>
          </p:cNvSpPr>
          <p:nvPr>
            <p:ph type="title" idx="3"/>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4" name="Google Shape;584;p121"/>
          <p:cNvSpPr txBox="1">
            <a:spLocks noGrp="1"/>
          </p:cNvSpPr>
          <p:nvPr>
            <p:ph type="body" idx="4"/>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5" name="Google Shape;585;p121"/>
          <p:cNvSpPr txBox="1">
            <a:spLocks noGrp="1"/>
          </p:cNvSpPr>
          <p:nvPr>
            <p:ph type="title" idx="5"/>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6" name="Google Shape;586;p121"/>
          <p:cNvSpPr txBox="1">
            <a:spLocks noGrp="1"/>
          </p:cNvSpPr>
          <p:nvPr>
            <p:ph type="body" idx="6"/>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7" name="Google Shape;587;p121"/>
          <p:cNvSpPr txBox="1">
            <a:spLocks noGrp="1"/>
          </p:cNvSpPr>
          <p:nvPr>
            <p:ph type="title" idx="7"/>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8" name="Google Shape;588;p121"/>
          <p:cNvSpPr txBox="1">
            <a:spLocks noGrp="1"/>
          </p:cNvSpPr>
          <p:nvPr>
            <p:ph type="body" idx="8"/>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9" name="Google Shape;589;p12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1_Big Stat">
  <p:cSld name="TITLE_1_4">
    <p:spTree>
      <p:nvGrpSpPr>
        <p:cNvPr id="1" name="Shape 590"/>
        <p:cNvGrpSpPr/>
        <p:nvPr/>
      </p:nvGrpSpPr>
      <p:grpSpPr>
        <a:xfrm>
          <a:off x="0" y="0"/>
          <a:ext cx="0" cy="0"/>
          <a:chOff x="0" y="0"/>
          <a:chExt cx="0" cy="0"/>
        </a:xfrm>
      </p:grpSpPr>
      <p:sp>
        <p:nvSpPr>
          <p:cNvPr id="591" name="Google Shape;591;p122"/>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92" name="Google Shape;592;p122"/>
          <p:cNvSpPr txBox="1">
            <a:spLocks noGrp="1"/>
          </p:cNvSpPr>
          <p:nvPr>
            <p:ph type="ctrTitle"/>
          </p:nvPr>
        </p:nvSpPr>
        <p:spPr>
          <a:xfrm>
            <a:off x="1403600" y="3383280"/>
            <a:ext cx="140817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593" name="Google Shape;593;p122"/>
          <p:cNvSpPr txBox="1">
            <a:spLocks noGrp="1"/>
          </p:cNvSpPr>
          <p:nvPr>
            <p:ph type="subTitle" idx="2"/>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594" name="Google Shape;594;p122"/>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595" name="Google Shape;595;p12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54_Stats (Two)">
  <p:cSld name="TITLE_1_1_3">
    <p:spTree>
      <p:nvGrpSpPr>
        <p:cNvPr id="1" name="Shape 596"/>
        <p:cNvGrpSpPr/>
        <p:nvPr/>
      </p:nvGrpSpPr>
      <p:grpSpPr>
        <a:xfrm>
          <a:off x="0" y="0"/>
          <a:ext cx="0" cy="0"/>
          <a:chOff x="0" y="0"/>
          <a:chExt cx="0" cy="0"/>
        </a:xfrm>
      </p:grpSpPr>
      <p:sp>
        <p:nvSpPr>
          <p:cNvPr id="597" name="Google Shape;597;p123"/>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98" name="Google Shape;598;p123"/>
          <p:cNvSpPr txBox="1">
            <a:spLocks noGrp="1"/>
          </p:cNvSpPr>
          <p:nvPr>
            <p:ph type="ctrTitle"/>
          </p:nvPr>
        </p:nvSpPr>
        <p:spPr>
          <a:xfrm>
            <a:off x="140360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599" name="Google Shape;599;p123"/>
          <p:cNvSpPr txBox="1">
            <a:spLocks noGrp="1"/>
          </p:cNvSpPr>
          <p:nvPr>
            <p:ph type="subTitle" idx="2"/>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00" name="Google Shape;600;p12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01" name="Google Shape;601;p123"/>
          <p:cNvSpPr txBox="1">
            <a:spLocks noGrp="1"/>
          </p:cNvSpPr>
          <p:nvPr>
            <p:ph type="ctrTitle" idx="4"/>
          </p:nvPr>
        </p:nvSpPr>
        <p:spPr>
          <a:xfrm>
            <a:off x="1055675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602" name="Google Shape;602;p123"/>
          <p:cNvSpPr txBox="1">
            <a:spLocks noGrp="1"/>
          </p:cNvSpPr>
          <p:nvPr>
            <p:ph type="subTitle" idx="5"/>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03" name="Google Shape;603;p12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57_Stats (Three)">
  <p:cSld name="TITLE_1_1_1_2">
    <p:spTree>
      <p:nvGrpSpPr>
        <p:cNvPr id="1" name="Shape 604"/>
        <p:cNvGrpSpPr/>
        <p:nvPr/>
      </p:nvGrpSpPr>
      <p:grpSpPr>
        <a:xfrm>
          <a:off x="0" y="0"/>
          <a:ext cx="0" cy="0"/>
          <a:chOff x="0" y="0"/>
          <a:chExt cx="0" cy="0"/>
        </a:xfrm>
      </p:grpSpPr>
      <p:sp>
        <p:nvSpPr>
          <p:cNvPr id="605" name="Google Shape;605;p124"/>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06" name="Google Shape;606;p124"/>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07" name="Google Shape;607;p124"/>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08" name="Google Shape;608;p12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09" name="Google Shape;609;p124"/>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10" name="Google Shape;610;p124"/>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11" name="Google Shape;611;p124"/>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12" name="Google Shape;612;p124"/>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13" name="Google Shape;613;p12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60_Stat (Half)">
  <p:cSld name="TITLE_1_2_2_5">
    <p:spTree>
      <p:nvGrpSpPr>
        <p:cNvPr id="1" name="Shape 614"/>
        <p:cNvGrpSpPr/>
        <p:nvPr/>
      </p:nvGrpSpPr>
      <p:grpSpPr>
        <a:xfrm>
          <a:off x="0" y="0"/>
          <a:ext cx="0" cy="0"/>
          <a:chOff x="0" y="0"/>
          <a:chExt cx="0" cy="0"/>
        </a:xfrm>
      </p:grpSpPr>
      <p:sp>
        <p:nvSpPr>
          <p:cNvPr id="615" name="Google Shape;615;p125"/>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16" name="Google Shape;616;p125"/>
          <p:cNvSpPr txBox="1">
            <a:spLocks noGrp="1"/>
          </p:cNvSpPr>
          <p:nvPr>
            <p:ph type="ctrTitle"/>
          </p:nvPr>
        </p:nvSpPr>
        <p:spPr>
          <a:xfrm>
            <a:off x="1403600"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617" name="Google Shape;617;p125"/>
          <p:cNvSpPr txBox="1">
            <a:spLocks noGrp="1"/>
          </p:cNvSpPr>
          <p:nvPr>
            <p:ph type="subTitle" idx="2"/>
          </p:nvPr>
        </p:nvSpPr>
        <p:spPr>
          <a:xfrm>
            <a:off x="1403655"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18" name="Google Shape;618;p12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19" name="Google Shape;619;p12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63_Stats (Half)">
  <p:cSld name="TITLE_1_2_7">
    <p:spTree>
      <p:nvGrpSpPr>
        <p:cNvPr id="1" name="Shape 620"/>
        <p:cNvGrpSpPr/>
        <p:nvPr/>
      </p:nvGrpSpPr>
      <p:grpSpPr>
        <a:xfrm>
          <a:off x="0" y="0"/>
          <a:ext cx="0" cy="0"/>
          <a:chOff x="0" y="0"/>
          <a:chExt cx="0" cy="0"/>
        </a:xfrm>
      </p:grpSpPr>
      <p:sp>
        <p:nvSpPr>
          <p:cNvPr id="621" name="Google Shape;621;p126"/>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22" name="Google Shape;622;p126"/>
          <p:cNvSpPr txBox="1">
            <a:spLocks noGrp="1"/>
          </p:cNvSpPr>
          <p:nvPr>
            <p:ph type="ctrTitle"/>
          </p:nvPr>
        </p:nvSpPr>
        <p:spPr>
          <a:xfrm>
            <a:off x="1403600"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23" name="Google Shape;623;p126"/>
          <p:cNvSpPr txBox="1">
            <a:spLocks noGrp="1"/>
          </p:cNvSpPr>
          <p:nvPr>
            <p:ph type="subTitle" idx="2"/>
          </p:nvPr>
        </p:nvSpPr>
        <p:spPr>
          <a:xfrm>
            <a:off x="1403655"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24" name="Google Shape;624;p12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25" name="Google Shape;625;p126"/>
          <p:cNvSpPr txBox="1">
            <a:spLocks noGrp="1"/>
          </p:cNvSpPr>
          <p:nvPr>
            <p:ph type="ctrTitle" idx="4"/>
          </p:nvPr>
        </p:nvSpPr>
        <p:spPr>
          <a:xfrm>
            <a:off x="1403600"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26" name="Google Shape;626;p126"/>
          <p:cNvSpPr txBox="1">
            <a:spLocks noGrp="1"/>
          </p:cNvSpPr>
          <p:nvPr>
            <p:ph type="subTitle" idx="5"/>
          </p:nvPr>
        </p:nvSpPr>
        <p:spPr>
          <a:xfrm>
            <a:off x="1403655"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27" name="Google Shape;627;p12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66_Stat (Third)">
  <p:cSld name="TITLE_1_2_2_1_3">
    <p:spTree>
      <p:nvGrpSpPr>
        <p:cNvPr id="1" name="Shape 628"/>
        <p:cNvGrpSpPr/>
        <p:nvPr/>
      </p:nvGrpSpPr>
      <p:grpSpPr>
        <a:xfrm>
          <a:off x="0" y="0"/>
          <a:ext cx="0" cy="0"/>
          <a:chOff x="0" y="0"/>
          <a:chExt cx="0" cy="0"/>
        </a:xfrm>
      </p:grpSpPr>
      <p:sp>
        <p:nvSpPr>
          <p:cNvPr id="629" name="Google Shape;629;p127"/>
          <p:cNvSpPr txBox="1">
            <a:spLocks noGrp="1"/>
          </p:cNvSpPr>
          <p:nvPr>
            <p:ph type="subTitle" idx="1"/>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30" name="Google Shape;630;p127"/>
          <p:cNvSpPr txBox="1">
            <a:spLocks noGrp="1"/>
          </p:cNvSpPr>
          <p:nvPr>
            <p:ph type="ctrTitle"/>
          </p:nvPr>
        </p:nvSpPr>
        <p:spPr>
          <a:xfrm>
            <a:off x="69950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31" name="Google Shape;631;p127"/>
          <p:cNvSpPr txBox="1">
            <a:spLocks noGrp="1"/>
          </p:cNvSpPr>
          <p:nvPr>
            <p:ph type="subTitle" idx="2"/>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32" name="Google Shape;632;p127"/>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33" name="Google Shape;633;p12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69_Stats (Third)">
  <p:cSld name="TITLE_1_2_3_3">
    <p:spTree>
      <p:nvGrpSpPr>
        <p:cNvPr id="1" name="Shape 634"/>
        <p:cNvGrpSpPr/>
        <p:nvPr/>
      </p:nvGrpSpPr>
      <p:grpSpPr>
        <a:xfrm>
          <a:off x="0" y="0"/>
          <a:ext cx="0" cy="0"/>
          <a:chOff x="0" y="0"/>
          <a:chExt cx="0" cy="0"/>
        </a:xfrm>
      </p:grpSpPr>
      <p:sp>
        <p:nvSpPr>
          <p:cNvPr id="635" name="Google Shape;635;p128"/>
          <p:cNvSpPr txBox="1">
            <a:spLocks noGrp="1"/>
          </p:cNvSpPr>
          <p:nvPr>
            <p:ph type="subTitle" idx="1"/>
          </p:nvPr>
        </p:nvSpPr>
        <p:spPr>
          <a:xfrm>
            <a:off x="699516"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636" name="Google Shape;636;p128"/>
          <p:cNvSpPr txBox="1">
            <a:spLocks noGrp="1"/>
          </p:cNvSpPr>
          <p:nvPr>
            <p:ph type="ctrTitle"/>
          </p:nvPr>
        </p:nvSpPr>
        <p:spPr>
          <a:xfrm>
            <a:off x="69950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37" name="Google Shape;637;p128"/>
          <p:cNvSpPr txBox="1">
            <a:spLocks noGrp="1"/>
          </p:cNvSpPr>
          <p:nvPr>
            <p:ph type="subTitle" idx="2"/>
          </p:nvPr>
        </p:nvSpPr>
        <p:spPr>
          <a:xfrm>
            <a:off x="69953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38" name="Google Shape;638;p128"/>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39" name="Google Shape;639;p128"/>
          <p:cNvSpPr txBox="1">
            <a:spLocks noGrp="1"/>
          </p:cNvSpPr>
          <p:nvPr>
            <p:ph type="ctrTitle" idx="4"/>
          </p:nvPr>
        </p:nvSpPr>
        <p:spPr>
          <a:xfrm>
            <a:off x="69950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40" name="Google Shape;640;p128"/>
          <p:cNvSpPr txBox="1">
            <a:spLocks noGrp="1"/>
          </p:cNvSpPr>
          <p:nvPr>
            <p:ph type="subTitle" idx="5"/>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41" name="Google Shape;641;p12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72_End Card">
  <p:cSld name="SECTION_HEADER_2_1_2_3_1_2">
    <p:spTree>
      <p:nvGrpSpPr>
        <p:cNvPr id="1" name="Shape 642"/>
        <p:cNvGrpSpPr/>
        <p:nvPr/>
      </p:nvGrpSpPr>
      <p:grpSpPr>
        <a:xfrm>
          <a:off x="0" y="0"/>
          <a:ext cx="0" cy="0"/>
          <a:chOff x="0" y="0"/>
          <a:chExt cx="0" cy="0"/>
        </a:xfrm>
      </p:grpSpPr>
      <p:grpSp>
        <p:nvGrpSpPr>
          <p:cNvPr id="643" name="Google Shape;643;p129"/>
          <p:cNvGrpSpPr/>
          <p:nvPr/>
        </p:nvGrpSpPr>
        <p:grpSpPr>
          <a:xfrm>
            <a:off x="6572066" y="4629153"/>
            <a:ext cx="5143867" cy="1028694"/>
            <a:chOff x="1751220" y="2553305"/>
            <a:chExt cx="8690433" cy="1751564"/>
          </a:xfrm>
        </p:grpSpPr>
        <p:grpSp>
          <p:nvGrpSpPr>
            <p:cNvPr id="644" name="Google Shape;644;p129"/>
            <p:cNvGrpSpPr/>
            <p:nvPr/>
          </p:nvGrpSpPr>
          <p:grpSpPr>
            <a:xfrm>
              <a:off x="4940894" y="2609525"/>
              <a:ext cx="5500759" cy="1694643"/>
              <a:chOff x="4940894" y="2609525"/>
              <a:chExt cx="5500759" cy="1694643"/>
            </a:xfrm>
          </p:grpSpPr>
          <p:sp>
            <p:nvSpPr>
              <p:cNvPr id="645" name="Google Shape;645;p12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6" name="Google Shape;646;p12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7" name="Google Shape;647;p12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8" name="Google Shape;648;p12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649" name="Google Shape;649;p129"/>
            <p:cNvGrpSpPr/>
            <p:nvPr/>
          </p:nvGrpSpPr>
          <p:grpSpPr>
            <a:xfrm>
              <a:off x="1751220" y="2553305"/>
              <a:ext cx="2635412" cy="1751564"/>
              <a:chOff x="1751220" y="2553305"/>
              <a:chExt cx="2635412" cy="1751564"/>
            </a:xfrm>
          </p:grpSpPr>
          <p:grpSp>
            <p:nvGrpSpPr>
              <p:cNvPr id="650" name="Google Shape;650;p129"/>
              <p:cNvGrpSpPr/>
              <p:nvPr/>
            </p:nvGrpSpPr>
            <p:grpSpPr>
              <a:xfrm>
                <a:off x="1751220" y="2553305"/>
                <a:ext cx="2635412" cy="1751564"/>
                <a:chOff x="1751220" y="2553305"/>
                <a:chExt cx="2635412" cy="1751564"/>
              </a:xfrm>
            </p:grpSpPr>
            <p:sp>
              <p:nvSpPr>
                <p:cNvPr id="651" name="Google Shape;651;p12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2" name="Google Shape;652;p12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3" name="Google Shape;653;p12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4" name="Google Shape;654;p12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655" name="Google Shape;655;p12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656" name="Google Shape;656;p12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4_Agenda 1 1 2">
  <p:cSld name="SECTION_HEADER_2_2_4_1_2">
    <p:spTree>
      <p:nvGrpSpPr>
        <p:cNvPr id="1" name="Shape 72"/>
        <p:cNvGrpSpPr/>
        <p:nvPr/>
      </p:nvGrpSpPr>
      <p:grpSpPr>
        <a:xfrm>
          <a:off x="0" y="0"/>
          <a:ext cx="0" cy="0"/>
          <a:chOff x="0" y="0"/>
          <a:chExt cx="0" cy="0"/>
        </a:xfrm>
      </p:grpSpPr>
      <p:sp>
        <p:nvSpPr>
          <p:cNvPr id="73" name="Google Shape;73;p58"/>
          <p:cNvSpPr/>
          <p:nvPr/>
        </p:nvSpPr>
        <p:spPr>
          <a:xfrm>
            <a:off x="14079400" y="0"/>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58"/>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5" name="Google Shape;75;p5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73_White">
  <p:cSld name="SECTION_HEADER_2_1_2_3">
    <p:spTree>
      <p:nvGrpSpPr>
        <p:cNvPr id="1" name="Shape 657"/>
        <p:cNvGrpSpPr/>
        <p:nvPr/>
      </p:nvGrpSpPr>
      <p:grpSpPr>
        <a:xfrm>
          <a:off x="0" y="0"/>
          <a:ext cx="0" cy="0"/>
          <a:chOff x="0" y="0"/>
          <a:chExt cx="0" cy="0"/>
        </a:xfrm>
      </p:grpSpPr>
      <p:sp>
        <p:nvSpPr>
          <p:cNvPr id="658" name="Google Shape;658;p13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74_Color">
  <p:cSld name="SECTION_HEADER_2_1_1">
    <p:spTree>
      <p:nvGrpSpPr>
        <p:cNvPr id="1" name="Shape 659"/>
        <p:cNvGrpSpPr/>
        <p:nvPr/>
      </p:nvGrpSpPr>
      <p:grpSpPr>
        <a:xfrm>
          <a:off x="0" y="0"/>
          <a:ext cx="0" cy="0"/>
          <a:chOff x="0" y="0"/>
          <a:chExt cx="0" cy="0"/>
        </a:xfrm>
      </p:grpSpPr>
      <p:sp>
        <p:nvSpPr>
          <p:cNvPr id="660" name="Google Shape;660;p13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75_Black">
  <p:cSld name="SECTION_HEADER_2_1_1_1">
    <p:spTree>
      <p:nvGrpSpPr>
        <p:cNvPr id="1" name="Shape 661"/>
        <p:cNvGrpSpPr/>
        <p:nvPr/>
      </p:nvGrpSpPr>
      <p:grpSpPr>
        <a:xfrm>
          <a:off x="0" y="0"/>
          <a:ext cx="0" cy="0"/>
          <a:chOff x="0" y="0"/>
          <a:chExt cx="0" cy="0"/>
        </a:xfrm>
      </p:grpSpPr>
      <p:sp>
        <p:nvSpPr>
          <p:cNvPr id="662" name="Google Shape;662;p132"/>
          <p:cNvSpPr/>
          <p:nvPr/>
        </p:nvSpPr>
        <p:spPr>
          <a:xfrm>
            <a:off x="1042072" y="3444113"/>
            <a:ext cx="1414800" cy="1101000"/>
          </a:xfrm>
          <a:prstGeom prst="rect">
            <a:avLst/>
          </a:prstGeom>
          <a:solidFill>
            <a:srgbClr val="4E43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132"/>
          <p:cNvSpPr/>
          <p:nvPr/>
        </p:nvSpPr>
        <p:spPr>
          <a:xfrm>
            <a:off x="3161112" y="3444113"/>
            <a:ext cx="1406400" cy="1101000"/>
          </a:xfrm>
          <a:prstGeom prst="rect">
            <a:avLst/>
          </a:prstGeom>
          <a:solidFill>
            <a:srgbClr val="0062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132"/>
          <p:cNvSpPr/>
          <p:nvPr/>
        </p:nvSpPr>
        <p:spPr>
          <a:xfrm>
            <a:off x="5292002" y="3444113"/>
            <a:ext cx="1414800" cy="1101000"/>
          </a:xfrm>
          <a:prstGeom prst="rect">
            <a:avLst/>
          </a:prstGeom>
          <a:solidFill>
            <a:srgbClr val="0071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132"/>
          <p:cNvSpPr/>
          <p:nvPr/>
        </p:nvSpPr>
        <p:spPr>
          <a:xfrm>
            <a:off x="7390807" y="3444113"/>
            <a:ext cx="1417200" cy="1101000"/>
          </a:xfrm>
          <a:prstGeom prst="rect">
            <a:avLst/>
          </a:prstGeom>
          <a:solidFill>
            <a:srgbClr val="007A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132"/>
          <p:cNvSpPr/>
          <p:nvPr/>
        </p:nvSpPr>
        <p:spPr>
          <a:xfrm>
            <a:off x="9492032" y="3444113"/>
            <a:ext cx="1417200" cy="1101000"/>
          </a:xfrm>
          <a:prstGeom prst="rect">
            <a:avLst/>
          </a:prstGeom>
          <a:solidFill>
            <a:srgbClr val="1A76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132"/>
          <p:cNvSpPr/>
          <p:nvPr/>
        </p:nvSpPr>
        <p:spPr>
          <a:xfrm>
            <a:off x="11607408" y="3444113"/>
            <a:ext cx="1417200" cy="1101000"/>
          </a:xfrm>
          <a:prstGeom prst="rect">
            <a:avLst/>
          </a:prstGeom>
          <a:solidFill>
            <a:srgbClr val="CA311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132"/>
          <p:cNvSpPr/>
          <p:nvPr/>
        </p:nvSpPr>
        <p:spPr>
          <a:xfrm>
            <a:off x="13702558" y="3444113"/>
            <a:ext cx="1417200" cy="1101000"/>
          </a:xfrm>
          <a:prstGeom prst="rect">
            <a:avLst/>
          </a:prstGeom>
          <a:solidFill>
            <a:srgbClr val="A33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132"/>
          <p:cNvSpPr/>
          <p:nvPr/>
        </p:nvSpPr>
        <p:spPr>
          <a:xfrm>
            <a:off x="15828728" y="3444113"/>
            <a:ext cx="1417200" cy="1101000"/>
          </a:xfrm>
          <a:prstGeom prst="rect">
            <a:avLst/>
          </a:prstGeom>
          <a:solidFill>
            <a:srgbClr val="633B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132"/>
          <p:cNvSpPr/>
          <p:nvPr/>
        </p:nvSpPr>
        <p:spPr>
          <a:xfrm>
            <a:off x="1042072" y="5741888"/>
            <a:ext cx="1414800" cy="1101000"/>
          </a:xfrm>
          <a:prstGeom prst="rect">
            <a:avLst/>
          </a:prstGeom>
          <a:solidFill>
            <a:srgbClr val="B5B5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132"/>
          <p:cNvSpPr/>
          <p:nvPr/>
        </p:nvSpPr>
        <p:spPr>
          <a:xfrm>
            <a:off x="3161112" y="5741888"/>
            <a:ext cx="1406400" cy="1101000"/>
          </a:xfrm>
          <a:prstGeom prst="rect">
            <a:avLst/>
          </a:prstGeom>
          <a:solidFill>
            <a:srgbClr val="AFD3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132"/>
          <p:cNvSpPr/>
          <p:nvPr/>
        </p:nvSpPr>
        <p:spPr>
          <a:xfrm>
            <a:off x="5292002" y="5741888"/>
            <a:ext cx="1414800" cy="1101000"/>
          </a:xfrm>
          <a:prstGeom prst="rect">
            <a:avLst/>
          </a:prstGeom>
          <a:solidFill>
            <a:srgbClr val="C8E7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132"/>
          <p:cNvSpPr/>
          <p:nvPr/>
        </p:nvSpPr>
        <p:spPr>
          <a:xfrm>
            <a:off x="7390807" y="5741888"/>
            <a:ext cx="1417200" cy="1101000"/>
          </a:xfrm>
          <a:prstGeom prst="rect">
            <a:avLst/>
          </a:prstGeom>
          <a:solidFill>
            <a:srgbClr val="BFE0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132"/>
          <p:cNvSpPr/>
          <p:nvPr/>
        </p:nvSpPr>
        <p:spPr>
          <a:xfrm>
            <a:off x="9492032" y="5741888"/>
            <a:ext cx="1417200" cy="1101000"/>
          </a:xfrm>
          <a:prstGeom prst="rect">
            <a:avLst/>
          </a:prstGeom>
          <a:solidFill>
            <a:srgbClr val="B2CD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132"/>
          <p:cNvSpPr/>
          <p:nvPr/>
        </p:nvSpPr>
        <p:spPr>
          <a:xfrm>
            <a:off x="11607408" y="5741888"/>
            <a:ext cx="1417200" cy="1101000"/>
          </a:xfrm>
          <a:prstGeom prst="rect">
            <a:avLst/>
          </a:prstGeom>
          <a:solidFill>
            <a:srgbClr val="FBD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132"/>
          <p:cNvSpPr/>
          <p:nvPr/>
        </p:nvSpPr>
        <p:spPr>
          <a:xfrm>
            <a:off x="13702558" y="5741888"/>
            <a:ext cx="1417200" cy="1101000"/>
          </a:xfrm>
          <a:prstGeom prst="rect">
            <a:avLst/>
          </a:prstGeom>
          <a:solidFill>
            <a:srgbClr val="FBE3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132"/>
          <p:cNvSpPr/>
          <p:nvPr/>
        </p:nvSpPr>
        <p:spPr>
          <a:xfrm>
            <a:off x="15828728" y="5741888"/>
            <a:ext cx="1417200" cy="1101000"/>
          </a:xfrm>
          <a:prstGeom prst="rect">
            <a:avLst/>
          </a:prstGeom>
          <a:solidFill>
            <a:srgbClr val="D4CAE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132"/>
          <p:cNvSpPr/>
          <p:nvPr/>
        </p:nvSpPr>
        <p:spPr>
          <a:xfrm>
            <a:off x="10050" y="0"/>
            <a:ext cx="18267900" cy="10287000"/>
          </a:xfrm>
          <a:prstGeom prst="rect">
            <a:avLst/>
          </a:prstGeom>
          <a:solidFill>
            <a:srgbClr val="000000"/>
          </a:solidFill>
          <a:ln w="9525" cap="flat" cmpd="sng">
            <a:solidFill>
              <a:srgbClr val="465A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13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683"/>
        <p:cNvGrpSpPr/>
        <p:nvPr/>
      </p:nvGrpSpPr>
      <p:grpSpPr>
        <a:xfrm>
          <a:off x="0" y="0"/>
          <a:ext cx="0" cy="0"/>
          <a:chOff x="0" y="0"/>
          <a:chExt cx="0" cy="0"/>
        </a:xfrm>
      </p:grpSpPr>
      <p:sp>
        <p:nvSpPr>
          <p:cNvPr id="684" name="Google Shape;684;p46"/>
          <p:cNvSpPr txBox="1">
            <a:spLocks noGrp="1"/>
          </p:cNvSpPr>
          <p:nvPr>
            <p:ph type="title"/>
          </p:nvPr>
        </p:nvSpPr>
        <p:spPr>
          <a:xfrm>
            <a:off x="757600" y="566950"/>
            <a:ext cx="16906800" cy="789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685" name="Google Shape;685;p46"/>
          <p:cNvSpPr txBox="1">
            <a:spLocks noGrp="1"/>
          </p:cNvSpPr>
          <p:nvPr>
            <p:ph type="body" idx="1"/>
          </p:nvPr>
        </p:nvSpPr>
        <p:spPr>
          <a:xfrm>
            <a:off x="757600" y="2514600"/>
            <a:ext cx="12044400" cy="6120000"/>
          </a:xfrm>
          <a:prstGeom prst="rect">
            <a:avLst/>
          </a:prstGeom>
          <a:noFill/>
          <a:ln>
            <a:noFill/>
          </a:ln>
        </p:spPr>
        <p:txBody>
          <a:bodyPr spcFirstLastPara="1" wrap="square" lIns="0" tIns="0" rIns="0" bIns="0" anchor="t" anchorCtr="0">
            <a:spAutoFit/>
          </a:bodyPr>
          <a:lstStyle>
            <a:lvl1pPr marL="457200" lvl="0" indent="-381000" algn="l">
              <a:lnSpc>
                <a:spcPct val="115000"/>
              </a:lnSpc>
              <a:spcBef>
                <a:spcPts val="0"/>
              </a:spcBef>
              <a:spcAft>
                <a:spcPts val="0"/>
              </a:spcAft>
              <a:buClr>
                <a:srgbClr val="000000"/>
              </a:buClr>
              <a:buSzPts val="2400"/>
              <a:buChar char="•"/>
              <a:defRPr sz="2400">
                <a:solidFill>
                  <a:srgbClr val="000000"/>
                </a:solidFill>
              </a:defRPr>
            </a:lvl1pPr>
            <a:lvl2pPr marL="914400" lvl="1" indent="-381000" algn="l">
              <a:lnSpc>
                <a:spcPct val="115000"/>
              </a:lnSpc>
              <a:spcBef>
                <a:spcPts val="2000"/>
              </a:spcBef>
              <a:spcAft>
                <a:spcPts val="0"/>
              </a:spcAft>
              <a:buClr>
                <a:srgbClr val="000000"/>
              </a:buClr>
              <a:buSzPts val="2400"/>
              <a:buChar char="•"/>
              <a:defRPr sz="2400">
                <a:solidFill>
                  <a:srgbClr val="000000"/>
                </a:solidFill>
              </a:defRPr>
            </a:lvl2pPr>
            <a:lvl3pPr marL="1371600" lvl="2" indent="-381000" algn="l">
              <a:lnSpc>
                <a:spcPct val="115000"/>
              </a:lnSpc>
              <a:spcBef>
                <a:spcPts val="2000"/>
              </a:spcBef>
              <a:spcAft>
                <a:spcPts val="0"/>
              </a:spcAft>
              <a:buClr>
                <a:srgbClr val="000000"/>
              </a:buClr>
              <a:buSzPts val="2400"/>
              <a:buChar char="•"/>
              <a:defRPr sz="2400">
                <a:solidFill>
                  <a:srgbClr val="000000"/>
                </a:solidFill>
              </a:defRPr>
            </a:lvl3pPr>
            <a:lvl4pPr marL="1828800" lvl="3" indent="-381000" algn="l">
              <a:lnSpc>
                <a:spcPct val="115000"/>
              </a:lnSpc>
              <a:spcBef>
                <a:spcPts val="2000"/>
              </a:spcBef>
              <a:spcAft>
                <a:spcPts val="0"/>
              </a:spcAft>
              <a:buClr>
                <a:srgbClr val="000000"/>
              </a:buClr>
              <a:buSzPts val="2400"/>
              <a:buChar char="•"/>
              <a:defRPr sz="2400">
                <a:solidFill>
                  <a:srgbClr val="000000"/>
                </a:solidFill>
              </a:defRPr>
            </a:lvl4pPr>
            <a:lvl5pPr marL="2286000" lvl="4" indent="-381000" algn="l">
              <a:lnSpc>
                <a:spcPct val="115000"/>
              </a:lnSpc>
              <a:spcBef>
                <a:spcPts val="2000"/>
              </a:spcBef>
              <a:spcAft>
                <a:spcPts val="0"/>
              </a:spcAft>
              <a:buClr>
                <a:srgbClr val="000000"/>
              </a:buClr>
              <a:buSzPts val="2400"/>
              <a:buChar char="•"/>
              <a:defRPr sz="2400">
                <a:solidFill>
                  <a:srgbClr val="000000"/>
                </a:solidFill>
              </a:defRPr>
            </a:lvl5pPr>
            <a:lvl6pPr marL="2743200" lvl="5" indent="-381000" algn="l">
              <a:lnSpc>
                <a:spcPct val="115000"/>
              </a:lnSpc>
              <a:spcBef>
                <a:spcPts val="2000"/>
              </a:spcBef>
              <a:spcAft>
                <a:spcPts val="0"/>
              </a:spcAft>
              <a:buClr>
                <a:srgbClr val="000000"/>
              </a:buClr>
              <a:buSzPts val="2400"/>
              <a:buChar char="•"/>
              <a:defRPr sz="2400">
                <a:solidFill>
                  <a:srgbClr val="000000"/>
                </a:solidFill>
              </a:defRPr>
            </a:lvl6pPr>
            <a:lvl7pPr marL="3200400" lvl="6" indent="-381000" algn="l">
              <a:lnSpc>
                <a:spcPct val="115000"/>
              </a:lnSpc>
              <a:spcBef>
                <a:spcPts val="2000"/>
              </a:spcBef>
              <a:spcAft>
                <a:spcPts val="0"/>
              </a:spcAft>
              <a:buClr>
                <a:srgbClr val="000000"/>
              </a:buClr>
              <a:buSzPts val="2400"/>
              <a:buChar char="•"/>
              <a:defRPr sz="2400">
                <a:solidFill>
                  <a:srgbClr val="000000"/>
                </a:solidFill>
              </a:defRPr>
            </a:lvl7pPr>
            <a:lvl8pPr marL="3657600" lvl="7" indent="-381000" algn="l">
              <a:lnSpc>
                <a:spcPct val="115000"/>
              </a:lnSpc>
              <a:spcBef>
                <a:spcPts val="2000"/>
              </a:spcBef>
              <a:spcAft>
                <a:spcPts val="0"/>
              </a:spcAft>
              <a:buClr>
                <a:srgbClr val="000000"/>
              </a:buClr>
              <a:buSzPts val="2400"/>
              <a:buChar char="•"/>
              <a:defRPr sz="2400">
                <a:solidFill>
                  <a:srgbClr val="000000"/>
                </a:solidFill>
              </a:defRPr>
            </a:lvl8pPr>
            <a:lvl9pPr marL="4114800" lvl="8" indent="-381000" algn="l">
              <a:lnSpc>
                <a:spcPct val="115000"/>
              </a:lnSpc>
              <a:spcBef>
                <a:spcPts val="2000"/>
              </a:spcBef>
              <a:spcAft>
                <a:spcPts val="2000"/>
              </a:spcAft>
              <a:buClr>
                <a:srgbClr val="000000"/>
              </a:buClr>
              <a:buSzPts val="2400"/>
              <a:buChar char="་"/>
              <a:defRPr sz="2400">
                <a:solidFill>
                  <a:srgbClr val="000000"/>
                </a:solidFill>
              </a:defRPr>
            </a:lvl9pPr>
          </a:lstStyle>
          <a:p>
            <a:endParaRPr/>
          </a:p>
        </p:txBody>
      </p:sp>
      <p:grpSp>
        <p:nvGrpSpPr>
          <p:cNvPr id="686" name="Google Shape;686;p46"/>
          <p:cNvGrpSpPr/>
          <p:nvPr/>
        </p:nvGrpSpPr>
        <p:grpSpPr>
          <a:xfrm>
            <a:off x="16727568" y="9578870"/>
            <a:ext cx="860353" cy="172004"/>
            <a:chOff x="1751220" y="2553305"/>
            <a:chExt cx="8690433" cy="1751564"/>
          </a:xfrm>
        </p:grpSpPr>
        <p:grpSp>
          <p:nvGrpSpPr>
            <p:cNvPr id="687" name="Google Shape;687;p46"/>
            <p:cNvGrpSpPr/>
            <p:nvPr/>
          </p:nvGrpSpPr>
          <p:grpSpPr>
            <a:xfrm>
              <a:off x="4940894" y="2609525"/>
              <a:ext cx="5500759" cy="1694643"/>
              <a:chOff x="4940894" y="2609525"/>
              <a:chExt cx="5500759" cy="1694643"/>
            </a:xfrm>
          </p:grpSpPr>
          <p:sp>
            <p:nvSpPr>
              <p:cNvPr id="688" name="Google Shape;688;p4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89" name="Google Shape;689;p4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90" name="Google Shape;690;p4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91" name="Google Shape;691;p4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692" name="Google Shape;692;p46"/>
            <p:cNvGrpSpPr/>
            <p:nvPr/>
          </p:nvGrpSpPr>
          <p:grpSpPr>
            <a:xfrm>
              <a:off x="1751220" y="2553305"/>
              <a:ext cx="2635412" cy="1751564"/>
              <a:chOff x="1751220" y="2553305"/>
              <a:chExt cx="2635412" cy="1751564"/>
            </a:xfrm>
          </p:grpSpPr>
          <p:grpSp>
            <p:nvGrpSpPr>
              <p:cNvPr id="693" name="Google Shape;693;p46"/>
              <p:cNvGrpSpPr/>
              <p:nvPr/>
            </p:nvGrpSpPr>
            <p:grpSpPr>
              <a:xfrm>
                <a:off x="1751220" y="2553305"/>
                <a:ext cx="2635412" cy="1751564"/>
                <a:chOff x="1751220" y="2553305"/>
                <a:chExt cx="2635412" cy="1751564"/>
              </a:xfrm>
            </p:grpSpPr>
            <p:sp>
              <p:nvSpPr>
                <p:cNvPr id="694" name="Google Shape;694;p4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95" name="Google Shape;695;p4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96" name="Google Shape;696;p4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97" name="Google Shape;697;p4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698" name="Google Shape;698;p4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699" name="Google Shape;699;p46"/>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
        <p:nvSpPr>
          <p:cNvPr id="700" name="Google Shape;700;p46"/>
          <p:cNvSpPr txBox="1"/>
          <p:nvPr/>
        </p:nvSpPr>
        <p:spPr>
          <a:xfrm>
            <a:off x="10556875" y="9598075"/>
            <a:ext cx="5721900" cy="172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accent5"/>
              </a:buClr>
              <a:buSzPts val="1400"/>
              <a:buFont typeface="Arial"/>
              <a:buNone/>
            </a:pPr>
            <a:r>
              <a:rPr lang="ar-AE" sz="1400" b="0" i="0" u="none" strike="noStrike" cap="none">
                <a:solidFill>
                  <a:schemeClr val="dk1"/>
                </a:solidFill>
                <a:latin typeface="Noto Sans Arabic"/>
                <a:ea typeface="Noto Sans Arabic"/>
                <a:cs typeface="Noto Sans Arabic"/>
                <a:sym typeface="Noto Sans Arabic"/>
              </a:rPr>
              <a:t>حماية سلامة الشباب وصحتهم على الإنترنت</a:t>
            </a:r>
            <a:endParaRPr sz="1400" b="0" i="0" u="none" strike="noStrike" cap="none">
              <a:solidFill>
                <a:srgbClr val="1C2B33"/>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6142">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2a">
  <p:cSld name="TITLE_AND_BODY_3_1_1">
    <p:spTree>
      <p:nvGrpSpPr>
        <p:cNvPr id="1" name="Shape 701"/>
        <p:cNvGrpSpPr/>
        <p:nvPr/>
      </p:nvGrpSpPr>
      <p:grpSpPr>
        <a:xfrm>
          <a:off x="0" y="0"/>
          <a:ext cx="0" cy="0"/>
          <a:chOff x="0" y="0"/>
          <a:chExt cx="0" cy="0"/>
        </a:xfrm>
      </p:grpSpPr>
      <p:grpSp>
        <p:nvGrpSpPr>
          <p:cNvPr id="702" name="Google Shape;702;p47"/>
          <p:cNvGrpSpPr/>
          <p:nvPr/>
        </p:nvGrpSpPr>
        <p:grpSpPr>
          <a:xfrm>
            <a:off x="16727568" y="9578870"/>
            <a:ext cx="860353" cy="172004"/>
            <a:chOff x="1751220" y="2553305"/>
            <a:chExt cx="8690433" cy="1751564"/>
          </a:xfrm>
        </p:grpSpPr>
        <p:grpSp>
          <p:nvGrpSpPr>
            <p:cNvPr id="703" name="Google Shape;703;p47"/>
            <p:cNvGrpSpPr/>
            <p:nvPr/>
          </p:nvGrpSpPr>
          <p:grpSpPr>
            <a:xfrm>
              <a:off x="4940894" y="2609525"/>
              <a:ext cx="5500759" cy="1694643"/>
              <a:chOff x="4940894" y="2609525"/>
              <a:chExt cx="5500759" cy="1694643"/>
            </a:xfrm>
          </p:grpSpPr>
          <p:sp>
            <p:nvSpPr>
              <p:cNvPr id="704" name="Google Shape;704;p47"/>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05" name="Google Shape;705;p47"/>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06" name="Google Shape;706;p47"/>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07" name="Google Shape;707;p47"/>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708" name="Google Shape;708;p47"/>
            <p:cNvGrpSpPr/>
            <p:nvPr/>
          </p:nvGrpSpPr>
          <p:grpSpPr>
            <a:xfrm>
              <a:off x="1751220" y="2553305"/>
              <a:ext cx="2635412" cy="1751564"/>
              <a:chOff x="1751220" y="2553305"/>
              <a:chExt cx="2635412" cy="1751564"/>
            </a:xfrm>
          </p:grpSpPr>
          <p:grpSp>
            <p:nvGrpSpPr>
              <p:cNvPr id="709" name="Google Shape;709;p47"/>
              <p:cNvGrpSpPr/>
              <p:nvPr/>
            </p:nvGrpSpPr>
            <p:grpSpPr>
              <a:xfrm>
                <a:off x="1751220" y="2553305"/>
                <a:ext cx="2635412" cy="1751564"/>
                <a:chOff x="1751220" y="2553305"/>
                <a:chExt cx="2635412" cy="1751564"/>
              </a:xfrm>
            </p:grpSpPr>
            <p:sp>
              <p:nvSpPr>
                <p:cNvPr id="710" name="Google Shape;710;p47"/>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11" name="Google Shape;711;p47"/>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12" name="Google Shape;712;p47"/>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13" name="Google Shape;713;p47"/>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714" name="Google Shape;714;p47"/>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715" name="Google Shape;715;p47"/>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
        <p:nvSpPr>
          <p:cNvPr id="716" name="Google Shape;716;p47"/>
          <p:cNvSpPr txBox="1"/>
          <p:nvPr/>
        </p:nvSpPr>
        <p:spPr>
          <a:xfrm>
            <a:off x="10556875" y="9598075"/>
            <a:ext cx="5721900" cy="172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accent5"/>
              </a:buClr>
              <a:buSzPts val="1400"/>
              <a:buFont typeface="Arial"/>
              <a:buNone/>
            </a:pPr>
            <a:r>
              <a:rPr lang="ar-AE" sz="1400" b="0" i="0" u="none" strike="noStrike" cap="none">
                <a:solidFill>
                  <a:schemeClr val="dk1"/>
                </a:solidFill>
                <a:latin typeface="Noto Sans Arabic"/>
                <a:ea typeface="Noto Sans Arabic"/>
                <a:cs typeface="Noto Sans Arabic"/>
                <a:sym typeface="Noto Sans Arabic"/>
              </a:rPr>
              <a:t>حماية سلامة الشباب وصحتهم على الإنترنت</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3c">
  <p:cSld name="TITLE_AND_BODY_3_1_1_1_1_1">
    <p:bg>
      <p:bgPr>
        <a:solidFill>
          <a:srgbClr val="F1F4F7"/>
        </a:solidFill>
        <a:effectLst/>
      </p:bgPr>
    </p:bg>
    <p:spTree>
      <p:nvGrpSpPr>
        <p:cNvPr id="1" name="Shape 717"/>
        <p:cNvGrpSpPr/>
        <p:nvPr/>
      </p:nvGrpSpPr>
      <p:grpSpPr>
        <a:xfrm>
          <a:off x="0" y="0"/>
          <a:ext cx="0" cy="0"/>
          <a:chOff x="0" y="0"/>
          <a:chExt cx="0" cy="0"/>
        </a:xfrm>
      </p:grpSpPr>
      <p:grpSp>
        <p:nvGrpSpPr>
          <p:cNvPr id="718" name="Google Shape;718;p48"/>
          <p:cNvGrpSpPr/>
          <p:nvPr/>
        </p:nvGrpSpPr>
        <p:grpSpPr>
          <a:xfrm>
            <a:off x="16727568" y="9578870"/>
            <a:ext cx="860353" cy="172004"/>
            <a:chOff x="1751220" y="2553305"/>
            <a:chExt cx="8690433" cy="1751564"/>
          </a:xfrm>
        </p:grpSpPr>
        <p:grpSp>
          <p:nvGrpSpPr>
            <p:cNvPr id="719" name="Google Shape;719;p48"/>
            <p:cNvGrpSpPr/>
            <p:nvPr/>
          </p:nvGrpSpPr>
          <p:grpSpPr>
            <a:xfrm>
              <a:off x="4940894" y="2609525"/>
              <a:ext cx="5500759" cy="1694643"/>
              <a:chOff x="4940894" y="2609525"/>
              <a:chExt cx="5500759" cy="1694643"/>
            </a:xfrm>
          </p:grpSpPr>
          <p:sp>
            <p:nvSpPr>
              <p:cNvPr id="720" name="Google Shape;720;p48"/>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21" name="Google Shape;721;p48"/>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22" name="Google Shape;722;p48"/>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23" name="Google Shape;723;p48"/>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724" name="Google Shape;724;p48"/>
            <p:cNvGrpSpPr/>
            <p:nvPr/>
          </p:nvGrpSpPr>
          <p:grpSpPr>
            <a:xfrm>
              <a:off x="1751220" y="2553305"/>
              <a:ext cx="2635412" cy="1751564"/>
              <a:chOff x="1751220" y="2553305"/>
              <a:chExt cx="2635412" cy="1751564"/>
            </a:xfrm>
          </p:grpSpPr>
          <p:grpSp>
            <p:nvGrpSpPr>
              <p:cNvPr id="725" name="Google Shape;725;p48"/>
              <p:cNvGrpSpPr/>
              <p:nvPr/>
            </p:nvGrpSpPr>
            <p:grpSpPr>
              <a:xfrm>
                <a:off x="1751220" y="2553305"/>
                <a:ext cx="2635412" cy="1751564"/>
                <a:chOff x="1751220" y="2553305"/>
                <a:chExt cx="2635412" cy="1751564"/>
              </a:xfrm>
            </p:grpSpPr>
            <p:sp>
              <p:nvSpPr>
                <p:cNvPr id="726" name="Google Shape;726;p48"/>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27" name="Google Shape;727;p48"/>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28" name="Google Shape;728;p48"/>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29" name="Google Shape;729;p48"/>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730" name="Google Shape;730;p48"/>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731" name="Google Shape;731;p48"/>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
        <p:nvSpPr>
          <p:cNvPr id="732" name="Google Shape;732;p48"/>
          <p:cNvSpPr txBox="1"/>
          <p:nvPr/>
        </p:nvSpPr>
        <p:spPr>
          <a:xfrm>
            <a:off x="10556875" y="9598075"/>
            <a:ext cx="5721900" cy="172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accent5"/>
              </a:buClr>
              <a:buSzPts val="1400"/>
              <a:buFont typeface="Arial"/>
              <a:buNone/>
            </a:pPr>
            <a:r>
              <a:rPr lang="ar-AE" sz="1400" b="0" i="0" u="none" strike="noStrike" cap="none">
                <a:solidFill>
                  <a:schemeClr val="dk1"/>
                </a:solidFill>
                <a:latin typeface="Noto Sans Arabic"/>
                <a:ea typeface="Noto Sans Arabic"/>
                <a:cs typeface="Noto Sans Arabic"/>
                <a:sym typeface="Noto Sans Arabic"/>
              </a:rPr>
              <a:t>حماية سلامة الشباب وصحتهم على الإنترنت</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3d">
  <p:cSld name="TITLE_AND_BODY_3_1_1_1_1_1_1">
    <p:spTree>
      <p:nvGrpSpPr>
        <p:cNvPr id="1" name="Shape 750"/>
        <p:cNvGrpSpPr/>
        <p:nvPr/>
      </p:nvGrpSpPr>
      <p:grpSpPr>
        <a:xfrm>
          <a:off x="0" y="0"/>
          <a:ext cx="0" cy="0"/>
          <a:chOff x="0" y="0"/>
          <a:chExt cx="0" cy="0"/>
        </a:xfrm>
      </p:grpSpPr>
      <p:sp>
        <p:nvSpPr>
          <p:cNvPr id="751" name="Google Shape;751;p50"/>
          <p:cNvSpPr/>
          <p:nvPr/>
        </p:nvSpPr>
        <p:spPr>
          <a:xfrm>
            <a:off x="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52" name="Google Shape;752;p50"/>
          <p:cNvGrpSpPr/>
          <p:nvPr/>
        </p:nvGrpSpPr>
        <p:grpSpPr>
          <a:xfrm>
            <a:off x="16727568" y="9578870"/>
            <a:ext cx="860353" cy="172004"/>
            <a:chOff x="1751220" y="2553305"/>
            <a:chExt cx="8690433" cy="1751564"/>
          </a:xfrm>
        </p:grpSpPr>
        <p:grpSp>
          <p:nvGrpSpPr>
            <p:cNvPr id="753" name="Google Shape;753;p50"/>
            <p:cNvGrpSpPr/>
            <p:nvPr/>
          </p:nvGrpSpPr>
          <p:grpSpPr>
            <a:xfrm>
              <a:off x="4940894" y="2609525"/>
              <a:ext cx="5500759" cy="1694643"/>
              <a:chOff x="4940894" y="2609525"/>
              <a:chExt cx="5500759" cy="1694643"/>
            </a:xfrm>
          </p:grpSpPr>
          <p:sp>
            <p:nvSpPr>
              <p:cNvPr id="754" name="Google Shape;754;p5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55" name="Google Shape;755;p5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56" name="Google Shape;756;p5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57" name="Google Shape;757;p5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758" name="Google Shape;758;p50"/>
            <p:cNvGrpSpPr/>
            <p:nvPr/>
          </p:nvGrpSpPr>
          <p:grpSpPr>
            <a:xfrm>
              <a:off x="1751220" y="2553305"/>
              <a:ext cx="2635412" cy="1751564"/>
              <a:chOff x="1751220" y="2553305"/>
              <a:chExt cx="2635412" cy="1751564"/>
            </a:xfrm>
          </p:grpSpPr>
          <p:grpSp>
            <p:nvGrpSpPr>
              <p:cNvPr id="759" name="Google Shape;759;p50"/>
              <p:cNvGrpSpPr/>
              <p:nvPr/>
            </p:nvGrpSpPr>
            <p:grpSpPr>
              <a:xfrm>
                <a:off x="1751220" y="2553305"/>
                <a:ext cx="2635412" cy="1751564"/>
                <a:chOff x="1751220" y="2553305"/>
                <a:chExt cx="2635412" cy="1751564"/>
              </a:xfrm>
            </p:grpSpPr>
            <p:sp>
              <p:nvSpPr>
                <p:cNvPr id="760" name="Google Shape;760;p5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61" name="Google Shape;761;p5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62" name="Google Shape;762;p5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63" name="Google Shape;763;p5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764" name="Google Shape;764;p5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765" name="Google Shape;765;p50"/>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
        <p:nvSpPr>
          <p:cNvPr id="766" name="Google Shape;766;p50"/>
          <p:cNvSpPr txBox="1"/>
          <p:nvPr/>
        </p:nvSpPr>
        <p:spPr>
          <a:xfrm>
            <a:off x="10556875" y="9598075"/>
            <a:ext cx="5721900" cy="172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accent5"/>
              </a:buClr>
              <a:buSzPts val="1400"/>
              <a:buFont typeface="Arial"/>
              <a:buNone/>
            </a:pPr>
            <a:r>
              <a:rPr lang="ar-AE" sz="1400" b="0" i="0" u="none" strike="noStrike" cap="none">
                <a:solidFill>
                  <a:schemeClr val="dk1"/>
                </a:solidFill>
                <a:latin typeface="Noto Sans Arabic"/>
                <a:ea typeface="Noto Sans Arabic"/>
                <a:cs typeface="Noto Sans Arabic"/>
                <a:sym typeface="Noto Sans Arabic"/>
              </a:rPr>
              <a:t>حماية سلامة الشباب وصحتهم على الإنترنت</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70_End Card">
  <p:cSld name="SECTION_HEADER_2_1_2_3_1">
    <p:spTree>
      <p:nvGrpSpPr>
        <p:cNvPr id="1" name="Shape 767"/>
        <p:cNvGrpSpPr/>
        <p:nvPr/>
      </p:nvGrpSpPr>
      <p:grpSpPr>
        <a:xfrm>
          <a:off x="0" y="0"/>
          <a:ext cx="0" cy="0"/>
          <a:chOff x="0" y="0"/>
          <a:chExt cx="0" cy="0"/>
        </a:xfrm>
      </p:grpSpPr>
      <p:grpSp>
        <p:nvGrpSpPr>
          <p:cNvPr id="768" name="Google Shape;768;p51"/>
          <p:cNvGrpSpPr/>
          <p:nvPr/>
        </p:nvGrpSpPr>
        <p:grpSpPr>
          <a:xfrm>
            <a:off x="6572242" y="4629409"/>
            <a:ext cx="5144736" cy="1028869"/>
            <a:chOff x="1751220" y="2553305"/>
            <a:chExt cx="8690433" cy="1751564"/>
          </a:xfrm>
        </p:grpSpPr>
        <p:grpSp>
          <p:nvGrpSpPr>
            <p:cNvPr id="769" name="Google Shape;769;p51"/>
            <p:cNvGrpSpPr/>
            <p:nvPr/>
          </p:nvGrpSpPr>
          <p:grpSpPr>
            <a:xfrm>
              <a:off x="4940894" y="2609525"/>
              <a:ext cx="5500759" cy="1694643"/>
              <a:chOff x="4940894" y="2609525"/>
              <a:chExt cx="5500759" cy="1694643"/>
            </a:xfrm>
          </p:grpSpPr>
          <p:sp>
            <p:nvSpPr>
              <p:cNvPr id="770" name="Google Shape;770;p5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1" name="Google Shape;771;p5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2" name="Google Shape;772;p5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3" name="Google Shape;773;p5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774" name="Google Shape;774;p51"/>
            <p:cNvGrpSpPr/>
            <p:nvPr/>
          </p:nvGrpSpPr>
          <p:grpSpPr>
            <a:xfrm>
              <a:off x="1751220" y="2553305"/>
              <a:ext cx="2635412" cy="1751564"/>
              <a:chOff x="1751220" y="2553305"/>
              <a:chExt cx="2635412" cy="1751564"/>
            </a:xfrm>
          </p:grpSpPr>
          <p:grpSp>
            <p:nvGrpSpPr>
              <p:cNvPr id="775" name="Google Shape;775;p51"/>
              <p:cNvGrpSpPr/>
              <p:nvPr/>
            </p:nvGrpSpPr>
            <p:grpSpPr>
              <a:xfrm>
                <a:off x="1751220" y="2553305"/>
                <a:ext cx="2635412" cy="1751564"/>
                <a:chOff x="1751220" y="2553305"/>
                <a:chExt cx="2635412" cy="1751564"/>
              </a:xfrm>
            </p:grpSpPr>
            <p:sp>
              <p:nvSpPr>
                <p:cNvPr id="776" name="Google Shape;776;p5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7" name="Google Shape;777;p5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8" name="Google Shape;778;p5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9" name="Google Shape;779;p5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780" name="Google Shape;780;p5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781"/>
        <p:cNvGrpSpPr/>
        <p:nvPr/>
      </p:nvGrpSpPr>
      <p:grpSpPr>
        <a:xfrm>
          <a:off x="0" y="0"/>
          <a:ext cx="0" cy="0"/>
          <a:chOff x="0" y="0"/>
          <a:chExt cx="0" cy="0"/>
        </a:xfrm>
      </p:grpSpPr>
      <p:sp>
        <p:nvSpPr>
          <p:cNvPr id="782" name="Google Shape;782;p133"/>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783" name="Google Shape;783;p133"/>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784" name="Google Shape;784;p133"/>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785" name="Google Shape;785;p133"/>
          <p:cNvSpPr txBox="1">
            <a:spLocks noGrp="1"/>
          </p:cNvSpPr>
          <p:nvPr>
            <p:ph type="ctrTitle"/>
          </p:nvPr>
        </p:nvSpPr>
        <p:spPr>
          <a:xfrm>
            <a:off x="704100" y="265176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86" name="Google Shape;786;p133"/>
          <p:cNvSpPr txBox="1">
            <a:spLocks noGrp="1"/>
          </p:cNvSpPr>
          <p:nvPr>
            <p:ph type="subTitle" idx="4"/>
          </p:nvPr>
        </p:nvSpPr>
        <p:spPr>
          <a:xfrm>
            <a:off x="704100" y="484633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787" name="Google Shape;787;p133"/>
          <p:cNvGrpSpPr/>
          <p:nvPr/>
        </p:nvGrpSpPr>
        <p:grpSpPr>
          <a:xfrm>
            <a:off x="15867399" y="9251826"/>
            <a:ext cx="1725920" cy="347510"/>
            <a:chOff x="15867399" y="9251826"/>
            <a:chExt cx="1725920" cy="347510"/>
          </a:xfrm>
        </p:grpSpPr>
        <p:grpSp>
          <p:nvGrpSpPr>
            <p:cNvPr id="788" name="Google Shape;788;p133"/>
            <p:cNvGrpSpPr/>
            <p:nvPr/>
          </p:nvGrpSpPr>
          <p:grpSpPr>
            <a:xfrm>
              <a:off x="16500868" y="9262980"/>
              <a:ext cx="1092451" cy="336217"/>
              <a:chOff x="4940894" y="2609525"/>
              <a:chExt cx="5500759" cy="1694643"/>
            </a:xfrm>
          </p:grpSpPr>
          <p:sp>
            <p:nvSpPr>
              <p:cNvPr id="789" name="Google Shape;789;p13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0" name="Google Shape;790;p13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1" name="Google Shape;791;p13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2" name="Google Shape;792;p13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793" name="Google Shape;793;p133"/>
            <p:cNvGrpSpPr/>
            <p:nvPr/>
          </p:nvGrpSpPr>
          <p:grpSpPr>
            <a:xfrm>
              <a:off x="15867399" y="9251826"/>
              <a:ext cx="523393" cy="347510"/>
              <a:chOff x="1751220" y="2553305"/>
              <a:chExt cx="2635412" cy="1751564"/>
            </a:xfrm>
          </p:grpSpPr>
          <p:grpSp>
            <p:nvGrpSpPr>
              <p:cNvPr id="794" name="Google Shape;794;p133"/>
              <p:cNvGrpSpPr/>
              <p:nvPr/>
            </p:nvGrpSpPr>
            <p:grpSpPr>
              <a:xfrm>
                <a:off x="1751220" y="2553305"/>
                <a:ext cx="2635412" cy="1751564"/>
                <a:chOff x="1751220" y="2553305"/>
                <a:chExt cx="2635412" cy="1751564"/>
              </a:xfrm>
            </p:grpSpPr>
            <p:sp>
              <p:nvSpPr>
                <p:cNvPr id="795" name="Google Shape;795;p13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6" name="Google Shape;796;p13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7" name="Google Shape;797;p13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8" name="Google Shape;798;p13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799" name="Google Shape;799;p13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04_Agenda">
  <p:cSld name="SECTION_HEADER_2_2">
    <p:spTree>
      <p:nvGrpSpPr>
        <p:cNvPr id="1" name="Shape 800"/>
        <p:cNvGrpSpPr/>
        <p:nvPr/>
      </p:nvGrpSpPr>
      <p:grpSpPr>
        <a:xfrm>
          <a:off x="0" y="0"/>
          <a:ext cx="0" cy="0"/>
          <a:chOff x="0" y="0"/>
          <a:chExt cx="0" cy="0"/>
        </a:xfrm>
      </p:grpSpPr>
      <p:sp>
        <p:nvSpPr>
          <p:cNvPr id="801" name="Google Shape;801;p134"/>
          <p:cNvSpPr txBox="1">
            <a:spLocks noGrp="1"/>
          </p:cNvSpPr>
          <p:nvPr>
            <p:ph type="body" idx="1"/>
          </p:nvPr>
        </p:nvSpPr>
        <p:spPr>
          <a:xfrm>
            <a:off x="9852650" y="2743200"/>
            <a:ext cx="4929000" cy="6844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800"/>
              <a:buNone/>
              <a:defRPr sz="2800"/>
            </a:lvl1pPr>
            <a:lvl2pPr marL="914400" lvl="1" indent="-406400" algn="l">
              <a:lnSpc>
                <a:spcPct val="115000"/>
              </a:lnSpc>
              <a:spcBef>
                <a:spcPts val="1800"/>
              </a:spcBef>
              <a:spcAft>
                <a:spcPts val="0"/>
              </a:spcAft>
              <a:buSzPts val="2800"/>
              <a:buAutoNum type="alphaLcPeriod"/>
              <a:defRPr sz="2800"/>
            </a:lvl2pPr>
            <a:lvl3pPr marL="1371600" lvl="2" indent="-406400" algn="l">
              <a:lnSpc>
                <a:spcPct val="115000"/>
              </a:lnSpc>
              <a:spcBef>
                <a:spcPts val="1800"/>
              </a:spcBef>
              <a:spcAft>
                <a:spcPts val="0"/>
              </a:spcAft>
              <a:buSzPts val="2800"/>
              <a:buAutoNum type="romanLcPeriod"/>
              <a:defRPr sz="2800"/>
            </a:lvl3pPr>
            <a:lvl4pPr marL="1828800" lvl="3" indent="-406400" algn="l">
              <a:lnSpc>
                <a:spcPct val="115000"/>
              </a:lnSpc>
              <a:spcBef>
                <a:spcPts val="1800"/>
              </a:spcBef>
              <a:spcAft>
                <a:spcPts val="0"/>
              </a:spcAft>
              <a:buSzPts val="2800"/>
              <a:buAutoNum type="arabicPeriod"/>
              <a:defRPr sz="2800"/>
            </a:lvl4pPr>
            <a:lvl5pPr marL="2286000" lvl="4" indent="-406400" algn="l">
              <a:lnSpc>
                <a:spcPct val="115000"/>
              </a:lnSpc>
              <a:spcBef>
                <a:spcPts val="1800"/>
              </a:spcBef>
              <a:spcAft>
                <a:spcPts val="0"/>
              </a:spcAft>
              <a:buSzPts val="2800"/>
              <a:buAutoNum type="alphaLcPeriod"/>
              <a:defRPr sz="2800"/>
            </a:lvl5pPr>
            <a:lvl6pPr marL="2743200" lvl="5" indent="-406400" algn="l">
              <a:lnSpc>
                <a:spcPct val="115000"/>
              </a:lnSpc>
              <a:spcBef>
                <a:spcPts val="1800"/>
              </a:spcBef>
              <a:spcAft>
                <a:spcPts val="0"/>
              </a:spcAft>
              <a:buSzPts val="2800"/>
              <a:buAutoNum type="romanLcPeriod"/>
              <a:defRPr sz="2800"/>
            </a:lvl6pPr>
            <a:lvl7pPr marL="3200400" lvl="6" indent="-406400" algn="l">
              <a:lnSpc>
                <a:spcPct val="115000"/>
              </a:lnSpc>
              <a:spcBef>
                <a:spcPts val="1800"/>
              </a:spcBef>
              <a:spcAft>
                <a:spcPts val="0"/>
              </a:spcAft>
              <a:buSzPts val="2800"/>
              <a:buAutoNum type="arabicPeriod"/>
              <a:defRPr sz="2800"/>
            </a:lvl7pPr>
            <a:lvl8pPr marL="3657600" lvl="7" indent="-406400" algn="l">
              <a:lnSpc>
                <a:spcPct val="115000"/>
              </a:lnSpc>
              <a:spcBef>
                <a:spcPts val="1800"/>
              </a:spcBef>
              <a:spcAft>
                <a:spcPts val="0"/>
              </a:spcAft>
              <a:buSzPts val="2800"/>
              <a:buAutoNum type="alphaLcPeriod"/>
              <a:defRPr sz="2800"/>
            </a:lvl8pPr>
            <a:lvl9pPr marL="4114800" lvl="8" indent="-406400" algn="l">
              <a:lnSpc>
                <a:spcPct val="115000"/>
              </a:lnSpc>
              <a:spcBef>
                <a:spcPts val="1800"/>
              </a:spcBef>
              <a:spcAft>
                <a:spcPts val="1800"/>
              </a:spcAft>
              <a:buSzPts val="2800"/>
              <a:buAutoNum type="romanLcPeriod"/>
              <a:defRPr sz="2800"/>
            </a:lvl9pPr>
          </a:lstStyle>
          <a:p>
            <a:endParaRPr/>
          </a:p>
        </p:txBody>
      </p:sp>
      <p:sp>
        <p:nvSpPr>
          <p:cNvPr id="802" name="Google Shape;802;p134"/>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4_Agenda 1 1 1">
  <p:cSld name="SECTION_HEADER_2_2_4_1_1">
    <p:spTree>
      <p:nvGrpSpPr>
        <p:cNvPr id="1" name="Shape 76"/>
        <p:cNvGrpSpPr/>
        <p:nvPr/>
      </p:nvGrpSpPr>
      <p:grpSpPr>
        <a:xfrm>
          <a:off x="0" y="0"/>
          <a:ext cx="0" cy="0"/>
          <a:chOff x="0" y="0"/>
          <a:chExt cx="0" cy="0"/>
        </a:xfrm>
      </p:grpSpPr>
      <p:sp>
        <p:nvSpPr>
          <p:cNvPr id="77" name="Google Shape;77;p59"/>
          <p:cNvSpPr/>
          <p:nvPr/>
        </p:nvSpPr>
        <p:spPr>
          <a:xfrm>
            <a:off x="0" y="25"/>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59"/>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79" name="Google Shape;79;p59"/>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07_Schedule">
  <p:cSld name="SECTION_HEADER_2_2_1">
    <p:spTree>
      <p:nvGrpSpPr>
        <p:cNvPr id="1" name="Shape 803"/>
        <p:cNvGrpSpPr/>
        <p:nvPr/>
      </p:nvGrpSpPr>
      <p:grpSpPr>
        <a:xfrm>
          <a:off x="0" y="0"/>
          <a:ext cx="0" cy="0"/>
          <a:chOff x="0" y="0"/>
          <a:chExt cx="0" cy="0"/>
        </a:xfrm>
      </p:grpSpPr>
      <p:sp>
        <p:nvSpPr>
          <p:cNvPr id="804" name="Google Shape;804;p135"/>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805" name="Google Shape;805;p135"/>
          <p:cNvSpPr txBox="1">
            <a:spLocks noGrp="1"/>
          </p:cNvSpPr>
          <p:nvPr>
            <p:ph type="subTitle" idx="1"/>
          </p:nvPr>
        </p:nvSpPr>
        <p:spPr>
          <a:xfrm>
            <a:off x="8444450" y="3108954"/>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06" name="Google Shape;806;p135"/>
          <p:cNvSpPr txBox="1">
            <a:spLocks noGrp="1"/>
          </p:cNvSpPr>
          <p:nvPr>
            <p:ph type="subTitle" idx="2"/>
          </p:nvPr>
        </p:nvSpPr>
        <p:spPr>
          <a:xfrm>
            <a:off x="13373075" y="310895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07" name="Google Shape;807;p135"/>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08" name="Google Shape;808;p135"/>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09" name="Google Shape;809;p135"/>
          <p:cNvSpPr txBox="1">
            <a:spLocks noGrp="1"/>
          </p:cNvSpPr>
          <p:nvPr>
            <p:ph type="subTitle" idx="5"/>
          </p:nvPr>
        </p:nvSpPr>
        <p:spPr>
          <a:xfrm>
            <a:off x="8444450" y="4846323"/>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10" name="Google Shape;810;p135"/>
          <p:cNvSpPr txBox="1">
            <a:spLocks noGrp="1"/>
          </p:cNvSpPr>
          <p:nvPr>
            <p:ph type="subTitle" idx="6"/>
          </p:nvPr>
        </p:nvSpPr>
        <p:spPr>
          <a:xfrm>
            <a:off x="13373075" y="484632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11" name="Google Shape;811;p135"/>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12" name="Google Shape;812;p135"/>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13" name="Google Shape;813;p135"/>
          <p:cNvSpPr txBox="1">
            <a:spLocks noGrp="1"/>
          </p:cNvSpPr>
          <p:nvPr>
            <p:ph type="subTitle" idx="9"/>
          </p:nvPr>
        </p:nvSpPr>
        <p:spPr>
          <a:xfrm>
            <a:off x="8444450"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14" name="Google Shape;814;p135"/>
          <p:cNvSpPr txBox="1">
            <a:spLocks noGrp="1"/>
          </p:cNvSpPr>
          <p:nvPr>
            <p:ph type="subTitle" idx="13"/>
          </p:nvPr>
        </p:nvSpPr>
        <p:spPr>
          <a:xfrm>
            <a:off x="13373075"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15" name="Google Shape;815;p135"/>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16" name="Google Shape;816;p135"/>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17" name="Google Shape;817;p135"/>
          <p:cNvSpPr txBox="1">
            <a:spLocks noGrp="1"/>
          </p:cNvSpPr>
          <p:nvPr>
            <p:ph type="subTitle" idx="16"/>
          </p:nvPr>
        </p:nvSpPr>
        <p:spPr>
          <a:xfrm>
            <a:off x="8444450"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18" name="Google Shape;818;p135"/>
          <p:cNvSpPr txBox="1">
            <a:spLocks noGrp="1"/>
          </p:cNvSpPr>
          <p:nvPr>
            <p:ph type="subTitle" idx="17"/>
          </p:nvPr>
        </p:nvSpPr>
        <p:spPr>
          <a:xfrm>
            <a:off x="13373075"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19" name="Google Shape;819;p135"/>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0" name="Google Shape;820;p135"/>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1" name="Google Shape;821;p135"/>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2" name="Google Shape;822;p135"/>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3" name="Google Shape;823;p135"/>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4" name="Google Shape;824;p135"/>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5" name="Google Shape;825;p135"/>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6" name="Google Shape;826;p135"/>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7" name="Google Shape;827;p135"/>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8" name="Google Shape;828;p135"/>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0_Mission">
  <p:cSld name="SECTION_HEADER_2_1_2_1">
    <p:spTree>
      <p:nvGrpSpPr>
        <p:cNvPr id="1" name="Shape 829"/>
        <p:cNvGrpSpPr/>
        <p:nvPr/>
      </p:nvGrpSpPr>
      <p:grpSpPr>
        <a:xfrm>
          <a:off x="0" y="0"/>
          <a:ext cx="0" cy="0"/>
          <a:chOff x="0" y="0"/>
          <a:chExt cx="0" cy="0"/>
        </a:xfrm>
      </p:grpSpPr>
      <p:sp>
        <p:nvSpPr>
          <p:cNvPr id="830" name="Google Shape;830;p136"/>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831" name="Google Shape;831;p136"/>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3_Quote">
  <p:cSld name="SECTION_HEADER_2_1_2_2">
    <p:spTree>
      <p:nvGrpSpPr>
        <p:cNvPr id="1" name="Shape 832"/>
        <p:cNvGrpSpPr/>
        <p:nvPr/>
      </p:nvGrpSpPr>
      <p:grpSpPr>
        <a:xfrm>
          <a:off x="0" y="0"/>
          <a:ext cx="0" cy="0"/>
          <a:chOff x="0" y="0"/>
          <a:chExt cx="0" cy="0"/>
        </a:xfrm>
      </p:grpSpPr>
      <p:sp>
        <p:nvSpPr>
          <p:cNvPr id="833" name="Google Shape;833;p137"/>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834" name="Google Shape;834;p137"/>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6_Section">
  <p:cSld name="SECTION_HEADER_2_3">
    <p:spTree>
      <p:nvGrpSpPr>
        <p:cNvPr id="1" name="Shape 835"/>
        <p:cNvGrpSpPr/>
        <p:nvPr/>
      </p:nvGrpSpPr>
      <p:grpSpPr>
        <a:xfrm>
          <a:off x="0" y="0"/>
          <a:ext cx="0" cy="0"/>
          <a:chOff x="0" y="0"/>
          <a:chExt cx="0" cy="0"/>
        </a:xfrm>
      </p:grpSpPr>
      <p:sp>
        <p:nvSpPr>
          <p:cNvPr id="836" name="Google Shape;836;p138"/>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837"/>
        <p:cNvGrpSpPr/>
        <p:nvPr/>
      </p:nvGrpSpPr>
      <p:grpSpPr>
        <a:xfrm>
          <a:off x="0" y="0"/>
          <a:ext cx="0" cy="0"/>
          <a:chOff x="0" y="0"/>
          <a:chExt cx="0" cy="0"/>
        </a:xfrm>
      </p:grpSpPr>
      <p:sp>
        <p:nvSpPr>
          <p:cNvPr id="838" name="Google Shape;838;p139"/>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39" name="Google Shape;839;p139"/>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40" name="Google Shape;840;p13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41" name="Google Shape;841;p139"/>
          <p:cNvSpPr txBox="1"/>
          <p:nvPr/>
        </p:nvSpPr>
        <p:spPr>
          <a:xfrm>
            <a:off x="2198550" y="9578650"/>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Building age-appropriate experiences for young people online</a:t>
            </a:r>
            <a:endParaRPr sz="1400" b="0" i="0" u="none" strike="noStrike" cap="none">
              <a:solidFill>
                <a:srgbClr val="1C2B33"/>
              </a:solidFill>
              <a:latin typeface="Arial"/>
              <a:ea typeface="Arial"/>
              <a:cs typeface="Arial"/>
              <a:sym typeface="Arial"/>
            </a:endParaRPr>
          </a:p>
        </p:txBody>
      </p:sp>
      <p:grpSp>
        <p:nvGrpSpPr>
          <p:cNvPr id="842" name="Google Shape;842;p139"/>
          <p:cNvGrpSpPr/>
          <p:nvPr/>
        </p:nvGrpSpPr>
        <p:grpSpPr>
          <a:xfrm>
            <a:off x="757593" y="9578871"/>
            <a:ext cx="860353" cy="172004"/>
            <a:chOff x="1751220" y="2553305"/>
            <a:chExt cx="8690433" cy="1751564"/>
          </a:xfrm>
        </p:grpSpPr>
        <p:grpSp>
          <p:nvGrpSpPr>
            <p:cNvPr id="843" name="Google Shape;843;p139"/>
            <p:cNvGrpSpPr/>
            <p:nvPr/>
          </p:nvGrpSpPr>
          <p:grpSpPr>
            <a:xfrm>
              <a:off x="4940894" y="2609525"/>
              <a:ext cx="5500759" cy="1694643"/>
              <a:chOff x="4940894" y="2609525"/>
              <a:chExt cx="5500759" cy="1694643"/>
            </a:xfrm>
          </p:grpSpPr>
          <p:sp>
            <p:nvSpPr>
              <p:cNvPr id="844" name="Google Shape;844;p13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45" name="Google Shape;845;p13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46" name="Google Shape;846;p13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47" name="Google Shape;847;p13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848" name="Google Shape;848;p139"/>
            <p:cNvGrpSpPr/>
            <p:nvPr/>
          </p:nvGrpSpPr>
          <p:grpSpPr>
            <a:xfrm>
              <a:off x="1751220" y="2553305"/>
              <a:ext cx="2635412" cy="1751564"/>
              <a:chOff x="1751220" y="2553305"/>
              <a:chExt cx="2635412" cy="1751564"/>
            </a:xfrm>
          </p:grpSpPr>
          <p:grpSp>
            <p:nvGrpSpPr>
              <p:cNvPr id="849" name="Google Shape;849;p139"/>
              <p:cNvGrpSpPr/>
              <p:nvPr/>
            </p:nvGrpSpPr>
            <p:grpSpPr>
              <a:xfrm>
                <a:off x="1751220" y="2553305"/>
                <a:ext cx="2635412" cy="1751564"/>
                <a:chOff x="1751220" y="2553305"/>
                <a:chExt cx="2635412" cy="1751564"/>
              </a:xfrm>
            </p:grpSpPr>
            <p:sp>
              <p:nvSpPr>
                <p:cNvPr id="850" name="Google Shape;850;p13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51" name="Google Shape;851;p13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52" name="Google Shape;852;p13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53" name="Google Shape;853;p13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854" name="Google Shape;854;p13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855" name="Google Shape;855;p139"/>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9_Text 1">
  <p:cSld name="TITLE_AND_BODY_1_4">
    <p:spTree>
      <p:nvGrpSpPr>
        <p:cNvPr id="1" name="Shape 856"/>
        <p:cNvGrpSpPr/>
        <p:nvPr/>
      </p:nvGrpSpPr>
      <p:grpSpPr>
        <a:xfrm>
          <a:off x="0" y="0"/>
          <a:ext cx="0" cy="0"/>
          <a:chOff x="0" y="0"/>
          <a:chExt cx="0" cy="0"/>
        </a:xfrm>
      </p:grpSpPr>
      <p:sp>
        <p:nvSpPr>
          <p:cNvPr id="857" name="Google Shape;857;p140"/>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58" name="Google Shape;858;p140"/>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59" name="Google Shape;859;p14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60" name="Google Shape;860;p140"/>
          <p:cNvSpPr txBox="1"/>
          <p:nvPr/>
        </p:nvSpPr>
        <p:spPr>
          <a:xfrm>
            <a:off x="2107700" y="9415925"/>
            <a:ext cx="7745400" cy="17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1" i="0" u="none" strike="noStrike" cap="none">
                <a:solidFill>
                  <a:schemeClr val="dk1"/>
                </a:solidFill>
                <a:latin typeface="Arial"/>
                <a:ea typeface="Arial"/>
                <a:cs typeface="Arial"/>
                <a:sym typeface="Arial"/>
              </a:rPr>
              <a:t>Metaverse Fund Investments 2021 &amp; 2022</a:t>
            </a:r>
            <a:endParaRPr sz="1400" b="1" i="0" u="none" strike="noStrike" cap="none">
              <a:solidFill>
                <a:schemeClr val="dk1"/>
              </a:solidFill>
              <a:latin typeface="Arial"/>
              <a:ea typeface="Arial"/>
              <a:cs typeface="Arial"/>
              <a:sym typeface="Arial"/>
            </a:endParaRPr>
          </a:p>
        </p:txBody>
      </p:sp>
      <p:grpSp>
        <p:nvGrpSpPr>
          <p:cNvPr id="861" name="Google Shape;861;p140"/>
          <p:cNvGrpSpPr/>
          <p:nvPr/>
        </p:nvGrpSpPr>
        <p:grpSpPr>
          <a:xfrm>
            <a:off x="699217" y="9415916"/>
            <a:ext cx="852259" cy="171601"/>
            <a:chOff x="15867399" y="9251826"/>
            <a:chExt cx="1725920" cy="347510"/>
          </a:xfrm>
        </p:grpSpPr>
        <p:grpSp>
          <p:nvGrpSpPr>
            <p:cNvPr id="862" name="Google Shape;862;p140"/>
            <p:cNvGrpSpPr/>
            <p:nvPr/>
          </p:nvGrpSpPr>
          <p:grpSpPr>
            <a:xfrm>
              <a:off x="16500868" y="9262980"/>
              <a:ext cx="1092451" cy="336217"/>
              <a:chOff x="4940894" y="2609525"/>
              <a:chExt cx="5500759" cy="1694643"/>
            </a:xfrm>
          </p:grpSpPr>
          <p:sp>
            <p:nvSpPr>
              <p:cNvPr id="863" name="Google Shape;863;p14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4" name="Google Shape;864;p14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5" name="Google Shape;865;p14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6" name="Google Shape;866;p14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867" name="Google Shape;867;p140"/>
            <p:cNvGrpSpPr/>
            <p:nvPr/>
          </p:nvGrpSpPr>
          <p:grpSpPr>
            <a:xfrm>
              <a:off x="15867399" y="9251826"/>
              <a:ext cx="523393" cy="347510"/>
              <a:chOff x="1751220" y="2553305"/>
              <a:chExt cx="2635412" cy="1751564"/>
            </a:xfrm>
          </p:grpSpPr>
          <p:grpSp>
            <p:nvGrpSpPr>
              <p:cNvPr id="868" name="Google Shape;868;p140"/>
              <p:cNvGrpSpPr/>
              <p:nvPr/>
            </p:nvGrpSpPr>
            <p:grpSpPr>
              <a:xfrm>
                <a:off x="1751220" y="2553305"/>
                <a:ext cx="2635412" cy="1751564"/>
                <a:chOff x="1751220" y="2553305"/>
                <a:chExt cx="2635412" cy="1751564"/>
              </a:xfrm>
            </p:grpSpPr>
            <p:sp>
              <p:nvSpPr>
                <p:cNvPr id="869" name="Google Shape;869;p14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0" name="Google Shape;870;p14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1" name="Google Shape;871;p14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2" name="Google Shape;872;p14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873" name="Google Shape;873;p14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874" name="Google Shape;874;p140"/>
          <p:cNvSpPr txBox="1"/>
          <p:nvPr/>
        </p:nvSpPr>
        <p:spPr>
          <a:xfrm>
            <a:off x="16677966" y="9409325"/>
            <a:ext cx="910800" cy="2154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67788A"/>
              </a:buClr>
              <a:buSzPts val="1000"/>
              <a:buFont typeface="Montserrat SemiBold"/>
              <a:buNone/>
            </a:pPr>
            <a:r>
              <a:rPr lang="ar-AE" sz="1400" b="1" i="0" u="none" strike="noStrike" cap="none">
                <a:solidFill>
                  <a:schemeClr val="lt1"/>
                </a:solidFill>
                <a:latin typeface="Arial"/>
                <a:ea typeface="Arial"/>
                <a:cs typeface="Arial"/>
                <a:sym typeface="Arial"/>
              </a:rPr>
              <a:t>0</a:t>
            </a:r>
            <a:fld id="{00000000-1234-1234-1234-123412341234}" type="slidenum">
              <a:rPr lang="ar-AE" sz="1400" b="1" i="0" u="none" strike="noStrike" cap="none">
                <a:solidFill>
                  <a:schemeClr val="lt1"/>
                </a:solidFill>
                <a:latin typeface="Arial"/>
                <a:ea typeface="Arial"/>
                <a:cs typeface="Arial"/>
                <a:sym typeface="Arial"/>
              </a:rPr>
              <a:t>‹#›</a:t>
            </a:fld>
            <a:endParaRPr sz="14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875"/>
        <p:cNvGrpSpPr/>
        <p:nvPr/>
      </p:nvGrpSpPr>
      <p:grpSpPr>
        <a:xfrm>
          <a:off x="0" y="0"/>
          <a:ext cx="0" cy="0"/>
          <a:chOff x="0" y="0"/>
          <a:chExt cx="0" cy="0"/>
        </a:xfrm>
      </p:grpSpPr>
      <p:sp>
        <p:nvSpPr>
          <p:cNvPr id="876" name="Google Shape;876;p141"/>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77" name="Google Shape;877;p141"/>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78" name="Google Shape;878;p141"/>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5_Text (Half)">
  <p:cSld name="TITLE_AND_BODY_2">
    <p:spTree>
      <p:nvGrpSpPr>
        <p:cNvPr id="1" name="Shape 879"/>
        <p:cNvGrpSpPr/>
        <p:nvPr/>
      </p:nvGrpSpPr>
      <p:grpSpPr>
        <a:xfrm>
          <a:off x="0" y="0"/>
          <a:ext cx="0" cy="0"/>
          <a:chOff x="0" y="0"/>
          <a:chExt cx="0" cy="0"/>
        </a:xfrm>
      </p:grpSpPr>
      <p:sp>
        <p:nvSpPr>
          <p:cNvPr id="880" name="Google Shape;880;p142"/>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81" name="Google Shape;881;p142"/>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82" name="Google Shape;882;p142"/>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8_Text (Third)">
  <p:cSld name="TITLE_AND_BODY_2_1">
    <p:spTree>
      <p:nvGrpSpPr>
        <p:cNvPr id="1" name="Shape 883"/>
        <p:cNvGrpSpPr/>
        <p:nvPr/>
      </p:nvGrpSpPr>
      <p:grpSpPr>
        <a:xfrm>
          <a:off x="0" y="0"/>
          <a:ext cx="0" cy="0"/>
          <a:chOff x="0" y="0"/>
          <a:chExt cx="0" cy="0"/>
        </a:xfrm>
      </p:grpSpPr>
      <p:sp>
        <p:nvSpPr>
          <p:cNvPr id="884" name="Google Shape;884;p143"/>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85" name="Google Shape;885;p143"/>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86" name="Google Shape;886;p143"/>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31_Columns (Two)">
  <p:cSld name="TITLE_AND_BODY_2_2">
    <p:spTree>
      <p:nvGrpSpPr>
        <p:cNvPr id="1" name="Shape 887"/>
        <p:cNvGrpSpPr/>
        <p:nvPr/>
      </p:nvGrpSpPr>
      <p:grpSpPr>
        <a:xfrm>
          <a:off x="0" y="0"/>
          <a:ext cx="0" cy="0"/>
          <a:chOff x="0" y="0"/>
          <a:chExt cx="0" cy="0"/>
        </a:xfrm>
      </p:grpSpPr>
      <p:sp>
        <p:nvSpPr>
          <p:cNvPr id="888" name="Google Shape;888;p144"/>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89" name="Google Shape;889;p144"/>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90" name="Google Shape;890;p144"/>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91" name="Google Shape;891;p144"/>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92" name="Google Shape;892;p144"/>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8.xml"/><Relationship Id="rId21" Type="http://schemas.openxmlformats.org/officeDocument/2006/relationships/slideLayout" Target="../slideLayouts/slideLayout103.xml"/><Relationship Id="rId42" Type="http://schemas.openxmlformats.org/officeDocument/2006/relationships/slideLayout" Target="../slideLayouts/slideLayout124.xml"/><Relationship Id="rId47" Type="http://schemas.openxmlformats.org/officeDocument/2006/relationships/slideLayout" Target="../slideLayouts/slideLayout129.xml"/><Relationship Id="rId63" Type="http://schemas.openxmlformats.org/officeDocument/2006/relationships/slideLayout" Target="../slideLayouts/slideLayout145.xml"/><Relationship Id="rId68" Type="http://schemas.openxmlformats.org/officeDocument/2006/relationships/slideLayout" Target="../slideLayouts/slideLayout150.xml"/><Relationship Id="rId84" Type="http://schemas.openxmlformats.org/officeDocument/2006/relationships/slideLayout" Target="../slideLayouts/slideLayout166.xml"/><Relationship Id="rId16" Type="http://schemas.openxmlformats.org/officeDocument/2006/relationships/slideLayout" Target="../slideLayouts/slideLayout98.xml"/><Relationship Id="rId11" Type="http://schemas.openxmlformats.org/officeDocument/2006/relationships/slideLayout" Target="../slideLayouts/slideLayout93.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53" Type="http://schemas.openxmlformats.org/officeDocument/2006/relationships/slideLayout" Target="../slideLayouts/slideLayout135.xml"/><Relationship Id="rId58" Type="http://schemas.openxmlformats.org/officeDocument/2006/relationships/slideLayout" Target="../slideLayouts/slideLayout140.xml"/><Relationship Id="rId74" Type="http://schemas.openxmlformats.org/officeDocument/2006/relationships/slideLayout" Target="../slideLayouts/slideLayout156.xml"/><Relationship Id="rId79" Type="http://schemas.openxmlformats.org/officeDocument/2006/relationships/slideLayout" Target="../slideLayouts/slideLayout161.xml"/><Relationship Id="rId5" Type="http://schemas.openxmlformats.org/officeDocument/2006/relationships/slideLayout" Target="../slideLayouts/slideLayout87.xml"/><Relationship Id="rId19" Type="http://schemas.openxmlformats.org/officeDocument/2006/relationships/slideLayout" Target="../slideLayouts/slideLayout10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slideLayout" Target="../slideLayouts/slideLayout125.xml"/><Relationship Id="rId48" Type="http://schemas.openxmlformats.org/officeDocument/2006/relationships/slideLayout" Target="../slideLayouts/slideLayout130.xml"/><Relationship Id="rId56" Type="http://schemas.openxmlformats.org/officeDocument/2006/relationships/slideLayout" Target="../slideLayouts/slideLayout138.xml"/><Relationship Id="rId64" Type="http://schemas.openxmlformats.org/officeDocument/2006/relationships/slideLayout" Target="../slideLayouts/slideLayout146.xml"/><Relationship Id="rId69" Type="http://schemas.openxmlformats.org/officeDocument/2006/relationships/slideLayout" Target="../slideLayouts/slideLayout151.xml"/><Relationship Id="rId77" Type="http://schemas.openxmlformats.org/officeDocument/2006/relationships/slideLayout" Target="../slideLayouts/slideLayout159.xml"/><Relationship Id="rId8" Type="http://schemas.openxmlformats.org/officeDocument/2006/relationships/slideLayout" Target="../slideLayouts/slideLayout90.xml"/><Relationship Id="rId51" Type="http://schemas.openxmlformats.org/officeDocument/2006/relationships/slideLayout" Target="../slideLayouts/slideLayout133.xml"/><Relationship Id="rId72" Type="http://schemas.openxmlformats.org/officeDocument/2006/relationships/slideLayout" Target="../slideLayouts/slideLayout154.xml"/><Relationship Id="rId80" Type="http://schemas.openxmlformats.org/officeDocument/2006/relationships/slideLayout" Target="../slideLayouts/slideLayout162.xml"/><Relationship Id="rId85" Type="http://schemas.openxmlformats.org/officeDocument/2006/relationships/theme" Target="../theme/theme2.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slideLayout" Target="../slideLayouts/slideLayout128.xml"/><Relationship Id="rId59" Type="http://schemas.openxmlformats.org/officeDocument/2006/relationships/slideLayout" Target="../slideLayouts/slideLayout141.xml"/><Relationship Id="rId67" Type="http://schemas.openxmlformats.org/officeDocument/2006/relationships/slideLayout" Target="../slideLayouts/slideLayout149.xml"/><Relationship Id="rId20" Type="http://schemas.openxmlformats.org/officeDocument/2006/relationships/slideLayout" Target="../slideLayouts/slideLayout102.xml"/><Relationship Id="rId41" Type="http://schemas.openxmlformats.org/officeDocument/2006/relationships/slideLayout" Target="../slideLayouts/slideLayout123.xml"/><Relationship Id="rId54" Type="http://schemas.openxmlformats.org/officeDocument/2006/relationships/slideLayout" Target="../slideLayouts/slideLayout136.xml"/><Relationship Id="rId62" Type="http://schemas.openxmlformats.org/officeDocument/2006/relationships/slideLayout" Target="../slideLayouts/slideLayout144.xml"/><Relationship Id="rId70" Type="http://schemas.openxmlformats.org/officeDocument/2006/relationships/slideLayout" Target="../slideLayouts/slideLayout152.xml"/><Relationship Id="rId75" Type="http://schemas.openxmlformats.org/officeDocument/2006/relationships/slideLayout" Target="../slideLayouts/slideLayout157.xml"/><Relationship Id="rId83" Type="http://schemas.openxmlformats.org/officeDocument/2006/relationships/slideLayout" Target="../slideLayouts/slideLayout165.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49" Type="http://schemas.openxmlformats.org/officeDocument/2006/relationships/slideLayout" Target="../slideLayouts/slideLayout131.xml"/><Relationship Id="rId57" Type="http://schemas.openxmlformats.org/officeDocument/2006/relationships/slideLayout" Target="../slideLayouts/slideLayout139.xml"/><Relationship Id="rId10" Type="http://schemas.openxmlformats.org/officeDocument/2006/relationships/slideLayout" Target="../slideLayouts/slideLayout92.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52" Type="http://schemas.openxmlformats.org/officeDocument/2006/relationships/slideLayout" Target="../slideLayouts/slideLayout134.xml"/><Relationship Id="rId60" Type="http://schemas.openxmlformats.org/officeDocument/2006/relationships/slideLayout" Target="../slideLayouts/slideLayout142.xml"/><Relationship Id="rId65" Type="http://schemas.openxmlformats.org/officeDocument/2006/relationships/slideLayout" Target="../slideLayouts/slideLayout147.xml"/><Relationship Id="rId73" Type="http://schemas.openxmlformats.org/officeDocument/2006/relationships/slideLayout" Target="../slideLayouts/slideLayout155.xml"/><Relationship Id="rId78" Type="http://schemas.openxmlformats.org/officeDocument/2006/relationships/slideLayout" Target="../slideLayouts/slideLayout160.xml"/><Relationship Id="rId81" Type="http://schemas.openxmlformats.org/officeDocument/2006/relationships/slideLayout" Target="../slideLayouts/slideLayout16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9" Type="http://schemas.openxmlformats.org/officeDocument/2006/relationships/slideLayout" Target="../slideLayouts/slideLayout121.xml"/><Relationship Id="rId34" Type="http://schemas.openxmlformats.org/officeDocument/2006/relationships/slideLayout" Target="../slideLayouts/slideLayout116.xml"/><Relationship Id="rId50" Type="http://schemas.openxmlformats.org/officeDocument/2006/relationships/slideLayout" Target="../slideLayouts/slideLayout132.xml"/><Relationship Id="rId55" Type="http://schemas.openxmlformats.org/officeDocument/2006/relationships/slideLayout" Target="../slideLayouts/slideLayout137.xml"/><Relationship Id="rId76" Type="http://schemas.openxmlformats.org/officeDocument/2006/relationships/slideLayout" Target="../slideLayouts/slideLayout158.xml"/><Relationship Id="rId7" Type="http://schemas.openxmlformats.org/officeDocument/2006/relationships/slideLayout" Target="../slideLayouts/slideLayout89.xml"/><Relationship Id="rId71" Type="http://schemas.openxmlformats.org/officeDocument/2006/relationships/slideLayout" Target="../slideLayouts/slideLayout153.xml"/><Relationship Id="rId2" Type="http://schemas.openxmlformats.org/officeDocument/2006/relationships/slideLayout" Target="../slideLayouts/slideLayout84.xml"/><Relationship Id="rId29" Type="http://schemas.openxmlformats.org/officeDocument/2006/relationships/slideLayout" Target="../slideLayouts/slideLayout111.xml"/><Relationship Id="rId24" Type="http://schemas.openxmlformats.org/officeDocument/2006/relationships/slideLayout" Target="../slideLayouts/slideLayout106.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66" Type="http://schemas.openxmlformats.org/officeDocument/2006/relationships/slideLayout" Target="../slideLayouts/slideLayout148.xml"/><Relationship Id="rId61" Type="http://schemas.openxmlformats.org/officeDocument/2006/relationships/slideLayout" Target="../slideLayouts/slideLayout143.xml"/><Relationship Id="rId82" Type="http://schemas.openxmlformats.org/officeDocument/2006/relationships/slideLayout" Target="../slideLayouts/slideLayout16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92.xml"/><Relationship Id="rId21" Type="http://schemas.openxmlformats.org/officeDocument/2006/relationships/slideLayout" Target="../slideLayouts/slideLayout187.xml"/><Relationship Id="rId42" Type="http://schemas.openxmlformats.org/officeDocument/2006/relationships/slideLayout" Target="../slideLayouts/slideLayout208.xml"/><Relationship Id="rId47" Type="http://schemas.openxmlformats.org/officeDocument/2006/relationships/slideLayout" Target="../slideLayouts/slideLayout213.xml"/><Relationship Id="rId63" Type="http://schemas.openxmlformats.org/officeDocument/2006/relationships/slideLayout" Target="../slideLayouts/slideLayout229.xml"/><Relationship Id="rId68" Type="http://schemas.openxmlformats.org/officeDocument/2006/relationships/slideLayout" Target="../slideLayouts/slideLayout234.xml"/><Relationship Id="rId16" Type="http://schemas.openxmlformats.org/officeDocument/2006/relationships/slideLayout" Target="../slideLayouts/slideLayout182.xml"/><Relationship Id="rId11" Type="http://schemas.openxmlformats.org/officeDocument/2006/relationships/slideLayout" Target="../slideLayouts/slideLayout177.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53" Type="http://schemas.openxmlformats.org/officeDocument/2006/relationships/slideLayout" Target="../slideLayouts/slideLayout219.xml"/><Relationship Id="rId58" Type="http://schemas.openxmlformats.org/officeDocument/2006/relationships/slideLayout" Target="../slideLayouts/slideLayout224.xml"/><Relationship Id="rId74" Type="http://schemas.openxmlformats.org/officeDocument/2006/relationships/slideLayout" Target="../slideLayouts/slideLayout240.xml"/><Relationship Id="rId79" Type="http://schemas.openxmlformats.org/officeDocument/2006/relationships/slideLayout" Target="../slideLayouts/slideLayout245.xml"/><Relationship Id="rId5" Type="http://schemas.openxmlformats.org/officeDocument/2006/relationships/slideLayout" Target="../slideLayouts/slideLayout171.xml"/><Relationship Id="rId61" Type="http://schemas.openxmlformats.org/officeDocument/2006/relationships/slideLayout" Target="../slideLayouts/slideLayout227.xml"/><Relationship Id="rId82" Type="http://schemas.openxmlformats.org/officeDocument/2006/relationships/slideLayout" Target="../slideLayouts/slideLayout248.xml"/><Relationship Id="rId19" Type="http://schemas.openxmlformats.org/officeDocument/2006/relationships/slideLayout" Target="../slideLayouts/slideLayout18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openxmlformats.org/officeDocument/2006/relationships/slideLayout" Target="../slideLayouts/slideLayout209.xml"/><Relationship Id="rId48" Type="http://schemas.openxmlformats.org/officeDocument/2006/relationships/slideLayout" Target="../slideLayouts/slideLayout214.xml"/><Relationship Id="rId56" Type="http://schemas.openxmlformats.org/officeDocument/2006/relationships/slideLayout" Target="../slideLayouts/slideLayout222.xml"/><Relationship Id="rId64" Type="http://schemas.openxmlformats.org/officeDocument/2006/relationships/slideLayout" Target="../slideLayouts/slideLayout230.xml"/><Relationship Id="rId69" Type="http://schemas.openxmlformats.org/officeDocument/2006/relationships/slideLayout" Target="../slideLayouts/slideLayout235.xml"/><Relationship Id="rId77" Type="http://schemas.openxmlformats.org/officeDocument/2006/relationships/slideLayout" Target="../slideLayouts/slideLayout243.xml"/><Relationship Id="rId8" Type="http://schemas.openxmlformats.org/officeDocument/2006/relationships/slideLayout" Target="../slideLayouts/slideLayout174.xml"/><Relationship Id="rId51" Type="http://schemas.openxmlformats.org/officeDocument/2006/relationships/slideLayout" Target="../slideLayouts/slideLayout217.xml"/><Relationship Id="rId72" Type="http://schemas.openxmlformats.org/officeDocument/2006/relationships/slideLayout" Target="../slideLayouts/slideLayout238.xml"/><Relationship Id="rId80" Type="http://schemas.openxmlformats.org/officeDocument/2006/relationships/slideLayout" Target="../slideLayouts/slideLayout246.xml"/><Relationship Id="rId3" Type="http://schemas.openxmlformats.org/officeDocument/2006/relationships/slideLayout" Target="../slideLayouts/slideLayout169.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46" Type="http://schemas.openxmlformats.org/officeDocument/2006/relationships/slideLayout" Target="../slideLayouts/slideLayout212.xml"/><Relationship Id="rId59" Type="http://schemas.openxmlformats.org/officeDocument/2006/relationships/slideLayout" Target="../slideLayouts/slideLayout225.xml"/><Relationship Id="rId67" Type="http://schemas.openxmlformats.org/officeDocument/2006/relationships/slideLayout" Target="../slideLayouts/slideLayout233.xml"/><Relationship Id="rId20" Type="http://schemas.openxmlformats.org/officeDocument/2006/relationships/slideLayout" Target="../slideLayouts/slideLayout186.xml"/><Relationship Id="rId41" Type="http://schemas.openxmlformats.org/officeDocument/2006/relationships/slideLayout" Target="../slideLayouts/slideLayout207.xml"/><Relationship Id="rId54" Type="http://schemas.openxmlformats.org/officeDocument/2006/relationships/slideLayout" Target="../slideLayouts/slideLayout220.xml"/><Relationship Id="rId62" Type="http://schemas.openxmlformats.org/officeDocument/2006/relationships/slideLayout" Target="../slideLayouts/slideLayout228.xml"/><Relationship Id="rId70" Type="http://schemas.openxmlformats.org/officeDocument/2006/relationships/slideLayout" Target="../slideLayouts/slideLayout236.xml"/><Relationship Id="rId75" Type="http://schemas.openxmlformats.org/officeDocument/2006/relationships/slideLayout" Target="../slideLayouts/slideLayout241.xml"/><Relationship Id="rId83" Type="http://schemas.openxmlformats.org/officeDocument/2006/relationships/theme" Target="../theme/theme3.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49" Type="http://schemas.openxmlformats.org/officeDocument/2006/relationships/slideLayout" Target="../slideLayouts/slideLayout215.xml"/><Relationship Id="rId57" Type="http://schemas.openxmlformats.org/officeDocument/2006/relationships/slideLayout" Target="../slideLayouts/slideLayout223.xml"/><Relationship Id="rId10" Type="http://schemas.openxmlformats.org/officeDocument/2006/relationships/slideLayout" Target="../slideLayouts/slideLayout176.xml"/><Relationship Id="rId31" Type="http://schemas.openxmlformats.org/officeDocument/2006/relationships/slideLayout" Target="../slideLayouts/slideLayout197.xml"/><Relationship Id="rId44" Type="http://schemas.openxmlformats.org/officeDocument/2006/relationships/slideLayout" Target="../slideLayouts/slideLayout210.xml"/><Relationship Id="rId52" Type="http://schemas.openxmlformats.org/officeDocument/2006/relationships/slideLayout" Target="../slideLayouts/slideLayout218.xml"/><Relationship Id="rId60" Type="http://schemas.openxmlformats.org/officeDocument/2006/relationships/slideLayout" Target="../slideLayouts/slideLayout226.xml"/><Relationship Id="rId65" Type="http://schemas.openxmlformats.org/officeDocument/2006/relationships/slideLayout" Target="../slideLayouts/slideLayout231.xml"/><Relationship Id="rId73" Type="http://schemas.openxmlformats.org/officeDocument/2006/relationships/slideLayout" Target="../slideLayouts/slideLayout239.xml"/><Relationship Id="rId78" Type="http://schemas.openxmlformats.org/officeDocument/2006/relationships/slideLayout" Target="../slideLayouts/slideLayout244.xml"/><Relationship Id="rId81" Type="http://schemas.openxmlformats.org/officeDocument/2006/relationships/slideLayout" Target="../slideLayouts/slideLayout247.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9" Type="http://schemas.openxmlformats.org/officeDocument/2006/relationships/slideLayout" Target="../slideLayouts/slideLayout205.xml"/><Relationship Id="rId34" Type="http://schemas.openxmlformats.org/officeDocument/2006/relationships/slideLayout" Target="../slideLayouts/slideLayout200.xml"/><Relationship Id="rId50" Type="http://schemas.openxmlformats.org/officeDocument/2006/relationships/slideLayout" Target="../slideLayouts/slideLayout216.xml"/><Relationship Id="rId55" Type="http://schemas.openxmlformats.org/officeDocument/2006/relationships/slideLayout" Target="../slideLayouts/slideLayout221.xml"/><Relationship Id="rId76" Type="http://schemas.openxmlformats.org/officeDocument/2006/relationships/slideLayout" Target="../slideLayouts/slideLayout242.xml"/><Relationship Id="rId7" Type="http://schemas.openxmlformats.org/officeDocument/2006/relationships/slideLayout" Target="../slideLayouts/slideLayout173.xml"/><Relationship Id="rId71" Type="http://schemas.openxmlformats.org/officeDocument/2006/relationships/slideLayout" Target="../slideLayouts/slideLayout237.xml"/><Relationship Id="rId2" Type="http://schemas.openxmlformats.org/officeDocument/2006/relationships/slideLayout" Target="../slideLayouts/slideLayout168.xml"/><Relationship Id="rId29" Type="http://schemas.openxmlformats.org/officeDocument/2006/relationships/slideLayout" Target="../slideLayouts/slideLayout195.xml"/><Relationship Id="rId24" Type="http://schemas.openxmlformats.org/officeDocument/2006/relationships/slideLayout" Target="../slideLayouts/slideLayout190.xml"/><Relationship Id="rId40" Type="http://schemas.openxmlformats.org/officeDocument/2006/relationships/slideLayout" Target="../slideLayouts/slideLayout206.xml"/><Relationship Id="rId45" Type="http://schemas.openxmlformats.org/officeDocument/2006/relationships/slideLayout" Target="../slideLayouts/slideLayout211.xml"/><Relationship Id="rId66" Type="http://schemas.openxmlformats.org/officeDocument/2006/relationships/slideLayout" Target="../slideLayouts/slideLayout232.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74.xml"/><Relationship Id="rId21" Type="http://schemas.openxmlformats.org/officeDocument/2006/relationships/slideLayout" Target="../slideLayouts/slideLayout269.xml"/><Relationship Id="rId42" Type="http://schemas.openxmlformats.org/officeDocument/2006/relationships/slideLayout" Target="../slideLayouts/slideLayout290.xml"/><Relationship Id="rId47" Type="http://schemas.openxmlformats.org/officeDocument/2006/relationships/slideLayout" Target="../slideLayouts/slideLayout295.xml"/><Relationship Id="rId63" Type="http://schemas.openxmlformats.org/officeDocument/2006/relationships/slideLayout" Target="../slideLayouts/slideLayout311.xml"/><Relationship Id="rId68" Type="http://schemas.openxmlformats.org/officeDocument/2006/relationships/slideLayout" Target="../slideLayouts/slideLayout316.xml"/><Relationship Id="rId84" Type="http://schemas.openxmlformats.org/officeDocument/2006/relationships/slideLayout" Target="../slideLayouts/slideLayout332.xml"/><Relationship Id="rId89" Type="http://schemas.openxmlformats.org/officeDocument/2006/relationships/image" Target="../media/image3.png"/><Relationship Id="rId16" Type="http://schemas.openxmlformats.org/officeDocument/2006/relationships/slideLayout" Target="../slideLayouts/slideLayout264.xml"/><Relationship Id="rId11" Type="http://schemas.openxmlformats.org/officeDocument/2006/relationships/slideLayout" Target="../slideLayouts/slideLayout259.xml"/><Relationship Id="rId32" Type="http://schemas.openxmlformats.org/officeDocument/2006/relationships/slideLayout" Target="../slideLayouts/slideLayout280.xml"/><Relationship Id="rId37" Type="http://schemas.openxmlformats.org/officeDocument/2006/relationships/slideLayout" Target="../slideLayouts/slideLayout285.xml"/><Relationship Id="rId53" Type="http://schemas.openxmlformats.org/officeDocument/2006/relationships/slideLayout" Target="../slideLayouts/slideLayout301.xml"/><Relationship Id="rId58" Type="http://schemas.openxmlformats.org/officeDocument/2006/relationships/slideLayout" Target="../slideLayouts/slideLayout306.xml"/><Relationship Id="rId74" Type="http://schemas.openxmlformats.org/officeDocument/2006/relationships/slideLayout" Target="../slideLayouts/slideLayout322.xml"/><Relationship Id="rId79" Type="http://schemas.openxmlformats.org/officeDocument/2006/relationships/slideLayout" Target="../slideLayouts/slideLayout327.xml"/><Relationship Id="rId5" Type="http://schemas.openxmlformats.org/officeDocument/2006/relationships/slideLayout" Target="../slideLayouts/slideLayout253.xml"/><Relationship Id="rId14" Type="http://schemas.openxmlformats.org/officeDocument/2006/relationships/slideLayout" Target="../slideLayouts/slideLayout262.xml"/><Relationship Id="rId22" Type="http://schemas.openxmlformats.org/officeDocument/2006/relationships/slideLayout" Target="../slideLayouts/slideLayout270.xml"/><Relationship Id="rId27" Type="http://schemas.openxmlformats.org/officeDocument/2006/relationships/slideLayout" Target="../slideLayouts/slideLayout275.xml"/><Relationship Id="rId30" Type="http://schemas.openxmlformats.org/officeDocument/2006/relationships/slideLayout" Target="../slideLayouts/slideLayout278.xml"/><Relationship Id="rId35" Type="http://schemas.openxmlformats.org/officeDocument/2006/relationships/slideLayout" Target="../slideLayouts/slideLayout283.xml"/><Relationship Id="rId43" Type="http://schemas.openxmlformats.org/officeDocument/2006/relationships/slideLayout" Target="../slideLayouts/slideLayout291.xml"/><Relationship Id="rId48" Type="http://schemas.openxmlformats.org/officeDocument/2006/relationships/slideLayout" Target="../slideLayouts/slideLayout296.xml"/><Relationship Id="rId56" Type="http://schemas.openxmlformats.org/officeDocument/2006/relationships/slideLayout" Target="../slideLayouts/slideLayout304.xml"/><Relationship Id="rId64" Type="http://schemas.openxmlformats.org/officeDocument/2006/relationships/slideLayout" Target="../slideLayouts/slideLayout312.xml"/><Relationship Id="rId69" Type="http://schemas.openxmlformats.org/officeDocument/2006/relationships/slideLayout" Target="../slideLayouts/slideLayout317.xml"/><Relationship Id="rId77" Type="http://schemas.openxmlformats.org/officeDocument/2006/relationships/slideLayout" Target="../slideLayouts/slideLayout325.xml"/><Relationship Id="rId8" Type="http://schemas.openxmlformats.org/officeDocument/2006/relationships/slideLayout" Target="../slideLayouts/slideLayout256.xml"/><Relationship Id="rId51" Type="http://schemas.openxmlformats.org/officeDocument/2006/relationships/slideLayout" Target="../slideLayouts/slideLayout299.xml"/><Relationship Id="rId72" Type="http://schemas.openxmlformats.org/officeDocument/2006/relationships/slideLayout" Target="../slideLayouts/slideLayout320.xml"/><Relationship Id="rId80" Type="http://schemas.openxmlformats.org/officeDocument/2006/relationships/slideLayout" Target="../slideLayouts/slideLayout328.xml"/><Relationship Id="rId85" Type="http://schemas.openxmlformats.org/officeDocument/2006/relationships/slideLayout" Target="../slideLayouts/slideLayout333.xml"/><Relationship Id="rId3" Type="http://schemas.openxmlformats.org/officeDocument/2006/relationships/slideLayout" Target="../slideLayouts/slideLayout251.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33" Type="http://schemas.openxmlformats.org/officeDocument/2006/relationships/slideLayout" Target="../slideLayouts/slideLayout281.xml"/><Relationship Id="rId38" Type="http://schemas.openxmlformats.org/officeDocument/2006/relationships/slideLayout" Target="../slideLayouts/slideLayout286.xml"/><Relationship Id="rId46" Type="http://schemas.openxmlformats.org/officeDocument/2006/relationships/slideLayout" Target="../slideLayouts/slideLayout294.xml"/><Relationship Id="rId59" Type="http://schemas.openxmlformats.org/officeDocument/2006/relationships/slideLayout" Target="../slideLayouts/slideLayout307.xml"/><Relationship Id="rId67" Type="http://schemas.openxmlformats.org/officeDocument/2006/relationships/slideLayout" Target="../slideLayouts/slideLayout315.xml"/><Relationship Id="rId20" Type="http://schemas.openxmlformats.org/officeDocument/2006/relationships/slideLayout" Target="../slideLayouts/slideLayout268.xml"/><Relationship Id="rId41" Type="http://schemas.openxmlformats.org/officeDocument/2006/relationships/slideLayout" Target="../slideLayouts/slideLayout289.xml"/><Relationship Id="rId54" Type="http://schemas.openxmlformats.org/officeDocument/2006/relationships/slideLayout" Target="../slideLayouts/slideLayout302.xml"/><Relationship Id="rId62" Type="http://schemas.openxmlformats.org/officeDocument/2006/relationships/slideLayout" Target="../slideLayouts/slideLayout310.xml"/><Relationship Id="rId70" Type="http://schemas.openxmlformats.org/officeDocument/2006/relationships/slideLayout" Target="../slideLayouts/slideLayout318.xml"/><Relationship Id="rId75" Type="http://schemas.openxmlformats.org/officeDocument/2006/relationships/slideLayout" Target="../slideLayouts/slideLayout323.xml"/><Relationship Id="rId83" Type="http://schemas.openxmlformats.org/officeDocument/2006/relationships/slideLayout" Target="../slideLayouts/slideLayout331.xml"/><Relationship Id="rId88" Type="http://schemas.openxmlformats.org/officeDocument/2006/relationships/theme" Target="../theme/theme4.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slideLayout" Target="../slideLayouts/slideLayout276.xml"/><Relationship Id="rId36" Type="http://schemas.openxmlformats.org/officeDocument/2006/relationships/slideLayout" Target="../slideLayouts/slideLayout284.xml"/><Relationship Id="rId49" Type="http://schemas.openxmlformats.org/officeDocument/2006/relationships/slideLayout" Target="../slideLayouts/slideLayout297.xml"/><Relationship Id="rId57" Type="http://schemas.openxmlformats.org/officeDocument/2006/relationships/slideLayout" Target="../slideLayouts/slideLayout305.xml"/><Relationship Id="rId10" Type="http://schemas.openxmlformats.org/officeDocument/2006/relationships/slideLayout" Target="../slideLayouts/slideLayout258.xml"/><Relationship Id="rId31" Type="http://schemas.openxmlformats.org/officeDocument/2006/relationships/slideLayout" Target="../slideLayouts/slideLayout279.xml"/><Relationship Id="rId44" Type="http://schemas.openxmlformats.org/officeDocument/2006/relationships/slideLayout" Target="../slideLayouts/slideLayout292.xml"/><Relationship Id="rId52" Type="http://schemas.openxmlformats.org/officeDocument/2006/relationships/slideLayout" Target="../slideLayouts/slideLayout300.xml"/><Relationship Id="rId60" Type="http://schemas.openxmlformats.org/officeDocument/2006/relationships/slideLayout" Target="../slideLayouts/slideLayout308.xml"/><Relationship Id="rId65" Type="http://schemas.openxmlformats.org/officeDocument/2006/relationships/slideLayout" Target="../slideLayouts/slideLayout313.xml"/><Relationship Id="rId73" Type="http://schemas.openxmlformats.org/officeDocument/2006/relationships/slideLayout" Target="../slideLayouts/slideLayout321.xml"/><Relationship Id="rId78" Type="http://schemas.openxmlformats.org/officeDocument/2006/relationships/slideLayout" Target="../slideLayouts/slideLayout326.xml"/><Relationship Id="rId81" Type="http://schemas.openxmlformats.org/officeDocument/2006/relationships/slideLayout" Target="../slideLayouts/slideLayout329.xml"/><Relationship Id="rId86" Type="http://schemas.openxmlformats.org/officeDocument/2006/relationships/slideLayout" Target="../slideLayouts/slideLayout334.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39" Type="http://schemas.openxmlformats.org/officeDocument/2006/relationships/slideLayout" Target="../slideLayouts/slideLayout287.xml"/><Relationship Id="rId34" Type="http://schemas.openxmlformats.org/officeDocument/2006/relationships/slideLayout" Target="../slideLayouts/slideLayout282.xml"/><Relationship Id="rId50" Type="http://schemas.openxmlformats.org/officeDocument/2006/relationships/slideLayout" Target="../slideLayouts/slideLayout298.xml"/><Relationship Id="rId55" Type="http://schemas.openxmlformats.org/officeDocument/2006/relationships/slideLayout" Target="../slideLayouts/slideLayout303.xml"/><Relationship Id="rId76" Type="http://schemas.openxmlformats.org/officeDocument/2006/relationships/slideLayout" Target="../slideLayouts/slideLayout324.xml"/><Relationship Id="rId7" Type="http://schemas.openxmlformats.org/officeDocument/2006/relationships/slideLayout" Target="../slideLayouts/slideLayout255.xml"/><Relationship Id="rId71" Type="http://schemas.openxmlformats.org/officeDocument/2006/relationships/slideLayout" Target="../slideLayouts/slideLayout319.xml"/><Relationship Id="rId2" Type="http://schemas.openxmlformats.org/officeDocument/2006/relationships/slideLayout" Target="../slideLayouts/slideLayout250.xml"/><Relationship Id="rId29" Type="http://schemas.openxmlformats.org/officeDocument/2006/relationships/slideLayout" Target="../slideLayouts/slideLayout277.xml"/><Relationship Id="rId24" Type="http://schemas.openxmlformats.org/officeDocument/2006/relationships/slideLayout" Target="../slideLayouts/slideLayout272.xml"/><Relationship Id="rId40" Type="http://schemas.openxmlformats.org/officeDocument/2006/relationships/slideLayout" Target="../slideLayouts/slideLayout288.xml"/><Relationship Id="rId45" Type="http://schemas.openxmlformats.org/officeDocument/2006/relationships/slideLayout" Target="../slideLayouts/slideLayout293.xml"/><Relationship Id="rId66" Type="http://schemas.openxmlformats.org/officeDocument/2006/relationships/slideLayout" Target="../slideLayouts/slideLayout314.xml"/><Relationship Id="rId87" Type="http://schemas.openxmlformats.org/officeDocument/2006/relationships/slideLayout" Target="../slideLayouts/slideLayout335.xml"/><Relationship Id="rId61" Type="http://schemas.openxmlformats.org/officeDocument/2006/relationships/slideLayout" Target="../slideLayouts/slideLayout309.xml"/><Relationship Id="rId82" Type="http://schemas.openxmlformats.org/officeDocument/2006/relationships/slideLayout" Target="../slideLayouts/slideLayout330.xml"/><Relationship Id="rId19" Type="http://schemas.openxmlformats.org/officeDocument/2006/relationships/slideLayout" Target="../slideLayouts/slideLayout267.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61.xml"/><Relationship Id="rId21" Type="http://schemas.openxmlformats.org/officeDocument/2006/relationships/slideLayout" Target="../slideLayouts/slideLayout356.xml"/><Relationship Id="rId42" Type="http://schemas.openxmlformats.org/officeDocument/2006/relationships/slideLayout" Target="../slideLayouts/slideLayout377.xml"/><Relationship Id="rId47" Type="http://schemas.openxmlformats.org/officeDocument/2006/relationships/slideLayout" Target="../slideLayouts/slideLayout382.xml"/><Relationship Id="rId63" Type="http://schemas.openxmlformats.org/officeDocument/2006/relationships/slideLayout" Target="../slideLayouts/slideLayout398.xml"/><Relationship Id="rId68" Type="http://schemas.openxmlformats.org/officeDocument/2006/relationships/slideLayout" Target="../slideLayouts/slideLayout403.xml"/><Relationship Id="rId84" Type="http://schemas.openxmlformats.org/officeDocument/2006/relationships/slideLayout" Target="../slideLayouts/slideLayout419.xml"/><Relationship Id="rId16" Type="http://schemas.openxmlformats.org/officeDocument/2006/relationships/slideLayout" Target="../slideLayouts/slideLayout351.xml"/><Relationship Id="rId11" Type="http://schemas.openxmlformats.org/officeDocument/2006/relationships/slideLayout" Target="../slideLayouts/slideLayout346.xml"/><Relationship Id="rId32" Type="http://schemas.openxmlformats.org/officeDocument/2006/relationships/slideLayout" Target="../slideLayouts/slideLayout367.xml"/><Relationship Id="rId37" Type="http://schemas.openxmlformats.org/officeDocument/2006/relationships/slideLayout" Target="../slideLayouts/slideLayout372.xml"/><Relationship Id="rId53" Type="http://schemas.openxmlformats.org/officeDocument/2006/relationships/slideLayout" Target="../slideLayouts/slideLayout388.xml"/><Relationship Id="rId58" Type="http://schemas.openxmlformats.org/officeDocument/2006/relationships/slideLayout" Target="../slideLayouts/slideLayout393.xml"/><Relationship Id="rId74" Type="http://schemas.openxmlformats.org/officeDocument/2006/relationships/slideLayout" Target="../slideLayouts/slideLayout409.xml"/><Relationship Id="rId79" Type="http://schemas.openxmlformats.org/officeDocument/2006/relationships/slideLayout" Target="../slideLayouts/slideLayout414.xml"/><Relationship Id="rId5" Type="http://schemas.openxmlformats.org/officeDocument/2006/relationships/slideLayout" Target="../slideLayouts/slideLayout340.xml"/><Relationship Id="rId19" Type="http://schemas.openxmlformats.org/officeDocument/2006/relationships/slideLayout" Target="../slideLayouts/slideLayout354.xml"/><Relationship Id="rId14" Type="http://schemas.openxmlformats.org/officeDocument/2006/relationships/slideLayout" Target="../slideLayouts/slideLayout349.xml"/><Relationship Id="rId22" Type="http://schemas.openxmlformats.org/officeDocument/2006/relationships/slideLayout" Target="../slideLayouts/slideLayout357.xml"/><Relationship Id="rId27" Type="http://schemas.openxmlformats.org/officeDocument/2006/relationships/slideLayout" Target="../slideLayouts/slideLayout362.xml"/><Relationship Id="rId30" Type="http://schemas.openxmlformats.org/officeDocument/2006/relationships/slideLayout" Target="../slideLayouts/slideLayout365.xml"/><Relationship Id="rId35" Type="http://schemas.openxmlformats.org/officeDocument/2006/relationships/slideLayout" Target="../slideLayouts/slideLayout370.xml"/><Relationship Id="rId43" Type="http://schemas.openxmlformats.org/officeDocument/2006/relationships/slideLayout" Target="../slideLayouts/slideLayout378.xml"/><Relationship Id="rId48" Type="http://schemas.openxmlformats.org/officeDocument/2006/relationships/slideLayout" Target="../slideLayouts/slideLayout383.xml"/><Relationship Id="rId56" Type="http://schemas.openxmlformats.org/officeDocument/2006/relationships/slideLayout" Target="../slideLayouts/slideLayout391.xml"/><Relationship Id="rId64" Type="http://schemas.openxmlformats.org/officeDocument/2006/relationships/slideLayout" Target="../slideLayouts/slideLayout399.xml"/><Relationship Id="rId69" Type="http://schemas.openxmlformats.org/officeDocument/2006/relationships/slideLayout" Target="../slideLayouts/slideLayout404.xml"/><Relationship Id="rId77" Type="http://schemas.openxmlformats.org/officeDocument/2006/relationships/slideLayout" Target="../slideLayouts/slideLayout412.xml"/><Relationship Id="rId8" Type="http://schemas.openxmlformats.org/officeDocument/2006/relationships/slideLayout" Target="../slideLayouts/slideLayout343.xml"/><Relationship Id="rId51" Type="http://schemas.openxmlformats.org/officeDocument/2006/relationships/slideLayout" Target="../slideLayouts/slideLayout386.xml"/><Relationship Id="rId72" Type="http://schemas.openxmlformats.org/officeDocument/2006/relationships/slideLayout" Target="../slideLayouts/slideLayout407.xml"/><Relationship Id="rId80" Type="http://schemas.openxmlformats.org/officeDocument/2006/relationships/slideLayout" Target="../slideLayouts/slideLayout415.xml"/><Relationship Id="rId85" Type="http://schemas.openxmlformats.org/officeDocument/2006/relationships/slideLayout" Target="../slideLayouts/slideLayout420.xml"/><Relationship Id="rId3" Type="http://schemas.openxmlformats.org/officeDocument/2006/relationships/slideLayout" Target="../slideLayouts/slideLayout338.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slideLayout" Target="../slideLayouts/slideLayout360.xml"/><Relationship Id="rId33" Type="http://schemas.openxmlformats.org/officeDocument/2006/relationships/slideLayout" Target="../slideLayouts/slideLayout368.xml"/><Relationship Id="rId38" Type="http://schemas.openxmlformats.org/officeDocument/2006/relationships/slideLayout" Target="../slideLayouts/slideLayout373.xml"/><Relationship Id="rId46" Type="http://schemas.openxmlformats.org/officeDocument/2006/relationships/slideLayout" Target="../slideLayouts/slideLayout381.xml"/><Relationship Id="rId59" Type="http://schemas.openxmlformats.org/officeDocument/2006/relationships/slideLayout" Target="../slideLayouts/slideLayout394.xml"/><Relationship Id="rId67" Type="http://schemas.openxmlformats.org/officeDocument/2006/relationships/slideLayout" Target="../slideLayouts/slideLayout402.xml"/><Relationship Id="rId20" Type="http://schemas.openxmlformats.org/officeDocument/2006/relationships/slideLayout" Target="../slideLayouts/slideLayout355.xml"/><Relationship Id="rId41" Type="http://schemas.openxmlformats.org/officeDocument/2006/relationships/slideLayout" Target="../slideLayouts/slideLayout376.xml"/><Relationship Id="rId54" Type="http://schemas.openxmlformats.org/officeDocument/2006/relationships/slideLayout" Target="../slideLayouts/slideLayout389.xml"/><Relationship Id="rId62" Type="http://schemas.openxmlformats.org/officeDocument/2006/relationships/slideLayout" Target="../slideLayouts/slideLayout397.xml"/><Relationship Id="rId70" Type="http://schemas.openxmlformats.org/officeDocument/2006/relationships/slideLayout" Target="../slideLayouts/slideLayout405.xml"/><Relationship Id="rId75" Type="http://schemas.openxmlformats.org/officeDocument/2006/relationships/slideLayout" Target="../slideLayouts/slideLayout410.xml"/><Relationship Id="rId83" Type="http://schemas.openxmlformats.org/officeDocument/2006/relationships/slideLayout" Target="../slideLayouts/slideLayout418.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28" Type="http://schemas.openxmlformats.org/officeDocument/2006/relationships/slideLayout" Target="../slideLayouts/slideLayout363.xml"/><Relationship Id="rId36" Type="http://schemas.openxmlformats.org/officeDocument/2006/relationships/slideLayout" Target="../slideLayouts/slideLayout371.xml"/><Relationship Id="rId49" Type="http://schemas.openxmlformats.org/officeDocument/2006/relationships/slideLayout" Target="../slideLayouts/slideLayout384.xml"/><Relationship Id="rId57" Type="http://schemas.openxmlformats.org/officeDocument/2006/relationships/slideLayout" Target="../slideLayouts/slideLayout392.xml"/><Relationship Id="rId10" Type="http://schemas.openxmlformats.org/officeDocument/2006/relationships/slideLayout" Target="../slideLayouts/slideLayout345.xml"/><Relationship Id="rId31" Type="http://schemas.openxmlformats.org/officeDocument/2006/relationships/slideLayout" Target="../slideLayouts/slideLayout366.xml"/><Relationship Id="rId44" Type="http://schemas.openxmlformats.org/officeDocument/2006/relationships/slideLayout" Target="../slideLayouts/slideLayout379.xml"/><Relationship Id="rId52" Type="http://schemas.openxmlformats.org/officeDocument/2006/relationships/slideLayout" Target="../slideLayouts/slideLayout387.xml"/><Relationship Id="rId60" Type="http://schemas.openxmlformats.org/officeDocument/2006/relationships/slideLayout" Target="../slideLayouts/slideLayout395.xml"/><Relationship Id="rId65" Type="http://schemas.openxmlformats.org/officeDocument/2006/relationships/slideLayout" Target="../slideLayouts/slideLayout400.xml"/><Relationship Id="rId73" Type="http://schemas.openxmlformats.org/officeDocument/2006/relationships/slideLayout" Target="../slideLayouts/slideLayout408.xml"/><Relationship Id="rId78" Type="http://schemas.openxmlformats.org/officeDocument/2006/relationships/slideLayout" Target="../slideLayouts/slideLayout413.xml"/><Relationship Id="rId81" Type="http://schemas.openxmlformats.org/officeDocument/2006/relationships/slideLayout" Target="../slideLayouts/slideLayout416.xml"/><Relationship Id="rId86" Type="http://schemas.openxmlformats.org/officeDocument/2006/relationships/slideLayout" Target="../slideLayouts/slideLayout421.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39" Type="http://schemas.openxmlformats.org/officeDocument/2006/relationships/slideLayout" Target="../slideLayouts/slideLayout374.xml"/><Relationship Id="rId34" Type="http://schemas.openxmlformats.org/officeDocument/2006/relationships/slideLayout" Target="../slideLayouts/slideLayout369.xml"/><Relationship Id="rId50" Type="http://schemas.openxmlformats.org/officeDocument/2006/relationships/slideLayout" Target="../slideLayouts/slideLayout385.xml"/><Relationship Id="rId55" Type="http://schemas.openxmlformats.org/officeDocument/2006/relationships/slideLayout" Target="../slideLayouts/slideLayout390.xml"/><Relationship Id="rId76" Type="http://schemas.openxmlformats.org/officeDocument/2006/relationships/slideLayout" Target="../slideLayouts/slideLayout411.xml"/><Relationship Id="rId7" Type="http://schemas.openxmlformats.org/officeDocument/2006/relationships/slideLayout" Target="../slideLayouts/slideLayout342.xml"/><Relationship Id="rId71" Type="http://schemas.openxmlformats.org/officeDocument/2006/relationships/slideLayout" Target="../slideLayouts/slideLayout406.xml"/><Relationship Id="rId2" Type="http://schemas.openxmlformats.org/officeDocument/2006/relationships/slideLayout" Target="../slideLayouts/slideLayout337.xml"/><Relationship Id="rId29" Type="http://schemas.openxmlformats.org/officeDocument/2006/relationships/slideLayout" Target="../slideLayouts/slideLayout364.xml"/><Relationship Id="rId24" Type="http://schemas.openxmlformats.org/officeDocument/2006/relationships/slideLayout" Target="../slideLayouts/slideLayout359.xml"/><Relationship Id="rId40" Type="http://schemas.openxmlformats.org/officeDocument/2006/relationships/slideLayout" Target="../slideLayouts/slideLayout375.xml"/><Relationship Id="rId45" Type="http://schemas.openxmlformats.org/officeDocument/2006/relationships/slideLayout" Target="../slideLayouts/slideLayout380.xml"/><Relationship Id="rId66" Type="http://schemas.openxmlformats.org/officeDocument/2006/relationships/slideLayout" Target="../slideLayouts/slideLayout401.xml"/><Relationship Id="rId87" Type="http://schemas.openxmlformats.org/officeDocument/2006/relationships/theme" Target="../theme/theme5.xml"/><Relationship Id="rId61" Type="http://schemas.openxmlformats.org/officeDocument/2006/relationships/slideLayout" Target="../slideLayouts/slideLayout396.xml"/><Relationship Id="rId82" Type="http://schemas.openxmlformats.org/officeDocument/2006/relationships/slideLayout" Target="../slideLayouts/slideLayout41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34.xml"/><Relationship Id="rId18" Type="http://schemas.openxmlformats.org/officeDocument/2006/relationships/slideLayout" Target="../slideLayouts/slideLayout439.xml"/><Relationship Id="rId26" Type="http://schemas.openxmlformats.org/officeDocument/2006/relationships/slideLayout" Target="../slideLayouts/slideLayout447.xml"/><Relationship Id="rId39" Type="http://schemas.openxmlformats.org/officeDocument/2006/relationships/slideLayout" Target="../slideLayouts/slideLayout460.xml"/><Relationship Id="rId21" Type="http://schemas.openxmlformats.org/officeDocument/2006/relationships/slideLayout" Target="../slideLayouts/slideLayout442.xml"/><Relationship Id="rId34" Type="http://schemas.openxmlformats.org/officeDocument/2006/relationships/slideLayout" Target="../slideLayouts/slideLayout455.xml"/><Relationship Id="rId42" Type="http://schemas.openxmlformats.org/officeDocument/2006/relationships/slideLayout" Target="../slideLayouts/slideLayout463.xml"/><Relationship Id="rId7" Type="http://schemas.openxmlformats.org/officeDocument/2006/relationships/slideLayout" Target="../slideLayouts/slideLayout428.xml"/><Relationship Id="rId2" Type="http://schemas.openxmlformats.org/officeDocument/2006/relationships/slideLayout" Target="../slideLayouts/slideLayout423.xml"/><Relationship Id="rId16" Type="http://schemas.openxmlformats.org/officeDocument/2006/relationships/slideLayout" Target="../slideLayouts/slideLayout437.xml"/><Relationship Id="rId20" Type="http://schemas.openxmlformats.org/officeDocument/2006/relationships/slideLayout" Target="../slideLayouts/slideLayout441.xml"/><Relationship Id="rId29" Type="http://schemas.openxmlformats.org/officeDocument/2006/relationships/slideLayout" Target="../slideLayouts/slideLayout450.xml"/><Relationship Id="rId41" Type="http://schemas.openxmlformats.org/officeDocument/2006/relationships/slideLayout" Target="../slideLayouts/slideLayout462.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24" Type="http://schemas.openxmlformats.org/officeDocument/2006/relationships/slideLayout" Target="../slideLayouts/slideLayout445.xml"/><Relationship Id="rId32" Type="http://schemas.openxmlformats.org/officeDocument/2006/relationships/slideLayout" Target="../slideLayouts/slideLayout453.xml"/><Relationship Id="rId37" Type="http://schemas.openxmlformats.org/officeDocument/2006/relationships/slideLayout" Target="../slideLayouts/slideLayout458.xml"/><Relationship Id="rId40" Type="http://schemas.openxmlformats.org/officeDocument/2006/relationships/slideLayout" Target="../slideLayouts/slideLayout461.xml"/><Relationship Id="rId5" Type="http://schemas.openxmlformats.org/officeDocument/2006/relationships/slideLayout" Target="../slideLayouts/slideLayout426.xml"/><Relationship Id="rId15" Type="http://schemas.openxmlformats.org/officeDocument/2006/relationships/slideLayout" Target="../slideLayouts/slideLayout436.xml"/><Relationship Id="rId23" Type="http://schemas.openxmlformats.org/officeDocument/2006/relationships/slideLayout" Target="../slideLayouts/slideLayout444.xml"/><Relationship Id="rId28" Type="http://schemas.openxmlformats.org/officeDocument/2006/relationships/slideLayout" Target="../slideLayouts/slideLayout449.xml"/><Relationship Id="rId36" Type="http://schemas.openxmlformats.org/officeDocument/2006/relationships/slideLayout" Target="../slideLayouts/slideLayout457.xml"/><Relationship Id="rId10" Type="http://schemas.openxmlformats.org/officeDocument/2006/relationships/slideLayout" Target="../slideLayouts/slideLayout431.xml"/><Relationship Id="rId19" Type="http://schemas.openxmlformats.org/officeDocument/2006/relationships/slideLayout" Target="../slideLayouts/slideLayout440.xml"/><Relationship Id="rId31" Type="http://schemas.openxmlformats.org/officeDocument/2006/relationships/slideLayout" Target="../slideLayouts/slideLayout452.xml"/><Relationship Id="rId44" Type="http://schemas.openxmlformats.org/officeDocument/2006/relationships/theme" Target="../theme/theme6.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slideLayout" Target="../slideLayouts/slideLayout435.xml"/><Relationship Id="rId22" Type="http://schemas.openxmlformats.org/officeDocument/2006/relationships/slideLayout" Target="../slideLayouts/slideLayout443.xml"/><Relationship Id="rId27" Type="http://schemas.openxmlformats.org/officeDocument/2006/relationships/slideLayout" Target="../slideLayouts/slideLayout448.xml"/><Relationship Id="rId30" Type="http://schemas.openxmlformats.org/officeDocument/2006/relationships/slideLayout" Target="../slideLayouts/slideLayout451.xml"/><Relationship Id="rId35" Type="http://schemas.openxmlformats.org/officeDocument/2006/relationships/slideLayout" Target="../slideLayouts/slideLayout456.xml"/><Relationship Id="rId43" Type="http://schemas.openxmlformats.org/officeDocument/2006/relationships/slideLayout" Target="../slideLayouts/slideLayout464.xml"/><Relationship Id="rId8" Type="http://schemas.openxmlformats.org/officeDocument/2006/relationships/slideLayout" Target="../slideLayouts/slideLayout429.xml"/><Relationship Id="rId3" Type="http://schemas.openxmlformats.org/officeDocument/2006/relationships/slideLayout" Target="../slideLayouts/slideLayout424.xml"/><Relationship Id="rId12" Type="http://schemas.openxmlformats.org/officeDocument/2006/relationships/slideLayout" Target="../slideLayouts/slideLayout433.xml"/><Relationship Id="rId17" Type="http://schemas.openxmlformats.org/officeDocument/2006/relationships/slideLayout" Target="../slideLayouts/slideLayout438.xml"/><Relationship Id="rId25" Type="http://schemas.openxmlformats.org/officeDocument/2006/relationships/slideLayout" Target="../slideLayouts/slideLayout446.xml"/><Relationship Id="rId33" Type="http://schemas.openxmlformats.org/officeDocument/2006/relationships/slideLayout" Target="../slideLayouts/slideLayout454.xml"/><Relationship Id="rId38" Type="http://schemas.openxmlformats.org/officeDocument/2006/relationships/slideLayout" Target="../slideLayouts/slideLayout4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43"/>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7" name="Google Shape;7;p43"/>
          <p:cNvSpPr txBox="1">
            <a:spLocks noGrp="1"/>
          </p:cNvSpPr>
          <p:nvPr>
            <p:ph type="body" idx="1"/>
          </p:nvPr>
        </p:nvSpPr>
        <p:spPr>
          <a:xfrm>
            <a:off x="699525" y="3877050"/>
            <a:ext cx="7724400" cy="5710500"/>
          </a:xfrm>
          <a:prstGeom prst="rect">
            <a:avLst/>
          </a:prstGeom>
          <a:noFill/>
          <a:ln>
            <a:noFill/>
          </a:ln>
        </p:spPr>
        <p:txBody>
          <a:bodyPr spcFirstLastPara="1" wrap="square" lIns="0" tIns="0" rIns="0" bIns="0" anchor="t" anchorCtr="0">
            <a:noAutofit/>
          </a:bodyPr>
          <a:lstStyle>
            <a:lvl1pPr marL="457200" marR="0" lvl="0" indent="-342900" algn="l" rtl="0">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4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680"/>
        <p:cNvGrpSpPr/>
        <p:nvPr/>
      </p:nvGrpSpPr>
      <p:grpSpPr>
        <a:xfrm>
          <a:off x="0" y="0"/>
          <a:ext cx="0" cy="0"/>
          <a:chOff x="0" y="0"/>
          <a:chExt cx="0" cy="0"/>
        </a:xfrm>
      </p:grpSpPr>
      <p:sp>
        <p:nvSpPr>
          <p:cNvPr id="681" name="Google Shape;681;p45"/>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682" name="Google Shape;682;p45"/>
          <p:cNvSpPr txBox="1">
            <a:spLocks noGrp="1"/>
          </p:cNvSpPr>
          <p:nvPr>
            <p:ph type="body" idx="1"/>
          </p:nvPr>
        </p:nvSpPr>
        <p:spPr>
          <a:xfrm>
            <a:off x="699525" y="3877050"/>
            <a:ext cx="7724400" cy="5710800"/>
          </a:xfrm>
          <a:prstGeom prst="rect">
            <a:avLst/>
          </a:prstGeom>
          <a:noFill/>
          <a:ln>
            <a:noFill/>
          </a:ln>
        </p:spPr>
        <p:txBody>
          <a:bodyPr spcFirstLastPara="1" wrap="square" lIns="0" tIns="0" rIns="0" bIns="0" anchor="t" anchorCtr="0">
            <a:noAutofit/>
          </a:bodyPr>
          <a:lstStyle>
            <a:lvl1pPr marL="457200" marR="0" lvl="0" indent="-342900" algn="l" rtl="0">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777" r:id="rId45"/>
    <p:sldLayoutId id="2147483778" r:id="rId46"/>
    <p:sldLayoutId id="2147483779" r:id="rId47"/>
    <p:sldLayoutId id="2147483780" r:id="rId48"/>
    <p:sldLayoutId id="2147483781" r:id="rId49"/>
    <p:sldLayoutId id="2147483782" r:id="rId50"/>
    <p:sldLayoutId id="2147483783" r:id="rId51"/>
    <p:sldLayoutId id="2147483784" r:id="rId52"/>
    <p:sldLayoutId id="2147483785" r:id="rId53"/>
    <p:sldLayoutId id="2147483786" r:id="rId54"/>
    <p:sldLayoutId id="2147483787" r:id="rId55"/>
    <p:sldLayoutId id="2147483788" r:id="rId56"/>
    <p:sldLayoutId id="2147483789" r:id="rId57"/>
    <p:sldLayoutId id="2147483790" r:id="rId58"/>
    <p:sldLayoutId id="2147483791" r:id="rId59"/>
    <p:sldLayoutId id="2147483792" r:id="rId60"/>
    <p:sldLayoutId id="2147483793" r:id="rId61"/>
    <p:sldLayoutId id="2147483794" r:id="rId62"/>
    <p:sldLayoutId id="2147483795" r:id="rId63"/>
    <p:sldLayoutId id="2147483796" r:id="rId64"/>
    <p:sldLayoutId id="2147483797" r:id="rId65"/>
    <p:sldLayoutId id="2147483798" r:id="rId66"/>
    <p:sldLayoutId id="2147483799" r:id="rId67"/>
    <p:sldLayoutId id="2147483800" r:id="rId68"/>
    <p:sldLayoutId id="2147483801" r:id="rId69"/>
    <p:sldLayoutId id="2147483802" r:id="rId70"/>
    <p:sldLayoutId id="2147483803" r:id="rId71"/>
    <p:sldLayoutId id="2147483804" r:id="rId72"/>
    <p:sldLayoutId id="2147483805" r:id="rId73"/>
    <p:sldLayoutId id="2147483806" r:id="rId74"/>
    <p:sldLayoutId id="2147483807" r:id="rId75"/>
    <p:sldLayoutId id="2147483808" r:id="rId76"/>
    <p:sldLayoutId id="2147483809" r:id="rId77"/>
    <p:sldLayoutId id="2147483810" r:id="rId78"/>
    <p:sldLayoutId id="2147483811" r:id="rId79"/>
    <p:sldLayoutId id="2147483812" r:id="rId80"/>
    <p:sldLayoutId id="2147483813" r:id="rId81"/>
    <p:sldLayoutId id="2147483814" r:id="rId82"/>
    <p:sldLayoutId id="2147483815" r:id="rId83"/>
    <p:sldLayoutId id="2147483816" r:id="rId8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1449"/>
        <p:cNvGrpSpPr/>
        <p:nvPr/>
      </p:nvGrpSpPr>
      <p:grpSpPr>
        <a:xfrm>
          <a:off x="0" y="0"/>
          <a:ext cx="0" cy="0"/>
          <a:chOff x="0" y="0"/>
          <a:chExt cx="0" cy="0"/>
        </a:xfrm>
      </p:grpSpPr>
      <p:sp>
        <p:nvSpPr>
          <p:cNvPr id="1450" name="Google Shape;1450;g3d2a8542ada_0_685"/>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1451" name="Google Shape;1451;g3d2a8542ada_0_685"/>
          <p:cNvSpPr txBox="1">
            <a:spLocks noGrp="1"/>
          </p:cNvSpPr>
          <p:nvPr>
            <p:ph type="body" idx="1"/>
          </p:nvPr>
        </p:nvSpPr>
        <p:spPr>
          <a:xfrm>
            <a:off x="699525" y="3877050"/>
            <a:ext cx="7724400" cy="5710500"/>
          </a:xfrm>
          <a:prstGeom prst="rect">
            <a:avLst/>
          </a:prstGeom>
          <a:noFill/>
          <a:ln>
            <a:noFill/>
          </a:ln>
        </p:spPr>
        <p:txBody>
          <a:bodyPr spcFirstLastPara="1" wrap="square" lIns="0" tIns="0" rIns="0" bIns="0" anchor="t" anchorCtr="0">
            <a:noAutofit/>
          </a:bodyPr>
          <a:lstStyle>
            <a:lvl1pPr marL="457200" marR="0" lvl="0" indent="-342900" algn="l">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52" name="Google Shape;1452;g3d2a8542ada_0_68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 id="2147483855" r:id="rId38"/>
    <p:sldLayoutId id="2147483856" r:id="rId39"/>
    <p:sldLayoutId id="2147483857" r:id="rId40"/>
    <p:sldLayoutId id="2147483858" r:id="rId41"/>
    <p:sldLayoutId id="2147483859" r:id="rId42"/>
    <p:sldLayoutId id="2147483860" r:id="rId43"/>
    <p:sldLayoutId id="2147483861" r:id="rId44"/>
    <p:sldLayoutId id="2147483862" r:id="rId45"/>
    <p:sldLayoutId id="2147483863" r:id="rId46"/>
    <p:sldLayoutId id="2147483864" r:id="rId47"/>
    <p:sldLayoutId id="2147483865" r:id="rId48"/>
    <p:sldLayoutId id="2147483866" r:id="rId49"/>
    <p:sldLayoutId id="2147483867" r:id="rId50"/>
    <p:sldLayoutId id="2147483868" r:id="rId51"/>
    <p:sldLayoutId id="2147483869" r:id="rId52"/>
    <p:sldLayoutId id="2147483870" r:id="rId53"/>
    <p:sldLayoutId id="2147483871" r:id="rId54"/>
    <p:sldLayoutId id="2147483872" r:id="rId55"/>
    <p:sldLayoutId id="2147483873" r:id="rId56"/>
    <p:sldLayoutId id="2147483874" r:id="rId57"/>
    <p:sldLayoutId id="2147483875" r:id="rId58"/>
    <p:sldLayoutId id="2147483876" r:id="rId59"/>
    <p:sldLayoutId id="2147483877" r:id="rId60"/>
    <p:sldLayoutId id="2147483878" r:id="rId61"/>
    <p:sldLayoutId id="2147483879" r:id="rId62"/>
    <p:sldLayoutId id="2147483880" r:id="rId63"/>
    <p:sldLayoutId id="2147483881" r:id="rId64"/>
    <p:sldLayoutId id="2147483882" r:id="rId65"/>
    <p:sldLayoutId id="2147483883" r:id="rId66"/>
    <p:sldLayoutId id="2147483884" r:id="rId67"/>
    <p:sldLayoutId id="2147483885" r:id="rId68"/>
    <p:sldLayoutId id="2147483886" r:id="rId69"/>
    <p:sldLayoutId id="2147483887" r:id="rId70"/>
    <p:sldLayoutId id="2147483888" r:id="rId71"/>
    <p:sldLayoutId id="2147483889" r:id="rId72"/>
    <p:sldLayoutId id="2147483890" r:id="rId73"/>
    <p:sldLayoutId id="2147483891" r:id="rId74"/>
    <p:sldLayoutId id="2147483892" r:id="rId75"/>
    <p:sldLayoutId id="2147483893" r:id="rId76"/>
    <p:sldLayoutId id="2147483894" r:id="rId77"/>
    <p:sldLayoutId id="2147483895" r:id="rId78"/>
    <p:sldLayoutId id="2147483896" r:id="rId79"/>
    <p:sldLayoutId id="2147483897" r:id="rId80"/>
    <p:sldLayoutId id="2147483898" r:id="rId81"/>
    <p:sldLayoutId id="2147483899" r:id="rId8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4"/>
        <p:cNvGrpSpPr/>
        <p:nvPr/>
      </p:nvGrpSpPr>
      <p:grpSpPr>
        <a:xfrm>
          <a:off x="0" y="0"/>
          <a:ext cx="0" cy="0"/>
          <a:chOff x="0" y="0"/>
          <a:chExt cx="0" cy="0"/>
        </a:xfrm>
      </p:grpSpPr>
      <p:sp>
        <p:nvSpPr>
          <p:cNvPr id="2125" name="Google Shape;2125;g3d2a8542ada_0_2069"/>
          <p:cNvSpPr txBox="1">
            <a:spLocks noGrp="1"/>
          </p:cNvSpPr>
          <p:nvPr>
            <p:ph type="title"/>
          </p:nvPr>
        </p:nvSpPr>
        <p:spPr>
          <a:xfrm>
            <a:off x="457214" y="1515996"/>
            <a:ext cx="15773400" cy="873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8800"/>
              <a:buFont typeface="Instagram Sans"/>
              <a:buNone/>
              <a:defRPr sz="8800" i="0" u="none" strike="noStrike" cap="none">
                <a:solidFill>
                  <a:schemeClr val="dk1"/>
                </a:solidFill>
                <a:latin typeface="Instagram Sans"/>
                <a:ea typeface="Instagram Sans"/>
                <a:cs typeface="Instagram Sans"/>
                <a:sym typeface="Instagram Sans"/>
              </a:defRPr>
            </a:lvl1pPr>
            <a:lvl2pPr lvl="1">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2pPr>
            <a:lvl3pPr lvl="2">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3pPr>
            <a:lvl4pPr lvl="3">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4pPr>
            <a:lvl5pPr lvl="4">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5pPr>
            <a:lvl6pPr lvl="5">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6pPr>
            <a:lvl7pPr lvl="6">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7pPr>
            <a:lvl8pPr lvl="7">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8pPr>
            <a:lvl9pPr lvl="8">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9pPr>
          </a:lstStyle>
          <a:p>
            <a:endParaRPr/>
          </a:p>
        </p:txBody>
      </p:sp>
      <p:sp>
        <p:nvSpPr>
          <p:cNvPr id="2126" name="Google Shape;2126;g3d2a8542ada_0_2069"/>
          <p:cNvSpPr txBox="1"/>
          <p:nvPr/>
        </p:nvSpPr>
        <p:spPr>
          <a:xfrm>
            <a:off x="5071346" y="206505"/>
            <a:ext cx="3346200" cy="432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ar-AE" sz="1200" b="1">
                <a:solidFill>
                  <a:srgbClr val="666666"/>
                </a:solidFill>
                <a:latin typeface="Instagram Sans"/>
                <a:ea typeface="Instagram Sans"/>
                <a:cs typeface="Instagram Sans"/>
                <a:sym typeface="Instagram Sans"/>
              </a:rPr>
              <a:t>PRESENTATION TITLE</a:t>
            </a:r>
            <a:endParaRPr sz="1200" b="1">
              <a:solidFill>
                <a:srgbClr val="666666"/>
              </a:solidFill>
              <a:latin typeface="Instagram Sans"/>
              <a:ea typeface="Instagram Sans"/>
              <a:cs typeface="Instagram Sans"/>
              <a:sym typeface="Instagram Sans"/>
            </a:endParaRPr>
          </a:p>
        </p:txBody>
      </p:sp>
      <p:sp>
        <p:nvSpPr>
          <p:cNvPr id="2127" name="Google Shape;2127;g3d2a8542ada_0_2069"/>
          <p:cNvSpPr txBox="1"/>
          <p:nvPr/>
        </p:nvSpPr>
        <p:spPr>
          <a:xfrm>
            <a:off x="16705800" y="193446"/>
            <a:ext cx="1125000" cy="43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ar-AE" sz="1200" b="1">
                <a:solidFill>
                  <a:srgbClr val="666666"/>
                </a:solidFill>
                <a:latin typeface="Instagram Sans"/>
                <a:ea typeface="Instagram Sans"/>
                <a:cs typeface="Instagram Sans"/>
                <a:sym typeface="Instagram Sans"/>
              </a:rPr>
              <a:t>PAGE </a:t>
            </a:r>
            <a:fld id="{00000000-1234-1234-1234-123412341234}" type="slidenum">
              <a:rPr lang="ar-AE" sz="1200" b="1">
                <a:solidFill>
                  <a:srgbClr val="666666"/>
                </a:solidFill>
                <a:latin typeface="Instagram Sans"/>
                <a:ea typeface="Instagram Sans"/>
                <a:cs typeface="Instagram Sans"/>
                <a:sym typeface="Instagram Sans"/>
              </a:rPr>
              <a:t>‹#›</a:t>
            </a:fld>
            <a:endParaRPr sz="1200" b="1">
              <a:solidFill>
                <a:srgbClr val="666666"/>
              </a:solidFill>
              <a:latin typeface="Instagram Sans"/>
              <a:ea typeface="Instagram Sans"/>
              <a:cs typeface="Instagram Sans"/>
              <a:sym typeface="Instagram Sans"/>
            </a:endParaRPr>
          </a:p>
        </p:txBody>
      </p:sp>
      <p:sp>
        <p:nvSpPr>
          <p:cNvPr id="2128" name="Google Shape;2128;g3d2a8542ada_0_2069"/>
          <p:cNvSpPr txBox="1"/>
          <p:nvPr/>
        </p:nvSpPr>
        <p:spPr>
          <a:xfrm>
            <a:off x="12097946" y="203045"/>
            <a:ext cx="3346200" cy="432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ar-AE" sz="1200" b="1">
                <a:solidFill>
                  <a:srgbClr val="666666"/>
                </a:solidFill>
                <a:latin typeface="Instagram Sans"/>
                <a:ea typeface="Instagram Sans"/>
                <a:cs typeface="Instagram Sans"/>
                <a:sym typeface="Instagram Sans"/>
              </a:rPr>
              <a:t>SECTION TITLE</a:t>
            </a:r>
            <a:endParaRPr sz="1200" b="1">
              <a:solidFill>
                <a:srgbClr val="666666"/>
              </a:solidFill>
              <a:latin typeface="Instagram Sans"/>
              <a:ea typeface="Instagram Sans"/>
              <a:cs typeface="Instagram Sans"/>
              <a:sym typeface="Instagram Sans"/>
            </a:endParaRPr>
          </a:p>
        </p:txBody>
      </p:sp>
      <p:pic>
        <p:nvPicPr>
          <p:cNvPr id="2129" name="Google Shape;2129;g3d2a8542ada_0_2069" title="Group 2147229383.png"/>
          <p:cNvPicPr preferRelativeResize="0"/>
          <p:nvPr/>
        </p:nvPicPr>
        <p:blipFill>
          <a:blip r:embed="rId89">
            <a:alphaModFix/>
          </a:blip>
          <a:stretch>
            <a:fillRect/>
          </a:stretch>
        </p:blipFill>
        <p:spPr>
          <a:xfrm>
            <a:off x="457200" y="318046"/>
            <a:ext cx="1060700" cy="211850"/>
          </a:xfrm>
          <a:prstGeom prst="rect">
            <a:avLst/>
          </a:prstGeom>
          <a:noFill/>
          <a:ln>
            <a:noFill/>
          </a:ln>
        </p:spPr>
      </p:pic>
      <p:sp>
        <p:nvSpPr>
          <p:cNvPr id="2130" name="Google Shape;2130;g3d2a8542ada_0_2069"/>
          <p:cNvSpPr txBox="1">
            <a:spLocks noGrp="1"/>
          </p:cNvSpPr>
          <p:nvPr>
            <p:ph type="body" idx="1"/>
          </p:nvPr>
        </p:nvSpPr>
        <p:spPr>
          <a:xfrm>
            <a:off x="457200" y="3397770"/>
            <a:ext cx="7464000" cy="3560400"/>
          </a:xfrm>
          <a:prstGeom prst="rect">
            <a:avLst/>
          </a:prstGeom>
          <a:noFill/>
          <a:ln>
            <a:noFill/>
          </a:ln>
        </p:spPr>
        <p:txBody>
          <a:bodyPr spcFirstLastPara="1" wrap="square" lIns="0" tIns="0" rIns="182850" bIns="182850" anchor="t" anchorCtr="0">
            <a:noAutofit/>
          </a:bodyPr>
          <a:lstStyle>
            <a:lvl1pPr marL="457200" lvl="0"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1pPr>
            <a:lvl2pPr marL="914400" lvl="1"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2pPr>
            <a:lvl3pPr marL="1371600" lvl="2"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3pPr>
            <a:lvl4pPr marL="1828800" lvl="3"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4pPr>
            <a:lvl5pPr marL="2286000" lvl="4"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5pPr>
            <a:lvl6pPr marL="2743200" lvl="5"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6pPr>
            <a:lvl7pPr marL="3200400" lvl="6"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7pPr>
            <a:lvl8pPr marL="3657600" lvl="7"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8pPr>
            <a:lvl9pPr marL="4114800" lvl="8"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9pPr>
          </a:lstStyle>
          <a:p>
            <a:endParaRPr/>
          </a:p>
        </p:txBody>
      </p:sp>
    </p:spTree>
  </p:cSld>
  <p:clrMap bg1="lt1" tx1="dk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 id="2147483927" r:id="rId27"/>
    <p:sldLayoutId id="2147483928" r:id="rId28"/>
    <p:sldLayoutId id="2147483929" r:id="rId29"/>
    <p:sldLayoutId id="2147483930" r:id="rId30"/>
    <p:sldLayoutId id="2147483931" r:id="rId31"/>
    <p:sldLayoutId id="2147483932" r:id="rId32"/>
    <p:sldLayoutId id="2147483933" r:id="rId33"/>
    <p:sldLayoutId id="2147483934" r:id="rId34"/>
    <p:sldLayoutId id="2147483935" r:id="rId35"/>
    <p:sldLayoutId id="2147483936" r:id="rId36"/>
    <p:sldLayoutId id="2147483937" r:id="rId37"/>
    <p:sldLayoutId id="2147483938" r:id="rId38"/>
    <p:sldLayoutId id="2147483939" r:id="rId39"/>
    <p:sldLayoutId id="2147483940" r:id="rId40"/>
    <p:sldLayoutId id="2147483941" r:id="rId41"/>
    <p:sldLayoutId id="2147483942" r:id="rId42"/>
    <p:sldLayoutId id="2147483943" r:id="rId43"/>
    <p:sldLayoutId id="2147483944" r:id="rId44"/>
    <p:sldLayoutId id="2147483945" r:id="rId45"/>
    <p:sldLayoutId id="2147483946" r:id="rId46"/>
    <p:sldLayoutId id="2147483947" r:id="rId47"/>
    <p:sldLayoutId id="2147483948" r:id="rId48"/>
    <p:sldLayoutId id="2147483949" r:id="rId49"/>
    <p:sldLayoutId id="2147483950" r:id="rId50"/>
    <p:sldLayoutId id="2147483951" r:id="rId51"/>
    <p:sldLayoutId id="2147483952" r:id="rId52"/>
    <p:sldLayoutId id="2147483953" r:id="rId53"/>
    <p:sldLayoutId id="2147483954" r:id="rId54"/>
    <p:sldLayoutId id="2147483955" r:id="rId55"/>
    <p:sldLayoutId id="2147483956" r:id="rId56"/>
    <p:sldLayoutId id="2147483957" r:id="rId57"/>
    <p:sldLayoutId id="2147483958" r:id="rId58"/>
    <p:sldLayoutId id="2147483959" r:id="rId59"/>
    <p:sldLayoutId id="2147483960" r:id="rId60"/>
    <p:sldLayoutId id="2147483961" r:id="rId61"/>
    <p:sldLayoutId id="2147483962" r:id="rId62"/>
    <p:sldLayoutId id="2147483963" r:id="rId63"/>
    <p:sldLayoutId id="2147483964" r:id="rId64"/>
    <p:sldLayoutId id="2147483965" r:id="rId65"/>
    <p:sldLayoutId id="2147483966" r:id="rId66"/>
    <p:sldLayoutId id="2147483967" r:id="rId67"/>
    <p:sldLayoutId id="2147483968" r:id="rId68"/>
    <p:sldLayoutId id="2147483969" r:id="rId69"/>
    <p:sldLayoutId id="2147483970" r:id="rId70"/>
    <p:sldLayoutId id="2147483971" r:id="rId71"/>
    <p:sldLayoutId id="2147483972" r:id="rId72"/>
    <p:sldLayoutId id="2147483973" r:id="rId73"/>
    <p:sldLayoutId id="2147483974" r:id="rId74"/>
    <p:sldLayoutId id="2147483975" r:id="rId75"/>
    <p:sldLayoutId id="2147483976" r:id="rId76"/>
    <p:sldLayoutId id="2147483977" r:id="rId77"/>
    <p:sldLayoutId id="2147483978" r:id="rId78"/>
    <p:sldLayoutId id="2147483979" r:id="rId79"/>
    <p:sldLayoutId id="2147483980" r:id="rId80"/>
    <p:sldLayoutId id="2147483981" r:id="rId81"/>
    <p:sldLayoutId id="2147483982" r:id="rId82"/>
    <p:sldLayoutId id="2147483983" r:id="rId83"/>
    <p:sldLayoutId id="2147483984" r:id="rId84"/>
    <p:sldLayoutId id="2147483985" r:id="rId85"/>
    <p:sldLayoutId id="2147483986" r:id="rId86"/>
    <p:sldLayoutId id="2147483987" r:id="rId8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0">
          <p15:clr>
            <a:srgbClr val="F26B43"/>
          </p15:clr>
        </p15:guide>
        <p15:guide id="2" orient="horz" pos="3240">
          <p15:clr>
            <a:srgbClr val="F26B43"/>
          </p15:clr>
        </p15:guide>
        <p15:guide id="3" orient="horz" pos="5940">
          <p15:clr>
            <a:srgbClr val="F26B43"/>
          </p15:clr>
        </p15:guide>
        <p15:guide id="4" orient="horz" pos="540">
          <p15:clr>
            <a:srgbClr val="F26B43"/>
          </p15:clr>
        </p15:guide>
        <p15:guide id="5" orient="horz" pos="1080">
          <p15:clr>
            <a:srgbClr val="F26B43"/>
          </p15:clr>
        </p15:guide>
        <p15:guide id="6" orient="horz" pos="1620">
          <p15:clr>
            <a:srgbClr val="F26B43"/>
          </p15:clr>
        </p15:guide>
        <p15:guide id="7" orient="horz" pos="2160">
          <p15:clr>
            <a:srgbClr val="F26B43"/>
          </p15:clr>
        </p15:guide>
        <p15:guide id="8" orient="horz" pos="2700">
          <p15:clr>
            <a:srgbClr val="F26B43"/>
          </p15:clr>
        </p15:guide>
        <p15:guide id="9" orient="horz" pos="3780">
          <p15:clr>
            <a:srgbClr val="F26B43"/>
          </p15:clr>
        </p15:guide>
        <p15:guide id="10" orient="horz" pos="4320">
          <p15:clr>
            <a:srgbClr val="F26B43"/>
          </p15:clr>
        </p15:guide>
        <p15:guide id="11" orient="horz" pos="4860">
          <p15:clr>
            <a:srgbClr val="F26B43"/>
          </p15:clr>
        </p15:guide>
        <p15:guide id="12" orient="horz" pos="5400">
          <p15:clr>
            <a:srgbClr val="F26B43"/>
          </p15:clr>
        </p15:guide>
        <p15:guide id="13" pos="2131">
          <p15:clr>
            <a:srgbClr val="F26B43"/>
          </p15:clr>
        </p15:guide>
        <p15:guide id="14" pos="2314">
          <p15:clr>
            <a:srgbClr val="F26B43"/>
          </p15:clr>
        </p15:guide>
        <p15:guide id="15" pos="3018">
          <p15:clr>
            <a:srgbClr val="F26B43"/>
          </p15:clr>
        </p15:guide>
        <p15:guide id="16" pos="3200">
          <p15:clr>
            <a:srgbClr val="F26B43"/>
          </p15:clr>
        </p15:guide>
        <p15:guide id="17" pos="3905">
          <p15:clr>
            <a:srgbClr val="F26B43"/>
          </p15:clr>
        </p15:guide>
        <p15:guide id="18" pos="4082">
          <p15:clr>
            <a:srgbClr val="F26B43"/>
          </p15:clr>
        </p15:guide>
        <p15:guide id="19" pos="4788">
          <p15:clr>
            <a:srgbClr val="F26B43"/>
          </p15:clr>
        </p15:guide>
        <p15:guide id="20" pos="4966">
          <p15:clr>
            <a:srgbClr val="F26B43"/>
          </p15:clr>
        </p15:guide>
        <p15:guide id="21" pos="5673">
          <p15:clr>
            <a:srgbClr val="F26B43"/>
          </p15:clr>
        </p15:guide>
        <p15:guide id="22" pos="5850">
          <p15:clr>
            <a:srgbClr val="F26B43"/>
          </p15:clr>
        </p15:guide>
        <p15:guide id="23" pos="10980">
          <p15:clr>
            <a:srgbClr val="F26B43"/>
          </p15:clr>
        </p15:guide>
        <p15:guide id="24" pos="1242">
          <p15:clr>
            <a:srgbClr val="F26B43"/>
          </p15:clr>
        </p15:guide>
        <p15:guide id="25" pos="1426">
          <p15:clr>
            <a:srgbClr val="F26B43"/>
          </p15:clr>
        </p15:guide>
        <p15:guide id="26" pos="6556">
          <p15:clr>
            <a:srgbClr val="F26B43"/>
          </p15:clr>
        </p15:guide>
        <p15:guide id="27" pos="6733">
          <p15:clr>
            <a:srgbClr val="F26B43"/>
          </p15:clr>
        </p15:guide>
        <p15:guide id="28" pos="7621">
          <p15:clr>
            <a:srgbClr val="F26B43"/>
          </p15:clr>
        </p15:guide>
        <p15:guide id="29" pos="7440">
          <p15:clr>
            <a:srgbClr val="F26B43"/>
          </p15:clr>
        </p15:guide>
        <p15:guide id="30" pos="8327">
          <p15:clr>
            <a:srgbClr val="F26B43"/>
          </p15:clr>
        </p15:guide>
        <p15:guide id="31" pos="8508">
          <p15:clr>
            <a:srgbClr val="F26B43"/>
          </p15:clr>
        </p15:guide>
        <p15:guide id="32" pos="9211">
          <p15:clr>
            <a:srgbClr val="F26B43"/>
          </p15:clr>
        </p15:guide>
        <p15:guide id="33" pos="9395">
          <p15:clr>
            <a:srgbClr val="F26B43"/>
          </p15:clr>
        </p15:guide>
        <p15:guide id="34" pos="10098">
          <p15:clr>
            <a:srgbClr val="F26B43"/>
          </p15:clr>
        </p15:guide>
        <p15:guide id="35" pos="10277">
          <p15:clr>
            <a:srgbClr val="F26B43"/>
          </p15:clr>
        </p15:guide>
        <p15:guide id="36" pos="288">
          <p15:clr>
            <a:srgbClr val="F26B43"/>
          </p15:clr>
        </p15:guide>
        <p15:guide id="37" pos="2062">
          <p15:clr>
            <a:srgbClr val="F26B43"/>
          </p15:clr>
        </p15:guide>
        <p15:guide id="38" pos="3952">
          <p15:clr>
            <a:srgbClr val="F26B43"/>
          </p15:clr>
        </p15:guide>
        <p15:guide id="39" pos="6070">
          <p15:clr>
            <a:srgbClr val="F26B43"/>
          </p15:clr>
        </p15:guide>
        <p15:guide id="40" pos="9206">
          <p15:clr>
            <a:srgbClr val="F26B43"/>
          </p15:clr>
        </p15:guide>
        <p15:guide id="41" pos="11232">
          <p15:clr>
            <a:srgbClr val="F26B43"/>
          </p15:clr>
        </p15:guide>
        <p15:guide id="42" orient="horz" pos="267">
          <p15:clr>
            <a:srgbClr val="E46962"/>
          </p15:clr>
        </p15:guide>
        <p15:guide id="43" orient="horz" pos="6213">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2814"/>
        <p:cNvGrpSpPr/>
        <p:nvPr/>
      </p:nvGrpSpPr>
      <p:grpSpPr>
        <a:xfrm>
          <a:off x="0" y="0"/>
          <a:ext cx="0" cy="0"/>
          <a:chOff x="0" y="0"/>
          <a:chExt cx="0" cy="0"/>
        </a:xfrm>
      </p:grpSpPr>
      <p:sp>
        <p:nvSpPr>
          <p:cNvPr id="2815" name="Google Shape;2815;g3d362db72e3_0_3033"/>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2816" name="Google Shape;2816;g3d362db72e3_0_3033"/>
          <p:cNvSpPr txBox="1">
            <a:spLocks noGrp="1"/>
          </p:cNvSpPr>
          <p:nvPr>
            <p:ph type="body" idx="1"/>
          </p:nvPr>
        </p:nvSpPr>
        <p:spPr>
          <a:xfrm>
            <a:off x="699525" y="3877050"/>
            <a:ext cx="7724400" cy="5710800"/>
          </a:xfrm>
          <a:prstGeom prst="rect">
            <a:avLst/>
          </a:prstGeom>
          <a:noFill/>
          <a:ln>
            <a:noFill/>
          </a:ln>
        </p:spPr>
        <p:txBody>
          <a:bodyPr spcFirstLastPara="1" wrap="square" lIns="0" tIns="0" rIns="0" bIns="0" anchor="t" anchorCtr="0">
            <a:noAutofit/>
          </a:bodyPr>
          <a:lstStyle>
            <a:lvl1pPr marL="457200" marR="0" lvl="0" indent="-342900" algn="l">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 id="2147484020" r:id="rId32"/>
    <p:sldLayoutId id="2147484021" r:id="rId33"/>
    <p:sldLayoutId id="2147484022" r:id="rId34"/>
    <p:sldLayoutId id="2147484023" r:id="rId35"/>
    <p:sldLayoutId id="2147484024" r:id="rId36"/>
    <p:sldLayoutId id="2147484025" r:id="rId37"/>
    <p:sldLayoutId id="2147484026" r:id="rId38"/>
    <p:sldLayoutId id="2147484027" r:id="rId39"/>
    <p:sldLayoutId id="2147484028" r:id="rId40"/>
    <p:sldLayoutId id="2147484029" r:id="rId41"/>
    <p:sldLayoutId id="2147484030" r:id="rId42"/>
    <p:sldLayoutId id="2147484031" r:id="rId43"/>
    <p:sldLayoutId id="2147484032" r:id="rId44"/>
    <p:sldLayoutId id="2147484033" r:id="rId45"/>
    <p:sldLayoutId id="2147484034" r:id="rId46"/>
    <p:sldLayoutId id="2147484035" r:id="rId47"/>
    <p:sldLayoutId id="2147484036" r:id="rId48"/>
    <p:sldLayoutId id="2147484037" r:id="rId49"/>
    <p:sldLayoutId id="2147484038" r:id="rId50"/>
    <p:sldLayoutId id="2147484039" r:id="rId51"/>
    <p:sldLayoutId id="2147484040" r:id="rId52"/>
    <p:sldLayoutId id="2147484041" r:id="rId53"/>
    <p:sldLayoutId id="2147484042" r:id="rId54"/>
    <p:sldLayoutId id="2147484043" r:id="rId55"/>
    <p:sldLayoutId id="2147484044" r:id="rId56"/>
    <p:sldLayoutId id="2147484045" r:id="rId57"/>
    <p:sldLayoutId id="2147484046" r:id="rId58"/>
    <p:sldLayoutId id="2147484047" r:id="rId59"/>
    <p:sldLayoutId id="2147484048" r:id="rId60"/>
    <p:sldLayoutId id="2147484049" r:id="rId61"/>
    <p:sldLayoutId id="2147484050" r:id="rId62"/>
    <p:sldLayoutId id="2147484051" r:id="rId63"/>
    <p:sldLayoutId id="2147484052" r:id="rId64"/>
    <p:sldLayoutId id="2147484053" r:id="rId65"/>
    <p:sldLayoutId id="2147484054" r:id="rId66"/>
    <p:sldLayoutId id="2147484055" r:id="rId67"/>
    <p:sldLayoutId id="2147484056" r:id="rId68"/>
    <p:sldLayoutId id="2147484057" r:id="rId69"/>
    <p:sldLayoutId id="2147484058" r:id="rId70"/>
    <p:sldLayoutId id="2147484059" r:id="rId71"/>
    <p:sldLayoutId id="2147484060" r:id="rId72"/>
    <p:sldLayoutId id="2147484061" r:id="rId73"/>
    <p:sldLayoutId id="2147484062" r:id="rId74"/>
    <p:sldLayoutId id="2147484063" r:id="rId75"/>
    <p:sldLayoutId id="2147484064" r:id="rId76"/>
    <p:sldLayoutId id="2147484065" r:id="rId77"/>
    <p:sldLayoutId id="2147484066" r:id="rId78"/>
    <p:sldLayoutId id="2147484067" r:id="rId79"/>
    <p:sldLayoutId id="2147484068" r:id="rId80"/>
    <p:sldLayoutId id="2147484069" r:id="rId81"/>
    <p:sldLayoutId id="2147484070" r:id="rId82"/>
    <p:sldLayoutId id="2147484071" r:id="rId83"/>
    <p:sldLayoutId id="2147484072" r:id="rId84"/>
    <p:sldLayoutId id="2147484073" r:id="rId85"/>
    <p:sldLayoutId id="2147484074" r:id="rId8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8"/>
        <p:cNvGrpSpPr/>
        <p:nvPr/>
      </p:nvGrpSpPr>
      <p:grpSpPr>
        <a:xfrm>
          <a:off x="0" y="0"/>
          <a:ext cx="0" cy="0"/>
          <a:chOff x="0" y="0"/>
          <a:chExt cx="0" cy="0"/>
        </a:xfrm>
      </p:grpSpPr>
      <p:sp>
        <p:nvSpPr>
          <p:cNvPr id="3589" name="Google Shape;3589;g3dcfbff74e0_0_275"/>
          <p:cNvSpPr txBox="1">
            <a:spLocks noGrp="1"/>
          </p:cNvSpPr>
          <p:nvPr>
            <p:ph type="title"/>
          </p:nvPr>
        </p:nvSpPr>
        <p:spPr>
          <a:xfrm>
            <a:off x="910314" y="1083698"/>
            <a:ext cx="15773400" cy="873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8800"/>
              <a:buFont typeface="Instagram Sans"/>
              <a:buNone/>
              <a:defRPr sz="8800" i="0" u="none" strike="noStrike" cap="none">
                <a:solidFill>
                  <a:schemeClr val="dk1"/>
                </a:solidFill>
                <a:latin typeface="Instagram Sans"/>
                <a:ea typeface="Instagram Sans"/>
                <a:cs typeface="Instagram Sans"/>
                <a:sym typeface="Instagram Sans"/>
              </a:defRPr>
            </a:lvl1pPr>
            <a:lvl2pPr lvl="1">
              <a:spcBef>
                <a:spcPts val="0"/>
              </a:spcBef>
              <a:spcAft>
                <a:spcPts val="0"/>
              </a:spcAft>
              <a:buSzPts val="1100"/>
              <a:buFont typeface="Instagram Sans"/>
              <a:buNone/>
              <a:defRPr sz="1400">
                <a:latin typeface="Instagram Sans"/>
                <a:ea typeface="Instagram Sans"/>
                <a:cs typeface="Instagram Sans"/>
                <a:sym typeface="Instagram Sans"/>
              </a:defRPr>
            </a:lvl2pPr>
            <a:lvl3pPr lvl="2">
              <a:spcBef>
                <a:spcPts val="0"/>
              </a:spcBef>
              <a:spcAft>
                <a:spcPts val="0"/>
              </a:spcAft>
              <a:buSzPts val="1100"/>
              <a:buFont typeface="Instagram Sans"/>
              <a:buNone/>
              <a:defRPr sz="1400">
                <a:latin typeface="Instagram Sans"/>
                <a:ea typeface="Instagram Sans"/>
                <a:cs typeface="Instagram Sans"/>
                <a:sym typeface="Instagram Sans"/>
              </a:defRPr>
            </a:lvl3pPr>
            <a:lvl4pPr lvl="3">
              <a:spcBef>
                <a:spcPts val="0"/>
              </a:spcBef>
              <a:spcAft>
                <a:spcPts val="0"/>
              </a:spcAft>
              <a:buSzPts val="1100"/>
              <a:buFont typeface="Instagram Sans"/>
              <a:buNone/>
              <a:defRPr sz="1400">
                <a:latin typeface="Instagram Sans"/>
                <a:ea typeface="Instagram Sans"/>
                <a:cs typeface="Instagram Sans"/>
                <a:sym typeface="Instagram Sans"/>
              </a:defRPr>
            </a:lvl4pPr>
            <a:lvl5pPr lvl="4">
              <a:spcBef>
                <a:spcPts val="0"/>
              </a:spcBef>
              <a:spcAft>
                <a:spcPts val="0"/>
              </a:spcAft>
              <a:buSzPts val="1100"/>
              <a:buFont typeface="Instagram Sans"/>
              <a:buNone/>
              <a:defRPr sz="1400">
                <a:latin typeface="Instagram Sans"/>
                <a:ea typeface="Instagram Sans"/>
                <a:cs typeface="Instagram Sans"/>
                <a:sym typeface="Instagram Sans"/>
              </a:defRPr>
            </a:lvl5pPr>
            <a:lvl6pPr lvl="5">
              <a:spcBef>
                <a:spcPts val="0"/>
              </a:spcBef>
              <a:spcAft>
                <a:spcPts val="0"/>
              </a:spcAft>
              <a:buSzPts val="1100"/>
              <a:buFont typeface="Instagram Sans"/>
              <a:buNone/>
              <a:defRPr sz="1400">
                <a:latin typeface="Instagram Sans"/>
                <a:ea typeface="Instagram Sans"/>
                <a:cs typeface="Instagram Sans"/>
                <a:sym typeface="Instagram Sans"/>
              </a:defRPr>
            </a:lvl6pPr>
            <a:lvl7pPr lvl="6">
              <a:spcBef>
                <a:spcPts val="0"/>
              </a:spcBef>
              <a:spcAft>
                <a:spcPts val="0"/>
              </a:spcAft>
              <a:buSzPts val="1100"/>
              <a:buFont typeface="Instagram Sans"/>
              <a:buNone/>
              <a:defRPr sz="1400">
                <a:latin typeface="Instagram Sans"/>
                <a:ea typeface="Instagram Sans"/>
                <a:cs typeface="Instagram Sans"/>
                <a:sym typeface="Instagram Sans"/>
              </a:defRPr>
            </a:lvl7pPr>
            <a:lvl8pPr lvl="7">
              <a:spcBef>
                <a:spcPts val="0"/>
              </a:spcBef>
              <a:spcAft>
                <a:spcPts val="0"/>
              </a:spcAft>
              <a:buSzPts val="1100"/>
              <a:buFont typeface="Instagram Sans"/>
              <a:buNone/>
              <a:defRPr sz="1400">
                <a:latin typeface="Instagram Sans"/>
                <a:ea typeface="Instagram Sans"/>
                <a:cs typeface="Instagram Sans"/>
                <a:sym typeface="Instagram Sans"/>
              </a:defRPr>
            </a:lvl8pPr>
            <a:lvl9pPr lvl="8">
              <a:spcBef>
                <a:spcPts val="0"/>
              </a:spcBef>
              <a:spcAft>
                <a:spcPts val="0"/>
              </a:spcAft>
              <a:buSzPts val="1100"/>
              <a:buFont typeface="Instagram Sans"/>
              <a:buNone/>
              <a:defRPr sz="1400">
                <a:latin typeface="Instagram Sans"/>
                <a:ea typeface="Instagram Sans"/>
                <a:cs typeface="Instagram Sans"/>
                <a:sym typeface="Instagram Sans"/>
              </a:defRPr>
            </a:lvl9pPr>
          </a:lstStyle>
          <a:p>
            <a:endParaRPr/>
          </a:p>
        </p:txBody>
      </p:sp>
      <p:sp>
        <p:nvSpPr>
          <p:cNvPr id="3590" name="Google Shape;3590;g3dcfbff74e0_0_275"/>
          <p:cNvSpPr txBox="1">
            <a:spLocks noGrp="1"/>
          </p:cNvSpPr>
          <p:nvPr>
            <p:ph type="body" idx="1"/>
          </p:nvPr>
        </p:nvSpPr>
        <p:spPr>
          <a:xfrm>
            <a:off x="910314" y="2585034"/>
            <a:ext cx="15773400" cy="6527100"/>
          </a:xfrm>
          <a:prstGeom prst="rect">
            <a:avLst/>
          </a:prstGeom>
          <a:noFill/>
          <a:ln>
            <a:noFill/>
          </a:ln>
        </p:spPr>
        <p:txBody>
          <a:bodyPr spcFirstLastPara="1" wrap="square" lIns="68575" tIns="34275" rIns="68575" bIns="34275" anchor="t" anchorCtr="0">
            <a:normAutofit/>
          </a:bodyPr>
          <a:lstStyle>
            <a:lvl1pPr marL="457200" marR="0" lvl="0" indent="-228600" algn="l">
              <a:lnSpc>
                <a:spcPct val="84000"/>
              </a:lnSpc>
              <a:spcBef>
                <a:spcPts val="1500"/>
              </a:spcBef>
              <a:spcAft>
                <a:spcPts val="0"/>
              </a:spcAft>
              <a:buClr>
                <a:schemeClr val="dk1"/>
              </a:buClr>
              <a:buSzPts val="5900"/>
              <a:buFont typeface="Instagram Sans"/>
              <a:buNone/>
              <a:defRPr sz="5900" i="0" u="none" strike="noStrike" cap="none">
                <a:solidFill>
                  <a:schemeClr val="dk1"/>
                </a:solidFill>
                <a:latin typeface="Instagram Sans"/>
                <a:ea typeface="Instagram Sans"/>
                <a:cs typeface="Instagram Sans"/>
                <a:sym typeface="Instagram Sans"/>
              </a:defRPr>
            </a:lvl1pPr>
            <a:lvl2pPr marL="914400" marR="0" lvl="1" indent="-228600" algn="l">
              <a:lnSpc>
                <a:spcPct val="84000"/>
              </a:lnSpc>
              <a:spcBef>
                <a:spcPts val="800"/>
              </a:spcBef>
              <a:spcAft>
                <a:spcPts val="0"/>
              </a:spcAft>
              <a:buClr>
                <a:schemeClr val="dk1"/>
              </a:buClr>
              <a:buSzPts val="5900"/>
              <a:buFont typeface="Instagram Sans"/>
              <a:buNone/>
              <a:defRPr sz="5900" i="0" u="none" strike="noStrike" cap="none">
                <a:solidFill>
                  <a:schemeClr val="dk1"/>
                </a:solidFill>
                <a:latin typeface="Instagram Sans"/>
                <a:ea typeface="Instagram Sans"/>
                <a:cs typeface="Instagram Sans"/>
                <a:sym typeface="Instagram Sans"/>
              </a:defRPr>
            </a:lvl2pPr>
            <a:lvl3pPr marL="1371600" marR="0" lvl="2" indent="-228600" algn="l">
              <a:lnSpc>
                <a:spcPct val="84000"/>
              </a:lnSpc>
              <a:spcBef>
                <a:spcPts val="800"/>
              </a:spcBef>
              <a:spcAft>
                <a:spcPts val="0"/>
              </a:spcAft>
              <a:buClr>
                <a:schemeClr val="dk1"/>
              </a:buClr>
              <a:buSzPts val="5900"/>
              <a:buFont typeface="Instagram Sans"/>
              <a:buNone/>
              <a:defRPr sz="5900" i="0" u="none" strike="noStrike" cap="none">
                <a:solidFill>
                  <a:schemeClr val="dk1"/>
                </a:solidFill>
                <a:latin typeface="Instagram Sans"/>
                <a:ea typeface="Instagram Sans"/>
                <a:cs typeface="Instagram Sans"/>
                <a:sym typeface="Instagram Sans"/>
              </a:defRPr>
            </a:lvl3pPr>
            <a:lvl4pPr marL="1828800" marR="0" lvl="3" indent="-228600" algn="l">
              <a:lnSpc>
                <a:spcPct val="84000"/>
              </a:lnSpc>
              <a:spcBef>
                <a:spcPts val="800"/>
              </a:spcBef>
              <a:spcAft>
                <a:spcPts val="0"/>
              </a:spcAft>
              <a:buClr>
                <a:schemeClr val="dk1"/>
              </a:buClr>
              <a:buSzPts val="5900"/>
              <a:buFont typeface="Instagram Sans"/>
              <a:buNone/>
              <a:defRPr sz="5900" i="0" u="none" strike="noStrike" cap="none">
                <a:solidFill>
                  <a:schemeClr val="dk1"/>
                </a:solidFill>
                <a:latin typeface="Instagram Sans"/>
                <a:ea typeface="Instagram Sans"/>
                <a:cs typeface="Instagram Sans"/>
                <a:sym typeface="Instagram Sans"/>
              </a:defRPr>
            </a:lvl4pPr>
            <a:lvl5pPr marL="2286000" marR="0" lvl="4" indent="-228600" algn="l">
              <a:lnSpc>
                <a:spcPct val="84000"/>
              </a:lnSpc>
              <a:spcBef>
                <a:spcPts val="800"/>
              </a:spcBef>
              <a:spcAft>
                <a:spcPts val="0"/>
              </a:spcAft>
              <a:buClr>
                <a:schemeClr val="dk1"/>
              </a:buClr>
              <a:buSzPts val="5900"/>
              <a:buFont typeface="Instagram Sans"/>
              <a:buNone/>
              <a:defRPr sz="5900" i="0" u="none" strike="noStrike" cap="none">
                <a:solidFill>
                  <a:schemeClr val="dk1"/>
                </a:solidFill>
                <a:latin typeface="Instagram Sans"/>
                <a:ea typeface="Instagram Sans"/>
                <a:cs typeface="Instagram Sans"/>
                <a:sym typeface="Instagram Sans"/>
              </a:defRPr>
            </a:lvl5pPr>
            <a:lvl6pPr marL="2743200" marR="0" lvl="5" indent="-400050" algn="l">
              <a:lnSpc>
                <a:spcPct val="90000"/>
              </a:lnSpc>
              <a:spcBef>
                <a:spcPts val="800"/>
              </a:spcBef>
              <a:spcAft>
                <a:spcPts val="0"/>
              </a:spcAft>
              <a:buClr>
                <a:schemeClr val="dk1"/>
              </a:buClr>
              <a:buSzPts val="2700"/>
              <a:buFont typeface="Instagram Sans"/>
              <a:buChar char="•"/>
              <a:defRPr sz="2700" i="0" u="none" strike="noStrike" cap="none">
                <a:solidFill>
                  <a:schemeClr val="dk1"/>
                </a:solidFill>
                <a:latin typeface="Instagram Sans"/>
                <a:ea typeface="Instagram Sans"/>
                <a:cs typeface="Instagram Sans"/>
                <a:sym typeface="Instagram Sans"/>
              </a:defRPr>
            </a:lvl6pPr>
            <a:lvl7pPr marL="3200400" marR="0" lvl="6" indent="-400050" algn="l">
              <a:lnSpc>
                <a:spcPct val="90000"/>
              </a:lnSpc>
              <a:spcBef>
                <a:spcPts val="800"/>
              </a:spcBef>
              <a:spcAft>
                <a:spcPts val="0"/>
              </a:spcAft>
              <a:buClr>
                <a:schemeClr val="dk1"/>
              </a:buClr>
              <a:buSzPts val="2700"/>
              <a:buFont typeface="Instagram Sans"/>
              <a:buChar char="•"/>
              <a:defRPr sz="2700" i="0" u="none" strike="noStrike" cap="none">
                <a:solidFill>
                  <a:schemeClr val="dk1"/>
                </a:solidFill>
                <a:latin typeface="Instagram Sans"/>
                <a:ea typeface="Instagram Sans"/>
                <a:cs typeface="Instagram Sans"/>
                <a:sym typeface="Instagram Sans"/>
              </a:defRPr>
            </a:lvl7pPr>
            <a:lvl8pPr marL="3657600" marR="0" lvl="7" indent="-400050" algn="l">
              <a:lnSpc>
                <a:spcPct val="90000"/>
              </a:lnSpc>
              <a:spcBef>
                <a:spcPts val="800"/>
              </a:spcBef>
              <a:spcAft>
                <a:spcPts val="0"/>
              </a:spcAft>
              <a:buClr>
                <a:schemeClr val="dk1"/>
              </a:buClr>
              <a:buSzPts val="2700"/>
              <a:buFont typeface="Instagram Sans"/>
              <a:buChar char="•"/>
              <a:defRPr sz="2700" i="0" u="none" strike="noStrike" cap="none">
                <a:solidFill>
                  <a:schemeClr val="dk1"/>
                </a:solidFill>
                <a:latin typeface="Instagram Sans"/>
                <a:ea typeface="Instagram Sans"/>
                <a:cs typeface="Instagram Sans"/>
                <a:sym typeface="Instagram Sans"/>
              </a:defRPr>
            </a:lvl8pPr>
            <a:lvl9pPr marL="4114800" marR="0" lvl="8" indent="-400050" algn="l">
              <a:lnSpc>
                <a:spcPct val="90000"/>
              </a:lnSpc>
              <a:spcBef>
                <a:spcPts val="800"/>
              </a:spcBef>
              <a:spcAft>
                <a:spcPts val="0"/>
              </a:spcAft>
              <a:buClr>
                <a:schemeClr val="dk1"/>
              </a:buClr>
              <a:buSzPts val="2700"/>
              <a:buFont typeface="Instagram Sans"/>
              <a:buChar char="•"/>
              <a:defRPr sz="2700" i="0" u="none" strike="noStrike" cap="none">
                <a:solidFill>
                  <a:schemeClr val="dk1"/>
                </a:solidFill>
                <a:latin typeface="Instagram Sans"/>
                <a:ea typeface="Instagram Sans"/>
                <a:cs typeface="Instagram Sans"/>
                <a:sym typeface="Instagram Sans"/>
              </a:defRPr>
            </a:lvl9pPr>
          </a:lstStyle>
          <a:p>
            <a:endParaRPr/>
          </a:p>
        </p:txBody>
      </p:sp>
    </p:spTree>
  </p:cSld>
  <p:clrMap bg1="lt1" tx1="dk1" bg2="dk2" tx2="lt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 id="2147484106" r:id="rId31"/>
    <p:sldLayoutId id="2147484107" r:id="rId32"/>
    <p:sldLayoutId id="2147484108" r:id="rId33"/>
    <p:sldLayoutId id="2147484109" r:id="rId34"/>
    <p:sldLayoutId id="2147484110" r:id="rId35"/>
    <p:sldLayoutId id="2147484111" r:id="rId36"/>
    <p:sldLayoutId id="2147484112" r:id="rId37"/>
    <p:sldLayoutId id="2147484113" r:id="rId38"/>
    <p:sldLayoutId id="2147484114" r:id="rId39"/>
    <p:sldLayoutId id="2147484115" r:id="rId40"/>
    <p:sldLayoutId id="2147484116" r:id="rId41"/>
    <p:sldLayoutId id="2147484117" r:id="rId42"/>
    <p:sldLayoutId id="2147484118" r:id="rId4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0">
          <p15:clr>
            <a:srgbClr val="F26B43"/>
          </p15:clr>
        </p15:guide>
        <p15:guide id="2" orient="horz" pos="3240">
          <p15:clr>
            <a:srgbClr val="F26B43"/>
          </p15:clr>
        </p15:guide>
        <p15:guide id="3" orient="horz" pos="5940">
          <p15:clr>
            <a:srgbClr val="F26B43"/>
          </p15:clr>
        </p15:guide>
        <p15:guide id="4" orient="horz" pos="540">
          <p15:clr>
            <a:srgbClr val="F26B43"/>
          </p15:clr>
        </p15:guide>
        <p15:guide id="5" orient="horz" pos="1080">
          <p15:clr>
            <a:srgbClr val="F26B43"/>
          </p15:clr>
        </p15:guide>
        <p15:guide id="6" orient="horz" pos="1620">
          <p15:clr>
            <a:srgbClr val="F26B43"/>
          </p15:clr>
        </p15:guide>
        <p15:guide id="7" orient="horz" pos="2160">
          <p15:clr>
            <a:srgbClr val="F26B43"/>
          </p15:clr>
        </p15:guide>
        <p15:guide id="8" orient="horz" pos="2700">
          <p15:clr>
            <a:srgbClr val="F26B43"/>
          </p15:clr>
        </p15:guide>
        <p15:guide id="9" orient="horz" pos="3780">
          <p15:clr>
            <a:srgbClr val="F26B43"/>
          </p15:clr>
        </p15:guide>
        <p15:guide id="10" orient="horz" pos="4320">
          <p15:clr>
            <a:srgbClr val="F26B43"/>
          </p15:clr>
        </p15:guide>
        <p15:guide id="11" orient="horz" pos="4860">
          <p15:clr>
            <a:srgbClr val="F26B43"/>
          </p15:clr>
        </p15:guide>
        <p15:guide id="12" orient="horz" pos="5400">
          <p15:clr>
            <a:srgbClr val="F26B43"/>
          </p15:clr>
        </p15:guide>
        <p15:guide id="13" pos="2131">
          <p15:clr>
            <a:srgbClr val="F26B43"/>
          </p15:clr>
        </p15:guide>
        <p15:guide id="14" pos="2314">
          <p15:clr>
            <a:srgbClr val="F26B43"/>
          </p15:clr>
        </p15:guide>
        <p15:guide id="15" pos="3018">
          <p15:clr>
            <a:srgbClr val="F26B43"/>
          </p15:clr>
        </p15:guide>
        <p15:guide id="16" pos="3200">
          <p15:clr>
            <a:srgbClr val="F26B43"/>
          </p15:clr>
        </p15:guide>
        <p15:guide id="17" pos="3905">
          <p15:clr>
            <a:srgbClr val="F26B43"/>
          </p15:clr>
        </p15:guide>
        <p15:guide id="18" pos="4081">
          <p15:clr>
            <a:srgbClr val="F26B43"/>
          </p15:clr>
        </p15:guide>
        <p15:guide id="19" pos="4788">
          <p15:clr>
            <a:srgbClr val="F26B43"/>
          </p15:clr>
        </p15:guide>
        <p15:guide id="20" pos="4966">
          <p15:clr>
            <a:srgbClr val="F26B43"/>
          </p15:clr>
        </p15:guide>
        <p15:guide id="21" pos="5673">
          <p15:clr>
            <a:srgbClr val="F26B43"/>
          </p15:clr>
        </p15:guide>
        <p15:guide id="22" pos="5850">
          <p15:clr>
            <a:srgbClr val="F26B43"/>
          </p15:clr>
        </p15:guide>
        <p15:guide id="23" pos="10980">
          <p15:clr>
            <a:srgbClr val="F26B43"/>
          </p15:clr>
        </p15:guide>
        <p15:guide id="24" pos="1242">
          <p15:clr>
            <a:srgbClr val="F26B43"/>
          </p15:clr>
        </p15:guide>
        <p15:guide id="25" pos="1427">
          <p15:clr>
            <a:srgbClr val="F26B43"/>
          </p15:clr>
        </p15:guide>
        <p15:guide id="26" pos="6556">
          <p15:clr>
            <a:srgbClr val="F26B43"/>
          </p15:clr>
        </p15:guide>
        <p15:guide id="27" pos="6733">
          <p15:clr>
            <a:srgbClr val="F26B43"/>
          </p15:clr>
        </p15:guide>
        <p15:guide id="28" pos="7621">
          <p15:clr>
            <a:srgbClr val="F26B43"/>
          </p15:clr>
        </p15:guide>
        <p15:guide id="29" pos="7440">
          <p15:clr>
            <a:srgbClr val="F26B43"/>
          </p15:clr>
        </p15:guide>
        <p15:guide id="30" pos="8327">
          <p15:clr>
            <a:srgbClr val="F26B43"/>
          </p15:clr>
        </p15:guide>
        <p15:guide id="31" pos="8508">
          <p15:clr>
            <a:srgbClr val="F26B43"/>
          </p15:clr>
        </p15:guide>
        <p15:guide id="32" pos="9211">
          <p15:clr>
            <a:srgbClr val="F26B43"/>
          </p15:clr>
        </p15:guide>
        <p15:guide id="33" pos="9395">
          <p15:clr>
            <a:srgbClr val="F26B43"/>
          </p15:clr>
        </p15:guide>
        <p15:guide id="34" pos="10098">
          <p15:clr>
            <a:srgbClr val="F26B43"/>
          </p15:clr>
        </p15:guide>
        <p15:guide id="35" pos="1027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83.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8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39.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83.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59.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38.xml"/><Relationship Id="rId5" Type="http://schemas.openxmlformats.org/officeDocument/2006/relationships/image" Target="../media/image34.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42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459.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59.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8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7.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3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8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85.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85.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85.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85.xml"/><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8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459.xml"/></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jp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116.png"/><Relationship Id="rId2" Type="http://schemas.openxmlformats.org/officeDocument/2006/relationships/notesSlide" Target="../notesSlides/notesSlide28.xml"/><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83.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image" Target="../media/image115.png"/><Relationship Id="rId5" Type="http://schemas.openxmlformats.org/officeDocument/2006/relationships/image" Target="../media/image96.png"/><Relationship Id="rId15" Type="http://schemas.openxmlformats.org/officeDocument/2006/relationships/image" Target="../media/image106.jpg"/><Relationship Id="rId23" Type="http://schemas.openxmlformats.org/officeDocument/2006/relationships/image" Target="../media/image114.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jpg"/><Relationship Id="rId14" Type="http://schemas.openxmlformats.org/officeDocument/2006/relationships/image" Target="../media/image105.png"/><Relationship Id="rId22" Type="http://schemas.openxmlformats.org/officeDocument/2006/relationships/image" Target="../media/image1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4.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8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364.xml"/><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364.xml"/><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364.xml"/><Relationship Id="rId4"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364.xml"/><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364.xml"/><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35.xml"/><Relationship Id="rId1" Type="http://schemas.openxmlformats.org/officeDocument/2006/relationships/slideLayout" Target="../slideLayouts/slideLayout86.xml"/><Relationship Id="rId4" Type="http://schemas.openxmlformats.org/officeDocument/2006/relationships/image" Target="../media/image128.gif"/></Relationships>
</file>

<file path=ppt/slides/_rels/slide3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36.xml"/><Relationship Id="rId1" Type="http://schemas.openxmlformats.org/officeDocument/2006/relationships/slideLayout" Target="../slideLayouts/slideLayout85.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7.xml"/><Relationship Id="rId1" Type="http://schemas.openxmlformats.org/officeDocument/2006/relationships/slideLayout" Target="../slideLayouts/slideLayout8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8.xml"/><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9.xml"/><Relationship Id="rId1" Type="http://schemas.openxmlformats.org/officeDocument/2006/relationships/slideLayout" Target="../slideLayouts/slideLayout83.xml"/><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0.xml"/><Relationship Id="rId1" Type="http://schemas.openxmlformats.org/officeDocument/2006/relationships/slideLayout" Target="../slideLayouts/slideLayout459.xml"/><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85.xml"/><Relationship Id="rId4" Type="http://schemas.openxmlformats.org/officeDocument/2006/relationships/image" Target="../media/image145.png"/></Relationships>
</file>

<file path=ppt/slides/_rels/slide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2.xml"/><Relationship Id="rId1" Type="http://schemas.openxmlformats.org/officeDocument/2006/relationships/slideLayout" Target="../slideLayouts/slideLayout85.xml"/><Relationship Id="rId6" Type="http://schemas.openxmlformats.org/officeDocument/2006/relationships/hyperlink" Target="https://www.facebook.com/safety/parents" TargetMode="External"/><Relationship Id="rId5" Type="http://schemas.openxmlformats.org/officeDocument/2006/relationships/image" Target="../media/image147.png"/><Relationship Id="rId4" Type="http://schemas.openxmlformats.org/officeDocument/2006/relationships/hyperlink" Target="http://about.instagram.com/community/parent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fb.com/safety" TargetMode="External"/><Relationship Id="rId7" Type="http://schemas.openxmlformats.org/officeDocument/2006/relationships/hyperlink" Target="http://fb.com/help/instagram" TargetMode="External"/><Relationship Id="rId2" Type="http://schemas.openxmlformats.org/officeDocument/2006/relationships/notesSlide" Target="../notesSlides/notesSlide43.xml"/><Relationship Id="rId1" Type="http://schemas.openxmlformats.org/officeDocument/2006/relationships/slideLayout" Target="../slideLayouts/slideLayout85.xml"/><Relationship Id="rId6" Type="http://schemas.openxmlformats.org/officeDocument/2006/relationships/hyperlink" Target="http://fb.com/help" TargetMode="External"/><Relationship Id="rId5" Type="http://schemas.openxmlformats.org/officeDocument/2006/relationships/image" Target="../media/image149.png"/><Relationship Id="rId4" Type="http://schemas.openxmlformats.org/officeDocument/2006/relationships/image" Target="../media/image148.png"/></Relationships>
</file>

<file path=ppt/slides/_rel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4.xml"/><Relationship Id="rId1" Type="http://schemas.openxmlformats.org/officeDocument/2006/relationships/slideLayout" Target="../slideLayouts/slideLayout85.xml"/><Relationship Id="rId5" Type="http://schemas.openxmlformats.org/officeDocument/2006/relationships/image" Target="../media/image152.png"/><Relationship Id="rId4" Type="http://schemas.openxmlformats.org/officeDocument/2006/relationships/image" Target="../media/image151.png"/></Relationships>
</file>

<file path=ppt/slides/_rels/slide4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5.xml"/><Relationship Id="rId1" Type="http://schemas.openxmlformats.org/officeDocument/2006/relationships/slideLayout" Target="../slideLayouts/slideLayout166.xml"/></Relationships>
</file>

<file path=ppt/slides/_rels/slide46.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46.xml"/><Relationship Id="rId1" Type="http://schemas.openxmlformats.org/officeDocument/2006/relationships/slideLayout" Target="../slideLayouts/slideLayout83.xml"/><Relationship Id="rId4" Type="http://schemas.openxmlformats.org/officeDocument/2006/relationships/image" Target="../media/image155.png"/></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7.xml"/><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9.xml"/><Relationship Id="rId1" Type="http://schemas.openxmlformats.org/officeDocument/2006/relationships/slideLayout" Target="../slideLayouts/slideLayout85.xml"/><Relationship Id="rId4" Type="http://schemas.openxmlformats.org/officeDocument/2006/relationships/image" Target="../media/image158.pn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5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0.xml"/><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1.xml"/><Relationship Id="rId1" Type="http://schemas.openxmlformats.org/officeDocument/2006/relationships/slideLayout" Target="../slideLayouts/slideLayout85.xml"/><Relationship Id="rId5" Type="http://schemas.openxmlformats.org/officeDocument/2006/relationships/image" Target="../media/image162.png"/><Relationship Id="rId4" Type="http://schemas.openxmlformats.org/officeDocument/2006/relationships/image" Target="../media/image161.png"/></Relationships>
</file>

<file path=ppt/slides/_rels/slide52.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52.xml"/><Relationship Id="rId1" Type="http://schemas.openxmlformats.org/officeDocument/2006/relationships/slideLayout" Target="../slideLayouts/slideLayout85.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4.xm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55.xml"/><Relationship Id="rId1" Type="http://schemas.openxmlformats.org/officeDocument/2006/relationships/slideLayout" Target="../slideLayouts/slideLayout85.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8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8.xml"/><Relationship Id="rId1" Type="http://schemas.openxmlformats.org/officeDocument/2006/relationships/slideLayout" Target="../slideLayouts/slideLayout85.xml"/><Relationship Id="rId5" Type="http://schemas.openxmlformats.org/officeDocument/2006/relationships/image" Target="../media/image178.png"/><Relationship Id="rId4" Type="http://schemas.openxmlformats.org/officeDocument/2006/relationships/image" Target="../media/image177.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85.xml"/><Relationship Id="rId5" Type="http://schemas.openxmlformats.org/officeDocument/2006/relationships/image" Target="../media/image180.png"/><Relationship Id="rId4" Type="http://schemas.openxmlformats.org/officeDocument/2006/relationships/image" Target="../media/image17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3.xml"/></Relationships>
</file>

<file path=ppt/slides/_rels/slide6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1.xml"/><Relationship Id="rId1" Type="http://schemas.openxmlformats.org/officeDocument/2006/relationships/slideLayout" Target="../slideLayouts/slideLayout85.xml"/><Relationship Id="rId4" Type="http://schemas.openxmlformats.org/officeDocument/2006/relationships/image" Target="../media/image181.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331.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35.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35.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63"/>
        <p:cNvGrpSpPr/>
        <p:nvPr/>
      </p:nvGrpSpPr>
      <p:grpSpPr>
        <a:xfrm>
          <a:off x="0" y="0"/>
          <a:ext cx="0" cy="0"/>
          <a:chOff x="0" y="0"/>
          <a:chExt cx="0" cy="0"/>
        </a:xfrm>
      </p:grpSpPr>
      <p:sp>
        <p:nvSpPr>
          <p:cNvPr id="3864" name="Google Shape;3864;p1"/>
          <p:cNvSpPr txBox="1"/>
          <p:nvPr/>
        </p:nvSpPr>
        <p:spPr>
          <a:xfrm>
            <a:off x="7902300" y="3988927"/>
            <a:ext cx="9676500" cy="19878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rgbClr val="000000"/>
              </a:buClr>
              <a:buSzPts val="7400"/>
              <a:buFont typeface="Arial"/>
              <a:buNone/>
            </a:pPr>
            <a:r>
              <a:rPr lang="ar-AE" sz="7400" b="0" i="0" u="none" strike="noStrike" cap="none">
                <a:solidFill>
                  <a:srgbClr val="1C2B33"/>
                </a:solidFill>
                <a:latin typeface="Noto Sans Arabic Medium"/>
                <a:ea typeface="Noto Sans Arabic Medium"/>
                <a:cs typeface="Noto Sans Arabic Medium"/>
                <a:sym typeface="Noto Sans Arabic Medium"/>
              </a:rPr>
              <a:t>حماية سلامة </a:t>
            </a:r>
            <a:r>
              <a:rPr lang="ar-AE" sz="7400">
                <a:solidFill>
                  <a:srgbClr val="1C2B33"/>
                </a:solidFill>
                <a:latin typeface="Noto Sans Arabic Medium"/>
                <a:ea typeface="Noto Sans Arabic Medium"/>
                <a:cs typeface="Noto Sans Arabic Medium"/>
                <a:sym typeface="Noto Sans Arabic Medium"/>
              </a:rPr>
              <a:t>الشباب</a:t>
            </a:r>
            <a:r>
              <a:rPr lang="ar-AE" sz="7400" b="0" i="0" u="none" strike="noStrike" cap="none">
                <a:solidFill>
                  <a:srgbClr val="1C2B33"/>
                </a:solidFill>
                <a:latin typeface="Noto Sans Arabic Medium"/>
                <a:ea typeface="Noto Sans Arabic Medium"/>
                <a:cs typeface="Noto Sans Arabic Medium"/>
                <a:sym typeface="Noto Sans Arabic Medium"/>
              </a:rPr>
              <a:t> وصحتهم على الإنترنت </a:t>
            </a:r>
            <a:endParaRPr sz="7400" b="0" i="0" u="none" strike="noStrike" cap="none">
              <a:solidFill>
                <a:srgbClr val="1C2B33"/>
              </a:solidFill>
              <a:latin typeface="Noto Sans Arabic Medium"/>
              <a:ea typeface="Noto Sans Arabic Medium"/>
              <a:cs typeface="Noto Sans Arabic Medium"/>
              <a:sym typeface="Noto Sans Arabic Medium"/>
            </a:endParaRPr>
          </a:p>
        </p:txBody>
      </p:sp>
      <p:sp>
        <p:nvSpPr>
          <p:cNvPr id="3865" name="Google Shape;3865;p1"/>
          <p:cNvSpPr txBox="1"/>
          <p:nvPr/>
        </p:nvSpPr>
        <p:spPr>
          <a:xfrm>
            <a:off x="12171731" y="3237201"/>
            <a:ext cx="5416200" cy="507900"/>
          </a:xfrm>
          <a:prstGeom prst="rect">
            <a:avLst/>
          </a:prstGeom>
          <a:noFill/>
          <a:ln>
            <a:noFill/>
          </a:ln>
        </p:spPr>
        <p:txBody>
          <a:bodyPr spcFirstLastPara="1" wrap="square" lIns="91425" tIns="91425" rIns="91425" bIns="91425" anchor="t" anchorCtr="0">
            <a:spAutoFit/>
          </a:bodyPr>
          <a:lstStyle/>
          <a:p>
            <a:pPr marL="0" marR="0" lvl="0" indent="0" algn="just" rtl="1">
              <a:lnSpc>
                <a:spcPct val="100000"/>
              </a:lnSpc>
              <a:spcBef>
                <a:spcPts val="0"/>
              </a:spcBef>
              <a:spcAft>
                <a:spcPts val="1000"/>
              </a:spcAft>
              <a:buClr>
                <a:srgbClr val="000000"/>
              </a:buClr>
              <a:buSzPts val="2100"/>
              <a:buFont typeface="Arial"/>
              <a:buNone/>
            </a:pPr>
            <a:r>
              <a:rPr lang="ar-AE" sz="2100" b="1" i="0" u="none" strike="noStrike" cap="none">
                <a:solidFill>
                  <a:schemeClr val="lt1"/>
                </a:solidFill>
                <a:latin typeface="Noto Sans Arabic"/>
                <a:ea typeface="Noto Sans Arabic"/>
                <a:cs typeface="Noto Sans Arabic"/>
                <a:sym typeface="Noto Sans Arabic"/>
              </a:rPr>
              <a:t>عالمي الرقمي</a:t>
            </a:r>
            <a:endParaRPr sz="2100" b="1" i="0" u="none" strike="noStrike" cap="none">
              <a:solidFill>
                <a:schemeClr val="lt1"/>
              </a:solidFill>
              <a:latin typeface="Noto Sans Arabic"/>
              <a:ea typeface="Noto Sans Arabic"/>
              <a:cs typeface="Noto Sans Arabic"/>
              <a:sym typeface="Noto Sans Arabic"/>
            </a:endParaRPr>
          </a:p>
        </p:txBody>
      </p:sp>
      <p:sp>
        <p:nvSpPr>
          <p:cNvPr id="3866" name="Google Shape;3866;p1"/>
          <p:cNvSpPr txBox="1"/>
          <p:nvPr/>
        </p:nvSpPr>
        <p:spPr>
          <a:xfrm>
            <a:off x="741400" y="722200"/>
            <a:ext cx="16830600" cy="2358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الوحدة السابعة</a:t>
            </a:r>
            <a:endParaRPr sz="1400" b="1" i="0" u="none" strike="noStrike" cap="none">
              <a:solidFill>
                <a:schemeClr val="dk1"/>
              </a:solidFill>
              <a:latin typeface="Noto Sans Arabic"/>
              <a:ea typeface="Noto Sans Arabic"/>
              <a:cs typeface="Noto Sans Arabic"/>
              <a:sym typeface="Noto Sans Arabic"/>
            </a:endParaRPr>
          </a:p>
        </p:txBody>
      </p:sp>
      <p:pic>
        <p:nvPicPr>
          <p:cNvPr id="3867" name="Google Shape;3867;p1"/>
          <p:cNvPicPr preferRelativeResize="0"/>
          <p:nvPr/>
        </p:nvPicPr>
        <p:blipFill rotWithShape="1">
          <a:blip r:embed="rId3">
            <a:alphaModFix/>
          </a:blip>
          <a:srcRect/>
          <a:stretch/>
        </p:blipFill>
        <p:spPr>
          <a:xfrm>
            <a:off x="14736400" y="8796873"/>
            <a:ext cx="3328927" cy="1433651"/>
          </a:xfrm>
          <a:prstGeom prst="rect">
            <a:avLst/>
          </a:prstGeom>
          <a:noFill/>
          <a:ln>
            <a:noFill/>
          </a:ln>
        </p:spPr>
      </p:pic>
      <p:pic>
        <p:nvPicPr>
          <p:cNvPr id="3868" name="Google Shape;3868;p1"/>
          <p:cNvPicPr preferRelativeResize="0"/>
          <p:nvPr/>
        </p:nvPicPr>
        <p:blipFill rotWithShape="1">
          <a:blip r:embed="rId4">
            <a:alphaModFix/>
          </a:blip>
          <a:srcRect l="13766" t="13426" r="25820" b="7827"/>
          <a:stretch/>
        </p:blipFill>
        <p:spPr>
          <a:xfrm flipH="1">
            <a:off x="839800" y="2180325"/>
            <a:ext cx="7058100" cy="6132300"/>
          </a:xfrm>
          <a:prstGeom prst="roundRect">
            <a:avLst>
              <a:gd name="adj" fmla="val 7089"/>
            </a:avLst>
          </a:prstGeom>
          <a:noFill/>
          <a:ln>
            <a:noFill/>
          </a:ln>
        </p:spPr>
      </p:pic>
      <p:pic>
        <p:nvPicPr>
          <p:cNvPr id="3869" name="Google Shape;3869;p1"/>
          <p:cNvPicPr preferRelativeResize="0"/>
          <p:nvPr/>
        </p:nvPicPr>
        <p:blipFill rotWithShape="1">
          <a:blip r:embed="rId5">
            <a:alphaModFix/>
          </a:blip>
          <a:srcRect/>
          <a:stretch/>
        </p:blipFill>
        <p:spPr>
          <a:xfrm>
            <a:off x="3394725" y="1588425"/>
            <a:ext cx="2159175" cy="2851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9"/>
        <p:cNvGrpSpPr/>
        <p:nvPr/>
      </p:nvGrpSpPr>
      <p:grpSpPr>
        <a:xfrm>
          <a:off x="0" y="0"/>
          <a:ext cx="0" cy="0"/>
          <a:chOff x="0" y="0"/>
          <a:chExt cx="0" cy="0"/>
        </a:xfrm>
      </p:grpSpPr>
      <p:sp>
        <p:nvSpPr>
          <p:cNvPr id="3990" name="Google Shape;3990;p6"/>
          <p:cNvSpPr txBox="1">
            <a:spLocks noGrp="1"/>
          </p:cNvSpPr>
          <p:nvPr>
            <p:ph type="ctrTitle" idx="4294967295"/>
          </p:nvPr>
        </p:nvSpPr>
        <p:spPr>
          <a:xfrm>
            <a:off x="10238225" y="3992249"/>
            <a:ext cx="7349700" cy="2302500"/>
          </a:xfrm>
          <a:prstGeom prst="rect">
            <a:avLst/>
          </a:prstGeom>
          <a:noFill/>
          <a:ln>
            <a:noFill/>
          </a:ln>
        </p:spPr>
        <p:txBody>
          <a:bodyPr spcFirstLastPara="1" wrap="square" lIns="0" tIns="0" rIns="0" bIns="0" anchor="b" anchorCtr="0">
            <a:spAutoFit/>
          </a:bodyPr>
          <a:lstStyle/>
          <a:p>
            <a:pPr marL="0" marR="0" lvl="0" indent="0" algn="r" rtl="1">
              <a:lnSpc>
                <a:spcPct val="100000"/>
              </a:lnSpc>
              <a:spcBef>
                <a:spcPts val="0"/>
              </a:spcBef>
              <a:spcAft>
                <a:spcPts val="0"/>
              </a:spcAft>
              <a:buClr>
                <a:schemeClr val="accent5"/>
              </a:buClr>
              <a:buSzPts val="1100"/>
              <a:buFont typeface="Arial"/>
              <a:buNone/>
            </a:pPr>
            <a:r>
              <a:rPr lang="ar-AE" sz="2300" b="1" i="0" u="none" strike="noStrike" cap="none">
                <a:solidFill>
                  <a:schemeClr val="dk1"/>
                </a:solidFill>
                <a:latin typeface="Noto Sans Arabic"/>
                <a:ea typeface="Noto Sans Arabic"/>
                <a:cs typeface="Noto Sans Arabic"/>
                <a:sym typeface="Noto Sans Arabic"/>
              </a:rPr>
              <a:t>الدرس الأول</a:t>
            </a:r>
            <a:endParaRPr sz="5500" b="0" i="0" u="none" strike="noStrike" cap="none">
              <a:solidFill>
                <a:schemeClr val="dk1"/>
              </a:solidFill>
              <a:latin typeface="Noto Sans Arabic"/>
              <a:ea typeface="Noto Sans Arabic"/>
              <a:cs typeface="Noto Sans Arabic"/>
              <a:sym typeface="Noto Sans Arabic"/>
            </a:endParaRPr>
          </a:p>
          <a:p>
            <a:pPr marL="0" marR="0" lvl="0" indent="0" algn="r" rtl="1">
              <a:lnSpc>
                <a:spcPct val="115000"/>
              </a:lnSpc>
              <a:spcBef>
                <a:spcPts val="1000"/>
              </a:spcBef>
              <a:spcAft>
                <a:spcPts val="2000"/>
              </a:spcAft>
              <a:buClr>
                <a:schemeClr val="dk1"/>
              </a:buClr>
              <a:buSzPts val="5600"/>
              <a:buFont typeface="Arial"/>
              <a:buNone/>
            </a:pPr>
            <a:r>
              <a:rPr lang="ar-AE" sz="5500" b="0" i="0" u="none" strike="noStrike" cap="none">
                <a:solidFill>
                  <a:schemeClr val="dk1"/>
                </a:solidFill>
                <a:latin typeface="Noto Sans Arabic Medium"/>
                <a:ea typeface="Noto Sans Arabic Medium"/>
                <a:cs typeface="Noto Sans Arabic Medium"/>
                <a:sym typeface="Noto Sans Arabic Medium"/>
              </a:rPr>
              <a:t>أدوات التحكُّم بالوقت عبر منصة</a:t>
            </a:r>
            <a:r>
              <a:rPr lang="ar-AE" sz="5500" b="0" i="0" u="none" strike="noStrike" cap="none">
                <a:solidFill>
                  <a:schemeClr val="dk1"/>
                </a:solidFill>
                <a:latin typeface="Noto Sans Arabic"/>
                <a:ea typeface="Noto Sans Arabic"/>
                <a:cs typeface="Noto Sans Arabic"/>
                <a:sym typeface="Noto Sans Arabic"/>
              </a:rPr>
              <a:t> </a:t>
            </a:r>
            <a:r>
              <a:rPr lang="ar-AE" sz="5500" b="0" i="0" u="none" strike="noStrike" cap="none">
                <a:solidFill>
                  <a:schemeClr val="dk1"/>
                </a:solidFill>
                <a:latin typeface="Arial"/>
                <a:ea typeface="Arial"/>
                <a:cs typeface="Arial"/>
                <a:sym typeface="Arial"/>
              </a:rPr>
              <a:t>Instagram</a:t>
            </a:r>
            <a:endParaRPr sz="5500" b="0" i="0" u="none" strike="noStrike" cap="none">
              <a:solidFill>
                <a:schemeClr val="dk1"/>
              </a:solidFill>
              <a:latin typeface="Arial"/>
              <a:ea typeface="Arial"/>
              <a:cs typeface="Arial"/>
              <a:sym typeface="Arial"/>
            </a:endParaRPr>
          </a:p>
        </p:txBody>
      </p:sp>
      <p:pic>
        <p:nvPicPr>
          <p:cNvPr id="3991" name="Google Shape;3991;p6"/>
          <p:cNvPicPr preferRelativeResize="0"/>
          <p:nvPr/>
        </p:nvPicPr>
        <p:blipFill rotWithShape="1">
          <a:blip r:embed="rId3">
            <a:alphaModFix/>
          </a:blip>
          <a:srcRect l="14771" t="31645" r="1251" b="3185"/>
          <a:stretch/>
        </p:blipFill>
        <p:spPr>
          <a:xfrm flipH="1">
            <a:off x="700100" y="3456226"/>
            <a:ext cx="9009600" cy="4660500"/>
          </a:xfrm>
          <a:prstGeom prst="roundRect">
            <a:avLst>
              <a:gd name="adj" fmla="val 7089"/>
            </a:avLst>
          </a:prstGeom>
          <a:noFill/>
          <a:ln>
            <a:noFill/>
          </a:ln>
        </p:spPr>
      </p:pic>
      <p:pic>
        <p:nvPicPr>
          <p:cNvPr id="3992" name="Google Shape;3992;p6"/>
          <p:cNvPicPr preferRelativeResize="0"/>
          <p:nvPr/>
        </p:nvPicPr>
        <p:blipFill rotWithShape="1">
          <a:blip r:embed="rId4">
            <a:alphaModFix/>
          </a:blip>
          <a:srcRect l="-2090" r="2090" b="23129"/>
          <a:stretch/>
        </p:blipFill>
        <p:spPr>
          <a:xfrm flipH="1">
            <a:off x="706575" y="2457450"/>
            <a:ext cx="6688225" cy="4533900"/>
          </a:xfrm>
          <a:prstGeom prst="rect">
            <a:avLst/>
          </a:prstGeom>
          <a:noFill/>
          <a:ln>
            <a:noFill/>
          </a:ln>
        </p:spPr>
      </p:pic>
      <p:sp>
        <p:nvSpPr>
          <p:cNvPr id="3993" name="Google Shape;3993;p6"/>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0</a:t>
            </a:r>
            <a:fld id="{00000000-1234-1234-1234-123412341234}" type="slidenum">
              <a:rPr lang="ar-AE" sz="1400" b="0" i="0" u="none" strike="noStrike" cap="none">
                <a:solidFill>
                  <a:srgbClr val="1C2B33"/>
                </a:solidFill>
                <a:latin typeface="Arial"/>
                <a:ea typeface="Arial"/>
                <a:cs typeface="Arial"/>
                <a:sym typeface="Arial"/>
              </a:rPr>
              <a:t>10</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97"/>
        <p:cNvGrpSpPr/>
        <p:nvPr/>
      </p:nvGrpSpPr>
      <p:grpSpPr>
        <a:xfrm>
          <a:off x="0" y="0"/>
          <a:ext cx="0" cy="0"/>
          <a:chOff x="0" y="0"/>
          <a:chExt cx="0" cy="0"/>
        </a:xfrm>
      </p:grpSpPr>
      <p:sp>
        <p:nvSpPr>
          <p:cNvPr id="3998" name="Google Shape;3998;p7"/>
          <p:cNvSpPr/>
          <p:nvPr/>
        </p:nvSpPr>
        <p:spPr>
          <a:xfrm>
            <a:off x="12468825" y="28620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9" name="Google Shape;3999;p7"/>
          <p:cNvSpPr txBox="1"/>
          <p:nvPr/>
        </p:nvSpPr>
        <p:spPr>
          <a:xfrm>
            <a:off x="12582675" y="7693800"/>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1600"/>
              <a:buFont typeface="Arial"/>
              <a:buNone/>
            </a:pPr>
            <a:r>
              <a:rPr lang="ar-AE" sz="1600" b="0" i="0" u="none" strike="noStrike" cap="none">
                <a:solidFill>
                  <a:srgbClr val="1C2B33"/>
                </a:solidFill>
                <a:latin typeface="Noto Sans Arabic"/>
                <a:ea typeface="Noto Sans Arabic"/>
                <a:cs typeface="Noto Sans Arabic"/>
                <a:sym typeface="Noto Sans Arabic"/>
              </a:rPr>
              <a:t>إعداد رسالة تذكيرية</a:t>
            </a:r>
            <a:endParaRPr sz="1600" b="0" i="0" u="none" strike="noStrike" cap="none">
              <a:solidFill>
                <a:srgbClr val="1C2B33"/>
              </a:solidFill>
              <a:latin typeface="Noto Sans Arabic"/>
              <a:ea typeface="Noto Sans Arabic"/>
              <a:cs typeface="Noto Sans Arabic"/>
              <a:sym typeface="Noto Sans Arabic"/>
            </a:endParaRPr>
          </a:p>
        </p:txBody>
      </p:sp>
      <p:sp>
        <p:nvSpPr>
          <p:cNvPr id="4000" name="Google Shape;4000;p7"/>
          <p:cNvSpPr txBox="1">
            <a:spLocks noGrp="1"/>
          </p:cNvSpPr>
          <p:nvPr>
            <p:ph type="ctrTitle" idx="4294967295"/>
          </p:nvPr>
        </p:nvSpPr>
        <p:spPr>
          <a:xfrm>
            <a:off x="699550" y="1472450"/>
            <a:ext cx="16830600" cy="554100"/>
          </a:xfrm>
          <a:prstGeom prst="rect">
            <a:avLst/>
          </a:prstGeom>
          <a:noFill/>
          <a:ln>
            <a:noFill/>
          </a:ln>
        </p:spPr>
        <p:txBody>
          <a:bodyPr spcFirstLastPara="1" wrap="square" lIns="0" tIns="0" rIns="0" bIns="0" anchor="b" anchorCtr="0">
            <a:spAutoFit/>
          </a:bodyPr>
          <a:lstStyle/>
          <a:p>
            <a:pPr marL="0" marR="0" lvl="0" indent="0" algn="r" rtl="1">
              <a:lnSpc>
                <a:spcPct val="115000"/>
              </a:lnSpc>
              <a:spcBef>
                <a:spcPts val="0"/>
              </a:spcBef>
              <a:spcAft>
                <a:spcPts val="2000"/>
              </a:spcAft>
              <a:buClr>
                <a:schemeClr val="dk1"/>
              </a:buClr>
              <a:buSzPts val="56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التحكُّم في وقت تواجُد أبنائكم المراهقين على منصة </a:t>
            </a:r>
            <a:r>
              <a:rPr lang="ar-AE" sz="3600" b="0" i="0" u="none" strike="noStrike" cap="none">
                <a:solidFill>
                  <a:schemeClr val="dk1"/>
                </a:solidFill>
                <a:latin typeface="Arial"/>
                <a:ea typeface="Arial"/>
                <a:cs typeface="Arial"/>
                <a:sym typeface="Arial"/>
              </a:rPr>
              <a:t>Instagram</a:t>
            </a:r>
            <a:r>
              <a:rPr lang="ar-AE" sz="3600" b="0" i="0" u="none" strike="noStrike" cap="none">
                <a:solidFill>
                  <a:schemeClr val="dk1"/>
                </a:solidFill>
                <a:latin typeface="Noto Sans Arabic Medium"/>
                <a:ea typeface="Noto Sans Arabic Medium"/>
                <a:cs typeface="Noto Sans Arabic Medium"/>
                <a:sym typeface="Noto Sans Arabic Medium"/>
              </a:rPr>
              <a:t> وأخذ استراحة</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001" name="Google Shape;4001;p7"/>
          <p:cNvSpPr/>
          <p:nvPr/>
        </p:nvSpPr>
        <p:spPr>
          <a:xfrm>
            <a:off x="12628300" y="3094400"/>
            <a:ext cx="1988400" cy="235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2" name="Google Shape;4002;p7"/>
          <p:cNvSpPr/>
          <p:nvPr/>
        </p:nvSpPr>
        <p:spPr>
          <a:xfrm>
            <a:off x="12679113" y="3153400"/>
            <a:ext cx="1812600" cy="3192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3" name="Google Shape;4003;p7"/>
          <p:cNvPicPr preferRelativeResize="0"/>
          <p:nvPr/>
        </p:nvPicPr>
        <p:blipFill rotWithShape="1">
          <a:blip r:embed="rId3">
            <a:alphaModFix/>
          </a:blip>
          <a:srcRect t="5811"/>
          <a:stretch/>
        </p:blipFill>
        <p:spPr>
          <a:xfrm>
            <a:off x="12658125" y="3402150"/>
            <a:ext cx="1837499" cy="3522599"/>
          </a:xfrm>
          <a:prstGeom prst="rect">
            <a:avLst/>
          </a:prstGeom>
          <a:noFill/>
          <a:ln>
            <a:noFill/>
          </a:ln>
        </p:spPr>
      </p:pic>
      <p:sp>
        <p:nvSpPr>
          <p:cNvPr id="4004" name="Google Shape;4004;p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الأول</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أدوات التحكُّم بالوقت عبر منصة </a:t>
            </a:r>
            <a:r>
              <a:rPr lang="ar-AE" sz="1400" b="0" i="0" u="none" strike="noStrike" cap="none">
                <a:solidFill>
                  <a:schemeClr val="dk1"/>
                </a:solidFill>
                <a:latin typeface="Arial"/>
                <a:ea typeface="Arial"/>
                <a:cs typeface="Arial"/>
                <a:sym typeface="Arial"/>
              </a:rPr>
              <a:t>Instagram</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005" name="Google Shape;4005;p7"/>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0</a:t>
            </a:r>
            <a:fld id="{00000000-1234-1234-1234-123412341234}" type="slidenum">
              <a:rPr lang="ar-AE" sz="1400" b="0" i="0" u="none" strike="noStrike" cap="none">
                <a:solidFill>
                  <a:srgbClr val="1C2B33"/>
                </a:solidFill>
                <a:latin typeface="Arial"/>
                <a:ea typeface="Arial"/>
                <a:cs typeface="Arial"/>
                <a:sym typeface="Arial"/>
              </a:rPr>
              <a:t>11</a:t>
            </a:fld>
            <a:endParaRPr sz="1400" b="0" i="0" u="none" strike="noStrike" cap="none">
              <a:solidFill>
                <a:srgbClr val="1C2B33"/>
              </a:solidFill>
              <a:latin typeface="Arial"/>
              <a:ea typeface="Arial"/>
              <a:cs typeface="Arial"/>
              <a:sym typeface="Arial"/>
            </a:endParaRPr>
          </a:p>
        </p:txBody>
      </p:sp>
      <p:sp>
        <p:nvSpPr>
          <p:cNvPr id="4006" name="Google Shape;4006;p7"/>
          <p:cNvSpPr/>
          <p:nvPr/>
        </p:nvSpPr>
        <p:spPr>
          <a:xfrm>
            <a:off x="15150650" y="28924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7" name="Google Shape;4007;p7"/>
          <p:cNvPicPr preferRelativeResize="0"/>
          <p:nvPr/>
        </p:nvPicPr>
        <p:blipFill rotWithShape="1">
          <a:blip r:embed="rId4">
            <a:alphaModFix/>
          </a:blip>
          <a:srcRect l="1313" t="379" r="1391" b="2325"/>
          <a:stretch/>
        </p:blipFill>
        <p:spPr>
          <a:xfrm>
            <a:off x="15331400" y="3242749"/>
            <a:ext cx="1837500" cy="3740700"/>
          </a:xfrm>
          <a:prstGeom prst="roundRect">
            <a:avLst>
              <a:gd name="adj" fmla="val 10996"/>
            </a:avLst>
          </a:prstGeom>
          <a:noFill/>
          <a:ln>
            <a:noFill/>
          </a:ln>
        </p:spPr>
      </p:pic>
      <p:sp>
        <p:nvSpPr>
          <p:cNvPr id="4008" name="Google Shape;4008;p7"/>
          <p:cNvSpPr txBox="1"/>
          <p:nvPr/>
        </p:nvSpPr>
        <p:spPr>
          <a:xfrm>
            <a:off x="14970250" y="7693800"/>
            <a:ext cx="25599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1600"/>
              <a:buFont typeface="Arial"/>
              <a:buNone/>
            </a:pPr>
            <a:r>
              <a:rPr lang="ar-AE" sz="1600" b="0" i="0" u="none" strike="noStrike" cap="none">
                <a:solidFill>
                  <a:srgbClr val="1C2B33"/>
                </a:solidFill>
                <a:latin typeface="Noto Sans Arabic"/>
                <a:ea typeface="Noto Sans Arabic"/>
                <a:cs typeface="Noto Sans Arabic"/>
                <a:sym typeface="Noto Sans Arabic"/>
              </a:rPr>
              <a:t>مشاهدة إحصائيات أنشطتك</a:t>
            </a:r>
            <a:endParaRPr sz="1600" b="0" i="0" u="none" strike="noStrike" cap="none">
              <a:solidFill>
                <a:srgbClr val="1C2B33"/>
              </a:solidFill>
              <a:latin typeface="Noto Sans Arabic"/>
              <a:ea typeface="Noto Sans Arabic"/>
              <a:cs typeface="Noto Sans Arabic"/>
              <a:sym typeface="Noto Sans Arabic"/>
            </a:endParaRPr>
          </a:p>
        </p:txBody>
      </p:sp>
      <p:sp>
        <p:nvSpPr>
          <p:cNvPr id="4009" name="Google Shape;4009;p7"/>
          <p:cNvSpPr/>
          <p:nvPr/>
        </p:nvSpPr>
        <p:spPr>
          <a:xfrm>
            <a:off x="9786925" y="2872913"/>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0" name="Google Shape;4010;p7"/>
          <p:cNvSpPr txBox="1"/>
          <p:nvPr/>
        </p:nvSpPr>
        <p:spPr>
          <a:xfrm>
            <a:off x="9527250" y="7693800"/>
            <a:ext cx="27525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1600"/>
              <a:buFont typeface="Arial"/>
              <a:buNone/>
            </a:pPr>
            <a:r>
              <a:rPr lang="ar-AE" sz="1600" b="0" i="0" u="none" strike="noStrike" cap="none">
                <a:solidFill>
                  <a:srgbClr val="1C2B33"/>
                </a:solidFill>
                <a:latin typeface="Noto Sans Arabic"/>
                <a:ea typeface="Noto Sans Arabic"/>
                <a:cs typeface="Noto Sans Arabic"/>
                <a:sym typeface="Noto Sans Arabic"/>
              </a:rPr>
              <a:t>كتم صوت الإشعارات المباشرة</a:t>
            </a:r>
            <a:endParaRPr sz="1600" b="0" i="0" u="none" strike="noStrike" cap="none">
              <a:solidFill>
                <a:srgbClr val="1C2B33"/>
              </a:solidFill>
              <a:latin typeface="Noto Sans Arabic"/>
              <a:ea typeface="Noto Sans Arabic"/>
              <a:cs typeface="Noto Sans Arabic"/>
              <a:sym typeface="Noto Sans Arabic"/>
            </a:endParaRPr>
          </a:p>
        </p:txBody>
      </p:sp>
      <p:sp>
        <p:nvSpPr>
          <p:cNvPr id="4011" name="Google Shape;4011;p7"/>
          <p:cNvSpPr/>
          <p:nvPr/>
        </p:nvSpPr>
        <p:spPr>
          <a:xfrm>
            <a:off x="9984775" y="3153400"/>
            <a:ext cx="1837500" cy="319200"/>
          </a:xfrm>
          <a:prstGeom prst="rect">
            <a:avLst/>
          </a:prstGeom>
          <a:solidFill>
            <a:srgbClr val="49494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2" name="Google Shape;4012;p7"/>
          <p:cNvPicPr preferRelativeResize="0"/>
          <p:nvPr/>
        </p:nvPicPr>
        <p:blipFill rotWithShape="1">
          <a:blip r:embed="rId5">
            <a:alphaModFix/>
          </a:blip>
          <a:srcRect l="2741" t="3001" r="2741" b="492"/>
          <a:stretch/>
        </p:blipFill>
        <p:spPr>
          <a:xfrm>
            <a:off x="9984825" y="3242750"/>
            <a:ext cx="1837500" cy="3843000"/>
          </a:xfrm>
          <a:prstGeom prst="roundRect">
            <a:avLst>
              <a:gd name="adj" fmla="val 10497"/>
            </a:avLst>
          </a:prstGeom>
          <a:noFill/>
          <a:ln>
            <a:noFill/>
          </a:ln>
        </p:spPr>
      </p:pic>
      <p:sp>
        <p:nvSpPr>
          <p:cNvPr id="4013" name="Google Shape;4013;p7"/>
          <p:cNvSpPr/>
          <p:nvPr/>
        </p:nvSpPr>
        <p:spPr>
          <a:xfrm>
            <a:off x="3639325" y="28924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4" name="Google Shape;4014;p7"/>
          <p:cNvSpPr/>
          <p:nvPr/>
        </p:nvSpPr>
        <p:spPr>
          <a:xfrm>
            <a:off x="3787125" y="3137850"/>
            <a:ext cx="1872000" cy="264300"/>
          </a:xfrm>
          <a:prstGeom prst="rect">
            <a:avLst/>
          </a:prstGeom>
          <a:solidFill>
            <a:srgbClr val="4D4D4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5" name="Google Shape;4015;p7"/>
          <p:cNvPicPr preferRelativeResize="0"/>
          <p:nvPr/>
        </p:nvPicPr>
        <p:blipFill rotWithShape="1">
          <a:blip r:embed="rId6">
            <a:alphaModFix/>
          </a:blip>
          <a:srcRect l="-1387" r="-1377" b="-603"/>
          <a:stretch/>
        </p:blipFill>
        <p:spPr>
          <a:xfrm>
            <a:off x="3761425" y="3137918"/>
            <a:ext cx="1925400" cy="3972000"/>
          </a:xfrm>
          <a:prstGeom prst="roundRect">
            <a:avLst>
              <a:gd name="adj" fmla="val 11723"/>
            </a:avLst>
          </a:prstGeom>
          <a:noFill/>
          <a:ln>
            <a:noFill/>
          </a:ln>
        </p:spPr>
      </p:pic>
      <p:sp>
        <p:nvSpPr>
          <p:cNvPr id="4016" name="Google Shape;4016;p7"/>
          <p:cNvSpPr/>
          <p:nvPr/>
        </p:nvSpPr>
        <p:spPr>
          <a:xfrm>
            <a:off x="6344612" y="28924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7" name="Google Shape;4017;p7"/>
          <p:cNvPicPr preferRelativeResize="0"/>
          <p:nvPr/>
        </p:nvPicPr>
        <p:blipFill rotWithShape="1">
          <a:blip r:embed="rId7">
            <a:alphaModFix/>
          </a:blip>
          <a:srcRect l="-2082" r="-2062" b="-613"/>
          <a:stretch/>
        </p:blipFill>
        <p:spPr>
          <a:xfrm>
            <a:off x="6498547" y="3153401"/>
            <a:ext cx="1925400" cy="3919200"/>
          </a:xfrm>
          <a:prstGeom prst="roundRect">
            <a:avLst>
              <a:gd name="adj" fmla="val 10996"/>
            </a:avLst>
          </a:prstGeom>
          <a:noFill/>
          <a:ln>
            <a:noFill/>
          </a:ln>
        </p:spPr>
      </p:pic>
      <p:sp>
        <p:nvSpPr>
          <p:cNvPr id="4018" name="Google Shape;4018;p7"/>
          <p:cNvSpPr txBox="1"/>
          <p:nvPr/>
        </p:nvSpPr>
        <p:spPr>
          <a:xfrm>
            <a:off x="6467000" y="7693800"/>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1600"/>
              <a:buFont typeface="Arial"/>
              <a:buNone/>
            </a:pPr>
            <a:r>
              <a:rPr lang="ar-AE" sz="1600" b="0" i="0" u="none" strike="noStrike" cap="none">
                <a:solidFill>
                  <a:srgbClr val="1C2B33"/>
                </a:solidFill>
                <a:latin typeface="Noto Sans Arabic"/>
                <a:ea typeface="Noto Sans Arabic"/>
                <a:cs typeface="Noto Sans Arabic"/>
                <a:sym typeface="Noto Sans Arabic"/>
              </a:rPr>
              <a:t>أخذ استراحة</a:t>
            </a:r>
            <a:endParaRPr sz="1600" b="0" i="0" u="none" strike="noStrike" cap="none">
              <a:solidFill>
                <a:srgbClr val="1C2B33"/>
              </a:solidFill>
              <a:latin typeface="Noto Sans Arabic"/>
              <a:ea typeface="Noto Sans Arabic"/>
              <a:cs typeface="Noto Sans Arabic"/>
              <a:sym typeface="Noto Sans Arabic"/>
            </a:endParaRPr>
          </a:p>
        </p:txBody>
      </p:sp>
      <p:sp>
        <p:nvSpPr>
          <p:cNvPr id="4019" name="Google Shape;4019;p7"/>
          <p:cNvSpPr/>
          <p:nvPr/>
        </p:nvSpPr>
        <p:spPr>
          <a:xfrm>
            <a:off x="934050" y="28620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20" name="Google Shape;4020;p7"/>
          <p:cNvPicPr preferRelativeResize="0"/>
          <p:nvPr/>
        </p:nvPicPr>
        <p:blipFill rotWithShape="1">
          <a:blip r:embed="rId8">
            <a:alphaModFix/>
          </a:blip>
          <a:srcRect l="-2387" r="2477" b="-603"/>
          <a:stretch/>
        </p:blipFill>
        <p:spPr>
          <a:xfrm>
            <a:off x="1088075" y="3137850"/>
            <a:ext cx="1872000" cy="3972300"/>
          </a:xfrm>
          <a:prstGeom prst="roundRect">
            <a:avLst>
              <a:gd name="adj" fmla="val 11723"/>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24"/>
        <p:cNvGrpSpPr/>
        <p:nvPr/>
      </p:nvGrpSpPr>
      <p:grpSpPr>
        <a:xfrm>
          <a:off x="0" y="0"/>
          <a:ext cx="0" cy="0"/>
          <a:chOff x="0" y="0"/>
          <a:chExt cx="0" cy="0"/>
        </a:xfrm>
      </p:grpSpPr>
      <p:sp>
        <p:nvSpPr>
          <p:cNvPr id="4025" name="Google Shape;4025;g3d2c241e842_0_782"/>
          <p:cNvSpPr txBox="1">
            <a:spLocks noGrp="1"/>
          </p:cNvSpPr>
          <p:nvPr>
            <p:ph type="sldNum" idx="12"/>
          </p:nvPr>
        </p:nvSpPr>
        <p:spPr>
          <a:xfrm>
            <a:off x="16396900" y="9546950"/>
            <a:ext cx="1191600" cy="2358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ar-AE"/>
              <a:t>12</a:t>
            </a:fld>
            <a:endParaRPr/>
          </a:p>
        </p:txBody>
      </p:sp>
      <p:pic>
        <p:nvPicPr>
          <p:cNvPr id="4026" name="Google Shape;4026;g3d2c241e842_0_782"/>
          <p:cNvPicPr preferRelativeResize="0"/>
          <p:nvPr/>
        </p:nvPicPr>
        <p:blipFill>
          <a:blip r:embed="rId3">
            <a:alphaModFix/>
          </a:blip>
          <a:stretch>
            <a:fillRect/>
          </a:stretch>
        </p:blipFill>
        <p:spPr>
          <a:xfrm>
            <a:off x="14594297" y="1393000"/>
            <a:ext cx="3190059" cy="6903301"/>
          </a:xfrm>
          <a:prstGeom prst="rect">
            <a:avLst/>
          </a:prstGeom>
          <a:noFill/>
          <a:ln>
            <a:noFill/>
          </a:ln>
        </p:spPr>
      </p:pic>
      <p:pic>
        <p:nvPicPr>
          <p:cNvPr id="4027" name="Google Shape;4027;g3d2c241e842_0_782"/>
          <p:cNvPicPr preferRelativeResize="0"/>
          <p:nvPr/>
        </p:nvPicPr>
        <p:blipFill>
          <a:blip r:embed="rId4">
            <a:alphaModFix/>
          </a:blip>
          <a:stretch>
            <a:fillRect/>
          </a:stretch>
        </p:blipFill>
        <p:spPr>
          <a:xfrm>
            <a:off x="10464997" y="1393000"/>
            <a:ext cx="3000000" cy="6492012"/>
          </a:xfrm>
          <a:prstGeom prst="rect">
            <a:avLst/>
          </a:prstGeom>
          <a:noFill/>
          <a:ln>
            <a:noFill/>
          </a:ln>
        </p:spPr>
      </p:pic>
      <p:sp>
        <p:nvSpPr>
          <p:cNvPr id="4028" name="Google Shape;4028;g3d2c241e842_0_782"/>
          <p:cNvSpPr txBox="1"/>
          <p:nvPr/>
        </p:nvSpPr>
        <p:spPr>
          <a:xfrm>
            <a:off x="247450" y="1393000"/>
            <a:ext cx="8291100" cy="7673100"/>
          </a:xfrm>
          <a:prstGeom prst="rect">
            <a:avLst/>
          </a:prstGeom>
          <a:noFill/>
          <a:ln>
            <a:noFill/>
          </a:ln>
        </p:spPr>
        <p:txBody>
          <a:bodyPr spcFirstLastPara="1" wrap="square" lIns="243800" tIns="243800" rIns="243800" bIns="243800" anchor="t" anchorCtr="0">
            <a:spAutoFit/>
          </a:bodyPr>
          <a:lstStyle/>
          <a:p>
            <a:pPr marL="0" lvl="0" indent="0" algn="r" rtl="1">
              <a:spcBef>
                <a:spcPts val="0"/>
              </a:spcBef>
              <a:spcAft>
                <a:spcPts val="0"/>
              </a:spcAft>
              <a:buNone/>
            </a:pPr>
            <a:r>
              <a:rPr lang="ar-AE" sz="3000">
                <a:latin typeface="Instagram Sans"/>
                <a:ea typeface="Instagram Sans"/>
                <a:cs typeface="Instagram Sans"/>
                <a:sym typeface="Instagram Sans"/>
              </a:rPr>
              <a:t>تحديد أوقات الاستخدام:</a:t>
            </a:r>
            <a:endParaRPr sz="3000" b="1">
              <a:solidFill>
                <a:srgbClr val="000000"/>
              </a:solidFill>
              <a:latin typeface="Instagram Sans"/>
              <a:ea typeface="Instagram Sans"/>
              <a:cs typeface="Instagram Sans"/>
              <a:sym typeface="Instagram Sans"/>
            </a:endParaRPr>
          </a:p>
          <a:p>
            <a:pPr marL="0" lvl="0" indent="0" algn="r" rtl="1">
              <a:lnSpc>
                <a:spcPct val="115000"/>
              </a:lnSpc>
              <a:spcBef>
                <a:spcPts val="2700"/>
              </a:spcBef>
              <a:spcAft>
                <a:spcPts val="0"/>
              </a:spcAft>
              <a:buClr>
                <a:schemeClr val="accent5"/>
              </a:buClr>
              <a:buSzPts val="1100"/>
              <a:buFont typeface="Arial"/>
              <a:buNone/>
            </a:pPr>
            <a:r>
              <a:rPr lang="ar-AE" sz="3000" b="1">
                <a:latin typeface="Instagram Sans"/>
                <a:ea typeface="Instagram Sans"/>
                <a:cs typeface="Instagram Sans"/>
                <a:sym typeface="Instagram Sans"/>
              </a:rPr>
              <a:t>يتم تطبيق الإعدادات التالية على حسابات المراهقين:</a:t>
            </a:r>
            <a:endParaRPr sz="3000" b="1">
              <a:latin typeface="Instagram Sans"/>
              <a:ea typeface="Instagram Sans"/>
              <a:cs typeface="Instagram Sans"/>
              <a:sym typeface="Instagram Sans"/>
            </a:endParaRPr>
          </a:p>
          <a:p>
            <a:pPr marL="457200" lvl="0" indent="-419100" algn="r" rtl="1">
              <a:lnSpc>
                <a:spcPct val="115000"/>
              </a:lnSpc>
              <a:spcBef>
                <a:spcPts val="1200"/>
              </a:spcBef>
              <a:spcAft>
                <a:spcPts val="0"/>
              </a:spcAft>
              <a:buSzPts val="3000"/>
              <a:buFont typeface="Instagram Sans"/>
              <a:buChar char="-"/>
            </a:pPr>
            <a:r>
              <a:rPr lang="ar-AE" sz="3000" b="1">
                <a:latin typeface="Instagram Sans"/>
                <a:ea typeface="Instagram Sans"/>
                <a:cs typeface="Instagram Sans"/>
                <a:sym typeface="Instagram Sans"/>
              </a:rPr>
              <a:t>حد يومي لمدة ساعة واحدة.  وعند بلوغه، يتلقون تذكيرًا بإغلاق التطبيق.</a:t>
            </a:r>
            <a:endParaRPr sz="3000" b="1">
              <a:latin typeface="Instagram Sans"/>
              <a:ea typeface="Instagram Sans"/>
              <a:cs typeface="Instagram Sans"/>
              <a:sym typeface="Instagram Sans"/>
            </a:endParaRPr>
          </a:p>
          <a:p>
            <a:pPr marL="457200" lvl="0" indent="-419100" algn="r" rtl="1">
              <a:lnSpc>
                <a:spcPct val="115000"/>
              </a:lnSpc>
              <a:spcBef>
                <a:spcPts val="0"/>
              </a:spcBef>
              <a:spcAft>
                <a:spcPts val="0"/>
              </a:spcAft>
              <a:buSzPts val="3000"/>
              <a:buFont typeface="Instagram Sans"/>
              <a:buChar char="-"/>
            </a:pPr>
            <a:r>
              <a:rPr lang="ar-AE" sz="3000" b="1">
                <a:latin typeface="Instagram Sans"/>
                <a:ea typeface="Instagram Sans"/>
                <a:cs typeface="Instagram Sans"/>
                <a:sym typeface="Instagram Sans"/>
              </a:rPr>
              <a:t>وضع النوم (من 10 مساءً إلى 7 صباحًا)، حيث يتم كتم الإشعارات.</a:t>
            </a:r>
            <a:endParaRPr sz="3000" b="1">
              <a:latin typeface="Instagram Sans"/>
              <a:ea typeface="Instagram Sans"/>
              <a:cs typeface="Instagram Sans"/>
              <a:sym typeface="Instagram Sans"/>
            </a:endParaRPr>
          </a:p>
          <a:p>
            <a:pPr marL="0" lvl="0" indent="0" algn="r" rtl="1">
              <a:lnSpc>
                <a:spcPct val="115000"/>
              </a:lnSpc>
              <a:spcBef>
                <a:spcPts val="1200"/>
              </a:spcBef>
              <a:spcAft>
                <a:spcPts val="0"/>
              </a:spcAft>
              <a:buClr>
                <a:schemeClr val="accent5"/>
              </a:buClr>
              <a:buSzPts val="1100"/>
              <a:buFont typeface="Arial"/>
              <a:buNone/>
            </a:pPr>
            <a:r>
              <a:rPr lang="ar-AE" sz="3000" b="1">
                <a:latin typeface="Instagram Sans"/>
                <a:ea typeface="Instagram Sans"/>
                <a:cs typeface="Instagram Sans"/>
                <a:sym typeface="Instagram Sans"/>
              </a:rPr>
              <a:t>بالنسبة للمراهقين الذين يتم إدارة حساباتهم من قبل الوالدين</a:t>
            </a:r>
            <a:r>
              <a:rPr lang="ar-AE" sz="3000" b="1">
                <a:solidFill>
                  <a:schemeClr val="accent5"/>
                </a:solidFill>
                <a:latin typeface="Instagram Sans"/>
                <a:ea typeface="Instagram Sans"/>
                <a:cs typeface="Instagram Sans"/>
                <a:sym typeface="Instagram Sans"/>
              </a:rPr>
              <a:t>،</a:t>
            </a:r>
            <a:r>
              <a:rPr lang="ar-AE" sz="3000" b="1">
                <a:latin typeface="Instagram Sans"/>
                <a:ea typeface="Instagram Sans"/>
                <a:cs typeface="Instagram Sans"/>
                <a:sym typeface="Instagram Sans"/>
              </a:rPr>
              <a:t> يمكن  جعل هذه الضوابط إلزامية (حظر الاستخدام) وعدم السماح باستخدام إنستغرام خلال هذه الفترة.</a:t>
            </a:r>
            <a:endParaRPr sz="3000" b="1">
              <a:latin typeface="Instagram Sans"/>
              <a:ea typeface="Instagram Sans"/>
              <a:cs typeface="Instagram Sans"/>
              <a:sym typeface="Instagram Sans"/>
            </a:endParaRPr>
          </a:p>
          <a:p>
            <a:pPr marL="0" lvl="0" indent="0" algn="l" rtl="0">
              <a:spcBef>
                <a:spcPts val="1200"/>
              </a:spcBef>
              <a:spcAft>
                <a:spcPts val="0"/>
              </a:spcAft>
              <a:buNone/>
            </a:pPr>
            <a:endParaRPr sz="3000" b="1">
              <a:latin typeface="Instagram Sans"/>
              <a:ea typeface="Instagram Sans"/>
              <a:cs typeface="Instagram Sans"/>
              <a:sym typeface="Instagram Sans"/>
            </a:endParaRPr>
          </a:p>
          <a:p>
            <a:pPr marL="0" lvl="0" indent="0" algn="l" rtl="0">
              <a:spcBef>
                <a:spcPts val="2700"/>
              </a:spcBef>
              <a:spcAft>
                <a:spcPts val="2700"/>
              </a:spcAft>
              <a:buNone/>
            </a:pPr>
            <a:endParaRPr sz="2100">
              <a:solidFill>
                <a:srgbClr val="000000"/>
              </a:solidFill>
              <a:latin typeface="Instagram Sans"/>
              <a:ea typeface="Instagram Sans"/>
              <a:cs typeface="Instagram Sans"/>
              <a:sym typeface="Instagram Sans"/>
            </a:endParaRPr>
          </a:p>
        </p:txBody>
      </p:sp>
      <p:sp>
        <p:nvSpPr>
          <p:cNvPr id="4029" name="Google Shape;4029;g3d2c241e842_0_782"/>
          <p:cNvSpPr txBox="1"/>
          <p:nvPr/>
        </p:nvSpPr>
        <p:spPr>
          <a:xfrm>
            <a:off x="538450" y="12990250"/>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ar-AE" sz="1300">
                <a:solidFill>
                  <a:srgbClr val="000000"/>
                </a:solidFill>
                <a:latin typeface="Instagram Sans"/>
                <a:ea typeface="Instagram Sans"/>
                <a:cs typeface="Instagram Sans"/>
                <a:sym typeface="Instagram Sans"/>
              </a:rPr>
              <a:t>*image mocks may not be final </a:t>
            </a:r>
            <a:endParaRPr sz="1300">
              <a:solidFill>
                <a:srgbClr val="000000"/>
              </a:solidFill>
              <a:latin typeface="Instagram Sans"/>
              <a:ea typeface="Instagram Sans"/>
              <a:cs typeface="Instagram Sans"/>
              <a:sym typeface="Instagra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48"/>
        <p:cNvGrpSpPr/>
        <p:nvPr/>
      </p:nvGrpSpPr>
      <p:grpSpPr>
        <a:xfrm>
          <a:off x="0" y="0"/>
          <a:ext cx="0" cy="0"/>
          <a:chOff x="0" y="0"/>
          <a:chExt cx="0" cy="0"/>
        </a:xfrm>
      </p:grpSpPr>
      <p:sp>
        <p:nvSpPr>
          <p:cNvPr id="4049" name="Google Shape;4049;p9"/>
          <p:cNvSpPr txBox="1">
            <a:spLocks noGrp="1"/>
          </p:cNvSpPr>
          <p:nvPr>
            <p:ph type="ctrTitle" idx="4294967295"/>
          </p:nvPr>
        </p:nvSpPr>
        <p:spPr>
          <a:xfrm>
            <a:off x="10400150" y="3189900"/>
            <a:ext cx="7188300" cy="3907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5600"/>
              <a:buFont typeface="Arial"/>
              <a:buNone/>
            </a:pPr>
            <a:r>
              <a:rPr lang="ar-AE" sz="2300" b="1" i="0" u="none" strike="noStrike" cap="none">
                <a:solidFill>
                  <a:schemeClr val="dk1"/>
                </a:solidFill>
                <a:latin typeface="Noto Sans Arabic"/>
                <a:ea typeface="Noto Sans Arabic"/>
                <a:cs typeface="Noto Sans Arabic"/>
                <a:sym typeface="Noto Sans Arabic"/>
              </a:rPr>
              <a:t>الدرس الثاني</a:t>
            </a:r>
            <a:endParaRPr sz="5500" b="0" i="0" u="none" strike="noStrike" cap="none">
              <a:solidFill>
                <a:schemeClr val="dk1"/>
              </a:solidFill>
              <a:latin typeface="Noto Sans Arabic"/>
              <a:ea typeface="Noto Sans Arabic"/>
              <a:cs typeface="Noto Sans Arabic"/>
              <a:sym typeface="Noto Sans Arabic"/>
            </a:endParaRPr>
          </a:p>
          <a:p>
            <a:pPr marL="0" marR="0" lvl="0" indent="0" algn="r" rtl="1">
              <a:lnSpc>
                <a:spcPct val="115000"/>
              </a:lnSpc>
              <a:spcBef>
                <a:spcPts val="1000"/>
              </a:spcBef>
              <a:spcAft>
                <a:spcPts val="2000"/>
              </a:spcAft>
              <a:buClr>
                <a:schemeClr val="dk1"/>
              </a:buClr>
              <a:buSzPts val="5600"/>
              <a:buFont typeface="Arial"/>
              <a:buNone/>
            </a:pPr>
            <a:r>
              <a:rPr lang="ar-AE" sz="4500" b="0" i="0" u="none" strike="noStrike" cap="none">
                <a:solidFill>
                  <a:schemeClr val="dk1"/>
                </a:solidFill>
                <a:latin typeface="Noto Sans Arabic Medium"/>
                <a:ea typeface="Noto Sans Arabic Medium"/>
                <a:cs typeface="Noto Sans Arabic Medium"/>
                <a:sym typeface="Noto Sans Arabic Medium"/>
              </a:rPr>
              <a:t>خيارات للمستخدمين المراهقين للتحكُّم في تجربتهم عبر</a:t>
            </a:r>
            <a:r>
              <a:rPr lang="ar-AE" sz="4500" b="0" i="0" u="none" strike="noStrike" cap="none">
                <a:solidFill>
                  <a:schemeClr val="dk1"/>
                </a:solidFill>
                <a:latin typeface="Arial"/>
                <a:ea typeface="Arial"/>
                <a:cs typeface="Arial"/>
                <a:sym typeface="Arial"/>
              </a:rPr>
              <a:t>Facebook</a:t>
            </a:r>
            <a:r>
              <a:rPr lang="ar-AE" sz="4500" b="0" i="0" u="none" strike="noStrike" cap="none">
                <a:solidFill>
                  <a:schemeClr val="dk1"/>
                </a:solidFill>
                <a:latin typeface="Noto Sans Arabic Medium"/>
                <a:ea typeface="Noto Sans Arabic Medium"/>
                <a:cs typeface="Noto Sans Arabic Medium"/>
                <a:sym typeface="Noto Sans Arabic Medium"/>
              </a:rPr>
              <a:t> و</a:t>
            </a:r>
            <a:r>
              <a:rPr lang="ar-AE" sz="4500" b="0" i="0" u="none" strike="noStrike" cap="none">
                <a:solidFill>
                  <a:schemeClr val="dk1"/>
                </a:solidFill>
                <a:latin typeface="Arial"/>
                <a:ea typeface="Arial"/>
                <a:cs typeface="Arial"/>
                <a:sym typeface="Arial"/>
              </a:rPr>
              <a:t>Messenger</a:t>
            </a:r>
            <a:r>
              <a:rPr lang="ar-AE" sz="4500" b="0" i="0" u="none" strike="noStrike" cap="none">
                <a:solidFill>
                  <a:schemeClr val="dk1"/>
                </a:solidFill>
                <a:latin typeface="Noto Sans Arabic Medium"/>
                <a:ea typeface="Noto Sans Arabic Medium"/>
                <a:cs typeface="Noto Sans Arabic Medium"/>
                <a:sym typeface="Noto Sans Arabic Medium"/>
              </a:rPr>
              <a:t> و</a:t>
            </a:r>
            <a:r>
              <a:rPr lang="ar-AE" sz="4500" b="0" i="0" u="none" strike="noStrike" cap="none">
                <a:solidFill>
                  <a:schemeClr val="dk1"/>
                </a:solidFill>
                <a:latin typeface="Arial"/>
                <a:ea typeface="Arial"/>
                <a:cs typeface="Arial"/>
                <a:sym typeface="Arial"/>
              </a:rPr>
              <a:t>Instagram</a:t>
            </a:r>
            <a:r>
              <a:rPr lang="ar-AE" sz="4500" b="0" i="0" u="none" strike="noStrike" cap="none">
                <a:solidFill>
                  <a:schemeClr val="dk1"/>
                </a:solidFill>
                <a:latin typeface="Noto Sans Arabic Medium"/>
                <a:ea typeface="Noto Sans Arabic Medium"/>
                <a:cs typeface="Noto Sans Arabic Medium"/>
                <a:sym typeface="Noto Sans Arabic Medium"/>
              </a:rPr>
              <a:t> و</a:t>
            </a:r>
            <a:r>
              <a:rPr lang="ar-AE" sz="4500" b="0" i="0" u="none" strike="noStrike" cap="none">
                <a:solidFill>
                  <a:schemeClr val="dk1"/>
                </a:solidFill>
                <a:latin typeface="Arial"/>
                <a:ea typeface="Arial"/>
                <a:cs typeface="Arial"/>
                <a:sym typeface="Arial"/>
              </a:rPr>
              <a:t>WhatsApp</a:t>
            </a:r>
            <a:endParaRPr sz="4500" b="0" i="0" u="none" strike="noStrike" cap="none">
              <a:solidFill>
                <a:schemeClr val="dk1"/>
              </a:solidFill>
              <a:latin typeface="Arial"/>
              <a:ea typeface="Arial"/>
              <a:cs typeface="Arial"/>
              <a:sym typeface="Arial"/>
            </a:endParaRPr>
          </a:p>
        </p:txBody>
      </p:sp>
      <p:pic>
        <p:nvPicPr>
          <p:cNvPr id="4050" name="Google Shape;4050;p9"/>
          <p:cNvPicPr preferRelativeResize="0"/>
          <p:nvPr/>
        </p:nvPicPr>
        <p:blipFill rotWithShape="1">
          <a:blip r:embed="rId3">
            <a:alphaModFix/>
          </a:blip>
          <a:srcRect l="18792" t="12869" r="5916"/>
          <a:stretch/>
        </p:blipFill>
        <p:spPr>
          <a:xfrm flipH="1">
            <a:off x="700100" y="2095269"/>
            <a:ext cx="8444400" cy="6652200"/>
          </a:xfrm>
          <a:prstGeom prst="roundRect">
            <a:avLst>
              <a:gd name="adj" fmla="val 7089"/>
            </a:avLst>
          </a:prstGeom>
          <a:noFill/>
          <a:ln>
            <a:noFill/>
          </a:ln>
        </p:spPr>
      </p:pic>
      <p:pic>
        <p:nvPicPr>
          <p:cNvPr id="4051" name="Google Shape;4051;p9"/>
          <p:cNvPicPr preferRelativeResize="0"/>
          <p:nvPr/>
        </p:nvPicPr>
        <p:blipFill rotWithShape="1">
          <a:blip r:embed="rId4">
            <a:alphaModFix/>
          </a:blip>
          <a:srcRect/>
          <a:stretch/>
        </p:blipFill>
        <p:spPr>
          <a:xfrm flipH="1">
            <a:off x="1002327" y="1663118"/>
            <a:ext cx="8695148" cy="5745283"/>
          </a:xfrm>
          <a:prstGeom prst="rect">
            <a:avLst/>
          </a:prstGeom>
          <a:noFill/>
          <a:ln>
            <a:noFill/>
          </a:ln>
        </p:spPr>
      </p:pic>
      <p:sp>
        <p:nvSpPr>
          <p:cNvPr id="4052" name="Google Shape;4052;p9"/>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0</a:t>
            </a:r>
            <a:fld id="{00000000-1234-1234-1234-123412341234}" type="slidenum">
              <a:rPr lang="ar-AE" sz="1400" b="0" i="0" u="none" strike="noStrike" cap="none">
                <a:solidFill>
                  <a:srgbClr val="1C2B33"/>
                </a:solidFill>
                <a:latin typeface="Arial"/>
                <a:ea typeface="Arial"/>
                <a:cs typeface="Arial"/>
                <a:sym typeface="Arial"/>
              </a:rPr>
              <a:t>13</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6"/>
        <p:cNvGrpSpPr/>
        <p:nvPr/>
      </p:nvGrpSpPr>
      <p:grpSpPr>
        <a:xfrm>
          <a:off x="0" y="0"/>
          <a:ext cx="0" cy="0"/>
          <a:chOff x="0" y="0"/>
          <a:chExt cx="0" cy="0"/>
        </a:xfrm>
      </p:grpSpPr>
      <p:pic>
        <p:nvPicPr>
          <p:cNvPr id="4057" name="Google Shape;4057;g3d2c241e842_0_1830"/>
          <p:cNvPicPr preferRelativeResize="0"/>
          <p:nvPr/>
        </p:nvPicPr>
        <p:blipFill>
          <a:blip r:embed="rId3">
            <a:alphaModFix/>
          </a:blip>
          <a:stretch>
            <a:fillRect/>
          </a:stretch>
        </p:blipFill>
        <p:spPr>
          <a:xfrm>
            <a:off x="8267322" y="944906"/>
            <a:ext cx="3874769" cy="8384998"/>
          </a:xfrm>
          <a:prstGeom prst="rect">
            <a:avLst/>
          </a:prstGeom>
          <a:noFill/>
          <a:ln>
            <a:noFill/>
          </a:ln>
        </p:spPr>
      </p:pic>
      <p:pic>
        <p:nvPicPr>
          <p:cNvPr id="4058" name="Google Shape;4058;g3d2c241e842_0_1830"/>
          <p:cNvPicPr preferRelativeResize="0"/>
          <p:nvPr/>
        </p:nvPicPr>
        <p:blipFill>
          <a:blip r:embed="rId4">
            <a:alphaModFix/>
          </a:blip>
          <a:stretch>
            <a:fillRect/>
          </a:stretch>
        </p:blipFill>
        <p:spPr>
          <a:xfrm>
            <a:off x="12685875" y="1037006"/>
            <a:ext cx="3874769" cy="8392750"/>
          </a:xfrm>
          <a:prstGeom prst="rect">
            <a:avLst/>
          </a:prstGeom>
          <a:noFill/>
          <a:ln>
            <a:noFill/>
          </a:ln>
        </p:spPr>
      </p:pic>
      <p:sp>
        <p:nvSpPr>
          <p:cNvPr id="4059" name="Google Shape;4059;g3d2c241e842_0_1830"/>
          <p:cNvSpPr txBox="1"/>
          <p:nvPr/>
        </p:nvSpPr>
        <p:spPr>
          <a:xfrm>
            <a:off x="1295650" y="1951650"/>
            <a:ext cx="5241000" cy="5987700"/>
          </a:xfrm>
          <a:prstGeom prst="rect">
            <a:avLst/>
          </a:prstGeom>
          <a:noFill/>
          <a:ln>
            <a:noFill/>
          </a:ln>
        </p:spPr>
        <p:txBody>
          <a:bodyPr spcFirstLastPara="1" wrap="square" lIns="182850" tIns="182850" rIns="182850" bIns="182850" anchor="t" anchorCtr="0">
            <a:spAutoFit/>
          </a:bodyPr>
          <a:lstStyle/>
          <a:p>
            <a:pPr marL="0" lvl="0" indent="0" algn="r" rtl="1">
              <a:lnSpc>
                <a:spcPct val="115000"/>
              </a:lnSpc>
              <a:spcBef>
                <a:spcPts val="1400"/>
              </a:spcBef>
              <a:spcAft>
                <a:spcPts val="0"/>
              </a:spcAft>
              <a:buNone/>
            </a:pPr>
            <a:r>
              <a:rPr lang="ar-AE" sz="2500" b="1">
                <a:solidFill>
                  <a:schemeClr val="dk1"/>
                </a:solidFill>
              </a:rPr>
              <a:t>إعدادات حسابات المراهقين (Teen Account Settings)</a:t>
            </a:r>
            <a:endParaRPr sz="2500" b="1">
              <a:solidFill>
                <a:schemeClr val="dk1"/>
              </a:solidFill>
            </a:endParaRPr>
          </a:p>
          <a:p>
            <a:pPr marL="0" lvl="0" indent="0" algn="r" rtl="1">
              <a:lnSpc>
                <a:spcPct val="115000"/>
              </a:lnSpc>
              <a:spcBef>
                <a:spcPts val="1200"/>
              </a:spcBef>
              <a:spcAft>
                <a:spcPts val="0"/>
              </a:spcAft>
              <a:buNone/>
            </a:pPr>
            <a:r>
              <a:rPr lang="ar-AE" sz="2300">
                <a:solidFill>
                  <a:schemeClr val="dk1"/>
                </a:solidFill>
              </a:rPr>
              <a:t>تختلف إعدادات حسابات المراهقين حسب العمر وما إذا كان الحساب خاضعًا للإشراف من قبل الوالدين: </a:t>
            </a:r>
            <a:endParaRPr sz="2300">
              <a:solidFill>
                <a:schemeClr val="dk1"/>
              </a:solidFill>
            </a:endParaRPr>
          </a:p>
          <a:p>
            <a:pPr marL="457200" lvl="0" indent="-374650" algn="r" rtl="1">
              <a:lnSpc>
                <a:spcPct val="115000"/>
              </a:lnSpc>
              <a:spcBef>
                <a:spcPts val="1200"/>
              </a:spcBef>
              <a:spcAft>
                <a:spcPts val="0"/>
              </a:spcAft>
              <a:buClr>
                <a:schemeClr val="dk1"/>
              </a:buClr>
              <a:buSzPts val="2300"/>
              <a:buChar char="●"/>
            </a:pPr>
            <a:r>
              <a:rPr lang="ar-AE" sz="2300">
                <a:solidFill>
                  <a:schemeClr val="dk1"/>
                </a:solidFill>
              </a:rPr>
              <a:t>يمكن لجميع المراهقين (13–17 عامًا) تعديل أي إعداد ليصبح أكثر تقييدًا في أي وقت.</a:t>
            </a:r>
            <a:endParaRPr sz="2300">
              <a:solidFill>
                <a:schemeClr val="dk1"/>
              </a:solidFill>
            </a:endParaRPr>
          </a:p>
          <a:p>
            <a:pPr marL="457200" lvl="0" indent="-374650" algn="r" rtl="1">
              <a:lnSpc>
                <a:spcPct val="115000"/>
              </a:lnSpc>
              <a:spcBef>
                <a:spcPts val="0"/>
              </a:spcBef>
              <a:spcAft>
                <a:spcPts val="0"/>
              </a:spcAft>
              <a:buClr>
                <a:schemeClr val="dk1"/>
              </a:buClr>
              <a:buSzPts val="2300"/>
              <a:buChar char="●"/>
            </a:pPr>
            <a:r>
              <a:rPr lang="ar-AE" sz="2300">
                <a:solidFill>
                  <a:schemeClr val="dk1"/>
                </a:solidFill>
              </a:rPr>
              <a:t>يتطلب المراهقون الأصغر سنًا (13–15 عامًا) موافقة الوالدين لتعديل الإعدادات إلى خيارات أقل تقييدًا.</a:t>
            </a:r>
            <a:endParaRPr sz="2300">
              <a:solidFill>
                <a:schemeClr val="dk1"/>
              </a:solidFill>
            </a:endParaRPr>
          </a:p>
          <a:p>
            <a:pPr marL="457200" lvl="0" indent="-374650" algn="r" rtl="1">
              <a:lnSpc>
                <a:spcPct val="115000"/>
              </a:lnSpc>
              <a:spcBef>
                <a:spcPts val="0"/>
              </a:spcBef>
              <a:spcAft>
                <a:spcPts val="0"/>
              </a:spcAft>
              <a:buClr>
                <a:schemeClr val="dk1"/>
              </a:buClr>
              <a:buSzPts val="2300"/>
              <a:buChar char="●"/>
            </a:pPr>
            <a:r>
              <a:rPr lang="ar-AE" sz="2300">
                <a:solidFill>
                  <a:schemeClr val="dk1"/>
                </a:solidFill>
              </a:rPr>
              <a:t>يمكن للمراهقين الأكبر سنًا (16–17 عامًا) غير الخاضعين للإشراف تعديل جميع الإعدادات إلى خيارات أقل تقييدًا دون الحاجة إلى موافقة الوالدين.</a:t>
            </a:r>
            <a:endParaRPr sz="3500">
              <a:solidFill>
                <a:srgbClr val="050505"/>
              </a:solidFill>
              <a:latin typeface="Instagram Sans"/>
              <a:ea typeface="Instagram Sans"/>
              <a:cs typeface="Instagram Sans"/>
              <a:sym typeface="Instagram Sans"/>
            </a:endParaRPr>
          </a:p>
        </p:txBody>
      </p:sp>
      <p:sp>
        <p:nvSpPr>
          <p:cNvPr id="4060" name="Google Shape;4060;g3d2c241e842_0_1830"/>
          <p:cNvSpPr txBox="1"/>
          <p:nvPr/>
        </p:nvSpPr>
        <p:spPr>
          <a:xfrm>
            <a:off x="1295650" y="8402598"/>
            <a:ext cx="6909600" cy="949800"/>
          </a:xfrm>
          <a:prstGeom prst="rect">
            <a:avLst/>
          </a:prstGeom>
          <a:noFill/>
          <a:ln>
            <a:noFill/>
          </a:ln>
        </p:spPr>
        <p:txBody>
          <a:bodyPr spcFirstLastPara="1" wrap="square" lIns="182850" tIns="182850" rIns="182850" bIns="182850" anchor="b" anchorCtr="0">
            <a:noAutofit/>
          </a:bodyPr>
          <a:lstStyle/>
          <a:p>
            <a:pPr marL="0" lvl="0" indent="0" algn="l" rtl="0">
              <a:spcBef>
                <a:spcPts val="0"/>
              </a:spcBef>
              <a:spcAft>
                <a:spcPts val="2000"/>
              </a:spcAft>
              <a:buNone/>
            </a:pPr>
            <a:endParaRPr sz="1600">
              <a:solidFill>
                <a:srgbClr val="939598"/>
              </a:solidFill>
              <a:latin typeface="Helvetica Neue"/>
              <a:ea typeface="Helvetica Neue"/>
              <a:cs typeface="Helvetica Neue"/>
              <a:sym typeface="Helvetica Neue"/>
            </a:endParaRPr>
          </a:p>
        </p:txBody>
      </p:sp>
      <p:sp>
        <p:nvSpPr>
          <p:cNvPr id="4061" name="Google Shape;4061;g3d2c241e842_0_1830"/>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ar-AE" sz="1000">
                <a:solidFill>
                  <a:schemeClr val="dk1"/>
                </a:solidFill>
                <a:latin typeface="Instagram Sans"/>
                <a:ea typeface="Instagram Sans"/>
                <a:cs typeface="Instagram Sans"/>
                <a:sym typeface="Instagram Sans"/>
              </a:rPr>
              <a:t>*image mocks may not be final </a:t>
            </a:r>
            <a:endParaRPr sz="1000">
              <a:solidFill>
                <a:schemeClr val="dk1"/>
              </a:solidFill>
              <a:latin typeface="Instagram Sans"/>
              <a:ea typeface="Instagram Sans"/>
              <a:cs typeface="Instagram Sans"/>
              <a:sym typeface="Instagra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65"/>
        <p:cNvGrpSpPr/>
        <p:nvPr/>
      </p:nvGrpSpPr>
      <p:grpSpPr>
        <a:xfrm>
          <a:off x="0" y="0"/>
          <a:ext cx="0" cy="0"/>
          <a:chOff x="0" y="0"/>
          <a:chExt cx="0" cy="0"/>
        </a:xfrm>
      </p:grpSpPr>
      <p:sp>
        <p:nvSpPr>
          <p:cNvPr id="4066" name="Google Shape;4066;g3d2c241e842_0_2895"/>
          <p:cNvSpPr/>
          <p:nvPr/>
        </p:nvSpPr>
        <p:spPr>
          <a:xfrm>
            <a:off x="834655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7" name="Google Shape;4067;g3d2c241e842_0_2895"/>
          <p:cNvSpPr/>
          <p:nvPr/>
        </p:nvSpPr>
        <p:spPr>
          <a:xfrm>
            <a:off x="11550775"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8" name="Google Shape;4068;g3d2c241e842_0_2895"/>
          <p:cNvSpPr/>
          <p:nvPr/>
        </p:nvSpPr>
        <p:spPr>
          <a:xfrm>
            <a:off x="1475500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9" name="Google Shape;4069;g3d2c241e842_0_2895"/>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ar-AE"/>
              <a:t>15</a:t>
            </a:fld>
            <a:endParaRPr/>
          </a:p>
        </p:txBody>
      </p:sp>
      <p:sp>
        <p:nvSpPr>
          <p:cNvPr id="4070" name="Google Shape;4070;g3d2c241e842_0_2895"/>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Clr>
                <a:schemeClr val="dk1"/>
              </a:buClr>
              <a:buSzPts val="5600"/>
              <a:buFont typeface="Arial"/>
              <a:buNone/>
            </a:pPr>
            <a:r>
              <a:rPr lang="ar-AE" sz="1800" b="1">
                <a:solidFill>
                  <a:schemeClr val="dk1"/>
                </a:solidFill>
                <a:latin typeface="Noto Sans Arabic"/>
                <a:ea typeface="Noto Sans Arabic"/>
                <a:cs typeface="Noto Sans Arabic"/>
                <a:sym typeface="Noto Sans Arabic"/>
              </a:rPr>
              <a:t>الدرس الثاني</a:t>
            </a:r>
            <a:endParaRPr sz="5000">
              <a:solidFill>
                <a:schemeClr val="dk1"/>
              </a:solidFill>
              <a:latin typeface="Noto Sans Arabic"/>
              <a:ea typeface="Noto Sans Arabic"/>
              <a:cs typeface="Noto Sans Arabic"/>
              <a:sym typeface="Noto Sans Arabic"/>
            </a:endParaRPr>
          </a:p>
          <a:p>
            <a:pPr marL="0" lvl="0" indent="0" algn="r" rtl="1">
              <a:lnSpc>
                <a:spcPct val="115000"/>
              </a:lnSpc>
              <a:spcBef>
                <a:spcPts val="1000"/>
              </a:spcBef>
              <a:spcAft>
                <a:spcPts val="2000"/>
              </a:spcAft>
              <a:buClr>
                <a:schemeClr val="dk1"/>
              </a:buClr>
              <a:buSzPts val="5600"/>
              <a:buFont typeface="Arial"/>
              <a:buNone/>
            </a:pPr>
            <a:r>
              <a:rPr lang="ar-AE" sz="2000">
                <a:solidFill>
                  <a:schemeClr val="dk1"/>
                </a:solidFill>
                <a:latin typeface="Noto Sans Arabic Medium"/>
                <a:ea typeface="Noto Sans Arabic Medium"/>
                <a:cs typeface="Noto Sans Arabic Medium"/>
                <a:sym typeface="Noto Sans Arabic Medium"/>
              </a:rPr>
              <a:t>خيارات للمستخدمين المراهقين للتحكُّم في تجربتهم عبر</a:t>
            </a:r>
            <a:r>
              <a:rPr lang="ar-AE" sz="2000">
                <a:solidFill>
                  <a:schemeClr val="dk1"/>
                </a:solidFill>
              </a:rPr>
              <a:t>Facebook</a:t>
            </a:r>
            <a:r>
              <a:rPr lang="ar-AE" sz="2000">
                <a:solidFill>
                  <a:schemeClr val="dk1"/>
                </a:solidFill>
                <a:latin typeface="Noto Sans Arabic Medium"/>
                <a:ea typeface="Noto Sans Arabic Medium"/>
                <a:cs typeface="Noto Sans Arabic Medium"/>
                <a:sym typeface="Noto Sans Arabic Medium"/>
              </a:rPr>
              <a:t> و</a:t>
            </a:r>
            <a:r>
              <a:rPr lang="ar-AE" sz="2000">
                <a:solidFill>
                  <a:schemeClr val="dk1"/>
                </a:solidFill>
              </a:rPr>
              <a:t>Messenger</a:t>
            </a:r>
            <a:r>
              <a:rPr lang="ar-AE" sz="2000">
                <a:solidFill>
                  <a:schemeClr val="dk1"/>
                </a:solidFill>
                <a:latin typeface="Noto Sans Arabic Medium"/>
                <a:ea typeface="Noto Sans Arabic Medium"/>
                <a:cs typeface="Noto Sans Arabic Medium"/>
                <a:sym typeface="Noto Sans Arabic Medium"/>
              </a:rPr>
              <a:t> و</a:t>
            </a:r>
            <a:r>
              <a:rPr lang="ar-AE" sz="2000">
                <a:solidFill>
                  <a:schemeClr val="dk1"/>
                </a:solidFill>
              </a:rPr>
              <a:t>Instagram</a:t>
            </a:r>
            <a:r>
              <a:rPr lang="ar-AE" sz="2000">
                <a:solidFill>
                  <a:schemeClr val="dk1"/>
                </a:solidFill>
                <a:latin typeface="Noto Sans Arabic Medium"/>
                <a:ea typeface="Noto Sans Arabic Medium"/>
                <a:cs typeface="Noto Sans Arabic Medium"/>
                <a:sym typeface="Noto Sans Arabic Medium"/>
              </a:rPr>
              <a:t> و</a:t>
            </a:r>
            <a:r>
              <a:rPr lang="ar-AE" sz="2000">
                <a:solidFill>
                  <a:schemeClr val="dk1"/>
                </a:solidFill>
              </a:rPr>
              <a:t>WhatsApp</a:t>
            </a:r>
            <a:endParaRPr sz="100">
              <a:solidFill>
                <a:schemeClr val="dk1"/>
              </a:solidFill>
            </a:endParaRPr>
          </a:p>
        </p:txBody>
      </p:sp>
      <p:sp>
        <p:nvSpPr>
          <p:cNvPr id="4071" name="Google Shape;4071;g3d2c241e842_0_2895"/>
          <p:cNvSpPr txBox="1"/>
          <p:nvPr/>
        </p:nvSpPr>
        <p:spPr>
          <a:xfrm>
            <a:off x="265125" y="3442950"/>
            <a:ext cx="7694100" cy="47040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2000"/>
              </a:spcBef>
              <a:spcAft>
                <a:spcPts val="0"/>
              </a:spcAft>
              <a:buClr>
                <a:srgbClr val="000000"/>
              </a:buClr>
              <a:buSzPts val="1800"/>
              <a:buFont typeface="Arial"/>
              <a:buNone/>
            </a:pPr>
            <a:endParaRPr sz="2700" b="0" i="0" u="none" strike="noStrike" cap="none">
              <a:solidFill>
                <a:schemeClr val="dk1"/>
              </a:solidFill>
              <a:latin typeface="Arial"/>
              <a:ea typeface="Arial"/>
              <a:cs typeface="Arial"/>
              <a:sym typeface="Arial"/>
            </a:endParaRPr>
          </a:p>
          <a:p>
            <a:pPr marL="0" lvl="0" indent="0" algn="r" rtl="1">
              <a:lnSpc>
                <a:spcPct val="115000"/>
              </a:lnSpc>
              <a:spcBef>
                <a:spcPts val="2000"/>
              </a:spcBef>
              <a:spcAft>
                <a:spcPts val="0"/>
              </a:spcAft>
              <a:buClr>
                <a:schemeClr val="accent5"/>
              </a:buClr>
              <a:buSzPts val="1100"/>
              <a:buFont typeface="Arial"/>
              <a:buNone/>
            </a:pPr>
            <a:r>
              <a:rPr lang="ar-AE" sz="2200" b="1">
                <a:solidFill>
                  <a:schemeClr val="accent5"/>
                </a:solidFill>
              </a:rPr>
              <a:t>تحديثات التحكم في المحتوى الحساس (Sensitive Content Control)</a:t>
            </a:r>
            <a:endParaRPr sz="2200" b="1">
              <a:solidFill>
                <a:schemeClr val="accent5"/>
              </a:solidFill>
            </a:endParaRPr>
          </a:p>
          <a:p>
            <a:pPr marL="0" lvl="0" indent="0" algn="r" rtl="1">
              <a:lnSpc>
                <a:spcPct val="115000"/>
              </a:lnSpc>
              <a:spcBef>
                <a:spcPts val="1200"/>
              </a:spcBef>
              <a:spcAft>
                <a:spcPts val="0"/>
              </a:spcAft>
              <a:buClr>
                <a:schemeClr val="accent5"/>
              </a:buClr>
              <a:buSzPts val="1100"/>
              <a:buFont typeface="Arial"/>
              <a:buNone/>
            </a:pPr>
            <a:r>
              <a:rPr lang="ar-AE" sz="2000">
                <a:solidFill>
                  <a:schemeClr val="accent5"/>
                </a:solidFill>
              </a:rPr>
              <a:t>يتوفر خياران للمراهقين:</a:t>
            </a:r>
            <a:endParaRPr sz="2000">
              <a:solidFill>
                <a:schemeClr val="accent5"/>
              </a:solidFill>
            </a:endParaRPr>
          </a:p>
          <a:p>
            <a:pPr marL="457200" lvl="0" indent="-355600" algn="r" rtl="1">
              <a:lnSpc>
                <a:spcPct val="115000"/>
              </a:lnSpc>
              <a:spcBef>
                <a:spcPts val="1200"/>
              </a:spcBef>
              <a:spcAft>
                <a:spcPts val="0"/>
              </a:spcAft>
              <a:buClr>
                <a:schemeClr val="accent5"/>
              </a:buClr>
              <a:buSzPts val="2000"/>
              <a:buChar char="●"/>
            </a:pPr>
            <a:r>
              <a:rPr lang="ar-AE" sz="2000">
                <a:solidFill>
                  <a:schemeClr val="accent5"/>
                </a:solidFill>
              </a:rPr>
              <a:t>إعداد خاص بالمراهقين فوق سن الثالثة عشر</a:t>
            </a:r>
            <a:endParaRPr sz="2000">
              <a:solidFill>
                <a:schemeClr val="accent5"/>
              </a:solidFill>
            </a:endParaRPr>
          </a:p>
          <a:p>
            <a:pPr marL="457200" lvl="0" indent="-355600" algn="r" rtl="1">
              <a:lnSpc>
                <a:spcPct val="115000"/>
              </a:lnSpc>
              <a:spcBef>
                <a:spcPts val="0"/>
              </a:spcBef>
              <a:spcAft>
                <a:spcPts val="0"/>
              </a:spcAft>
              <a:buClr>
                <a:schemeClr val="accent5"/>
              </a:buClr>
              <a:buSzPts val="2000"/>
              <a:buChar char="●"/>
            </a:pPr>
            <a:r>
              <a:rPr lang="ar-AE" sz="2000">
                <a:solidFill>
                  <a:schemeClr val="accent5"/>
                </a:solidFill>
              </a:rPr>
              <a:t>إعداد المحتوى المحدود</a:t>
            </a:r>
            <a:endParaRPr sz="2000">
              <a:solidFill>
                <a:schemeClr val="accent5"/>
              </a:solidFill>
            </a:endParaRPr>
          </a:p>
          <a:p>
            <a:pPr marL="0" lvl="0" indent="0" algn="r" rtl="1">
              <a:lnSpc>
                <a:spcPct val="115000"/>
              </a:lnSpc>
              <a:spcBef>
                <a:spcPts val="1200"/>
              </a:spcBef>
              <a:spcAft>
                <a:spcPts val="0"/>
              </a:spcAft>
              <a:buClr>
                <a:schemeClr val="accent5"/>
              </a:buClr>
              <a:buSzPts val="1100"/>
              <a:buFont typeface="Arial"/>
              <a:buNone/>
            </a:pPr>
            <a:r>
              <a:rPr lang="ar-AE" sz="2000">
                <a:solidFill>
                  <a:schemeClr val="accent5"/>
                </a:solidFill>
              </a:rPr>
              <a:t>إذا كان عمر المراهق أقل من 18 عاماً، فسيتم تعيينه بشكل تلقائي على خيار 13+.</a:t>
            </a:r>
            <a:br>
              <a:rPr lang="ar-AE" sz="2000">
                <a:solidFill>
                  <a:schemeClr val="accent5"/>
                </a:solidFill>
              </a:rPr>
            </a:br>
            <a:r>
              <a:rPr lang="ar-AE" sz="2000">
                <a:solidFill>
                  <a:schemeClr val="accent5"/>
                </a:solidFill>
              </a:rPr>
              <a:t>لقد قمنا بتحسين الإرشادات المناسبة للعمر لإخفاء المزيد من المحتوى الذي قد يكون غير ملائم للمراهقين بشكل افتراضي.</a:t>
            </a:r>
            <a:endParaRPr sz="2000">
              <a:solidFill>
                <a:schemeClr val="accent5"/>
              </a:solidFill>
            </a:endParaRPr>
          </a:p>
          <a:p>
            <a:pPr marL="0" lvl="0" indent="0" algn="r" rtl="1">
              <a:lnSpc>
                <a:spcPct val="115000"/>
              </a:lnSpc>
              <a:spcBef>
                <a:spcPts val="1200"/>
              </a:spcBef>
              <a:spcAft>
                <a:spcPts val="0"/>
              </a:spcAft>
              <a:buClr>
                <a:schemeClr val="accent5"/>
              </a:buClr>
              <a:buSzPts val="1100"/>
              <a:buFont typeface="Arial"/>
              <a:buNone/>
            </a:pPr>
            <a:r>
              <a:rPr lang="ar-AE" sz="2000">
                <a:solidFill>
                  <a:schemeClr val="accent5"/>
                </a:solidFill>
              </a:rPr>
              <a:t>كما قمنا بمراجعة هذه الإرشادات بما يتماشى مع تصنيفات الأفلام لفئة 13+، لضمان أن تعكس التجربة ضمن هذا الإعداد تجربة مشاهدة محتوى مناسب للعمر.</a:t>
            </a:r>
            <a:endParaRPr sz="2000">
              <a:solidFill>
                <a:schemeClr val="accent5"/>
              </a:solidFill>
            </a:endParaRPr>
          </a:p>
          <a:p>
            <a:pPr marL="0" marR="0" lvl="0" indent="0" algn="l" rtl="0">
              <a:lnSpc>
                <a:spcPct val="115000"/>
              </a:lnSpc>
              <a:spcBef>
                <a:spcPts val="2000"/>
              </a:spcBef>
              <a:spcAft>
                <a:spcPts val="0"/>
              </a:spcAft>
              <a:buClr>
                <a:srgbClr val="000000"/>
              </a:buClr>
              <a:buSzPts val="1800"/>
              <a:buFont typeface="Arial"/>
              <a:buNone/>
            </a:pPr>
            <a:endParaRPr sz="2200">
              <a:solidFill>
                <a:schemeClr val="dk1"/>
              </a:solidFill>
            </a:endParaRPr>
          </a:p>
          <a:p>
            <a:pPr marL="0" marR="0" lvl="0" indent="0" algn="l" rtl="0">
              <a:lnSpc>
                <a:spcPct val="115000"/>
              </a:lnSpc>
              <a:spcBef>
                <a:spcPts val="2000"/>
              </a:spcBef>
              <a:spcAft>
                <a:spcPts val="2000"/>
              </a:spcAft>
              <a:buClr>
                <a:srgbClr val="000000"/>
              </a:buClr>
              <a:buSzPts val="1800"/>
              <a:buFont typeface="Arial"/>
              <a:buNone/>
            </a:pPr>
            <a:endParaRPr sz="1800" b="0" i="0" u="none" strike="sngStrike" cap="none">
              <a:solidFill>
                <a:schemeClr val="dk1"/>
              </a:solidFill>
              <a:latin typeface="Arial"/>
              <a:ea typeface="Arial"/>
              <a:cs typeface="Arial"/>
              <a:sym typeface="Arial"/>
            </a:endParaRPr>
          </a:p>
        </p:txBody>
      </p:sp>
      <p:pic>
        <p:nvPicPr>
          <p:cNvPr id="4072" name="Google Shape;4072;g3d2c241e842_0_2895"/>
          <p:cNvPicPr preferRelativeResize="0"/>
          <p:nvPr/>
        </p:nvPicPr>
        <p:blipFill>
          <a:blip r:embed="rId3">
            <a:alphaModFix/>
          </a:blip>
          <a:stretch>
            <a:fillRect/>
          </a:stretch>
        </p:blipFill>
        <p:spPr>
          <a:xfrm>
            <a:off x="11646723" y="2429550"/>
            <a:ext cx="2495700" cy="5400899"/>
          </a:xfrm>
          <a:prstGeom prst="rect">
            <a:avLst/>
          </a:prstGeom>
          <a:noFill/>
          <a:ln>
            <a:noFill/>
          </a:ln>
          <a:effectLst>
            <a:outerShdw blurRad="57150" dist="19050" dir="5400000" algn="bl" rotWithShape="0">
              <a:srgbClr val="000000">
                <a:alpha val="50000"/>
              </a:srgbClr>
            </a:outerShdw>
          </a:effectLst>
        </p:spPr>
      </p:pic>
      <p:pic>
        <p:nvPicPr>
          <p:cNvPr id="4073" name="Google Shape;4073;g3d2c241e842_0_2895"/>
          <p:cNvPicPr preferRelativeResize="0"/>
          <p:nvPr/>
        </p:nvPicPr>
        <p:blipFill>
          <a:blip r:embed="rId4">
            <a:alphaModFix/>
          </a:blip>
          <a:stretch>
            <a:fillRect/>
          </a:stretch>
        </p:blipFill>
        <p:spPr>
          <a:xfrm>
            <a:off x="14911325" y="2515360"/>
            <a:ext cx="2495700" cy="5400933"/>
          </a:xfrm>
          <a:prstGeom prst="rect">
            <a:avLst/>
          </a:prstGeom>
          <a:noFill/>
          <a:ln>
            <a:noFill/>
          </a:ln>
        </p:spPr>
      </p:pic>
      <p:pic>
        <p:nvPicPr>
          <p:cNvPr id="4074" name="Google Shape;4074;g3d2c241e842_0_2895"/>
          <p:cNvPicPr preferRelativeResize="0"/>
          <p:nvPr/>
        </p:nvPicPr>
        <p:blipFill>
          <a:blip r:embed="rId5">
            <a:alphaModFix/>
          </a:blip>
          <a:stretch>
            <a:fillRect/>
          </a:stretch>
        </p:blipFill>
        <p:spPr>
          <a:xfrm>
            <a:off x="8511525" y="2429650"/>
            <a:ext cx="2495699" cy="5400699"/>
          </a:xfrm>
          <a:prstGeom prst="rect">
            <a:avLst/>
          </a:prstGeom>
          <a:noFill/>
          <a:ln>
            <a:noFill/>
          </a:ln>
          <a:effectLst>
            <a:outerShdw blurRad="228600" dist="38100" dir="5400000" algn="bl" rotWithShape="0">
              <a:srgbClr val="000000">
                <a:alpha val="2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78"/>
        <p:cNvGrpSpPr/>
        <p:nvPr/>
      </p:nvGrpSpPr>
      <p:grpSpPr>
        <a:xfrm>
          <a:off x="0" y="0"/>
          <a:ext cx="0" cy="0"/>
          <a:chOff x="0" y="0"/>
          <a:chExt cx="0" cy="0"/>
        </a:xfrm>
      </p:grpSpPr>
      <p:sp>
        <p:nvSpPr>
          <p:cNvPr id="4079" name="Google Shape;4079;g3d2c241e842_0_3681"/>
          <p:cNvSpPr txBox="1">
            <a:spLocks noGrp="1"/>
          </p:cNvSpPr>
          <p:nvPr>
            <p:ph type="body" idx="1"/>
          </p:nvPr>
        </p:nvSpPr>
        <p:spPr>
          <a:xfrm>
            <a:off x="418575" y="467175"/>
            <a:ext cx="3801000" cy="5977800"/>
          </a:xfrm>
          <a:prstGeom prst="rect">
            <a:avLst/>
          </a:prstGeom>
        </p:spPr>
        <p:txBody>
          <a:bodyPr spcFirstLastPara="1" wrap="square" lIns="0" tIns="0" rIns="0" bIns="0" anchor="t" anchorCtr="0">
            <a:noAutofit/>
          </a:bodyPr>
          <a:lstStyle/>
          <a:p>
            <a:pPr marL="0" lvl="0" indent="0" algn="r" rtl="1">
              <a:spcBef>
                <a:spcPts val="0"/>
              </a:spcBef>
              <a:spcAft>
                <a:spcPts val="0"/>
              </a:spcAft>
              <a:buNone/>
            </a:pPr>
            <a:endParaRPr/>
          </a:p>
          <a:p>
            <a:pPr marL="0" lvl="0" indent="0" algn="r" rtl="1">
              <a:lnSpc>
                <a:spcPct val="115000"/>
              </a:lnSpc>
              <a:spcBef>
                <a:spcPts val="1200"/>
              </a:spcBef>
              <a:spcAft>
                <a:spcPts val="0"/>
              </a:spcAft>
              <a:buNone/>
            </a:pPr>
            <a:r>
              <a:rPr lang="ar-AE"/>
              <a:t>الميزات الجديدة:</a:t>
            </a:r>
            <a:endParaRPr/>
          </a:p>
          <a:p>
            <a:pPr marL="0" lvl="0" indent="0" algn="r" rtl="1">
              <a:lnSpc>
                <a:spcPct val="115000"/>
              </a:lnSpc>
              <a:spcBef>
                <a:spcPts val="1200"/>
              </a:spcBef>
              <a:spcAft>
                <a:spcPts val="0"/>
              </a:spcAft>
              <a:buClr>
                <a:schemeClr val="accent5"/>
              </a:buClr>
              <a:buSzPts val="1100"/>
              <a:buFont typeface="Arial"/>
              <a:buNone/>
            </a:pPr>
            <a:r>
              <a:rPr lang="ar-AE"/>
              <a:t>يتوفر خيار إضافي يظل مناسبًا للعمر لكنه أقل تقييدًا، ولا يمكن تفعيله إلا بموافقة الوالدين.</a:t>
            </a:r>
            <a:endParaRPr/>
          </a:p>
          <a:p>
            <a:pPr marL="0" lvl="0" indent="0" algn="r" rtl="1">
              <a:spcBef>
                <a:spcPts val="1200"/>
              </a:spcBef>
              <a:spcAft>
                <a:spcPts val="0"/>
              </a:spcAft>
              <a:buNone/>
            </a:pPr>
            <a:endParaRPr/>
          </a:p>
        </p:txBody>
      </p:sp>
      <p:sp>
        <p:nvSpPr>
          <p:cNvPr id="4080" name="Google Shape;4080;g3d2c241e842_0_3681"/>
          <p:cNvSpPr txBox="1"/>
          <p:nvPr/>
        </p:nvSpPr>
        <p:spPr>
          <a:xfrm>
            <a:off x="4327271" y="8545500"/>
            <a:ext cx="4032600" cy="585000"/>
          </a:xfrm>
          <a:prstGeom prst="rect">
            <a:avLst/>
          </a:prstGeom>
          <a:noFill/>
          <a:ln>
            <a:noFill/>
          </a:ln>
        </p:spPr>
        <p:txBody>
          <a:bodyPr spcFirstLastPara="1" wrap="square" lIns="182850" tIns="182850" rIns="182850" bIns="182850" anchor="t" anchorCtr="0">
            <a:spAutoFit/>
          </a:bodyPr>
          <a:lstStyle/>
          <a:p>
            <a:pPr marL="0" lvl="0" indent="0" algn="ctr" rtl="0">
              <a:lnSpc>
                <a:spcPct val="115000"/>
              </a:lnSpc>
              <a:spcBef>
                <a:spcPts val="0"/>
              </a:spcBef>
              <a:spcAft>
                <a:spcPts val="0"/>
              </a:spcAft>
              <a:buNone/>
            </a:pPr>
            <a:r>
              <a:rPr lang="ar-AE" sz="1400">
                <a:solidFill>
                  <a:srgbClr val="666666"/>
                </a:solidFill>
                <a:latin typeface="Instagram Sans"/>
                <a:ea typeface="Instagram Sans"/>
                <a:cs typeface="Instagram Sans"/>
                <a:sym typeface="Instagram Sans"/>
              </a:rPr>
              <a:t>Supervised Teen: Send parent request</a:t>
            </a:r>
            <a:endParaRPr sz="2800">
              <a:solidFill>
                <a:srgbClr val="666666"/>
              </a:solidFill>
              <a:latin typeface="Instagram Sans"/>
              <a:ea typeface="Instagram Sans"/>
              <a:cs typeface="Instagram Sans"/>
              <a:sym typeface="Instagram Sans"/>
            </a:endParaRPr>
          </a:p>
        </p:txBody>
      </p:sp>
      <p:sp>
        <p:nvSpPr>
          <p:cNvPr id="4081" name="Google Shape;4081;g3d2c241e842_0_3681"/>
          <p:cNvSpPr txBox="1"/>
          <p:nvPr/>
        </p:nvSpPr>
        <p:spPr>
          <a:xfrm>
            <a:off x="7730760" y="8545500"/>
            <a:ext cx="4032600" cy="585000"/>
          </a:xfrm>
          <a:prstGeom prst="rect">
            <a:avLst/>
          </a:prstGeom>
          <a:noFill/>
          <a:ln>
            <a:noFill/>
          </a:ln>
        </p:spPr>
        <p:txBody>
          <a:bodyPr spcFirstLastPara="1" wrap="square" lIns="182850" tIns="182850" rIns="182850" bIns="182850" anchor="t" anchorCtr="0">
            <a:spAutoFit/>
          </a:bodyPr>
          <a:lstStyle/>
          <a:p>
            <a:pPr marL="0" lvl="0" indent="0" algn="ctr" rtl="0">
              <a:lnSpc>
                <a:spcPct val="115000"/>
              </a:lnSpc>
              <a:spcBef>
                <a:spcPts val="0"/>
              </a:spcBef>
              <a:spcAft>
                <a:spcPts val="0"/>
              </a:spcAft>
              <a:buNone/>
            </a:pPr>
            <a:r>
              <a:rPr lang="ar-AE" sz="1400">
                <a:solidFill>
                  <a:srgbClr val="666666"/>
                </a:solidFill>
                <a:latin typeface="Instagram Sans"/>
                <a:ea typeface="Instagram Sans"/>
                <a:cs typeface="Instagram Sans"/>
                <a:sym typeface="Instagram Sans"/>
              </a:rPr>
              <a:t>Supervised Teen: Request pending</a:t>
            </a:r>
            <a:endParaRPr sz="2800">
              <a:solidFill>
                <a:srgbClr val="666666"/>
              </a:solidFill>
              <a:latin typeface="Instagram Sans"/>
              <a:ea typeface="Instagram Sans"/>
              <a:cs typeface="Instagram Sans"/>
              <a:sym typeface="Instagram Sans"/>
            </a:endParaRPr>
          </a:p>
        </p:txBody>
      </p:sp>
      <p:sp>
        <p:nvSpPr>
          <p:cNvPr id="4082" name="Google Shape;4082;g3d2c241e842_0_3681"/>
          <p:cNvSpPr txBox="1"/>
          <p:nvPr/>
        </p:nvSpPr>
        <p:spPr>
          <a:xfrm>
            <a:off x="11043695" y="8545500"/>
            <a:ext cx="4032600" cy="585000"/>
          </a:xfrm>
          <a:prstGeom prst="rect">
            <a:avLst/>
          </a:prstGeom>
          <a:noFill/>
          <a:ln>
            <a:noFill/>
          </a:ln>
        </p:spPr>
        <p:txBody>
          <a:bodyPr spcFirstLastPara="1" wrap="square" lIns="182850" tIns="182850" rIns="182850" bIns="182850" anchor="t" anchorCtr="0">
            <a:spAutoFit/>
          </a:bodyPr>
          <a:lstStyle/>
          <a:p>
            <a:pPr marL="0" lvl="0" indent="0" algn="ctr" rtl="0">
              <a:lnSpc>
                <a:spcPct val="115000"/>
              </a:lnSpc>
              <a:spcBef>
                <a:spcPts val="0"/>
              </a:spcBef>
              <a:spcAft>
                <a:spcPts val="0"/>
              </a:spcAft>
              <a:buNone/>
            </a:pPr>
            <a:r>
              <a:rPr lang="ar-AE" sz="1400">
                <a:solidFill>
                  <a:srgbClr val="666666"/>
                </a:solidFill>
                <a:latin typeface="Instagram Sans"/>
                <a:ea typeface="Instagram Sans"/>
                <a:cs typeface="Instagram Sans"/>
                <a:sym typeface="Instagram Sans"/>
              </a:rPr>
              <a:t>Unsupervised Teen: Add parent prompt</a:t>
            </a:r>
            <a:endParaRPr sz="2800">
              <a:solidFill>
                <a:srgbClr val="666666"/>
              </a:solidFill>
              <a:latin typeface="Instagram Sans"/>
              <a:ea typeface="Instagram Sans"/>
              <a:cs typeface="Instagram Sans"/>
              <a:sym typeface="Instagram Sans"/>
            </a:endParaRPr>
          </a:p>
        </p:txBody>
      </p:sp>
      <p:sp>
        <p:nvSpPr>
          <p:cNvPr id="4083" name="Google Shape;4083;g3d2c241e842_0_3681"/>
          <p:cNvSpPr txBox="1"/>
          <p:nvPr/>
        </p:nvSpPr>
        <p:spPr>
          <a:xfrm>
            <a:off x="14446020" y="8545500"/>
            <a:ext cx="4032600" cy="585000"/>
          </a:xfrm>
          <a:prstGeom prst="rect">
            <a:avLst/>
          </a:prstGeom>
          <a:noFill/>
          <a:ln>
            <a:noFill/>
          </a:ln>
        </p:spPr>
        <p:txBody>
          <a:bodyPr spcFirstLastPara="1" wrap="square" lIns="182850" tIns="182850" rIns="182850" bIns="182850" anchor="t" anchorCtr="0">
            <a:spAutoFit/>
          </a:bodyPr>
          <a:lstStyle/>
          <a:p>
            <a:pPr marL="0" lvl="0" indent="0" algn="ctr" rtl="0">
              <a:lnSpc>
                <a:spcPct val="115000"/>
              </a:lnSpc>
              <a:spcBef>
                <a:spcPts val="0"/>
              </a:spcBef>
              <a:spcAft>
                <a:spcPts val="0"/>
              </a:spcAft>
              <a:buNone/>
            </a:pPr>
            <a:r>
              <a:rPr lang="ar-AE" sz="1400">
                <a:solidFill>
                  <a:srgbClr val="666666"/>
                </a:solidFill>
                <a:latin typeface="Instagram Sans"/>
                <a:ea typeface="Instagram Sans"/>
                <a:cs typeface="Instagram Sans"/>
                <a:sym typeface="Instagram Sans"/>
              </a:rPr>
              <a:t>Unsupervised Teen: Add parent flow</a:t>
            </a:r>
            <a:endParaRPr sz="2800">
              <a:solidFill>
                <a:srgbClr val="666666"/>
              </a:solidFill>
              <a:latin typeface="Instagram Sans"/>
              <a:ea typeface="Instagram Sans"/>
              <a:cs typeface="Instagram Sans"/>
              <a:sym typeface="Instagram Sans"/>
            </a:endParaRPr>
          </a:p>
        </p:txBody>
      </p:sp>
      <p:pic>
        <p:nvPicPr>
          <p:cNvPr id="4084" name="Google Shape;4084;g3d2c241e842_0_3681" title="Group 2055248244.png"/>
          <p:cNvPicPr preferRelativeResize="0"/>
          <p:nvPr/>
        </p:nvPicPr>
        <p:blipFill rotWithShape="1">
          <a:blip r:embed="rId3">
            <a:alphaModFix/>
          </a:blip>
          <a:srcRect/>
          <a:stretch/>
        </p:blipFill>
        <p:spPr>
          <a:xfrm>
            <a:off x="4976950" y="2228900"/>
            <a:ext cx="2799049" cy="6057380"/>
          </a:xfrm>
          <a:prstGeom prst="rect">
            <a:avLst/>
          </a:prstGeom>
          <a:noFill/>
          <a:ln>
            <a:noFill/>
          </a:ln>
          <a:effectLst>
            <a:outerShdw blurRad="114300" dist="38100" dir="5400000" algn="bl" rotWithShape="0">
              <a:srgbClr val="000000">
                <a:alpha val="50000"/>
              </a:srgbClr>
            </a:outerShdw>
          </a:effectLst>
        </p:spPr>
      </p:pic>
      <p:pic>
        <p:nvPicPr>
          <p:cNvPr id="4085" name="Google Shape;4085;g3d2c241e842_0_3681" title="Family-friendly - Teen.png"/>
          <p:cNvPicPr preferRelativeResize="0"/>
          <p:nvPr/>
        </p:nvPicPr>
        <p:blipFill rotWithShape="1">
          <a:blip r:embed="rId4">
            <a:alphaModFix/>
          </a:blip>
          <a:srcRect/>
          <a:stretch/>
        </p:blipFill>
        <p:spPr>
          <a:xfrm>
            <a:off x="8318699" y="2228913"/>
            <a:ext cx="2799049" cy="6057388"/>
          </a:xfrm>
          <a:prstGeom prst="rect">
            <a:avLst/>
          </a:prstGeom>
          <a:noFill/>
          <a:ln>
            <a:noFill/>
          </a:ln>
          <a:effectLst>
            <a:outerShdw blurRad="114300" dist="38100" dir="5400000" algn="bl" rotWithShape="0">
              <a:srgbClr val="000000">
                <a:alpha val="50000"/>
              </a:srgbClr>
            </a:outerShdw>
          </a:effectLst>
        </p:spPr>
      </p:pic>
      <p:pic>
        <p:nvPicPr>
          <p:cNvPr id="4086" name="Google Shape;4086;g3d2c241e842_0_3681"/>
          <p:cNvPicPr preferRelativeResize="0"/>
          <p:nvPr/>
        </p:nvPicPr>
        <p:blipFill>
          <a:blip r:embed="rId5">
            <a:alphaModFix/>
          </a:blip>
          <a:stretch>
            <a:fillRect/>
          </a:stretch>
        </p:blipFill>
        <p:spPr>
          <a:xfrm>
            <a:off x="11616425" y="2228925"/>
            <a:ext cx="2799202" cy="6057726"/>
          </a:xfrm>
          <a:prstGeom prst="rect">
            <a:avLst/>
          </a:prstGeom>
          <a:noFill/>
          <a:ln>
            <a:noFill/>
          </a:ln>
          <a:effectLst>
            <a:outerShdw blurRad="114300" dist="38100" dir="5400000" algn="bl" rotWithShape="0">
              <a:srgbClr val="000000">
                <a:alpha val="50000"/>
              </a:srgbClr>
            </a:outerShdw>
          </a:effectLst>
        </p:spPr>
      </p:pic>
      <p:pic>
        <p:nvPicPr>
          <p:cNvPr id="4087" name="Google Shape;4087;g3d2c241e842_0_3681" title="Add a parent.png"/>
          <p:cNvPicPr preferRelativeResize="0"/>
          <p:nvPr/>
        </p:nvPicPr>
        <p:blipFill rotWithShape="1">
          <a:blip r:embed="rId6">
            <a:alphaModFix/>
          </a:blip>
          <a:srcRect/>
          <a:stretch/>
        </p:blipFill>
        <p:spPr>
          <a:xfrm>
            <a:off x="14914350" y="2228925"/>
            <a:ext cx="2799202" cy="6057734"/>
          </a:xfrm>
          <a:prstGeom prst="rect">
            <a:avLst/>
          </a:prstGeom>
          <a:noFill/>
          <a:ln>
            <a:noFill/>
          </a:ln>
          <a:effectLst>
            <a:outerShdw blurRad="114300" dist="3810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1"/>
        <p:cNvGrpSpPr/>
        <p:nvPr/>
      </p:nvGrpSpPr>
      <p:grpSpPr>
        <a:xfrm>
          <a:off x="0" y="0"/>
          <a:ext cx="0" cy="0"/>
          <a:chOff x="0" y="0"/>
          <a:chExt cx="0" cy="0"/>
        </a:xfrm>
      </p:grpSpPr>
      <p:pic>
        <p:nvPicPr>
          <p:cNvPr id="4092" name="Google Shape;4092;g3d2c241e842_0_4734"/>
          <p:cNvPicPr preferRelativeResize="0"/>
          <p:nvPr/>
        </p:nvPicPr>
        <p:blipFill>
          <a:blip r:embed="rId3">
            <a:alphaModFix/>
          </a:blip>
          <a:stretch>
            <a:fillRect/>
          </a:stretch>
        </p:blipFill>
        <p:spPr>
          <a:xfrm>
            <a:off x="8267324" y="1040794"/>
            <a:ext cx="3874769" cy="8385001"/>
          </a:xfrm>
          <a:prstGeom prst="rect">
            <a:avLst/>
          </a:prstGeom>
          <a:noFill/>
          <a:ln>
            <a:noFill/>
          </a:ln>
        </p:spPr>
      </p:pic>
      <p:pic>
        <p:nvPicPr>
          <p:cNvPr id="4093" name="Google Shape;4093;g3d2c241e842_0_4734"/>
          <p:cNvPicPr preferRelativeResize="0"/>
          <p:nvPr/>
        </p:nvPicPr>
        <p:blipFill>
          <a:blip r:embed="rId4">
            <a:alphaModFix/>
          </a:blip>
          <a:stretch>
            <a:fillRect/>
          </a:stretch>
        </p:blipFill>
        <p:spPr>
          <a:xfrm>
            <a:off x="12517427" y="951019"/>
            <a:ext cx="3874769" cy="8385001"/>
          </a:xfrm>
          <a:prstGeom prst="rect">
            <a:avLst/>
          </a:prstGeom>
          <a:noFill/>
          <a:ln>
            <a:noFill/>
          </a:ln>
        </p:spPr>
      </p:pic>
      <p:sp>
        <p:nvSpPr>
          <p:cNvPr id="4094" name="Google Shape;4094;g3d2c241e842_0_4734"/>
          <p:cNvSpPr txBox="1"/>
          <p:nvPr/>
        </p:nvSpPr>
        <p:spPr>
          <a:xfrm>
            <a:off x="1295650" y="1373719"/>
            <a:ext cx="6000000" cy="7892100"/>
          </a:xfrm>
          <a:prstGeom prst="rect">
            <a:avLst/>
          </a:prstGeom>
          <a:noFill/>
          <a:ln>
            <a:noFill/>
          </a:ln>
        </p:spPr>
        <p:txBody>
          <a:bodyPr spcFirstLastPara="1" wrap="square" lIns="182850" tIns="182850" rIns="182850" bIns="182850" anchor="t" anchorCtr="0">
            <a:spAutoFit/>
          </a:bodyPr>
          <a:lstStyle/>
          <a:p>
            <a:pPr marL="0" lvl="0" indent="0" algn="r" rtl="1">
              <a:spcBef>
                <a:spcPts val="0"/>
              </a:spcBef>
              <a:spcAft>
                <a:spcPts val="0"/>
              </a:spcAft>
              <a:buNone/>
            </a:pPr>
            <a:r>
              <a:rPr lang="ar-AE" sz="3200" b="1">
                <a:solidFill>
                  <a:schemeClr val="dk1"/>
                </a:solidFill>
                <a:latin typeface="Instagram Sans"/>
                <a:ea typeface="Instagram Sans"/>
                <a:cs typeface="Instagram Sans"/>
                <a:sym typeface="Instagram Sans"/>
              </a:rPr>
              <a:t>إعدادات الخصوصية:</a:t>
            </a:r>
            <a:endParaRPr sz="2300">
              <a:solidFill>
                <a:schemeClr val="dk1"/>
              </a:solidFill>
              <a:latin typeface="Instagram Sans"/>
              <a:ea typeface="Instagram Sans"/>
              <a:cs typeface="Instagram Sans"/>
              <a:sym typeface="Instagram Sans"/>
            </a:endParaRPr>
          </a:p>
          <a:p>
            <a:pPr marL="0" lvl="0" indent="0" algn="r" rtl="1">
              <a:lnSpc>
                <a:spcPct val="115000"/>
              </a:lnSpc>
              <a:spcBef>
                <a:spcPts val="2000"/>
              </a:spcBef>
              <a:spcAft>
                <a:spcPts val="0"/>
              </a:spcAft>
              <a:buNone/>
            </a:pPr>
            <a:r>
              <a:rPr lang="ar-AE" sz="2300">
                <a:solidFill>
                  <a:schemeClr val="dk1"/>
                </a:solidFill>
                <a:latin typeface="Instagram Sans"/>
                <a:ea typeface="Instagram Sans"/>
                <a:cs typeface="Instagram Sans"/>
                <a:sym typeface="Instagram Sans"/>
              </a:rPr>
              <a:t>عند تفعيل الحسابات الخاصة، يجب على المراهقين الموافقة على المتابعين الجدد، ولا يمكن لغير المتابعين رؤية المحتوى أو التفاعل معهم.</a:t>
            </a:r>
            <a:endParaRPr sz="2300">
              <a:solidFill>
                <a:schemeClr val="dk1"/>
              </a:solidFill>
              <a:latin typeface="Instagram Sans"/>
              <a:ea typeface="Instagram Sans"/>
              <a:cs typeface="Instagram Sans"/>
              <a:sym typeface="Instagram Sans"/>
            </a:endParaRPr>
          </a:p>
          <a:p>
            <a:pPr marL="0" lvl="0" indent="0" algn="r" rtl="1">
              <a:lnSpc>
                <a:spcPct val="115000"/>
              </a:lnSpc>
              <a:spcBef>
                <a:spcPts val="1200"/>
              </a:spcBef>
              <a:spcAft>
                <a:spcPts val="0"/>
              </a:spcAft>
              <a:buNone/>
            </a:pPr>
            <a:r>
              <a:rPr lang="ar-AE" sz="2300">
                <a:solidFill>
                  <a:schemeClr val="dk1"/>
                </a:solidFill>
                <a:latin typeface="Instagram Sans"/>
                <a:ea typeface="Instagram Sans"/>
                <a:cs typeface="Instagram Sans"/>
                <a:sym typeface="Instagram Sans"/>
              </a:rPr>
              <a:t>بالنسبة للمراهقين الأصغر سنًا (13–15):</a:t>
            </a:r>
            <a:endParaRPr sz="2300">
              <a:solidFill>
                <a:schemeClr val="dk1"/>
              </a:solidFill>
              <a:latin typeface="Instagram Sans"/>
              <a:ea typeface="Instagram Sans"/>
              <a:cs typeface="Instagram Sans"/>
              <a:sym typeface="Instagram Sans"/>
            </a:endParaRPr>
          </a:p>
          <a:p>
            <a:pPr marL="0" lvl="0" indent="0" algn="r" rtl="1">
              <a:lnSpc>
                <a:spcPct val="115000"/>
              </a:lnSpc>
              <a:spcBef>
                <a:spcPts val="1200"/>
              </a:spcBef>
              <a:spcAft>
                <a:spcPts val="0"/>
              </a:spcAft>
              <a:buNone/>
            </a:pPr>
            <a:r>
              <a:rPr lang="ar-AE" sz="2300">
                <a:solidFill>
                  <a:schemeClr val="dk1"/>
                </a:solidFill>
                <a:latin typeface="Instagram Sans"/>
                <a:ea typeface="Instagram Sans"/>
                <a:cs typeface="Instagram Sans"/>
                <a:sym typeface="Instagram Sans"/>
              </a:rPr>
              <a:t>سيتم تعيين الحسابات الحالية والجديدة كحسابات خاصة بشكل تلقائي بما في ذلك الحسابات التي كانت عامة سابقًا.</a:t>
            </a:r>
            <a:endParaRPr sz="2300">
              <a:solidFill>
                <a:schemeClr val="dk1"/>
              </a:solidFill>
              <a:latin typeface="Instagram Sans"/>
              <a:ea typeface="Instagram Sans"/>
              <a:cs typeface="Instagram Sans"/>
              <a:sym typeface="Instagram Sans"/>
            </a:endParaRPr>
          </a:p>
          <a:p>
            <a:pPr marL="0" lvl="0" indent="0" algn="r" rtl="1">
              <a:lnSpc>
                <a:spcPct val="115000"/>
              </a:lnSpc>
              <a:spcBef>
                <a:spcPts val="1200"/>
              </a:spcBef>
              <a:spcAft>
                <a:spcPts val="0"/>
              </a:spcAft>
              <a:buNone/>
            </a:pPr>
            <a:r>
              <a:rPr lang="ar-AE" sz="2300">
                <a:solidFill>
                  <a:schemeClr val="dk1"/>
                </a:solidFill>
                <a:latin typeface="Instagram Sans"/>
                <a:ea typeface="Instagram Sans"/>
                <a:cs typeface="Instagram Sans"/>
                <a:sym typeface="Instagram Sans"/>
              </a:rPr>
              <a:t>يتطلب تغيير الإعداد من خاص إلى عام موافقة الوالدين</a:t>
            </a:r>
            <a:endParaRPr sz="2300">
              <a:solidFill>
                <a:schemeClr val="dk1"/>
              </a:solidFill>
              <a:latin typeface="Instagram Sans"/>
              <a:ea typeface="Instagram Sans"/>
              <a:cs typeface="Instagram Sans"/>
              <a:sym typeface="Instagram Sans"/>
            </a:endParaRPr>
          </a:p>
          <a:p>
            <a:pPr marL="0" lvl="0" indent="0" algn="r" rtl="1">
              <a:lnSpc>
                <a:spcPct val="115000"/>
              </a:lnSpc>
              <a:spcBef>
                <a:spcPts val="1200"/>
              </a:spcBef>
              <a:spcAft>
                <a:spcPts val="0"/>
              </a:spcAft>
              <a:buClr>
                <a:schemeClr val="dk1"/>
              </a:buClr>
              <a:buSzPts val="1100"/>
              <a:buFont typeface="Arial"/>
              <a:buNone/>
            </a:pPr>
            <a:endParaRPr sz="2300">
              <a:solidFill>
                <a:schemeClr val="dk1"/>
              </a:solidFill>
              <a:latin typeface="Instagram Sans"/>
              <a:ea typeface="Instagram Sans"/>
              <a:cs typeface="Instagram Sans"/>
              <a:sym typeface="Instagram Sans"/>
            </a:endParaRPr>
          </a:p>
          <a:p>
            <a:pPr marL="0" lvl="0" indent="0" algn="r" rtl="1">
              <a:spcBef>
                <a:spcPts val="1200"/>
              </a:spcBef>
              <a:spcAft>
                <a:spcPts val="0"/>
              </a:spcAft>
              <a:buNone/>
            </a:pPr>
            <a:r>
              <a:rPr lang="ar-AE" sz="2300">
                <a:solidFill>
                  <a:schemeClr val="dk1"/>
                </a:solidFill>
                <a:latin typeface="Instagram Sans"/>
                <a:ea typeface="Instagram Sans"/>
                <a:cs typeface="Instagram Sans"/>
                <a:sym typeface="Instagram Sans"/>
              </a:rPr>
              <a:t>بينما بالنسبة للمراهقين الأكبر سنًا (16–17):</a:t>
            </a:r>
            <a:endParaRPr sz="2300">
              <a:solidFill>
                <a:schemeClr val="dk1"/>
              </a:solidFill>
              <a:latin typeface="Instagram Sans"/>
              <a:ea typeface="Instagram Sans"/>
              <a:cs typeface="Instagram Sans"/>
              <a:sym typeface="Instagram Sans"/>
            </a:endParaRPr>
          </a:p>
          <a:p>
            <a:pPr marL="0" lvl="0" indent="0" algn="r" rtl="1">
              <a:lnSpc>
                <a:spcPct val="115000"/>
              </a:lnSpc>
              <a:spcBef>
                <a:spcPts val="2000"/>
              </a:spcBef>
              <a:spcAft>
                <a:spcPts val="0"/>
              </a:spcAft>
              <a:buClr>
                <a:schemeClr val="dk1"/>
              </a:buClr>
              <a:buSzPts val="1100"/>
              <a:buFont typeface="Arial"/>
              <a:buNone/>
            </a:pPr>
            <a:r>
              <a:rPr lang="ar-AE" sz="2300">
                <a:solidFill>
                  <a:schemeClr val="dk1"/>
                </a:solidFill>
                <a:latin typeface="Instagram Sans"/>
                <a:ea typeface="Instagram Sans"/>
                <a:cs typeface="Instagram Sans"/>
                <a:sym typeface="Instagram Sans"/>
              </a:rPr>
              <a:t>يمكن للحسابات الحالية الاحتفاظ بإعدادات الخصوصية الخاصة بها.</a:t>
            </a:r>
            <a:endParaRPr sz="2300">
              <a:solidFill>
                <a:schemeClr val="dk1"/>
              </a:solidFill>
              <a:latin typeface="Instagram Sans"/>
              <a:ea typeface="Instagram Sans"/>
              <a:cs typeface="Instagram Sans"/>
              <a:sym typeface="Instagram Sans"/>
            </a:endParaRPr>
          </a:p>
          <a:p>
            <a:pPr marL="0" lvl="0" indent="0" algn="r" rtl="1">
              <a:lnSpc>
                <a:spcPct val="115000"/>
              </a:lnSpc>
              <a:spcBef>
                <a:spcPts val="1200"/>
              </a:spcBef>
              <a:spcAft>
                <a:spcPts val="1200"/>
              </a:spcAft>
              <a:buNone/>
            </a:pPr>
            <a:r>
              <a:rPr lang="ar-AE" sz="2300">
                <a:solidFill>
                  <a:schemeClr val="dk1"/>
                </a:solidFill>
                <a:latin typeface="Instagram Sans"/>
                <a:ea typeface="Instagram Sans"/>
                <a:cs typeface="Instagram Sans"/>
                <a:sym typeface="Instagram Sans"/>
              </a:rPr>
              <a:t>يمكن للمستخدمين الجدد اختيار إعداد الخصوصية أثناء إنشاء الحساب، مع تعيين "خاص" كخيار افتراضي.</a:t>
            </a:r>
            <a:endParaRPr sz="2300">
              <a:solidFill>
                <a:schemeClr val="dk1"/>
              </a:solidFill>
              <a:latin typeface="Instagram Sans"/>
              <a:ea typeface="Instagram Sans"/>
              <a:cs typeface="Instagram Sans"/>
              <a:sym typeface="Instagram Sans"/>
            </a:endParaRPr>
          </a:p>
        </p:txBody>
      </p:sp>
      <p:sp>
        <p:nvSpPr>
          <p:cNvPr id="4095" name="Google Shape;4095;g3d2c241e842_0_4734"/>
          <p:cNvSpPr txBox="1"/>
          <p:nvPr/>
        </p:nvSpPr>
        <p:spPr>
          <a:xfrm>
            <a:off x="1295650" y="8402598"/>
            <a:ext cx="6909600" cy="949800"/>
          </a:xfrm>
          <a:prstGeom prst="rect">
            <a:avLst/>
          </a:prstGeom>
          <a:noFill/>
          <a:ln>
            <a:noFill/>
          </a:ln>
        </p:spPr>
        <p:txBody>
          <a:bodyPr spcFirstLastPara="1" wrap="square" lIns="182850" tIns="182850" rIns="182850" bIns="182850" anchor="b" anchorCtr="0">
            <a:noAutofit/>
          </a:bodyPr>
          <a:lstStyle/>
          <a:p>
            <a:pPr marL="0" lvl="0" indent="0" algn="l" rtl="0">
              <a:spcBef>
                <a:spcPts val="0"/>
              </a:spcBef>
              <a:spcAft>
                <a:spcPts val="2000"/>
              </a:spcAft>
              <a:buNone/>
            </a:pPr>
            <a:endParaRPr sz="1600">
              <a:solidFill>
                <a:srgbClr val="939598"/>
              </a:solidFill>
              <a:latin typeface="Helvetica Neue"/>
              <a:ea typeface="Helvetica Neue"/>
              <a:cs typeface="Helvetica Neue"/>
              <a:sym typeface="Helvetica Neue"/>
            </a:endParaRPr>
          </a:p>
        </p:txBody>
      </p:sp>
      <p:sp>
        <p:nvSpPr>
          <p:cNvPr id="4096" name="Google Shape;4096;g3d2c241e842_0_4734"/>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ar-AE" sz="1000">
                <a:solidFill>
                  <a:schemeClr val="dk1"/>
                </a:solidFill>
                <a:latin typeface="Instagram Sans"/>
                <a:ea typeface="Instagram Sans"/>
                <a:cs typeface="Instagram Sans"/>
                <a:sym typeface="Instagram Sans"/>
              </a:rPr>
              <a:t>*image mocks may not be final </a:t>
            </a:r>
            <a:endParaRPr sz="1000">
              <a:solidFill>
                <a:schemeClr val="dk1"/>
              </a:solidFill>
              <a:latin typeface="Instagram Sans"/>
              <a:ea typeface="Instagram Sans"/>
              <a:cs typeface="Instagram Sans"/>
              <a:sym typeface="Instagra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0"/>
        <p:cNvGrpSpPr/>
        <p:nvPr/>
      </p:nvGrpSpPr>
      <p:grpSpPr>
        <a:xfrm>
          <a:off x="0" y="0"/>
          <a:ext cx="0" cy="0"/>
          <a:chOff x="0" y="0"/>
          <a:chExt cx="0" cy="0"/>
        </a:xfrm>
      </p:grpSpPr>
      <p:pic>
        <p:nvPicPr>
          <p:cNvPr id="4101" name="Google Shape;4101;g3d2c241e842_0_4996"/>
          <p:cNvPicPr preferRelativeResize="0"/>
          <p:nvPr/>
        </p:nvPicPr>
        <p:blipFill>
          <a:blip r:embed="rId3">
            <a:alphaModFix/>
          </a:blip>
          <a:stretch>
            <a:fillRect/>
          </a:stretch>
        </p:blipFill>
        <p:spPr>
          <a:xfrm>
            <a:off x="12517422" y="1135838"/>
            <a:ext cx="3874769" cy="8384998"/>
          </a:xfrm>
          <a:prstGeom prst="rect">
            <a:avLst/>
          </a:prstGeom>
          <a:noFill/>
          <a:ln>
            <a:noFill/>
          </a:ln>
        </p:spPr>
      </p:pic>
      <p:pic>
        <p:nvPicPr>
          <p:cNvPr id="4102" name="Google Shape;4102;g3d2c241e842_0_4996"/>
          <p:cNvPicPr preferRelativeResize="0"/>
          <p:nvPr/>
        </p:nvPicPr>
        <p:blipFill>
          <a:blip r:embed="rId4">
            <a:alphaModFix/>
          </a:blip>
          <a:stretch>
            <a:fillRect/>
          </a:stretch>
        </p:blipFill>
        <p:spPr>
          <a:xfrm>
            <a:off x="8256316" y="1135838"/>
            <a:ext cx="3874769" cy="8384998"/>
          </a:xfrm>
          <a:prstGeom prst="rect">
            <a:avLst/>
          </a:prstGeom>
          <a:noFill/>
          <a:ln>
            <a:noFill/>
          </a:ln>
        </p:spPr>
      </p:pic>
      <p:sp>
        <p:nvSpPr>
          <p:cNvPr id="4103" name="Google Shape;4103;g3d2c241e842_0_4996"/>
          <p:cNvSpPr txBox="1"/>
          <p:nvPr/>
        </p:nvSpPr>
        <p:spPr>
          <a:xfrm>
            <a:off x="511575" y="399038"/>
            <a:ext cx="7358400" cy="4377000"/>
          </a:xfrm>
          <a:prstGeom prst="rect">
            <a:avLst/>
          </a:prstGeom>
          <a:noFill/>
          <a:ln>
            <a:noFill/>
          </a:ln>
        </p:spPr>
        <p:txBody>
          <a:bodyPr spcFirstLastPara="1" wrap="square" lIns="182850" tIns="182850" rIns="182850" bIns="182850" anchor="t" anchorCtr="0">
            <a:spAutoFit/>
          </a:bodyPr>
          <a:lstStyle/>
          <a:p>
            <a:pPr marL="0" lvl="0" indent="0" algn="r" rtl="1">
              <a:spcBef>
                <a:spcPts val="0"/>
              </a:spcBef>
              <a:spcAft>
                <a:spcPts val="0"/>
              </a:spcAft>
              <a:buNone/>
            </a:pPr>
            <a:r>
              <a:rPr lang="ar-AE" sz="3200" b="1">
                <a:solidFill>
                  <a:schemeClr val="dk1"/>
                </a:solidFill>
                <a:latin typeface="Instagram Sans"/>
                <a:ea typeface="Instagram Sans"/>
                <a:cs typeface="Instagram Sans"/>
                <a:sym typeface="Instagram Sans"/>
              </a:rPr>
              <a:t>تقييد الرسائل:</a:t>
            </a:r>
            <a:endParaRPr sz="3200" b="1">
              <a:solidFill>
                <a:schemeClr val="dk1"/>
              </a:solidFill>
              <a:latin typeface="Instagram Sans"/>
              <a:ea typeface="Instagram Sans"/>
              <a:cs typeface="Instagram Sans"/>
              <a:sym typeface="Instagram Sans"/>
            </a:endParaRPr>
          </a:p>
          <a:p>
            <a:pPr marL="0" lvl="0" indent="0" algn="r" rtl="1">
              <a:lnSpc>
                <a:spcPct val="115000"/>
              </a:lnSpc>
              <a:spcBef>
                <a:spcPts val="2000"/>
              </a:spcBef>
              <a:spcAft>
                <a:spcPts val="0"/>
              </a:spcAft>
              <a:buNone/>
            </a:pPr>
            <a:r>
              <a:rPr lang="ar-AE" sz="2300">
                <a:solidFill>
                  <a:schemeClr val="dk1"/>
                </a:solidFill>
                <a:latin typeface="Instagram Sans"/>
                <a:ea typeface="Instagram Sans"/>
                <a:cs typeface="Instagram Sans"/>
                <a:sym typeface="Instagram Sans"/>
              </a:rPr>
              <a:t>لن يتمكن المراهقون من تلقي طلبات مراسلة جديدة من أي شخص ( سواء مراهق أو بالغ) لا يتابعونه.</a:t>
            </a:r>
            <a:endParaRPr sz="2300">
              <a:solidFill>
                <a:schemeClr val="dk1"/>
              </a:solidFill>
              <a:latin typeface="Instagram Sans"/>
              <a:ea typeface="Instagram Sans"/>
              <a:cs typeface="Instagram Sans"/>
              <a:sym typeface="Instagram Sans"/>
            </a:endParaRPr>
          </a:p>
          <a:p>
            <a:pPr marL="0" lvl="0" indent="0" algn="r" rtl="1">
              <a:lnSpc>
                <a:spcPct val="115000"/>
              </a:lnSpc>
              <a:spcBef>
                <a:spcPts val="1200"/>
              </a:spcBef>
              <a:spcAft>
                <a:spcPts val="0"/>
              </a:spcAft>
              <a:buNone/>
            </a:pPr>
            <a:r>
              <a:rPr lang="ar-AE" sz="2300">
                <a:solidFill>
                  <a:schemeClr val="dk1"/>
                </a:solidFill>
                <a:latin typeface="Instagram Sans"/>
                <a:ea typeface="Instagram Sans"/>
                <a:cs typeface="Instagram Sans"/>
                <a:sym typeface="Instagram Sans"/>
              </a:rPr>
              <a:t>كما لا يمكن الإشارة إليهم أو ذكرهم أو إشراكهم في إنشاء المحتوى (مثل إعادة مزج الريلز) إلا من قبل أشخاص يتابعونهم.</a:t>
            </a:r>
            <a:endParaRPr sz="2300">
              <a:solidFill>
                <a:schemeClr val="dk1"/>
              </a:solidFill>
              <a:latin typeface="Instagram Sans"/>
              <a:ea typeface="Instagram Sans"/>
              <a:cs typeface="Instagram Sans"/>
              <a:sym typeface="Instagram Sans"/>
            </a:endParaRPr>
          </a:p>
          <a:p>
            <a:pPr marL="0" lvl="0" indent="0" algn="r" rtl="1">
              <a:lnSpc>
                <a:spcPct val="115000"/>
              </a:lnSpc>
              <a:spcBef>
                <a:spcPts val="1200"/>
              </a:spcBef>
              <a:spcAft>
                <a:spcPts val="0"/>
              </a:spcAft>
              <a:buNone/>
            </a:pPr>
            <a:r>
              <a:rPr lang="ar-AE" sz="2300">
                <a:solidFill>
                  <a:schemeClr val="dk1"/>
                </a:solidFill>
                <a:latin typeface="Instagram Sans"/>
                <a:ea typeface="Instagram Sans"/>
                <a:cs typeface="Instagram Sans"/>
                <a:sym typeface="Instagram Sans"/>
              </a:rPr>
              <a:t>يتطلب المراهقون (13–15) موافقة الوالدين لتخفيف هذه القيود.</a:t>
            </a:r>
            <a:endParaRPr sz="2300">
              <a:solidFill>
                <a:schemeClr val="dk1"/>
              </a:solidFill>
              <a:latin typeface="Instagram Sans"/>
              <a:ea typeface="Instagram Sans"/>
              <a:cs typeface="Instagram Sans"/>
              <a:sym typeface="Instagram Sans"/>
            </a:endParaRPr>
          </a:p>
          <a:p>
            <a:pPr marL="0" lvl="0" indent="0" algn="r" rtl="1">
              <a:lnSpc>
                <a:spcPct val="115000"/>
              </a:lnSpc>
              <a:spcBef>
                <a:spcPts val="1200"/>
              </a:spcBef>
              <a:spcAft>
                <a:spcPts val="1200"/>
              </a:spcAft>
              <a:buNone/>
            </a:pPr>
            <a:r>
              <a:rPr lang="ar-AE" sz="2300">
                <a:solidFill>
                  <a:schemeClr val="dk1"/>
                </a:solidFill>
                <a:latin typeface="Instagram Sans"/>
                <a:ea typeface="Instagram Sans"/>
                <a:cs typeface="Instagram Sans"/>
                <a:sym typeface="Instagram Sans"/>
              </a:rPr>
              <a:t>يمكن للمراهقين (16–17) غير الخاضعين للإشراف تقليل القيود، بينما يتطلب ذلك موافقة الوالدين في حالة الإشراف.</a:t>
            </a:r>
            <a:endParaRPr sz="2300">
              <a:solidFill>
                <a:schemeClr val="dk1"/>
              </a:solidFill>
              <a:latin typeface="Instagram Sans"/>
              <a:ea typeface="Instagram Sans"/>
              <a:cs typeface="Instagram Sans"/>
              <a:sym typeface="Instagram Sans"/>
            </a:endParaRPr>
          </a:p>
        </p:txBody>
      </p:sp>
      <p:sp>
        <p:nvSpPr>
          <p:cNvPr id="4104" name="Google Shape;4104;g3d2c241e842_0_4996"/>
          <p:cNvSpPr txBox="1"/>
          <p:nvPr/>
        </p:nvSpPr>
        <p:spPr>
          <a:xfrm>
            <a:off x="1295650" y="8402598"/>
            <a:ext cx="6909600" cy="949800"/>
          </a:xfrm>
          <a:prstGeom prst="rect">
            <a:avLst/>
          </a:prstGeom>
          <a:noFill/>
          <a:ln>
            <a:noFill/>
          </a:ln>
        </p:spPr>
        <p:txBody>
          <a:bodyPr spcFirstLastPara="1" wrap="square" lIns="182850" tIns="182850" rIns="182850" bIns="182850" anchor="b" anchorCtr="0">
            <a:noAutofit/>
          </a:bodyPr>
          <a:lstStyle/>
          <a:p>
            <a:pPr marL="0" lvl="0" indent="0" algn="l" rtl="0">
              <a:spcBef>
                <a:spcPts val="0"/>
              </a:spcBef>
              <a:spcAft>
                <a:spcPts val="2000"/>
              </a:spcAft>
              <a:buNone/>
            </a:pPr>
            <a:endParaRPr sz="1600">
              <a:solidFill>
                <a:srgbClr val="939598"/>
              </a:solidFill>
              <a:latin typeface="Helvetica Neue"/>
              <a:ea typeface="Helvetica Neue"/>
              <a:cs typeface="Helvetica Neue"/>
              <a:sym typeface="Helvetica Neue"/>
            </a:endParaRPr>
          </a:p>
        </p:txBody>
      </p:sp>
      <p:sp>
        <p:nvSpPr>
          <p:cNvPr id="4105" name="Google Shape;4105;g3d2c241e842_0_4996"/>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ar-AE" sz="1000">
                <a:solidFill>
                  <a:schemeClr val="dk1"/>
                </a:solidFill>
                <a:latin typeface="Instagram Sans"/>
                <a:ea typeface="Instagram Sans"/>
                <a:cs typeface="Instagram Sans"/>
                <a:sym typeface="Instagram Sans"/>
              </a:rPr>
              <a:t>*image mocks may not be final </a:t>
            </a:r>
            <a:endParaRPr sz="1000">
              <a:solidFill>
                <a:schemeClr val="dk1"/>
              </a:solidFill>
              <a:latin typeface="Instagram Sans"/>
              <a:ea typeface="Instagram Sans"/>
              <a:cs typeface="Instagram Sans"/>
              <a:sym typeface="Instagra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09"/>
        <p:cNvGrpSpPr/>
        <p:nvPr/>
      </p:nvGrpSpPr>
      <p:grpSpPr>
        <a:xfrm>
          <a:off x="0" y="0"/>
          <a:ext cx="0" cy="0"/>
          <a:chOff x="0" y="0"/>
          <a:chExt cx="0" cy="0"/>
        </a:xfrm>
      </p:grpSpPr>
      <p:sp>
        <p:nvSpPr>
          <p:cNvPr id="4110" name="Google Shape;4110;p11"/>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19</a:t>
            </a:fld>
            <a:endParaRPr/>
          </a:p>
        </p:txBody>
      </p:sp>
      <p:sp>
        <p:nvSpPr>
          <p:cNvPr id="4111" name="Google Shape;4111;p11"/>
          <p:cNvSpPr txBox="1">
            <a:spLocks noGrp="1"/>
          </p:cNvSpPr>
          <p:nvPr>
            <p:ph type="ctrTitle" idx="4294967295"/>
          </p:nvPr>
        </p:nvSpPr>
        <p:spPr>
          <a:xfrm>
            <a:off x="741400" y="1472450"/>
            <a:ext cx="16830600" cy="554100"/>
          </a:xfrm>
          <a:prstGeom prst="rect">
            <a:avLst/>
          </a:prstGeom>
          <a:noFill/>
          <a:ln>
            <a:noFill/>
          </a:ln>
        </p:spPr>
        <p:txBody>
          <a:bodyPr spcFirstLastPara="1" wrap="square" lIns="0" tIns="0" rIns="0" bIns="0" anchor="b" anchorCtr="0">
            <a:spAutoFit/>
          </a:bodyPr>
          <a:lstStyle/>
          <a:p>
            <a:pPr marL="0" marR="0" lvl="0" indent="0" algn="r" rtl="1">
              <a:lnSpc>
                <a:spcPct val="115000"/>
              </a:lnSpc>
              <a:spcBef>
                <a:spcPts val="0"/>
              </a:spcBef>
              <a:spcAft>
                <a:spcPts val="2000"/>
              </a:spcAft>
              <a:buClr>
                <a:schemeClr val="dk1"/>
              </a:buClr>
              <a:buSzPts val="56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التحكُّم فيمن يمكنه إرسال رسائل خاصة إلى ابنك المراهق عبر تقنيات </a:t>
            </a:r>
            <a:r>
              <a:rPr lang="ar-AE" sz="3600" b="0" i="0" u="none" strike="noStrike" cap="none">
                <a:solidFill>
                  <a:schemeClr val="dk1"/>
                </a:solidFill>
                <a:latin typeface="Arial"/>
                <a:ea typeface="Arial"/>
                <a:cs typeface="Arial"/>
                <a:sym typeface="Arial"/>
              </a:rPr>
              <a:t>Meta</a:t>
            </a:r>
            <a:endParaRPr sz="3600" b="0" i="0" u="none" strike="noStrike" cap="none">
              <a:solidFill>
                <a:schemeClr val="dk1"/>
              </a:solidFill>
              <a:latin typeface="Arial"/>
              <a:ea typeface="Arial"/>
              <a:cs typeface="Arial"/>
              <a:sym typeface="Arial"/>
            </a:endParaRPr>
          </a:p>
        </p:txBody>
      </p:sp>
      <p:pic>
        <p:nvPicPr>
          <p:cNvPr id="4112" name="Google Shape;4112;p11"/>
          <p:cNvPicPr preferRelativeResize="0"/>
          <p:nvPr/>
        </p:nvPicPr>
        <p:blipFill rotWithShape="1">
          <a:blip r:embed="rId3">
            <a:alphaModFix/>
          </a:blip>
          <a:srcRect/>
          <a:stretch/>
        </p:blipFill>
        <p:spPr>
          <a:xfrm>
            <a:off x="14034525" y="2674367"/>
            <a:ext cx="613067" cy="613070"/>
          </a:xfrm>
          <a:prstGeom prst="rect">
            <a:avLst/>
          </a:prstGeom>
          <a:noFill/>
          <a:ln>
            <a:noFill/>
          </a:ln>
        </p:spPr>
      </p:pic>
      <p:pic>
        <p:nvPicPr>
          <p:cNvPr id="4113" name="Google Shape;4113;p11"/>
          <p:cNvPicPr preferRelativeResize="0"/>
          <p:nvPr/>
        </p:nvPicPr>
        <p:blipFill rotWithShape="1">
          <a:blip r:embed="rId4">
            <a:alphaModFix/>
          </a:blip>
          <a:srcRect/>
          <a:stretch/>
        </p:blipFill>
        <p:spPr>
          <a:xfrm>
            <a:off x="7504227" y="2609664"/>
            <a:ext cx="613064" cy="613074"/>
          </a:xfrm>
          <a:prstGeom prst="rect">
            <a:avLst/>
          </a:prstGeom>
          <a:noFill/>
          <a:ln>
            <a:noFill/>
          </a:ln>
        </p:spPr>
      </p:pic>
      <p:sp>
        <p:nvSpPr>
          <p:cNvPr id="4114" name="Google Shape;4114;p11"/>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115" name="Google Shape;4115;p11"/>
          <p:cNvSpPr/>
          <p:nvPr/>
        </p:nvSpPr>
        <p:spPr>
          <a:xfrm>
            <a:off x="1310167" y="3540009"/>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6" name="Google Shape;4116;p11"/>
          <p:cNvPicPr preferRelativeResize="0"/>
          <p:nvPr/>
        </p:nvPicPr>
        <p:blipFill rotWithShape="1">
          <a:blip r:embed="rId5">
            <a:alphaModFix/>
          </a:blip>
          <a:srcRect l="11883" t="14234" r="23533" b="12617"/>
          <a:stretch/>
        </p:blipFill>
        <p:spPr>
          <a:xfrm>
            <a:off x="1408644" y="3987030"/>
            <a:ext cx="2304340" cy="4079604"/>
          </a:xfrm>
          <a:prstGeom prst="rect">
            <a:avLst/>
          </a:prstGeom>
          <a:noFill/>
          <a:ln>
            <a:noFill/>
          </a:ln>
        </p:spPr>
      </p:pic>
      <p:pic>
        <p:nvPicPr>
          <p:cNvPr id="4117" name="Google Shape;4117;p11"/>
          <p:cNvPicPr preferRelativeResize="0"/>
          <p:nvPr/>
        </p:nvPicPr>
        <p:blipFill rotWithShape="1">
          <a:blip r:embed="rId6">
            <a:alphaModFix/>
          </a:blip>
          <a:srcRect/>
          <a:stretch/>
        </p:blipFill>
        <p:spPr>
          <a:xfrm>
            <a:off x="2254280" y="2541000"/>
            <a:ext cx="613067" cy="616476"/>
          </a:xfrm>
          <a:prstGeom prst="rect">
            <a:avLst/>
          </a:prstGeom>
          <a:noFill/>
          <a:ln>
            <a:noFill/>
          </a:ln>
        </p:spPr>
      </p:pic>
      <p:sp>
        <p:nvSpPr>
          <p:cNvPr id="4118" name="Google Shape;4118;p11"/>
          <p:cNvSpPr/>
          <p:nvPr/>
        </p:nvSpPr>
        <p:spPr>
          <a:xfrm>
            <a:off x="7893305" y="3540009"/>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9" name="Google Shape;4119;p11"/>
          <p:cNvPicPr preferRelativeResize="0"/>
          <p:nvPr/>
        </p:nvPicPr>
        <p:blipFill rotWithShape="1">
          <a:blip r:embed="rId7">
            <a:alphaModFix/>
          </a:blip>
          <a:srcRect l="8139" t="13761" r="52987" b="10417"/>
          <a:stretch/>
        </p:blipFill>
        <p:spPr>
          <a:xfrm>
            <a:off x="8091796" y="3863271"/>
            <a:ext cx="2171193" cy="4327143"/>
          </a:xfrm>
          <a:prstGeom prst="rect">
            <a:avLst/>
          </a:prstGeom>
          <a:noFill/>
          <a:ln>
            <a:noFill/>
          </a:ln>
        </p:spPr>
      </p:pic>
      <p:sp>
        <p:nvSpPr>
          <p:cNvPr id="4120" name="Google Shape;4120;p11"/>
          <p:cNvSpPr/>
          <p:nvPr/>
        </p:nvSpPr>
        <p:spPr>
          <a:xfrm>
            <a:off x="5134539" y="3540009"/>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21" name="Google Shape;4121;p11"/>
          <p:cNvPicPr preferRelativeResize="0"/>
          <p:nvPr/>
        </p:nvPicPr>
        <p:blipFill rotWithShape="1">
          <a:blip r:embed="rId7">
            <a:alphaModFix/>
          </a:blip>
          <a:srcRect l="53217" t="13761" r="6711" b="10417"/>
          <a:stretch/>
        </p:blipFill>
        <p:spPr>
          <a:xfrm>
            <a:off x="5266160" y="3863260"/>
            <a:ext cx="2238053" cy="4327143"/>
          </a:xfrm>
          <a:prstGeom prst="rect">
            <a:avLst/>
          </a:prstGeom>
          <a:noFill/>
          <a:ln>
            <a:noFill/>
          </a:ln>
        </p:spPr>
      </p:pic>
      <p:sp>
        <p:nvSpPr>
          <p:cNvPr id="4122" name="Google Shape;4122;p11"/>
          <p:cNvSpPr/>
          <p:nvPr/>
        </p:nvSpPr>
        <p:spPr>
          <a:xfrm>
            <a:off x="14476425" y="3537777"/>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23" name="Google Shape;4123;p11"/>
          <p:cNvPicPr preferRelativeResize="0"/>
          <p:nvPr/>
        </p:nvPicPr>
        <p:blipFill rotWithShape="1">
          <a:blip r:embed="rId8">
            <a:alphaModFix/>
          </a:blip>
          <a:srcRect t="4232" r="3493" b="2335"/>
          <a:stretch/>
        </p:blipFill>
        <p:spPr>
          <a:xfrm>
            <a:off x="14574955" y="3836428"/>
            <a:ext cx="2304339" cy="4475799"/>
          </a:xfrm>
          <a:prstGeom prst="rect">
            <a:avLst/>
          </a:prstGeom>
          <a:noFill/>
          <a:ln>
            <a:noFill/>
          </a:ln>
        </p:spPr>
      </p:pic>
      <p:sp>
        <p:nvSpPr>
          <p:cNvPr id="4124" name="Google Shape;4124;p11"/>
          <p:cNvSpPr/>
          <p:nvPr/>
        </p:nvSpPr>
        <p:spPr>
          <a:xfrm>
            <a:off x="11710714" y="3537766"/>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25" name="Google Shape;4125;p11"/>
          <p:cNvPicPr preferRelativeResize="0"/>
          <p:nvPr/>
        </p:nvPicPr>
        <p:blipFill rotWithShape="1">
          <a:blip r:embed="rId9">
            <a:alphaModFix/>
          </a:blip>
          <a:srcRect t="5775" r="3493" b="3133"/>
          <a:stretch/>
        </p:blipFill>
        <p:spPr>
          <a:xfrm>
            <a:off x="11767458" y="3861005"/>
            <a:ext cx="2304340" cy="43271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73"/>
        <p:cNvGrpSpPr/>
        <p:nvPr/>
      </p:nvGrpSpPr>
      <p:grpSpPr>
        <a:xfrm>
          <a:off x="0" y="0"/>
          <a:ext cx="0" cy="0"/>
          <a:chOff x="0" y="0"/>
          <a:chExt cx="0" cy="0"/>
        </a:xfrm>
      </p:grpSpPr>
      <p:sp>
        <p:nvSpPr>
          <p:cNvPr id="3874" name="Google Shape;3874;g3d2a8542ada_0_680"/>
          <p:cNvSpPr txBox="1">
            <a:spLocks noGrp="1"/>
          </p:cNvSpPr>
          <p:nvPr>
            <p:ph type="ctrTitle"/>
          </p:nvPr>
        </p:nvSpPr>
        <p:spPr>
          <a:xfrm>
            <a:off x="579190" y="700099"/>
            <a:ext cx="11964900" cy="17100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ar-AE"/>
              <a:t>جدول المحتويات</a:t>
            </a:r>
            <a:endParaRPr/>
          </a:p>
        </p:txBody>
      </p:sp>
      <p:sp>
        <p:nvSpPr>
          <p:cNvPr id="3875" name="Google Shape;3875;g3d2a8542ada_0_680"/>
          <p:cNvSpPr txBox="1">
            <a:spLocks noGrp="1"/>
          </p:cNvSpPr>
          <p:nvPr>
            <p:ph type="subTitle" idx="4"/>
          </p:nvPr>
        </p:nvSpPr>
        <p:spPr>
          <a:xfrm>
            <a:off x="1403350" y="2532000"/>
            <a:ext cx="13688400" cy="5223000"/>
          </a:xfrm>
          <a:prstGeom prst="rect">
            <a:avLst/>
          </a:prstGeom>
        </p:spPr>
        <p:txBody>
          <a:bodyPr spcFirstLastPara="1" wrap="square" lIns="0" tIns="0" rIns="0" bIns="0" anchor="t" anchorCtr="0">
            <a:noAutofit/>
          </a:bodyPr>
          <a:lstStyle/>
          <a:p>
            <a:pPr marL="457200" lvl="0" indent="-406400" algn="r" rtl="1">
              <a:lnSpc>
                <a:spcPct val="150000"/>
              </a:lnSpc>
              <a:spcBef>
                <a:spcPts val="0"/>
              </a:spcBef>
              <a:spcAft>
                <a:spcPts val="0"/>
              </a:spcAft>
              <a:buSzPts val="2800"/>
              <a:buChar char="●"/>
            </a:pPr>
            <a:r>
              <a:rPr lang="ar-AE" sz="2800"/>
              <a:t>مقدمة</a:t>
            </a:r>
            <a:endParaRPr sz="2800"/>
          </a:p>
          <a:p>
            <a:pPr marL="457200" lvl="0" indent="-406400" algn="r" rtl="1">
              <a:lnSpc>
                <a:spcPct val="150000"/>
              </a:lnSpc>
              <a:spcBef>
                <a:spcPts val="0"/>
              </a:spcBef>
              <a:spcAft>
                <a:spcPts val="0"/>
              </a:spcAft>
              <a:buSzPts val="2800"/>
              <a:buChar char="●"/>
            </a:pPr>
            <a:r>
              <a:rPr lang="ar-AE" sz="2800"/>
              <a:t>الدرس الأول: أدوات التحكُّم بالوقت عبر منصة Instagram</a:t>
            </a:r>
            <a:endParaRPr sz="2800"/>
          </a:p>
          <a:p>
            <a:pPr marL="457200" lvl="0" indent="-406400" algn="r" rtl="1">
              <a:lnSpc>
                <a:spcPct val="150000"/>
              </a:lnSpc>
              <a:spcBef>
                <a:spcPts val="0"/>
              </a:spcBef>
              <a:spcAft>
                <a:spcPts val="0"/>
              </a:spcAft>
              <a:buSzPts val="2800"/>
              <a:buChar char="●"/>
            </a:pPr>
            <a:r>
              <a:rPr lang="ar-AE" sz="2800"/>
              <a:t>الدرس الثاني: </a:t>
            </a:r>
            <a:r>
              <a:rPr lang="ar-AE" sz="2800">
                <a:solidFill>
                  <a:schemeClr val="lt1"/>
                </a:solidFill>
              </a:rPr>
              <a:t>خيارات للمستخدمين المراهقين للتحكُّم في تجربتهم عبرFacebook وMessenger وInstagram وWhatsApp</a:t>
            </a:r>
            <a:endParaRPr sz="2800">
              <a:solidFill>
                <a:schemeClr val="lt1"/>
              </a:solidFill>
            </a:endParaRPr>
          </a:p>
          <a:p>
            <a:pPr marL="457200" lvl="0" indent="-406400" algn="r" rtl="1">
              <a:lnSpc>
                <a:spcPct val="100000"/>
              </a:lnSpc>
              <a:spcBef>
                <a:spcPts val="0"/>
              </a:spcBef>
              <a:spcAft>
                <a:spcPts val="0"/>
              </a:spcAft>
              <a:buSzPts val="2800"/>
              <a:buChar char="●"/>
            </a:pPr>
            <a:r>
              <a:rPr lang="ar-AE" sz="2800"/>
              <a:t>الدرس الثالث: إشراف الوالدين على حسابات المراهقين</a:t>
            </a:r>
            <a:endParaRPr sz="2800"/>
          </a:p>
          <a:p>
            <a:pPr marL="457200" lvl="0" indent="-406400" algn="r" rtl="1">
              <a:lnSpc>
                <a:spcPct val="100000"/>
              </a:lnSpc>
              <a:spcBef>
                <a:spcPts val="0"/>
              </a:spcBef>
              <a:spcAft>
                <a:spcPts val="0"/>
              </a:spcAft>
              <a:buSzPts val="2800"/>
              <a:buChar char="●"/>
            </a:pPr>
            <a:r>
              <a:rPr lang="ar-AE" sz="2800"/>
              <a:t>الدرس الرابع: التحقق من عمر المستخدم.</a:t>
            </a:r>
            <a:endParaRPr sz="2800"/>
          </a:p>
          <a:p>
            <a:pPr marL="457200" lvl="0" indent="-406400" algn="r" rtl="1">
              <a:lnSpc>
                <a:spcPct val="100000"/>
              </a:lnSpc>
              <a:spcBef>
                <a:spcPts val="0"/>
              </a:spcBef>
              <a:spcAft>
                <a:spcPts val="0"/>
              </a:spcAft>
              <a:buSzPts val="2800"/>
              <a:buChar char="●"/>
            </a:pPr>
            <a:r>
              <a:rPr lang="ar-AE" sz="2800"/>
              <a:t>منصة مكافحة الابتزاز الجنسي </a:t>
            </a:r>
            <a:endParaRPr sz="2800"/>
          </a:p>
          <a:p>
            <a:pPr marL="457200" lvl="0" indent="-406400" algn="r" rtl="1">
              <a:lnSpc>
                <a:spcPct val="100000"/>
              </a:lnSpc>
              <a:spcBef>
                <a:spcPts val="0"/>
              </a:spcBef>
              <a:spcAft>
                <a:spcPts val="0"/>
              </a:spcAft>
              <a:buSzPts val="2800"/>
              <a:buChar char="●"/>
            </a:pPr>
            <a:r>
              <a:rPr lang="ar-AE" sz="2800"/>
              <a:t>الملحق</a:t>
            </a: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9"/>
        <p:cNvGrpSpPr/>
        <p:nvPr/>
      </p:nvGrpSpPr>
      <p:grpSpPr>
        <a:xfrm>
          <a:off x="0" y="0"/>
          <a:ext cx="0" cy="0"/>
          <a:chOff x="0" y="0"/>
          <a:chExt cx="0" cy="0"/>
        </a:xfrm>
      </p:grpSpPr>
      <p:sp>
        <p:nvSpPr>
          <p:cNvPr id="4130" name="Google Shape;4130;g3d2c241e842_0_6050"/>
          <p:cNvSpPr/>
          <p:nvPr/>
        </p:nvSpPr>
        <p:spPr>
          <a:xfrm>
            <a:off x="13333548" y="2140813"/>
            <a:ext cx="2721600" cy="5578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1" name="Google Shape;4131;g3d2c241e842_0_6050"/>
          <p:cNvSpPr/>
          <p:nvPr/>
        </p:nvSpPr>
        <p:spPr>
          <a:xfrm>
            <a:off x="13514604" y="2712994"/>
            <a:ext cx="2359800" cy="4350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2" name="Google Shape;4132;g3d2c241e842_0_6050"/>
          <p:cNvSpPr/>
          <p:nvPr/>
        </p:nvSpPr>
        <p:spPr>
          <a:xfrm>
            <a:off x="2232863" y="2162252"/>
            <a:ext cx="2733900" cy="560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3" name="Google Shape;4133;g3d2c241e842_0_6050"/>
          <p:cNvSpPr/>
          <p:nvPr/>
        </p:nvSpPr>
        <p:spPr>
          <a:xfrm>
            <a:off x="5576413" y="2162225"/>
            <a:ext cx="2733900" cy="560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4" name="Google Shape;4134;g3d2c241e842_0_6050"/>
          <p:cNvSpPr/>
          <p:nvPr/>
        </p:nvSpPr>
        <p:spPr>
          <a:xfrm>
            <a:off x="10008012" y="2162227"/>
            <a:ext cx="2721600" cy="5578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5" name="Google Shape;4135;g3d2c241e842_0_605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ar-AE"/>
              <a:t>20</a:t>
            </a:fld>
            <a:endParaRPr/>
          </a:p>
        </p:txBody>
      </p:sp>
      <p:sp>
        <p:nvSpPr>
          <p:cNvPr id="4136" name="Google Shape;4136;g3d2c241e842_0_6050"/>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Clr>
                <a:schemeClr val="dk1"/>
              </a:buClr>
              <a:buSzPts val="5600"/>
              <a:buFont typeface="Arial"/>
              <a:buNone/>
            </a:pPr>
            <a:r>
              <a:rPr lang="ar-AE" sz="1800" b="1">
                <a:solidFill>
                  <a:schemeClr val="dk1"/>
                </a:solidFill>
                <a:latin typeface="Noto Sans Arabic"/>
                <a:ea typeface="Noto Sans Arabic"/>
                <a:cs typeface="Noto Sans Arabic"/>
                <a:sym typeface="Noto Sans Arabic"/>
              </a:rPr>
              <a:t>الدرس الثاني</a:t>
            </a:r>
            <a:endParaRPr sz="5000">
              <a:solidFill>
                <a:schemeClr val="dk1"/>
              </a:solidFill>
              <a:latin typeface="Noto Sans Arabic"/>
              <a:ea typeface="Noto Sans Arabic"/>
              <a:cs typeface="Noto Sans Arabic"/>
              <a:sym typeface="Noto Sans Arabic"/>
            </a:endParaRPr>
          </a:p>
          <a:p>
            <a:pPr marL="0" lvl="0" indent="0" algn="r" rtl="1">
              <a:lnSpc>
                <a:spcPct val="115000"/>
              </a:lnSpc>
              <a:spcBef>
                <a:spcPts val="1000"/>
              </a:spcBef>
              <a:spcAft>
                <a:spcPts val="0"/>
              </a:spcAft>
              <a:buClr>
                <a:schemeClr val="dk1"/>
              </a:buClr>
              <a:buSzPts val="5600"/>
              <a:buFont typeface="Arial"/>
              <a:buNone/>
            </a:pPr>
            <a:r>
              <a:rPr lang="ar-AE" sz="2000">
                <a:solidFill>
                  <a:schemeClr val="dk1"/>
                </a:solidFill>
                <a:latin typeface="Noto Sans Arabic Medium"/>
                <a:ea typeface="Noto Sans Arabic Medium"/>
                <a:cs typeface="Noto Sans Arabic Medium"/>
                <a:sym typeface="Noto Sans Arabic Medium"/>
              </a:rPr>
              <a:t>خيارات للمستخدمين المراهقين للتحكُّم في تجربتهم عبر</a:t>
            </a:r>
            <a:r>
              <a:rPr lang="ar-AE" sz="2000">
                <a:solidFill>
                  <a:schemeClr val="dk1"/>
                </a:solidFill>
              </a:rPr>
              <a:t>Facebook</a:t>
            </a:r>
            <a:r>
              <a:rPr lang="ar-AE" sz="2000">
                <a:solidFill>
                  <a:schemeClr val="dk1"/>
                </a:solidFill>
                <a:latin typeface="Noto Sans Arabic Medium"/>
                <a:ea typeface="Noto Sans Arabic Medium"/>
                <a:cs typeface="Noto Sans Arabic Medium"/>
                <a:sym typeface="Noto Sans Arabic Medium"/>
              </a:rPr>
              <a:t> و</a:t>
            </a:r>
            <a:r>
              <a:rPr lang="ar-AE" sz="2000">
                <a:solidFill>
                  <a:schemeClr val="dk1"/>
                </a:solidFill>
              </a:rPr>
              <a:t>Messenger</a:t>
            </a:r>
            <a:r>
              <a:rPr lang="ar-AE" sz="2000">
                <a:solidFill>
                  <a:schemeClr val="dk1"/>
                </a:solidFill>
                <a:latin typeface="Noto Sans Arabic Medium"/>
                <a:ea typeface="Noto Sans Arabic Medium"/>
                <a:cs typeface="Noto Sans Arabic Medium"/>
                <a:sym typeface="Noto Sans Arabic Medium"/>
              </a:rPr>
              <a:t> و</a:t>
            </a:r>
            <a:r>
              <a:rPr lang="ar-AE" sz="2000">
                <a:solidFill>
                  <a:schemeClr val="dk1"/>
                </a:solidFill>
              </a:rPr>
              <a:t>Instagram</a:t>
            </a:r>
            <a:r>
              <a:rPr lang="ar-AE" sz="2000">
                <a:solidFill>
                  <a:schemeClr val="dk1"/>
                </a:solidFill>
                <a:latin typeface="Noto Sans Arabic Medium"/>
                <a:ea typeface="Noto Sans Arabic Medium"/>
                <a:cs typeface="Noto Sans Arabic Medium"/>
                <a:sym typeface="Noto Sans Arabic Medium"/>
              </a:rPr>
              <a:t> و</a:t>
            </a:r>
            <a:r>
              <a:rPr lang="ar-AE" sz="2000">
                <a:solidFill>
                  <a:schemeClr val="dk1"/>
                </a:solidFill>
              </a:rPr>
              <a:t>WhatsApp</a:t>
            </a:r>
            <a:endParaRPr sz="100">
              <a:solidFill>
                <a:schemeClr val="dk1"/>
              </a:solidFill>
            </a:endParaRPr>
          </a:p>
          <a:p>
            <a:pPr marL="0" marR="0" lvl="0" indent="0" algn="l" rtl="0">
              <a:lnSpc>
                <a:spcPct val="100000"/>
              </a:lnSpc>
              <a:spcBef>
                <a:spcPts val="2000"/>
              </a:spcBef>
              <a:spcAft>
                <a:spcPts val="0"/>
              </a:spcAft>
              <a:buClr>
                <a:schemeClr val="dk1"/>
              </a:buClr>
              <a:buSzPts val="1200"/>
              <a:buFont typeface="Arial"/>
              <a:buNone/>
            </a:pPr>
            <a:endParaRPr b="1">
              <a:solidFill>
                <a:schemeClr val="dk1"/>
              </a:solidFill>
            </a:endParaRPr>
          </a:p>
        </p:txBody>
      </p:sp>
      <p:sp>
        <p:nvSpPr>
          <p:cNvPr id="4137" name="Google Shape;4137;g3d2c241e842_0_6050"/>
          <p:cNvSpPr txBox="1">
            <a:spLocks noGrp="1"/>
          </p:cNvSpPr>
          <p:nvPr>
            <p:ph type="ctrTitle" idx="4294967295"/>
          </p:nvPr>
        </p:nvSpPr>
        <p:spPr>
          <a:xfrm>
            <a:off x="2232888" y="8125975"/>
            <a:ext cx="6077400" cy="1169700"/>
          </a:xfrm>
          <a:prstGeom prst="rect">
            <a:avLst/>
          </a:prstGeom>
          <a:noFill/>
          <a:ln>
            <a:noFill/>
          </a:ln>
        </p:spPr>
        <p:txBody>
          <a:bodyPr spcFirstLastPara="1" wrap="square" lIns="0" tIns="0" rIns="0" bIns="0" anchor="b" anchorCtr="0">
            <a:spAutoFit/>
          </a:bodyPr>
          <a:lstStyle/>
          <a:p>
            <a:pPr marL="0" lvl="0" indent="0" algn="r" rtl="1">
              <a:lnSpc>
                <a:spcPct val="115000"/>
              </a:lnSpc>
              <a:spcBef>
                <a:spcPts val="1200"/>
              </a:spcBef>
              <a:spcAft>
                <a:spcPts val="0"/>
              </a:spcAft>
              <a:buClr>
                <a:schemeClr val="accent5"/>
              </a:buClr>
              <a:buSzPts val="1100"/>
              <a:buFont typeface="Arial"/>
              <a:buNone/>
            </a:pPr>
            <a:r>
              <a:rPr lang="ar-AE" sz="2000">
                <a:solidFill>
                  <a:srgbClr val="1A7639"/>
                </a:solidFill>
              </a:rPr>
              <a:t>يتم حظر حسابات البالغين المشبوهين من إرسال رسائل مباشرة إلى المراهقين إذا لم يكونوا من متابعينهم.</a:t>
            </a:r>
            <a:endParaRPr sz="2000">
              <a:solidFill>
                <a:srgbClr val="1A7639"/>
              </a:solidFill>
            </a:endParaRPr>
          </a:p>
          <a:p>
            <a:pPr marL="0" marR="0" lvl="0" indent="0" algn="ctr" rtl="1">
              <a:lnSpc>
                <a:spcPct val="115000"/>
              </a:lnSpc>
              <a:spcBef>
                <a:spcPts val="1200"/>
              </a:spcBef>
              <a:spcAft>
                <a:spcPts val="0"/>
              </a:spcAft>
              <a:buClr>
                <a:schemeClr val="dk1"/>
              </a:buClr>
              <a:buSzPts val="5600"/>
              <a:buFont typeface="Arial"/>
              <a:buNone/>
            </a:pPr>
            <a:endParaRPr sz="2000">
              <a:solidFill>
                <a:srgbClr val="1A7639"/>
              </a:solidFill>
            </a:endParaRPr>
          </a:p>
        </p:txBody>
      </p:sp>
      <p:sp>
        <p:nvSpPr>
          <p:cNvPr id="4138" name="Google Shape;4138;g3d2c241e842_0_6050"/>
          <p:cNvSpPr txBox="1">
            <a:spLocks noGrp="1"/>
          </p:cNvSpPr>
          <p:nvPr>
            <p:ph type="ctrTitle" idx="4294967295"/>
          </p:nvPr>
        </p:nvSpPr>
        <p:spPr>
          <a:xfrm>
            <a:off x="10522863" y="8125975"/>
            <a:ext cx="5163600" cy="1169700"/>
          </a:xfrm>
          <a:prstGeom prst="rect">
            <a:avLst/>
          </a:prstGeom>
          <a:noFill/>
          <a:ln>
            <a:noFill/>
          </a:ln>
        </p:spPr>
        <p:txBody>
          <a:bodyPr spcFirstLastPara="1" wrap="square" lIns="0" tIns="0" rIns="0" bIns="0" anchor="b" anchorCtr="0">
            <a:spAutoFit/>
          </a:bodyPr>
          <a:lstStyle/>
          <a:p>
            <a:pPr marL="0" lvl="0" indent="0" algn="r" rtl="1">
              <a:lnSpc>
                <a:spcPct val="115000"/>
              </a:lnSpc>
              <a:spcBef>
                <a:spcPts val="1200"/>
              </a:spcBef>
              <a:spcAft>
                <a:spcPts val="0"/>
              </a:spcAft>
              <a:buClr>
                <a:schemeClr val="accent5"/>
              </a:buClr>
              <a:buSzPts val="1100"/>
              <a:buFont typeface="Arial"/>
              <a:buNone/>
            </a:pPr>
            <a:r>
              <a:rPr lang="ar-AE" sz="2000"/>
              <a:t>يجب توعية المراهقين لاتخاذ مزيد من الحذر أثناء التفاعل عبر الرسائل الخاصة.</a:t>
            </a:r>
            <a:endParaRPr sz="2000"/>
          </a:p>
          <a:p>
            <a:pPr marL="0" marR="0" lvl="0" indent="0" algn="ctr" rtl="1">
              <a:lnSpc>
                <a:spcPct val="115000"/>
              </a:lnSpc>
              <a:spcBef>
                <a:spcPts val="1200"/>
              </a:spcBef>
              <a:spcAft>
                <a:spcPts val="0"/>
              </a:spcAft>
              <a:buClr>
                <a:schemeClr val="dk1"/>
              </a:buClr>
              <a:buSzPts val="5600"/>
              <a:buFont typeface="Arial"/>
              <a:buNone/>
            </a:pPr>
            <a:endParaRPr sz="2000"/>
          </a:p>
        </p:txBody>
      </p:sp>
      <p:pic>
        <p:nvPicPr>
          <p:cNvPr id="4139" name="Google Shape;4139;g3d2c241e842_0_6050"/>
          <p:cNvPicPr preferRelativeResize="0"/>
          <p:nvPr/>
        </p:nvPicPr>
        <p:blipFill rotWithShape="1">
          <a:blip r:embed="rId3">
            <a:alphaModFix/>
          </a:blip>
          <a:srcRect l="719" r="729" b="4589"/>
          <a:stretch/>
        </p:blipFill>
        <p:spPr>
          <a:xfrm>
            <a:off x="2412159" y="2469413"/>
            <a:ext cx="2375400" cy="4962600"/>
          </a:xfrm>
          <a:prstGeom prst="roundRect">
            <a:avLst>
              <a:gd name="adj" fmla="val 11723"/>
            </a:avLst>
          </a:prstGeom>
          <a:noFill/>
          <a:ln>
            <a:noFill/>
          </a:ln>
        </p:spPr>
      </p:pic>
      <p:pic>
        <p:nvPicPr>
          <p:cNvPr id="4140" name="Google Shape;4140;g3d2c241e842_0_6050"/>
          <p:cNvPicPr preferRelativeResize="0"/>
          <p:nvPr/>
        </p:nvPicPr>
        <p:blipFill rotWithShape="1">
          <a:blip r:embed="rId4">
            <a:alphaModFix/>
          </a:blip>
          <a:srcRect l="719" r="729" b="4589"/>
          <a:stretch/>
        </p:blipFill>
        <p:spPr>
          <a:xfrm>
            <a:off x="5755755" y="2469520"/>
            <a:ext cx="2375400" cy="4962600"/>
          </a:xfrm>
          <a:prstGeom prst="roundRect">
            <a:avLst>
              <a:gd name="adj" fmla="val 11723"/>
            </a:avLst>
          </a:prstGeom>
          <a:noFill/>
          <a:ln>
            <a:noFill/>
          </a:ln>
        </p:spPr>
      </p:pic>
      <p:sp>
        <p:nvSpPr>
          <p:cNvPr id="4141" name="Google Shape;4141;g3d2c241e842_0_6050"/>
          <p:cNvSpPr/>
          <p:nvPr/>
        </p:nvSpPr>
        <p:spPr>
          <a:xfrm>
            <a:off x="13509275" y="2439125"/>
            <a:ext cx="2364900" cy="6618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2" name="Google Shape;4142;g3d2c241e842_0_6050"/>
          <p:cNvPicPr preferRelativeResize="0"/>
          <p:nvPr/>
        </p:nvPicPr>
        <p:blipFill rotWithShape="1">
          <a:blip r:embed="rId5">
            <a:alphaModFix/>
          </a:blip>
          <a:srcRect l="719" t="496" r="729" b="4093"/>
          <a:stretch/>
        </p:blipFill>
        <p:spPr>
          <a:xfrm>
            <a:off x="13512126" y="2446702"/>
            <a:ext cx="2364900" cy="4940701"/>
          </a:xfrm>
          <a:prstGeom prst="rect">
            <a:avLst/>
          </a:prstGeom>
          <a:noFill/>
          <a:ln>
            <a:noFill/>
          </a:ln>
        </p:spPr>
      </p:pic>
      <p:sp>
        <p:nvSpPr>
          <p:cNvPr id="4143" name="Google Shape;4143;g3d2c241e842_0_6050"/>
          <p:cNvSpPr/>
          <p:nvPr/>
        </p:nvSpPr>
        <p:spPr>
          <a:xfrm>
            <a:off x="10186350" y="2439125"/>
            <a:ext cx="2364900" cy="6618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4" name="Google Shape;4144;g3d2c241e842_0_6050"/>
          <p:cNvPicPr preferRelativeResize="0"/>
          <p:nvPr/>
        </p:nvPicPr>
        <p:blipFill rotWithShape="1">
          <a:blip r:embed="rId6">
            <a:alphaModFix/>
          </a:blip>
          <a:srcRect l="719" t="496" r="729" b="4093"/>
          <a:stretch/>
        </p:blipFill>
        <p:spPr>
          <a:xfrm>
            <a:off x="10183371" y="2446729"/>
            <a:ext cx="2364900" cy="4940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8"/>
        <p:cNvGrpSpPr/>
        <p:nvPr/>
      </p:nvGrpSpPr>
      <p:grpSpPr>
        <a:xfrm>
          <a:off x="0" y="0"/>
          <a:ext cx="0" cy="0"/>
          <a:chOff x="0" y="0"/>
          <a:chExt cx="0" cy="0"/>
        </a:xfrm>
      </p:grpSpPr>
      <p:sp>
        <p:nvSpPr>
          <p:cNvPr id="4149" name="Google Shape;4149;p12"/>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21</a:t>
            </a:fld>
            <a:endParaRPr/>
          </a:p>
        </p:txBody>
      </p:sp>
      <p:sp>
        <p:nvSpPr>
          <p:cNvPr id="4150" name="Google Shape;4150;p12"/>
          <p:cNvSpPr txBox="1">
            <a:spLocks noGrp="1"/>
          </p:cNvSpPr>
          <p:nvPr>
            <p:ph type="ctrTitle" idx="4294967295"/>
          </p:nvPr>
        </p:nvSpPr>
        <p:spPr>
          <a:xfrm>
            <a:off x="741400" y="1472450"/>
            <a:ext cx="16830600" cy="554100"/>
          </a:xfrm>
          <a:prstGeom prst="rect">
            <a:avLst/>
          </a:prstGeom>
          <a:noFill/>
          <a:ln>
            <a:noFill/>
          </a:ln>
        </p:spPr>
        <p:txBody>
          <a:bodyPr spcFirstLastPara="1" wrap="square" lIns="0" tIns="0" rIns="0" bIns="0" anchor="b" anchorCtr="0">
            <a:spAutoFit/>
          </a:bodyPr>
          <a:lstStyle/>
          <a:p>
            <a:pPr marL="0" marR="0" lvl="0" indent="0" algn="r" rtl="1">
              <a:lnSpc>
                <a:spcPct val="115000"/>
              </a:lnSpc>
              <a:spcBef>
                <a:spcPts val="0"/>
              </a:spcBef>
              <a:spcAft>
                <a:spcPts val="2000"/>
              </a:spcAft>
              <a:buClr>
                <a:schemeClr val="dk1"/>
              </a:buClr>
              <a:buSzPts val="56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التحكُّم في تجربة ابنك المراهق عبر </a:t>
            </a:r>
            <a:r>
              <a:rPr lang="ar-AE" sz="3600" b="0" i="0" u="none" strike="noStrike" cap="none">
                <a:solidFill>
                  <a:schemeClr val="dk1"/>
                </a:solidFill>
                <a:latin typeface="Arial"/>
                <a:ea typeface="Arial"/>
                <a:cs typeface="Arial"/>
                <a:sym typeface="Arial"/>
              </a:rPr>
              <a:t>Instagram</a:t>
            </a:r>
            <a:endParaRPr sz="3600" b="0" i="0" u="none" strike="noStrike" cap="none">
              <a:solidFill>
                <a:schemeClr val="dk1"/>
              </a:solidFill>
              <a:latin typeface="Arial"/>
              <a:ea typeface="Arial"/>
              <a:cs typeface="Arial"/>
              <a:sym typeface="Arial"/>
            </a:endParaRPr>
          </a:p>
        </p:txBody>
      </p:sp>
      <p:sp>
        <p:nvSpPr>
          <p:cNvPr id="4151" name="Google Shape;4151;p12"/>
          <p:cNvSpPr/>
          <p:nvPr/>
        </p:nvSpPr>
        <p:spPr>
          <a:xfrm>
            <a:off x="9421663" y="2716450"/>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2" name="Google Shape;4152;p12"/>
          <p:cNvSpPr/>
          <p:nvPr/>
        </p:nvSpPr>
        <p:spPr>
          <a:xfrm>
            <a:off x="2617075" y="2716450"/>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3" name="Google Shape;4153;p12"/>
          <p:cNvSpPr txBox="1"/>
          <p:nvPr/>
        </p:nvSpPr>
        <p:spPr>
          <a:xfrm>
            <a:off x="9851000" y="8438325"/>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2000"/>
              <a:buFont typeface="Arial"/>
              <a:buNone/>
            </a:pPr>
            <a:r>
              <a:rPr lang="ar-AE" sz="2000" b="0" i="0" u="none" strike="noStrike" cap="none">
                <a:solidFill>
                  <a:srgbClr val="1C2B33"/>
                </a:solidFill>
                <a:latin typeface="Noto Sans Arabic"/>
                <a:ea typeface="Noto Sans Arabic"/>
                <a:cs typeface="Noto Sans Arabic"/>
                <a:sym typeface="Noto Sans Arabic"/>
              </a:rPr>
              <a:t>الحجب</a:t>
            </a:r>
            <a:endParaRPr sz="2000" b="0" i="0" u="none" strike="noStrike" cap="none">
              <a:solidFill>
                <a:srgbClr val="1C2B33"/>
              </a:solidFill>
              <a:latin typeface="Noto Sans Arabic"/>
              <a:ea typeface="Noto Sans Arabic"/>
              <a:cs typeface="Noto Sans Arabic"/>
              <a:sym typeface="Noto Sans Arabic"/>
            </a:endParaRPr>
          </a:p>
        </p:txBody>
      </p:sp>
      <p:sp>
        <p:nvSpPr>
          <p:cNvPr id="4154" name="Google Shape;4154;p12"/>
          <p:cNvSpPr txBox="1"/>
          <p:nvPr/>
        </p:nvSpPr>
        <p:spPr>
          <a:xfrm>
            <a:off x="3046350" y="8438325"/>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2000"/>
              <a:buFont typeface="Arial"/>
              <a:buNone/>
            </a:pPr>
            <a:r>
              <a:rPr lang="ar-AE" sz="2000" b="0" i="0" u="none" strike="noStrike" cap="none">
                <a:solidFill>
                  <a:srgbClr val="1C2B33"/>
                </a:solidFill>
                <a:latin typeface="Noto Sans Arabic"/>
                <a:ea typeface="Noto Sans Arabic"/>
                <a:cs typeface="Noto Sans Arabic"/>
                <a:sym typeface="Noto Sans Arabic"/>
              </a:rPr>
              <a:t>التقييد</a:t>
            </a:r>
            <a:endParaRPr sz="2000" b="0" i="0" u="none" strike="noStrike" cap="none">
              <a:solidFill>
                <a:srgbClr val="1C2B33"/>
              </a:solidFill>
              <a:latin typeface="Noto Sans Arabic"/>
              <a:ea typeface="Noto Sans Arabic"/>
              <a:cs typeface="Noto Sans Arabic"/>
              <a:sym typeface="Noto Sans Arabic"/>
            </a:endParaRPr>
          </a:p>
        </p:txBody>
      </p:sp>
      <p:pic>
        <p:nvPicPr>
          <p:cNvPr id="4155" name="Google Shape;4155;p12"/>
          <p:cNvPicPr preferRelativeResize="0"/>
          <p:nvPr/>
        </p:nvPicPr>
        <p:blipFill rotWithShape="1">
          <a:blip r:embed="rId3">
            <a:alphaModFix/>
          </a:blip>
          <a:srcRect/>
          <a:stretch/>
        </p:blipFill>
        <p:spPr>
          <a:xfrm>
            <a:off x="9577966" y="3188164"/>
            <a:ext cx="2534466" cy="4506991"/>
          </a:xfrm>
          <a:prstGeom prst="rect">
            <a:avLst/>
          </a:prstGeom>
          <a:noFill/>
          <a:ln>
            <a:noFill/>
          </a:ln>
        </p:spPr>
      </p:pic>
      <p:pic>
        <p:nvPicPr>
          <p:cNvPr id="4156" name="Google Shape;4156;p12"/>
          <p:cNvPicPr preferRelativeResize="0"/>
          <p:nvPr/>
        </p:nvPicPr>
        <p:blipFill rotWithShape="1">
          <a:blip r:embed="rId4">
            <a:alphaModFix/>
          </a:blip>
          <a:srcRect b="1710"/>
          <a:stretch/>
        </p:blipFill>
        <p:spPr>
          <a:xfrm>
            <a:off x="2756350" y="3188175"/>
            <a:ext cx="2568449" cy="4430053"/>
          </a:xfrm>
          <a:prstGeom prst="rect">
            <a:avLst/>
          </a:prstGeom>
          <a:noFill/>
          <a:ln>
            <a:noFill/>
          </a:ln>
        </p:spPr>
      </p:pic>
      <p:sp>
        <p:nvSpPr>
          <p:cNvPr id="4157" name="Google Shape;4157;p12"/>
          <p:cNvSpPr/>
          <p:nvPr/>
        </p:nvSpPr>
        <p:spPr>
          <a:xfrm>
            <a:off x="12823975" y="2716450"/>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8" name="Google Shape;4158;p12"/>
          <p:cNvSpPr txBox="1"/>
          <p:nvPr/>
        </p:nvSpPr>
        <p:spPr>
          <a:xfrm>
            <a:off x="13253350" y="8438325"/>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2000"/>
              <a:buFont typeface="Arial"/>
              <a:buNone/>
            </a:pPr>
            <a:r>
              <a:rPr lang="ar-AE" sz="2000" b="0" i="0" u="none" strike="noStrike" cap="none">
                <a:solidFill>
                  <a:srgbClr val="1C2B33"/>
                </a:solidFill>
                <a:latin typeface="Noto Sans Arabic"/>
                <a:ea typeface="Noto Sans Arabic"/>
                <a:cs typeface="Noto Sans Arabic"/>
                <a:sym typeface="Noto Sans Arabic"/>
              </a:rPr>
              <a:t>الإبلاغ</a:t>
            </a:r>
            <a:endParaRPr sz="2000" b="0" i="0" u="none" strike="noStrike" cap="none">
              <a:solidFill>
                <a:srgbClr val="1C2B33"/>
              </a:solidFill>
              <a:latin typeface="Noto Sans Arabic"/>
              <a:ea typeface="Noto Sans Arabic"/>
              <a:cs typeface="Noto Sans Arabic"/>
              <a:sym typeface="Noto Sans Arabic"/>
            </a:endParaRPr>
          </a:p>
        </p:txBody>
      </p:sp>
      <p:pic>
        <p:nvPicPr>
          <p:cNvPr id="4159" name="Google Shape;4159;p12"/>
          <p:cNvPicPr preferRelativeResize="0"/>
          <p:nvPr/>
        </p:nvPicPr>
        <p:blipFill rotWithShape="1">
          <a:blip r:embed="rId5">
            <a:alphaModFix/>
          </a:blip>
          <a:srcRect/>
          <a:stretch/>
        </p:blipFill>
        <p:spPr>
          <a:xfrm>
            <a:off x="12980225" y="3217987"/>
            <a:ext cx="2534450" cy="4447350"/>
          </a:xfrm>
          <a:prstGeom prst="rect">
            <a:avLst/>
          </a:prstGeom>
          <a:noFill/>
          <a:ln>
            <a:noFill/>
          </a:ln>
        </p:spPr>
      </p:pic>
      <p:sp>
        <p:nvSpPr>
          <p:cNvPr id="4160" name="Google Shape;4160;p12"/>
          <p:cNvSpPr/>
          <p:nvPr/>
        </p:nvSpPr>
        <p:spPr>
          <a:xfrm>
            <a:off x="6019375" y="2716438"/>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1" name="Google Shape;4161;p12"/>
          <p:cNvSpPr txBox="1"/>
          <p:nvPr/>
        </p:nvSpPr>
        <p:spPr>
          <a:xfrm>
            <a:off x="6448700" y="8438325"/>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2000"/>
              <a:buFont typeface="Arial"/>
              <a:buNone/>
            </a:pPr>
            <a:r>
              <a:rPr lang="ar-AE" sz="2000" b="0" i="0" u="none" strike="noStrike" cap="none">
                <a:solidFill>
                  <a:srgbClr val="1C2B33"/>
                </a:solidFill>
                <a:latin typeface="Noto Sans Arabic"/>
                <a:ea typeface="Noto Sans Arabic"/>
                <a:cs typeface="Noto Sans Arabic"/>
                <a:sym typeface="Noto Sans Arabic"/>
              </a:rPr>
              <a:t>الكتم</a:t>
            </a:r>
            <a:endParaRPr sz="2000" b="0" i="0" u="none" strike="noStrike" cap="none">
              <a:solidFill>
                <a:srgbClr val="1C2B33"/>
              </a:solidFill>
              <a:latin typeface="Noto Sans Arabic"/>
              <a:ea typeface="Noto Sans Arabic"/>
              <a:cs typeface="Noto Sans Arabic"/>
              <a:sym typeface="Noto Sans Arabic"/>
            </a:endParaRPr>
          </a:p>
        </p:txBody>
      </p:sp>
      <p:pic>
        <p:nvPicPr>
          <p:cNvPr id="4162" name="Google Shape;4162;p12"/>
          <p:cNvPicPr preferRelativeResize="0"/>
          <p:nvPr/>
        </p:nvPicPr>
        <p:blipFill rotWithShape="1">
          <a:blip r:embed="rId6">
            <a:alphaModFix/>
          </a:blip>
          <a:srcRect/>
          <a:stretch/>
        </p:blipFill>
        <p:spPr>
          <a:xfrm>
            <a:off x="6158710" y="3188164"/>
            <a:ext cx="2568447" cy="4506990"/>
          </a:xfrm>
          <a:prstGeom prst="rect">
            <a:avLst/>
          </a:prstGeom>
          <a:noFill/>
          <a:ln>
            <a:noFill/>
          </a:ln>
        </p:spPr>
      </p:pic>
      <p:sp>
        <p:nvSpPr>
          <p:cNvPr id="4163" name="Google Shape;4163;p12"/>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67"/>
        <p:cNvGrpSpPr/>
        <p:nvPr/>
      </p:nvGrpSpPr>
      <p:grpSpPr>
        <a:xfrm>
          <a:off x="0" y="0"/>
          <a:ext cx="0" cy="0"/>
          <a:chOff x="0" y="0"/>
          <a:chExt cx="0" cy="0"/>
        </a:xfrm>
      </p:grpSpPr>
      <p:sp>
        <p:nvSpPr>
          <p:cNvPr id="4168" name="Google Shape;4168;p15"/>
          <p:cNvSpPr/>
          <p:nvPr/>
        </p:nvSpPr>
        <p:spPr>
          <a:xfrm>
            <a:off x="3945625"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9" name="Google Shape;4169;p15"/>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22</a:t>
            </a:fld>
            <a:endParaRPr/>
          </a:p>
        </p:txBody>
      </p:sp>
      <p:sp>
        <p:nvSpPr>
          <p:cNvPr id="4170" name="Google Shape;4170;p15"/>
          <p:cNvSpPr txBox="1"/>
          <p:nvPr/>
        </p:nvSpPr>
        <p:spPr>
          <a:xfrm>
            <a:off x="11842000" y="4075800"/>
            <a:ext cx="5730000" cy="2135400"/>
          </a:xfrm>
          <a:prstGeom prst="rect">
            <a:avLst/>
          </a:prstGeom>
          <a:noFill/>
          <a:ln>
            <a:noFill/>
          </a:ln>
        </p:spPr>
        <p:txBody>
          <a:bodyPr spcFirstLastPara="1" wrap="square" lIns="0" tIns="0" rIns="0" bIns="0" anchor="ctr" anchorCtr="0">
            <a:noAutofit/>
          </a:bodyPr>
          <a:lstStyle/>
          <a:p>
            <a:pPr marL="0" marR="0" lvl="0" indent="0" algn="r" rtl="1">
              <a:lnSpc>
                <a:spcPct val="115000"/>
              </a:lnSpc>
              <a:spcBef>
                <a:spcPts val="0"/>
              </a:spcBef>
              <a:spcAft>
                <a:spcPts val="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الأوسمة والإشارات</a:t>
            </a:r>
            <a:endParaRPr sz="3600" b="0" i="0" u="none" strike="noStrike" cap="none">
              <a:solidFill>
                <a:schemeClr val="dk1"/>
              </a:solidFill>
              <a:latin typeface="Noto Sans Arabic Medium"/>
              <a:ea typeface="Noto Sans Arabic Medium"/>
              <a:cs typeface="Noto Sans Arabic Medium"/>
              <a:sym typeface="Noto Sans Arabic Medium"/>
            </a:endParaRPr>
          </a:p>
          <a:p>
            <a:pPr marL="0" marR="0" lvl="0" indent="0" algn="r" rtl="1">
              <a:lnSpc>
                <a:spcPct val="115000"/>
              </a:lnSpc>
              <a:spcBef>
                <a:spcPts val="2000"/>
              </a:spcBef>
              <a:spcAft>
                <a:spcPts val="2000"/>
              </a:spcAft>
              <a:buClr>
                <a:schemeClr val="accent5"/>
              </a:buClr>
              <a:buSzPts val="2200"/>
              <a:buFont typeface="Arial"/>
              <a:buNone/>
            </a:pPr>
            <a:r>
              <a:rPr lang="ar-AE" sz="2000" b="0" i="0" u="none" strike="noStrike" cap="none">
                <a:solidFill>
                  <a:schemeClr val="dk1"/>
                </a:solidFill>
                <a:latin typeface="Noto Sans Arabic"/>
                <a:ea typeface="Noto Sans Arabic"/>
                <a:cs typeface="Noto Sans Arabic"/>
                <a:sym typeface="Noto Sans Arabic"/>
              </a:rPr>
              <a:t>تعطيل خاصية تمكين الأشخاص من وضع وسم لابنك المراهق أو الإشارة إليه إذا لم يكن متابعاً لهم</a:t>
            </a:r>
            <a:endParaRPr sz="2000" b="0" i="0" u="none" strike="noStrike" cap="none">
              <a:solidFill>
                <a:schemeClr val="dk1"/>
              </a:solidFill>
              <a:latin typeface="Noto Sans Arabic"/>
              <a:ea typeface="Noto Sans Arabic"/>
              <a:cs typeface="Noto Sans Arabic"/>
              <a:sym typeface="Noto Sans Arabic"/>
            </a:endParaRPr>
          </a:p>
        </p:txBody>
      </p:sp>
      <p:pic>
        <p:nvPicPr>
          <p:cNvPr id="4171" name="Google Shape;4171;p15"/>
          <p:cNvPicPr preferRelativeResize="0"/>
          <p:nvPr/>
        </p:nvPicPr>
        <p:blipFill rotWithShape="1">
          <a:blip r:embed="rId3">
            <a:alphaModFix/>
          </a:blip>
          <a:srcRect l="767" r="776" b="2629"/>
          <a:stretch/>
        </p:blipFill>
        <p:spPr>
          <a:xfrm>
            <a:off x="4095325" y="2402444"/>
            <a:ext cx="2517600" cy="5373000"/>
          </a:xfrm>
          <a:prstGeom prst="roundRect">
            <a:avLst>
              <a:gd name="adj" fmla="val 11744"/>
            </a:avLst>
          </a:prstGeom>
          <a:noFill/>
          <a:ln>
            <a:noFill/>
          </a:ln>
        </p:spPr>
      </p:pic>
      <p:sp>
        <p:nvSpPr>
          <p:cNvPr id="4172" name="Google Shape;4172;p15"/>
          <p:cNvSpPr/>
          <p:nvPr/>
        </p:nvSpPr>
        <p:spPr>
          <a:xfrm>
            <a:off x="74140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73" name="Google Shape;4173;p15"/>
          <p:cNvPicPr preferRelativeResize="0"/>
          <p:nvPr/>
        </p:nvPicPr>
        <p:blipFill rotWithShape="1">
          <a:blip r:embed="rId4">
            <a:alphaModFix/>
          </a:blip>
          <a:srcRect l="738" r="748" b="2629"/>
          <a:stretch/>
        </p:blipFill>
        <p:spPr>
          <a:xfrm>
            <a:off x="891100" y="2402444"/>
            <a:ext cx="2517600" cy="5373000"/>
          </a:xfrm>
          <a:prstGeom prst="roundRect">
            <a:avLst>
              <a:gd name="adj" fmla="val 11744"/>
            </a:avLst>
          </a:prstGeom>
          <a:noFill/>
          <a:ln>
            <a:noFill/>
          </a:ln>
        </p:spPr>
      </p:pic>
      <p:sp>
        <p:nvSpPr>
          <p:cNvPr id="4174" name="Google Shape;4174;p15"/>
          <p:cNvSpPr/>
          <p:nvPr/>
        </p:nvSpPr>
        <p:spPr>
          <a:xfrm>
            <a:off x="714985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75" name="Google Shape;4175;p15"/>
          <p:cNvPicPr preferRelativeResize="0"/>
          <p:nvPr/>
        </p:nvPicPr>
        <p:blipFill rotWithShape="1">
          <a:blip r:embed="rId5">
            <a:alphaModFix/>
          </a:blip>
          <a:srcRect l="719" r="719" b="2629"/>
          <a:stretch/>
        </p:blipFill>
        <p:spPr>
          <a:xfrm>
            <a:off x="7303950" y="2393925"/>
            <a:ext cx="2517600" cy="5390100"/>
          </a:xfrm>
          <a:prstGeom prst="roundRect">
            <a:avLst>
              <a:gd name="adj" fmla="val 11744"/>
            </a:avLst>
          </a:prstGeom>
          <a:noFill/>
          <a:ln>
            <a:noFill/>
          </a:ln>
        </p:spPr>
      </p:pic>
      <p:sp>
        <p:nvSpPr>
          <p:cNvPr id="4176" name="Google Shape;4176;p15"/>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0"/>
        <p:cNvGrpSpPr/>
        <p:nvPr/>
      </p:nvGrpSpPr>
      <p:grpSpPr>
        <a:xfrm>
          <a:off x="0" y="0"/>
          <a:ext cx="0" cy="0"/>
          <a:chOff x="0" y="0"/>
          <a:chExt cx="0" cy="0"/>
        </a:xfrm>
      </p:grpSpPr>
      <p:sp>
        <p:nvSpPr>
          <p:cNvPr id="4181" name="Google Shape;4181;p16"/>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23</a:t>
            </a:fld>
            <a:endParaRPr/>
          </a:p>
        </p:txBody>
      </p:sp>
      <p:sp>
        <p:nvSpPr>
          <p:cNvPr id="4182" name="Google Shape;4182;p16"/>
          <p:cNvSpPr txBox="1">
            <a:spLocks noGrp="1"/>
          </p:cNvSpPr>
          <p:nvPr>
            <p:ph type="ctrTitle" idx="4294967295"/>
          </p:nvPr>
        </p:nvSpPr>
        <p:spPr>
          <a:xfrm>
            <a:off x="7580463" y="8173764"/>
            <a:ext cx="2816400" cy="307800"/>
          </a:xfrm>
          <a:prstGeom prst="rect">
            <a:avLst/>
          </a:prstGeom>
          <a:noFill/>
          <a:ln>
            <a:noFill/>
          </a:ln>
        </p:spPr>
        <p:txBody>
          <a:bodyPr spcFirstLastPara="1" wrap="square" lIns="0" tIns="0" rIns="0" bIns="0" anchor="b" anchorCtr="0">
            <a:spAutoFit/>
          </a:bodyPr>
          <a:lstStyle/>
          <a:p>
            <a:pPr marL="0" marR="0" lvl="0" indent="0" algn="ctr" rtl="1">
              <a:lnSpc>
                <a:spcPct val="115000"/>
              </a:lnSpc>
              <a:spcBef>
                <a:spcPts val="0"/>
              </a:spcBef>
              <a:spcAft>
                <a:spcPts val="0"/>
              </a:spcAft>
              <a:buClr>
                <a:schemeClr val="dk1"/>
              </a:buClr>
              <a:buSzPts val="5600"/>
              <a:buFont typeface="Arial"/>
              <a:buNone/>
            </a:pPr>
            <a:r>
              <a:rPr lang="ar-AE" sz="2000" b="0" i="0" u="none" strike="noStrike" cap="none">
                <a:solidFill>
                  <a:schemeClr val="dk1"/>
                </a:solidFill>
                <a:latin typeface="Noto Sans Arabic"/>
                <a:ea typeface="Noto Sans Arabic"/>
                <a:cs typeface="Noto Sans Arabic"/>
                <a:sym typeface="Noto Sans Arabic"/>
              </a:rPr>
              <a:t>أدوات للحجب والإبلاغ</a:t>
            </a:r>
            <a:endParaRPr sz="2000" b="0" i="0" u="none" strike="noStrike" cap="none">
              <a:solidFill>
                <a:schemeClr val="dk1"/>
              </a:solidFill>
              <a:latin typeface="Noto Sans Arabic"/>
              <a:ea typeface="Noto Sans Arabic"/>
              <a:cs typeface="Noto Sans Arabic"/>
              <a:sym typeface="Noto Sans Arabic"/>
            </a:endParaRPr>
          </a:p>
        </p:txBody>
      </p:sp>
      <p:grpSp>
        <p:nvGrpSpPr>
          <p:cNvPr id="4183" name="Google Shape;4183;p16"/>
          <p:cNvGrpSpPr/>
          <p:nvPr/>
        </p:nvGrpSpPr>
        <p:grpSpPr>
          <a:xfrm>
            <a:off x="7727597" y="2162249"/>
            <a:ext cx="2646665" cy="5603249"/>
            <a:chOff x="7735875" y="2904175"/>
            <a:chExt cx="2505600" cy="5304600"/>
          </a:xfrm>
        </p:grpSpPr>
        <p:sp>
          <p:nvSpPr>
            <p:cNvPr id="4184" name="Google Shape;4184;p16"/>
            <p:cNvSpPr/>
            <p:nvPr/>
          </p:nvSpPr>
          <p:spPr>
            <a:xfrm>
              <a:off x="7735875" y="2904175"/>
              <a:ext cx="2505600" cy="5304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5" name="Google Shape;4185;p16"/>
            <p:cNvSpPr/>
            <p:nvPr/>
          </p:nvSpPr>
          <p:spPr>
            <a:xfrm>
              <a:off x="7872875" y="3201175"/>
              <a:ext cx="2217600" cy="408900"/>
            </a:xfrm>
            <a:prstGeom prst="rect">
              <a:avLst/>
            </a:prstGeom>
            <a:solidFill>
              <a:srgbClr val="201F1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86" name="Google Shape;4186;p16"/>
            <p:cNvPicPr preferRelativeResize="0"/>
            <p:nvPr/>
          </p:nvPicPr>
          <p:blipFill rotWithShape="1">
            <a:blip r:embed="rId3">
              <a:alphaModFix/>
            </a:blip>
            <a:srcRect l="728" t="480" r="729" b="3447"/>
            <a:stretch/>
          </p:blipFill>
          <p:spPr>
            <a:xfrm>
              <a:off x="7872875" y="3201165"/>
              <a:ext cx="2231700" cy="4695000"/>
            </a:xfrm>
            <a:prstGeom prst="roundRect">
              <a:avLst>
                <a:gd name="adj" fmla="val 11723"/>
              </a:avLst>
            </a:prstGeom>
            <a:noFill/>
            <a:ln>
              <a:noFill/>
            </a:ln>
          </p:spPr>
        </p:pic>
      </p:grpSp>
      <p:sp>
        <p:nvSpPr>
          <p:cNvPr id="4187" name="Google Shape;4187;p16"/>
          <p:cNvSpPr txBox="1">
            <a:spLocks noGrp="1"/>
          </p:cNvSpPr>
          <p:nvPr>
            <p:ph type="ctrTitle" idx="4294967295"/>
          </p:nvPr>
        </p:nvSpPr>
        <p:spPr>
          <a:xfrm>
            <a:off x="11498988" y="8173764"/>
            <a:ext cx="4053000" cy="661800"/>
          </a:xfrm>
          <a:prstGeom prst="rect">
            <a:avLst/>
          </a:prstGeom>
          <a:noFill/>
          <a:ln>
            <a:noFill/>
          </a:ln>
        </p:spPr>
        <p:txBody>
          <a:bodyPr spcFirstLastPara="1" wrap="square" lIns="0" tIns="0" rIns="0" bIns="0" anchor="b" anchorCtr="0">
            <a:spAutoFit/>
          </a:bodyPr>
          <a:lstStyle/>
          <a:p>
            <a:pPr marL="0" marR="0" lvl="0" indent="0" algn="ctr" rtl="1">
              <a:lnSpc>
                <a:spcPct val="115000"/>
              </a:lnSpc>
              <a:spcBef>
                <a:spcPts val="0"/>
              </a:spcBef>
              <a:spcAft>
                <a:spcPts val="0"/>
              </a:spcAft>
              <a:buClr>
                <a:schemeClr val="dk1"/>
              </a:buClr>
              <a:buSzPts val="5600"/>
              <a:buFont typeface="Arial"/>
              <a:buNone/>
            </a:pPr>
            <a:r>
              <a:rPr lang="ar-AE" sz="2000" b="0" i="0" u="none" strike="noStrike" cap="none">
                <a:solidFill>
                  <a:schemeClr val="dk1"/>
                </a:solidFill>
                <a:latin typeface="Noto Sans Arabic"/>
                <a:ea typeface="Noto Sans Arabic"/>
                <a:cs typeface="Noto Sans Arabic"/>
                <a:sym typeface="Noto Sans Arabic"/>
              </a:rPr>
              <a:t>تقييد تواصُل المستخدمين البالغين غير المعروفين مع المستخدمين القاصرين</a:t>
            </a:r>
            <a:endParaRPr sz="2000" b="0" i="0" u="none" strike="noStrike" cap="none">
              <a:solidFill>
                <a:schemeClr val="dk1"/>
              </a:solidFill>
              <a:latin typeface="Noto Sans Arabic"/>
              <a:ea typeface="Noto Sans Arabic"/>
              <a:cs typeface="Noto Sans Arabic"/>
              <a:sym typeface="Noto Sans Arabic"/>
            </a:endParaRPr>
          </a:p>
        </p:txBody>
      </p:sp>
      <p:grpSp>
        <p:nvGrpSpPr>
          <p:cNvPr id="4188" name="Google Shape;4188;p16"/>
          <p:cNvGrpSpPr/>
          <p:nvPr/>
        </p:nvGrpSpPr>
        <p:grpSpPr>
          <a:xfrm>
            <a:off x="12202163" y="2162328"/>
            <a:ext cx="2646665" cy="5603249"/>
            <a:chOff x="3388900" y="2904250"/>
            <a:chExt cx="2505600" cy="5304600"/>
          </a:xfrm>
        </p:grpSpPr>
        <p:sp>
          <p:nvSpPr>
            <p:cNvPr id="4189" name="Google Shape;4189;p16"/>
            <p:cNvSpPr/>
            <p:nvPr/>
          </p:nvSpPr>
          <p:spPr>
            <a:xfrm>
              <a:off x="3388900" y="2904250"/>
              <a:ext cx="2505600" cy="5304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90" name="Google Shape;4190;p16"/>
            <p:cNvPicPr preferRelativeResize="0"/>
            <p:nvPr/>
          </p:nvPicPr>
          <p:blipFill rotWithShape="1">
            <a:blip r:embed="rId4">
              <a:alphaModFix/>
            </a:blip>
            <a:srcRect l="216" t="244" r="1241" b="1927"/>
            <a:stretch/>
          </p:blipFill>
          <p:spPr>
            <a:xfrm>
              <a:off x="3525975" y="3203075"/>
              <a:ext cx="2231700" cy="4780800"/>
            </a:xfrm>
            <a:prstGeom prst="roundRect">
              <a:avLst>
                <a:gd name="adj" fmla="val 11723"/>
              </a:avLst>
            </a:prstGeom>
            <a:noFill/>
            <a:ln>
              <a:noFill/>
            </a:ln>
          </p:spPr>
        </p:pic>
      </p:grpSp>
      <p:sp>
        <p:nvSpPr>
          <p:cNvPr id="4191" name="Google Shape;4191;p16"/>
          <p:cNvSpPr txBox="1">
            <a:spLocks noGrp="1"/>
          </p:cNvSpPr>
          <p:nvPr>
            <p:ph type="ctrTitle" idx="4294967295"/>
          </p:nvPr>
        </p:nvSpPr>
        <p:spPr>
          <a:xfrm>
            <a:off x="2987263" y="8173764"/>
            <a:ext cx="3178200" cy="661800"/>
          </a:xfrm>
          <a:prstGeom prst="rect">
            <a:avLst/>
          </a:prstGeom>
          <a:noFill/>
          <a:ln>
            <a:noFill/>
          </a:ln>
        </p:spPr>
        <p:txBody>
          <a:bodyPr spcFirstLastPara="1" wrap="square" lIns="0" tIns="0" rIns="0" bIns="0" anchor="b" anchorCtr="0">
            <a:spAutoFit/>
          </a:bodyPr>
          <a:lstStyle/>
          <a:p>
            <a:pPr marL="0" marR="0" lvl="0" indent="0" algn="ctr" rtl="1">
              <a:lnSpc>
                <a:spcPct val="115000"/>
              </a:lnSpc>
              <a:spcBef>
                <a:spcPts val="0"/>
              </a:spcBef>
              <a:spcAft>
                <a:spcPts val="0"/>
              </a:spcAft>
              <a:buClr>
                <a:schemeClr val="dk1"/>
              </a:buClr>
              <a:buSzPts val="5600"/>
              <a:buFont typeface="Arial"/>
              <a:buNone/>
            </a:pPr>
            <a:r>
              <a:rPr lang="ar-AE" sz="2000" b="0" i="0" u="none" strike="noStrike" cap="none">
                <a:solidFill>
                  <a:schemeClr val="dk1"/>
                </a:solidFill>
                <a:latin typeface="Noto Sans Arabic"/>
                <a:ea typeface="Noto Sans Arabic"/>
                <a:cs typeface="Noto Sans Arabic"/>
                <a:sym typeface="Noto Sans Arabic"/>
              </a:rPr>
              <a:t>اتخاذ إجراءات بناءً على تقارير المستخدم وسلوك المراسلة</a:t>
            </a:r>
            <a:endParaRPr sz="2000" b="0" i="0" u="none" strike="noStrike" cap="none">
              <a:solidFill>
                <a:schemeClr val="dk1"/>
              </a:solidFill>
              <a:latin typeface="Noto Sans Arabic"/>
              <a:ea typeface="Noto Sans Arabic"/>
              <a:cs typeface="Noto Sans Arabic"/>
              <a:sym typeface="Noto Sans Arabic"/>
            </a:endParaRPr>
          </a:p>
        </p:txBody>
      </p:sp>
      <p:grpSp>
        <p:nvGrpSpPr>
          <p:cNvPr id="4192" name="Google Shape;4192;p16"/>
          <p:cNvGrpSpPr/>
          <p:nvPr/>
        </p:nvGrpSpPr>
        <p:grpSpPr>
          <a:xfrm>
            <a:off x="3253035" y="2162249"/>
            <a:ext cx="2646665" cy="5603249"/>
            <a:chOff x="11964988" y="2904175"/>
            <a:chExt cx="2505600" cy="5304600"/>
          </a:xfrm>
        </p:grpSpPr>
        <p:sp>
          <p:nvSpPr>
            <p:cNvPr id="4193" name="Google Shape;4193;p16"/>
            <p:cNvSpPr/>
            <p:nvPr/>
          </p:nvSpPr>
          <p:spPr>
            <a:xfrm>
              <a:off x="11964988" y="2904175"/>
              <a:ext cx="2505600" cy="5304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94" name="Google Shape;4194;p16"/>
            <p:cNvPicPr preferRelativeResize="0"/>
            <p:nvPr/>
          </p:nvPicPr>
          <p:blipFill rotWithShape="1">
            <a:blip r:embed="rId5">
              <a:alphaModFix/>
            </a:blip>
            <a:srcRect l="729" t="240" r="729" b="3689"/>
            <a:stretch/>
          </p:blipFill>
          <p:spPr>
            <a:xfrm>
              <a:off x="12101975" y="3201165"/>
              <a:ext cx="2231700" cy="4695000"/>
            </a:xfrm>
            <a:prstGeom prst="roundRect">
              <a:avLst>
                <a:gd name="adj" fmla="val 11723"/>
              </a:avLst>
            </a:prstGeom>
            <a:noFill/>
            <a:ln>
              <a:noFill/>
            </a:ln>
          </p:spPr>
        </p:pic>
      </p:grpSp>
      <p:sp>
        <p:nvSpPr>
          <p:cNvPr id="4195" name="Google Shape;4195;p16"/>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9"/>
        <p:cNvGrpSpPr/>
        <p:nvPr/>
      </p:nvGrpSpPr>
      <p:grpSpPr>
        <a:xfrm>
          <a:off x="0" y="0"/>
          <a:ext cx="0" cy="0"/>
          <a:chOff x="0" y="0"/>
          <a:chExt cx="0" cy="0"/>
        </a:xfrm>
      </p:grpSpPr>
      <p:sp>
        <p:nvSpPr>
          <p:cNvPr id="4200" name="Google Shape;4200;p17"/>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24</a:t>
            </a:fld>
            <a:endParaRPr/>
          </a:p>
        </p:txBody>
      </p:sp>
      <p:sp>
        <p:nvSpPr>
          <p:cNvPr id="4201" name="Google Shape;4201;p17"/>
          <p:cNvSpPr txBox="1"/>
          <p:nvPr/>
        </p:nvSpPr>
        <p:spPr>
          <a:xfrm>
            <a:off x="11841999" y="3610999"/>
            <a:ext cx="5730000" cy="12468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الحد من التأثيرات السلبية عبر حملات توعوية داخل التطبيق</a:t>
            </a:r>
            <a:endParaRPr sz="1800" b="0" i="0" u="none" strike="noStrike" cap="none">
              <a:solidFill>
                <a:schemeClr val="dk1"/>
              </a:solidFill>
              <a:latin typeface="Noto Sans Arabic Medium"/>
              <a:ea typeface="Noto Sans Arabic Medium"/>
              <a:cs typeface="Noto Sans Arabic Medium"/>
              <a:sym typeface="Noto Sans Arabic Medium"/>
            </a:endParaRPr>
          </a:p>
        </p:txBody>
      </p:sp>
      <p:sp>
        <p:nvSpPr>
          <p:cNvPr id="4202" name="Google Shape;4202;p17"/>
          <p:cNvSpPr txBox="1"/>
          <p:nvPr/>
        </p:nvSpPr>
        <p:spPr>
          <a:xfrm>
            <a:off x="10739453" y="5269282"/>
            <a:ext cx="5730000" cy="1554600"/>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2000" b="0" i="0" u="none" strike="noStrike" cap="none">
                <a:solidFill>
                  <a:schemeClr val="dk1"/>
                </a:solidFill>
                <a:latin typeface="Noto Sans Arabic"/>
                <a:ea typeface="Noto Sans Arabic"/>
                <a:cs typeface="Noto Sans Arabic"/>
                <a:sym typeface="Noto Sans Arabic"/>
              </a:rPr>
              <a:t>تعمل إشعارات السلامة على تنبيه المستخدمين المراهقين حول أي نشاط مشبوه وتشجيعهم على استخدام خاصية الحجب أو الإبلاغ أو التجاهل أو التقييد عندما لا يبدو الأمر على ما يرام.</a:t>
            </a:r>
            <a:endParaRPr sz="2000" b="0" i="0" u="none" strike="noStrike" cap="none">
              <a:solidFill>
                <a:schemeClr val="dk1"/>
              </a:solidFill>
              <a:latin typeface="Noto Sans Arabic"/>
              <a:ea typeface="Noto Sans Arabic"/>
              <a:cs typeface="Noto Sans Arabic"/>
              <a:sym typeface="Noto Sans Arabic"/>
            </a:endParaRPr>
          </a:p>
        </p:txBody>
      </p:sp>
      <p:grpSp>
        <p:nvGrpSpPr>
          <p:cNvPr id="4203" name="Google Shape;4203;p17"/>
          <p:cNvGrpSpPr/>
          <p:nvPr/>
        </p:nvGrpSpPr>
        <p:grpSpPr>
          <a:xfrm>
            <a:off x="16867316" y="5475405"/>
            <a:ext cx="704692" cy="565137"/>
            <a:chOff x="14105566" y="7674250"/>
            <a:chExt cx="708660" cy="568320"/>
          </a:xfrm>
        </p:grpSpPr>
        <p:sp>
          <p:nvSpPr>
            <p:cNvPr id="4204" name="Google Shape;4204;p17"/>
            <p:cNvSpPr/>
            <p:nvPr/>
          </p:nvSpPr>
          <p:spPr>
            <a:xfrm>
              <a:off x="14105566" y="7674250"/>
              <a:ext cx="708660" cy="568320"/>
            </a:xfrm>
            <a:custGeom>
              <a:avLst/>
              <a:gdLst/>
              <a:ahLst/>
              <a:cxnLst/>
              <a:rect l="l" t="t" r="r" b="b"/>
              <a:pathLst>
                <a:path w="70866" h="56832" extrusionOk="0">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05" name="Google Shape;4205;p17"/>
            <p:cNvSpPr/>
            <p:nvPr/>
          </p:nvSpPr>
          <p:spPr>
            <a:xfrm>
              <a:off x="14446121" y="7811650"/>
              <a:ext cx="27550" cy="293370"/>
            </a:xfrm>
            <a:custGeom>
              <a:avLst/>
              <a:gdLst/>
              <a:ahLst/>
              <a:cxnLst/>
              <a:rect l="l" t="t" r="r" b="b"/>
              <a:pathLst>
                <a:path w="2755" h="29337" extrusionOk="0">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06" name="Google Shape;4206;p17"/>
            <p:cNvSpPr/>
            <p:nvPr/>
          </p:nvSpPr>
          <p:spPr>
            <a:xfrm>
              <a:off x="14446121" y="8132500"/>
              <a:ext cx="27550" cy="36709"/>
            </a:xfrm>
            <a:custGeom>
              <a:avLst/>
              <a:gdLst/>
              <a:ahLst/>
              <a:cxnLst/>
              <a:rect l="l" t="t" r="r" b="b"/>
              <a:pathLst>
                <a:path w="2755" h="3670" extrusionOk="0">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4207" name="Google Shape;4207;p17"/>
          <p:cNvSpPr/>
          <p:nvPr/>
        </p:nvSpPr>
        <p:spPr>
          <a:xfrm>
            <a:off x="2108201" y="2043151"/>
            <a:ext cx="29292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8" name="Google Shape;4208;p17"/>
          <p:cNvSpPr/>
          <p:nvPr/>
        </p:nvSpPr>
        <p:spPr>
          <a:xfrm>
            <a:off x="2289100" y="2449050"/>
            <a:ext cx="2567400" cy="494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09" name="Google Shape;4209;p17"/>
          <p:cNvPicPr preferRelativeResize="0"/>
          <p:nvPr/>
        </p:nvPicPr>
        <p:blipFill rotWithShape="1">
          <a:blip r:embed="rId3">
            <a:alphaModFix/>
          </a:blip>
          <a:srcRect l="216" t="479" r="1241" b="3661"/>
          <a:stretch/>
        </p:blipFill>
        <p:spPr>
          <a:xfrm>
            <a:off x="2289100" y="2449058"/>
            <a:ext cx="2567400" cy="5388900"/>
          </a:xfrm>
          <a:prstGeom prst="roundRect">
            <a:avLst>
              <a:gd name="adj" fmla="val 11723"/>
            </a:avLst>
          </a:prstGeom>
          <a:noFill/>
          <a:ln>
            <a:noFill/>
          </a:ln>
        </p:spPr>
      </p:pic>
      <p:sp>
        <p:nvSpPr>
          <p:cNvPr id="4210" name="Google Shape;4210;p17"/>
          <p:cNvSpPr/>
          <p:nvPr/>
        </p:nvSpPr>
        <p:spPr>
          <a:xfrm>
            <a:off x="5825126" y="2043151"/>
            <a:ext cx="29292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1" name="Google Shape;4211;p17"/>
          <p:cNvSpPr/>
          <p:nvPr/>
        </p:nvSpPr>
        <p:spPr>
          <a:xfrm>
            <a:off x="6006025" y="2493750"/>
            <a:ext cx="2567400" cy="877500"/>
          </a:xfrm>
          <a:prstGeom prst="rect">
            <a:avLst/>
          </a:prstGeom>
          <a:solidFill>
            <a:srgbClr val="CCCCC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12" name="Google Shape;4212;p17"/>
          <p:cNvPicPr preferRelativeResize="0"/>
          <p:nvPr/>
        </p:nvPicPr>
        <p:blipFill rotWithShape="1">
          <a:blip r:embed="rId4">
            <a:alphaModFix/>
          </a:blip>
          <a:srcRect l="-147" t="341" r="1596" b="2068"/>
          <a:stretch/>
        </p:blipFill>
        <p:spPr>
          <a:xfrm>
            <a:off x="6006023" y="2493750"/>
            <a:ext cx="2567400" cy="5486400"/>
          </a:xfrm>
          <a:prstGeom prst="roundRect">
            <a:avLst>
              <a:gd name="adj" fmla="val 11723"/>
            </a:avLst>
          </a:prstGeom>
          <a:noFill/>
          <a:ln>
            <a:noFill/>
          </a:ln>
        </p:spPr>
      </p:pic>
      <p:sp>
        <p:nvSpPr>
          <p:cNvPr id="4213" name="Google Shape;4213;p1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7"/>
        <p:cNvGrpSpPr/>
        <p:nvPr/>
      </p:nvGrpSpPr>
      <p:grpSpPr>
        <a:xfrm>
          <a:off x="0" y="0"/>
          <a:ext cx="0" cy="0"/>
          <a:chOff x="0" y="0"/>
          <a:chExt cx="0" cy="0"/>
        </a:xfrm>
      </p:grpSpPr>
      <p:sp>
        <p:nvSpPr>
          <p:cNvPr id="4218" name="Google Shape;4218;p18"/>
          <p:cNvSpPr/>
          <p:nvPr/>
        </p:nvSpPr>
        <p:spPr>
          <a:xfrm>
            <a:off x="8280688" y="2043150"/>
            <a:ext cx="30660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9" name="Google Shape;4219;p18"/>
          <p:cNvSpPr/>
          <p:nvPr/>
        </p:nvSpPr>
        <p:spPr>
          <a:xfrm>
            <a:off x="4497575" y="2043150"/>
            <a:ext cx="30660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0" name="Google Shape;4220;p18"/>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25</a:t>
            </a:fld>
            <a:endParaRPr/>
          </a:p>
        </p:txBody>
      </p:sp>
      <p:pic>
        <p:nvPicPr>
          <p:cNvPr id="4221" name="Google Shape;4221;p18"/>
          <p:cNvPicPr preferRelativeResize="0"/>
          <p:nvPr/>
        </p:nvPicPr>
        <p:blipFill rotWithShape="1">
          <a:blip r:embed="rId3">
            <a:alphaModFix/>
          </a:blip>
          <a:srcRect l="1596" r="1596" b="3651"/>
          <a:stretch/>
        </p:blipFill>
        <p:spPr>
          <a:xfrm>
            <a:off x="4628425" y="2356211"/>
            <a:ext cx="2804100" cy="5574600"/>
          </a:xfrm>
          <a:prstGeom prst="roundRect">
            <a:avLst>
              <a:gd name="adj" fmla="val 11723"/>
            </a:avLst>
          </a:prstGeom>
          <a:noFill/>
          <a:ln>
            <a:noFill/>
          </a:ln>
        </p:spPr>
      </p:pic>
      <p:pic>
        <p:nvPicPr>
          <p:cNvPr id="4222" name="Google Shape;4222;p18"/>
          <p:cNvPicPr preferRelativeResize="0"/>
          <p:nvPr/>
        </p:nvPicPr>
        <p:blipFill rotWithShape="1">
          <a:blip r:embed="rId4">
            <a:alphaModFix/>
          </a:blip>
          <a:srcRect l="1596" r="1596" b="3651"/>
          <a:stretch/>
        </p:blipFill>
        <p:spPr>
          <a:xfrm>
            <a:off x="8425976" y="2356359"/>
            <a:ext cx="2804100" cy="5574300"/>
          </a:xfrm>
          <a:prstGeom prst="roundRect">
            <a:avLst>
              <a:gd name="adj" fmla="val 11723"/>
            </a:avLst>
          </a:prstGeom>
          <a:noFill/>
          <a:ln>
            <a:noFill/>
          </a:ln>
        </p:spPr>
      </p:pic>
      <p:sp>
        <p:nvSpPr>
          <p:cNvPr id="4223" name="Google Shape;4223;p18"/>
          <p:cNvSpPr txBox="1"/>
          <p:nvPr/>
        </p:nvSpPr>
        <p:spPr>
          <a:xfrm>
            <a:off x="13340800" y="4192400"/>
            <a:ext cx="4231200" cy="5541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الكلمات المخفية</a:t>
            </a:r>
            <a:endParaRPr sz="1800" b="0" i="0" u="none" strike="noStrike" cap="none">
              <a:solidFill>
                <a:schemeClr val="dk1"/>
              </a:solidFill>
              <a:latin typeface="Noto Sans Arabic Medium"/>
              <a:ea typeface="Noto Sans Arabic Medium"/>
              <a:cs typeface="Noto Sans Arabic Medium"/>
              <a:sym typeface="Noto Sans Arabic Medium"/>
            </a:endParaRPr>
          </a:p>
        </p:txBody>
      </p:sp>
      <p:sp>
        <p:nvSpPr>
          <p:cNvPr id="4224" name="Google Shape;4224;p18"/>
          <p:cNvSpPr txBox="1"/>
          <p:nvPr/>
        </p:nvSpPr>
        <p:spPr>
          <a:xfrm>
            <a:off x="12523300" y="5090325"/>
            <a:ext cx="4158600" cy="846600"/>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a:ea typeface="Noto Sans Arabic"/>
                <a:cs typeface="Noto Sans Arabic"/>
                <a:sym typeface="Noto Sans Arabic"/>
              </a:rPr>
              <a:t>حماية المراهقين من رؤية الرسائل المباشرة ومشاهدة التعليقات المسيئة</a:t>
            </a:r>
            <a:endParaRPr sz="2000" b="0" i="0" u="none" strike="noStrike" cap="none">
              <a:solidFill>
                <a:schemeClr val="dk1"/>
              </a:solidFill>
              <a:latin typeface="Noto Sans Arabic"/>
              <a:ea typeface="Noto Sans Arabic"/>
              <a:cs typeface="Noto Sans Arabic"/>
              <a:sym typeface="Noto Sans Arabic"/>
            </a:endParaRPr>
          </a:p>
        </p:txBody>
      </p:sp>
      <p:grpSp>
        <p:nvGrpSpPr>
          <p:cNvPr id="4225" name="Google Shape;4225;p18"/>
          <p:cNvGrpSpPr/>
          <p:nvPr/>
        </p:nvGrpSpPr>
        <p:grpSpPr>
          <a:xfrm>
            <a:off x="16956973" y="5180048"/>
            <a:ext cx="615025" cy="667176"/>
            <a:chOff x="3702130" y="7619180"/>
            <a:chExt cx="625470" cy="678300"/>
          </a:xfrm>
        </p:grpSpPr>
        <p:sp>
          <p:nvSpPr>
            <p:cNvPr id="4226" name="Google Shape;4226;p18"/>
            <p:cNvSpPr/>
            <p:nvPr/>
          </p:nvSpPr>
          <p:spPr>
            <a:xfrm>
              <a:off x="3702130" y="7619180"/>
              <a:ext cx="625470" cy="678300"/>
            </a:xfrm>
            <a:custGeom>
              <a:avLst/>
              <a:gdLst/>
              <a:ahLst/>
              <a:cxnLst/>
              <a:rect l="l" t="t" r="r" b="b"/>
              <a:pathLst>
                <a:path w="62547" h="67830" extrusionOk="0">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27" name="Google Shape;4227;p18"/>
            <p:cNvSpPr/>
            <p:nvPr/>
          </p:nvSpPr>
          <p:spPr>
            <a:xfrm>
              <a:off x="3854150" y="7776610"/>
              <a:ext cx="338960" cy="245870"/>
            </a:xfrm>
            <a:custGeom>
              <a:avLst/>
              <a:gdLst/>
              <a:ahLst/>
              <a:cxnLst/>
              <a:rect l="l" t="t" r="r" b="b"/>
              <a:pathLst>
                <a:path w="33896" h="24587" extrusionOk="0">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4228" name="Google Shape;4228;p18"/>
          <p:cNvSpPr/>
          <p:nvPr/>
        </p:nvSpPr>
        <p:spPr>
          <a:xfrm>
            <a:off x="714450" y="2043150"/>
            <a:ext cx="30660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29" name="Google Shape;4229;p18"/>
          <p:cNvPicPr preferRelativeResize="0"/>
          <p:nvPr/>
        </p:nvPicPr>
        <p:blipFill rotWithShape="1">
          <a:blip r:embed="rId5">
            <a:alphaModFix/>
          </a:blip>
          <a:srcRect l="1597" r="1597" b="3651"/>
          <a:stretch/>
        </p:blipFill>
        <p:spPr>
          <a:xfrm>
            <a:off x="831250" y="2259736"/>
            <a:ext cx="2804100" cy="5574600"/>
          </a:xfrm>
          <a:prstGeom prst="roundRect">
            <a:avLst>
              <a:gd name="adj" fmla="val 11723"/>
            </a:avLst>
          </a:prstGeom>
          <a:noFill/>
          <a:ln>
            <a:noFill/>
          </a:ln>
        </p:spPr>
      </p:pic>
      <p:sp>
        <p:nvSpPr>
          <p:cNvPr id="4230" name="Google Shape;4230;p18"/>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4"/>
        <p:cNvGrpSpPr/>
        <p:nvPr/>
      </p:nvGrpSpPr>
      <p:grpSpPr>
        <a:xfrm>
          <a:off x="0" y="0"/>
          <a:ext cx="0" cy="0"/>
          <a:chOff x="0" y="0"/>
          <a:chExt cx="0" cy="0"/>
        </a:xfrm>
      </p:grpSpPr>
      <p:sp>
        <p:nvSpPr>
          <p:cNvPr id="4235" name="Google Shape;4235;p19"/>
          <p:cNvSpPr/>
          <p:nvPr/>
        </p:nvSpPr>
        <p:spPr>
          <a:xfrm>
            <a:off x="9569375" y="2700575"/>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6" name="Google Shape;4236;p19"/>
          <p:cNvSpPr/>
          <p:nvPr/>
        </p:nvSpPr>
        <p:spPr>
          <a:xfrm>
            <a:off x="3684125" y="2737525"/>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7" name="Google Shape;4237;p19"/>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26</a:t>
            </a:fld>
            <a:endParaRPr/>
          </a:p>
        </p:txBody>
      </p:sp>
      <p:sp>
        <p:nvSpPr>
          <p:cNvPr id="4238" name="Google Shape;4238;p19"/>
          <p:cNvSpPr/>
          <p:nvPr/>
        </p:nvSpPr>
        <p:spPr>
          <a:xfrm>
            <a:off x="3837525" y="2997225"/>
            <a:ext cx="2121900" cy="10365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39" name="Google Shape;4239;p19"/>
          <p:cNvPicPr preferRelativeResize="0"/>
          <p:nvPr/>
        </p:nvPicPr>
        <p:blipFill rotWithShape="1">
          <a:blip r:embed="rId3">
            <a:alphaModFix/>
          </a:blip>
          <a:srcRect l="1606" t="658" r="1597" b="2574"/>
          <a:stretch/>
        </p:blipFill>
        <p:spPr>
          <a:xfrm>
            <a:off x="3837500" y="2996350"/>
            <a:ext cx="2121900" cy="4236900"/>
          </a:xfrm>
          <a:prstGeom prst="roundRect">
            <a:avLst>
              <a:gd name="adj" fmla="val 11723"/>
            </a:avLst>
          </a:prstGeom>
          <a:noFill/>
          <a:ln>
            <a:noFill/>
          </a:ln>
        </p:spPr>
      </p:pic>
      <p:sp>
        <p:nvSpPr>
          <p:cNvPr id="4240" name="Google Shape;4240;p19"/>
          <p:cNvSpPr/>
          <p:nvPr/>
        </p:nvSpPr>
        <p:spPr>
          <a:xfrm>
            <a:off x="9722613" y="2997225"/>
            <a:ext cx="2121900" cy="10365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41" name="Google Shape;4241;p19"/>
          <p:cNvPicPr preferRelativeResize="0"/>
          <p:nvPr/>
        </p:nvPicPr>
        <p:blipFill rotWithShape="1">
          <a:blip r:embed="rId4">
            <a:alphaModFix/>
          </a:blip>
          <a:srcRect l="1606" r="1597" b="3232"/>
          <a:stretch/>
        </p:blipFill>
        <p:spPr>
          <a:xfrm>
            <a:off x="9722775" y="2996425"/>
            <a:ext cx="2121900" cy="4236900"/>
          </a:xfrm>
          <a:prstGeom prst="roundRect">
            <a:avLst>
              <a:gd name="adj" fmla="val 11723"/>
            </a:avLst>
          </a:prstGeom>
          <a:noFill/>
          <a:ln>
            <a:noFill/>
          </a:ln>
        </p:spPr>
      </p:pic>
      <p:sp>
        <p:nvSpPr>
          <p:cNvPr id="4242" name="Google Shape;4242;p19"/>
          <p:cNvSpPr txBox="1"/>
          <p:nvPr/>
        </p:nvSpPr>
        <p:spPr>
          <a:xfrm>
            <a:off x="12273700" y="4192400"/>
            <a:ext cx="5298300" cy="5541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تشجيع التفاعلات الإيجابية</a:t>
            </a:r>
            <a:endParaRPr sz="1800" b="0" i="0" u="none" strike="noStrike" cap="none">
              <a:solidFill>
                <a:schemeClr val="dk1"/>
              </a:solidFill>
              <a:latin typeface="Noto Sans Arabic Medium"/>
              <a:ea typeface="Noto Sans Arabic Medium"/>
              <a:cs typeface="Noto Sans Arabic Medium"/>
              <a:sym typeface="Noto Sans Arabic Medium"/>
            </a:endParaRPr>
          </a:p>
        </p:txBody>
      </p:sp>
      <p:sp>
        <p:nvSpPr>
          <p:cNvPr id="4243" name="Google Shape;4243;p19"/>
          <p:cNvSpPr txBox="1"/>
          <p:nvPr/>
        </p:nvSpPr>
        <p:spPr>
          <a:xfrm>
            <a:off x="13522088" y="5267318"/>
            <a:ext cx="3153900" cy="492600"/>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a:ea typeface="Noto Sans Arabic"/>
                <a:cs typeface="Noto Sans Arabic"/>
                <a:sym typeface="Noto Sans Arabic"/>
              </a:rPr>
              <a:t>التعليقات المثبّتة</a:t>
            </a:r>
            <a:endParaRPr sz="1400" b="0" i="0" u="none" strike="noStrike" cap="none">
              <a:solidFill>
                <a:srgbClr val="000000"/>
              </a:solidFill>
              <a:latin typeface="Noto Sans Arabic"/>
              <a:ea typeface="Noto Sans Arabic"/>
              <a:cs typeface="Noto Sans Arabic"/>
              <a:sym typeface="Noto Sans Arabic"/>
            </a:endParaRPr>
          </a:p>
        </p:txBody>
      </p:sp>
      <p:grpSp>
        <p:nvGrpSpPr>
          <p:cNvPr id="4244" name="Google Shape;4244;p19"/>
          <p:cNvGrpSpPr/>
          <p:nvPr/>
        </p:nvGrpSpPr>
        <p:grpSpPr>
          <a:xfrm>
            <a:off x="16923887" y="5217165"/>
            <a:ext cx="615023" cy="592905"/>
            <a:chOff x="1624597" y="554286"/>
            <a:chExt cx="68453" cy="65989"/>
          </a:xfrm>
        </p:grpSpPr>
        <p:sp>
          <p:nvSpPr>
            <p:cNvPr id="4245" name="Google Shape;4245;p19"/>
            <p:cNvSpPr/>
            <p:nvPr/>
          </p:nvSpPr>
          <p:spPr>
            <a:xfrm>
              <a:off x="1624597" y="554286"/>
              <a:ext cx="68453" cy="65989"/>
            </a:xfrm>
            <a:custGeom>
              <a:avLst/>
              <a:gdLst/>
              <a:ahLst/>
              <a:cxnLst/>
              <a:rect l="l" t="t" r="r" b="b"/>
              <a:pathLst>
                <a:path w="68453" h="65989" extrusionOk="0">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46" name="Google Shape;4246;p19"/>
            <p:cNvSpPr/>
            <p:nvPr/>
          </p:nvSpPr>
          <p:spPr>
            <a:xfrm>
              <a:off x="1654242" y="574452"/>
              <a:ext cx="10071" cy="10083"/>
            </a:xfrm>
            <a:custGeom>
              <a:avLst/>
              <a:gdLst/>
              <a:ahLst/>
              <a:cxnLst/>
              <a:rect l="l" t="t" r="r" b="b"/>
              <a:pathLst>
                <a:path w="10071" h="10083" extrusionOk="0">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47" name="Google Shape;4247;p19"/>
            <p:cNvSpPr/>
            <p:nvPr/>
          </p:nvSpPr>
          <p:spPr>
            <a:xfrm>
              <a:off x="1639583" y="574452"/>
              <a:ext cx="10071" cy="10083"/>
            </a:xfrm>
            <a:custGeom>
              <a:avLst/>
              <a:gdLst/>
              <a:ahLst/>
              <a:cxnLst/>
              <a:rect l="l" t="t" r="r" b="b"/>
              <a:pathLst>
                <a:path w="10071" h="10083" extrusionOk="0">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48" name="Google Shape;4248;p19"/>
            <p:cNvSpPr/>
            <p:nvPr/>
          </p:nvSpPr>
          <p:spPr>
            <a:xfrm>
              <a:off x="1668914" y="574452"/>
              <a:ext cx="10071" cy="10083"/>
            </a:xfrm>
            <a:custGeom>
              <a:avLst/>
              <a:gdLst/>
              <a:ahLst/>
              <a:cxnLst/>
              <a:rect l="l" t="t" r="r" b="b"/>
              <a:pathLst>
                <a:path w="10071" h="10083" extrusionOk="0">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4249" name="Google Shape;4249;p19"/>
          <p:cNvSpPr/>
          <p:nvPr/>
        </p:nvSpPr>
        <p:spPr>
          <a:xfrm>
            <a:off x="741425" y="2737525"/>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0" name="Google Shape;4250;p19"/>
          <p:cNvSpPr/>
          <p:nvPr/>
        </p:nvSpPr>
        <p:spPr>
          <a:xfrm>
            <a:off x="894663" y="2997225"/>
            <a:ext cx="2121900" cy="10365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1" name="Google Shape;4251;p19"/>
          <p:cNvPicPr preferRelativeResize="0"/>
          <p:nvPr/>
        </p:nvPicPr>
        <p:blipFill rotWithShape="1">
          <a:blip r:embed="rId5">
            <a:alphaModFix/>
          </a:blip>
          <a:srcRect l="1606" r="1597" b="3232"/>
          <a:stretch/>
        </p:blipFill>
        <p:spPr>
          <a:xfrm>
            <a:off x="894750" y="2996350"/>
            <a:ext cx="2121900" cy="4236900"/>
          </a:xfrm>
          <a:prstGeom prst="roundRect">
            <a:avLst>
              <a:gd name="adj" fmla="val 11723"/>
            </a:avLst>
          </a:prstGeom>
          <a:noFill/>
          <a:ln>
            <a:noFill/>
          </a:ln>
        </p:spPr>
      </p:pic>
      <p:sp>
        <p:nvSpPr>
          <p:cNvPr id="4252" name="Google Shape;4252;p19"/>
          <p:cNvSpPr/>
          <p:nvPr/>
        </p:nvSpPr>
        <p:spPr>
          <a:xfrm>
            <a:off x="6626825" y="2737513"/>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3" name="Google Shape;4253;p19"/>
          <p:cNvSpPr/>
          <p:nvPr/>
        </p:nvSpPr>
        <p:spPr>
          <a:xfrm>
            <a:off x="6780113" y="2997225"/>
            <a:ext cx="2121900" cy="10365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4" name="Google Shape;4254;p19"/>
          <p:cNvPicPr preferRelativeResize="0"/>
          <p:nvPr/>
        </p:nvPicPr>
        <p:blipFill rotWithShape="1">
          <a:blip r:embed="rId6">
            <a:alphaModFix/>
          </a:blip>
          <a:srcRect l="1606" r="1597" b="3241"/>
          <a:stretch/>
        </p:blipFill>
        <p:spPr>
          <a:xfrm>
            <a:off x="6780125" y="2996250"/>
            <a:ext cx="2121900" cy="4236900"/>
          </a:xfrm>
          <a:prstGeom prst="roundRect">
            <a:avLst>
              <a:gd name="adj" fmla="val 11723"/>
            </a:avLst>
          </a:prstGeom>
          <a:noFill/>
          <a:ln>
            <a:noFill/>
          </a:ln>
        </p:spPr>
      </p:pic>
      <p:sp>
        <p:nvSpPr>
          <p:cNvPr id="4255" name="Google Shape;4255;p19"/>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9"/>
        <p:cNvGrpSpPr/>
        <p:nvPr/>
      </p:nvGrpSpPr>
      <p:grpSpPr>
        <a:xfrm>
          <a:off x="0" y="0"/>
          <a:ext cx="0" cy="0"/>
          <a:chOff x="0" y="0"/>
          <a:chExt cx="0" cy="0"/>
        </a:xfrm>
      </p:grpSpPr>
      <p:sp>
        <p:nvSpPr>
          <p:cNvPr id="4260" name="Google Shape;4260;g3d362db72e3_0_265"/>
          <p:cNvSpPr txBox="1"/>
          <p:nvPr/>
        </p:nvSpPr>
        <p:spPr>
          <a:xfrm>
            <a:off x="1295650" y="1951650"/>
            <a:ext cx="6985200" cy="35970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endParaRPr sz="3200" b="1">
              <a:solidFill>
                <a:schemeClr val="dk1"/>
              </a:solidFill>
              <a:latin typeface="Helvetica Neue"/>
              <a:ea typeface="Helvetica Neue"/>
              <a:cs typeface="Helvetica Neue"/>
              <a:sym typeface="Helvetica Neue"/>
            </a:endParaRPr>
          </a:p>
          <a:p>
            <a:pPr marL="0" lvl="0" indent="0" algn="r" rtl="1">
              <a:spcBef>
                <a:spcPts val="2000"/>
              </a:spcBef>
              <a:spcAft>
                <a:spcPts val="0"/>
              </a:spcAft>
              <a:buNone/>
            </a:pPr>
            <a:r>
              <a:rPr lang="ar-AE" sz="3200" b="1">
                <a:solidFill>
                  <a:schemeClr val="dk1"/>
                </a:solidFill>
                <a:latin typeface="Instagram Sans"/>
                <a:ea typeface="Instagram Sans"/>
                <a:cs typeface="Instagram Sans"/>
                <a:sym typeface="Instagram Sans"/>
              </a:rPr>
              <a:t>التوعية حول ميزة "حسابات المراهقين":</a:t>
            </a:r>
            <a:endParaRPr sz="1800">
              <a:solidFill>
                <a:schemeClr val="dk1"/>
              </a:solidFill>
              <a:latin typeface="Instagram Sans"/>
              <a:ea typeface="Instagram Sans"/>
              <a:cs typeface="Instagram Sans"/>
              <a:sym typeface="Instagram Sans"/>
            </a:endParaRPr>
          </a:p>
          <a:p>
            <a:pPr marL="0" lvl="0" indent="0" algn="r" rtl="1">
              <a:lnSpc>
                <a:spcPct val="115000"/>
              </a:lnSpc>
              <a:spcBef>
                <a:spcPts val="2000"/>
              </a:spcBef>
              <a:spcAft>
                <a:spcPts val="0"/>
              </a:spcAft>
              <a:buClr>
                <a:schemeClr val="dk1"/>
              </a:buClr>
              <a:buSzPts val="1100"/>
              <a:buFont typeface="Arial"/>
              <a:buNone/>
            </a:pPr>
            <a:r>
              <a:rPr lang="ar-AE" sz="2300">
                <a:solidFill>
                  <a:schemeClr val="dk1"/>
                </a:solidFill>
                <a:latin typeface="Instagram Sans"/>
                <a:ea typeface="Instagram Sans"/>
                <a:cs typeface="Instagram Sans"/>
                <a:sym typeface="Instagram Sans"/>
              </a:rPr>
              <a:t>يمكن للمراهقين الوصول إلى معلومات من داخل صفحة إعدادات الأمان الخاصة بهم للتعرف على كيفية عمل حسابات المراهقين ودور الإشراف في تحسين تجربتهم.</a:t>
            </a:r>
            <a:endParaRPr sz="2300">
              <a:solidFill>
                <a:schemeClr val="dk1"/>
              </a:solidFill>
              <a:latin typeface="Instagram Sans"/>
              <a:ea typeface="Instagram Sans"/>
              <a:cs typeface="Instagram Sans"/>
              <a:sym typeface="Instagram Sans"/>
            </a:endParaRPr>
          </a:p>
          <a:p>
            <a:pPr marL="0" lvl="0" indent="0" algn="l" rtl="0">
              <a:spcBef>
                <a:spcPts val="1200"/>
              </a:spcBef>
              <a:spcAft>
                <a:spcPts val="2000"/>
              </a:spcAft>
              <a:buNone/>
            </a:pPr>
            <a:endParaRPr sz="2300">
              <a:solidFill>
                <a:schemeClr val="dk1"/>
              </a:solidFill>
              <a:latin typeface="Instagram Sans"/>
              <a:ea typeface="Instagram Sans"/>
              <a:cs typeface="Instagram Sans"/>
              <a:sym typeface="Instagram Sans"/>
            </a:endParaRPr>
          </a:p>
        </p:txBody>
      </p:sp>
      <p:sp>
        <p:nvSpPr>
          <p:cNvPr id="4261" name="Google Shape;4261;g3d362db72e3_0_265"/>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ar-AE" sz="1000">
                <a:solidFill>
                  <a:schemeClr val="dk1"/>
                </a:solidFill>
                <a:latin typeface="Instagram Sans"/>
                <a:ea typeface="Instagram Sans"/>
                <a:cs typeface="Instagram Sans"/>
                <a:sym typeface="Instagram Sans"/>
              </a:rPr>
              <a:t>*image mocks may not be final </a:t>
            </a:r>
            <a:endParaRPr sz="1000">
              <a:solidFill>
                <a:schemeClr val="dk1"/>
              </a:solidFill>
              <a:latin typeface="Instagram Sans"/>
              <a:ea typeface="Instagram Sans"/>
              <a:cs typeface="Instagram Sans"/>
              <a:sym typeface="Instagram Sans"/>
            </a:endParaRPr>
          </a:p>
        </p:txBody>
      </p:sp>
      <p:pic>
        <p:nvPicPr>
          <p:cNvPr id="4262" name="Google Shape;4262;g3d362db72e3_0_265"/>
          <p:cNvPicPr preferRelativeResize="0"/>
          <p:nvPr/>
        </p:nvPicPr>
        <p:blipFill rotWithShape="1">
          <a:blip r:embed="rId3">
            <a:alphaModFix/>
          </a:blip>
          <a:srcRect b="40930"/>
          <a:stretch/>
        </p:blipFill>
        <p:spPr>
          <a:xfrm>
            <a:off x="9005889" y="995702"/>
            <a:ext cx="3865904" cy="8387338"/>
          </a:xfrm>
          <a:prstGeom prst="rect">
            <a:avLst/>
          </a:prstGeom>
          <a:noFill/>
          <a:ln>
            <a:noFill/>
          </a:ln>
        </p:spPr>
      </p:pic>
      <p:pic>
        <p:nvPicPr>
          <p:cNvPr id="4263" name="Google Shape;4263;g3d362db72e3_0_265"/>
          <p:cNvPicPr preferRelativeResize="0"/>
          <p:nvPr/>
        </p:nvPicPr>
        <p:blipFill rotWithShape="1">
          <a:blip r:embed="rId3">
            <a:alphaModFix/>
          </a:blip>
          <a:srcRect t="40930"/>
          <a:stretch/>
        </p:blipFill>
        <p:spPr>
          <a:xfrm>
            <a:off x="13254732" y="995702"/>
            <a:ext cx="3865904" cy="83873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67"/>
        <p:cNvGrpSpPr/>
        <p:nvPr/>
      </p:nvGrpSpPr>
      <p:grpSpPr>
        <a:xfrm>
          <a:off x="0" y="0"/>
          <a:ext cx="0" cy="0"/>
          <a:chOff x="0" y="0"/>
          <a:chExt cx="0" cy="0"/>
        </a:xfrm>
      </p:grpSpPr>
      <p:pic>
        <p:nvPicPr>
          <p:cNvPr id="4268" name="Google Shape;4268;g3d364fe26e1_0_41"/>
          <p:cNvPicPr preferRelativeResize="0"/>
          <p:nvPr/>
        </p:nvPicPr>
        <p:blipFill rotWithShape="1">
          <a:blip r:embed="rId3">
            <a:alphaModFix/>
          </a:blip>
          <a:srcRect l="6701" t="1932" r="19824" b="24592"/>
          <a:stretch/>
        </p:blipFill>
        <p:spPr>
          <a:xfrm>
            <a:off x="11886723" y="1930707"/>
            <a:ext cx="825600" cy="825600"/>
          </a:xfrm>
          <a:prstGeom prst="ellipse">
            <a:avLst/>
          </a:prstGeom>
          <a:noFill/>
          <a:ln w="9525" cap="flat" cmpd="sng">
            <a:solidFill>
              <a:srgbClr val="67788A"/>
            </a:solidFill>
            <a:prstDash val="solid"/>
            <a:round/>
            <a:headEnd type="none" w="sm" len="sm"/>
            <a:tailEnd type="none" w="sm" len="sm"/>
          </a:ln>
        </p:spPr>
      </p:pic>
      <p:sp>
        <p:nvSpPr>
          <p:cNvPr id="4269" name="Google Shape;4269;g3d364fe26e1_0_41"/>
          <p:cNvSpPr txBox="1"/>
          <p:nvPr/>
        </p:nvSpPr>
        <p:spPr>
          <a:xfrm>
            <a:off x="9593523" y="2889750"/>
            <a:ext cx="11358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الاشتراك في بيانات الأطراف الخارجية الخاصة بالإعلانات</a:t>
            </a:r>
            <a:endParaRPr sz="1000" b="0" i="0" u="none" strike="noStrike" cap="none">
              <a:solidFill>
                <a:schemeClr val="dk1"/>
              </a:solidFill>
              <a:latin typeface="Noto Sans Arabic"/>
              <a:ea typeface="Noto Sans Arabic"/>
              <a:cs typeface="Noto Sans Arabic"/>
              <a:sym typeface="Noto Sans Arabic"/>
            </a:endParaRPr>
          </a:p>
        </p:txBody>
      </p:sp>
      <p:sp>
        <p:nvSpPr>
          <p:cNvPr id="4270" name="Google Shape;4270;g3d364fe26e1_0_41"/>
          <p:cNvSpPr txBox="1"/>
          <p:nvPr/>
        </p:nvSpPr>
        <p:spPr>
          <a:xfrm>
            <a:off x="810275" y="2889751"/>
            <a:ext cx="15978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منع الوصول إلى خدمة Dating</a:t>
            </a:r>
            <a:endParaRPr sz="1000" b="0" i="0" u="none" strike="noStrike" cap="none">
              <a:solidFill>
                <a:schemeClr val="dk1"/>
              </a:solidFill>
              <a:latin typeface="Noto Sans Arabic"/>
              <a:ea typeface="Noto Sans Arabic"/>
              <a:cs typeface="Noto Sans Arabic"/>
              <a:sym typeface="Noto Sans Arabic"/>
            </a:endParaRPr>
          </a:p>
        </p:txBody>
      </p:sp>
      <p:sp>
        <p:nvSpPr>
          <p:cNvPr id="4271" name="Google Shape;4271;g3d364fe26e1_0_41"/>
          <p:cNvSpPr txBox="1"/>
          <p:nvPr/>
        </p:nvSpPr>
        <p:spPr>
          <a:xfrm>
            <a:off x="2931236" y="2889751"/>
            <a:ext cx="16320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منع الوصول إلى Marketplace</a:t>
            </a:r>
            <a:endParaRPr sz="1000" b="0" i="0" u="none" strike="noStrike" cap="none">
              <a:solidFill>
                <a:schemeClr val="dk1"/>
              </a:solidFill>
              <a:latin typeface="Noto Sans Arabic"/>
              <a:ea typeface="Noto Sans Arabic"/>
              <a:cs typeface="Noto Sans Arabic"/>
              <a:sym typeface="Noto Sans Arabic"/>
            </a:endParaRPr>
          </a:p>
        </p:txBody>
      </p:sp>
      <p:sp>
        <p:nvSpPr>
          <p:cNvPr id="4272" name="Google Shape;4272;g3d364fe26e1_0_41"/>
          <p:cNvSpPr txBox="1"/>
          <p:nvPr/>
        </p:nvSpPr>
        <p:spPr>
          <a:xfrm>
            <a:off x="15826601" y="2889750"/>
            <a:ext cx="15066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الإبلاغ عن المستخدمين القاصرين (متاح للجميع)</a:t>
            </a:r>
            <a:endParaRPr sz="1000" b="0" i="0" u="none" strike="noStrike" cap="none">
              <a:solidFill>
                <a:schemeClr val="dk1"/>
              </a:solidFill>
              <a:latin typeface="Noto Sans Arabic"/>
              <a:ea typeface="Noto Sans Arabic"/>
              <a:cs typeface="Noto Sans Arabic"/>
              <a:sym typeface="Noto Sans Arabic"/>
            </a:endParaRPr>
          </a:p>
        </p:txBody>
      </p:sp>
      <p:sp>
        <p:nvSpPr>
          <p:cNvPr id="4273" name="Google Shape;4273;g3d364fe26e1_0_41"/>
          <p:cNvSpPr txBox="1"/>
          <p:nvPr/>
        </p:nvSpPr>
        <p:spPr>
          <a:xfrm>
            <a:off x="5289525" y="2889750"/>
            <a:ext cx="11916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الإعلانات المحظورة للمستخدمِين دون 18 عاماً</a:t>
            </a:r>
            <a:endParaRPr sz="1000" b="0" i="0" u="none" strike="noStrike" cap="none">
              <a:solidFill>
                <a:schemeClr val="dk1"/>
              </a:solidFill>
              <a:latin typeface="Noto Sans Arabic"/>
              <a:ea typeface="Noto Sans Arabic"/>
              <a:cs typeface="Noto Sans Arabic"/>
              <a:sym typeface="Noto Sans Arabic"/>
            </a:endParaRPr>
          </a:p>
        </p:txBody>
      </p:sp>
      <p:sp>
        <p:nvSpPr>
          <p:cNvPr id="4274" name="Google Shape;4274;g3d364fe26e1_0_41"/>
          <p:cNvSpPr txBox="1"/>
          <p:nvPr/>
        </p:nvSpPr>
        <p:spPr>
          <a:xfrm>
            <a:off x="13588957" y="2889751"/>
            <a:ext cx="16974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تأكيد العمر </a:t>
            </a:r>
            <a:endParaRPr sz="1000" b="0" i="0" u="none" strike="noStrike" cap="none">
              <a:solidFill>
                <a:schemeClr val="dk1"/>
              </a:solidFill>
              <a:latin typeface="Noto Sans Arabic"/>
              <a:ea typeface="Noto Sans Arabic"/>
              <a:cs typeface="Noto Sans Arabic"/>
              <a:sym typeface="Noto Sans Arabic"/>
            </a:endParaRPr>
          </a:p>
        </p:txBody>
      </p:sp>
      <p:sp>
        <p:nvSpPr>
          <p:cNvPr id="4275" name="Google Shape;4275;g3d364fe26e1_0_41"/>
          <p:cNvSpPr txBox="1"/>
          <p:nvPr/>
        </p:nvSpPr>
        <p:spPr>
          <a:xfrm>
            <a:off x="7331427" y="2889751"/>
            <a:ext cx="14244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منع الاستهداف المبني على أساس الاهتمامات</a:t>
            </a:r>
            <a:endParaRPr sz="1000" b="0" i="0" u="none" strike="noStrike" cap="none">
              <a:solidFill>
                <a:schemeClr val="dk1"/>
              </a:solidFill>
              <a:latin typeface="Noto Sans Arabic"/>
              <a:ea typeface="Noto Sans Arabic"/>
              <a:cs typeface="Noto Sans Arabic"/>
              <a:sym typeface="Noto Sans Arabic"/>
            </a:endParaRPr>
          </a:p>
        </p:txBody>
      </p:sp>
      <p:sp>
        <p:nvSpPr>
          <p:cNvPr id="4276" name="Google Shape;4276;g3d364fe26e1_0_41"/>
          <p:cNvSpPr txBox="1"/>
          <p:nvPr/>
        </p:nvSpPr>
        <p:spPr>
          <a:xfrm>
            <a:off x="11643125" y="2889750"/>
            <a:ext cx="13128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إخفاء بعض الإعلانات والإبلاغ عنها وتقليل رؤيتها</a:t>
            </a:r>
            <a:endParaRPr sz="1000" b="0" i="0" u="none" strike="noStrike" cap="none">
              <a:solidFill>
                <a:schemeClr val="dk1"/>
              </a:solidFill>
              <a:latin typeface="Noto Sans Arabic"/>
              <a:ea typeface="Noto Sans Arabic"/>
              <a:cs typeface="Noto Sans Arabic"/>
              <a:sym typeface="Noto Sans Arabic"/>
            </a:endParaRPr>
          </a:p>
        </p:txBody>
      </p:sp>
      <p:grpSp>
        <p:nvGrpSpPr>
          <p:cNvPr id="4277" name="Google Shape;4277;g3d364fe26e1_0_41"/>
          <p:cNvGrpSpPr/>
          <p:nvPr/>
        </p:nvGrpSpPr>
        <p:grpSpPr>
          <a:xfrm>
            <a:off x="1196401" y="1930689"/>
            <a:ext cx="825548" cy="825548"/>
            <a:chOff x="598201" y="941044"/>
            <a:chExt cx="412774" cy="412774"/>
          </a:xfrm>
        </p:grpSpPr>
        <p:grpSp>
          <p:nvGrpSpPr>
            <p:cNvPr id="4278" name="Google Shape;4278;g3d364fe26e1_0_41"/>
            <p:cNvGrpSpPr/>
            <p:nvPr/>
          </p:nvGrpSpPr>
          <p:grpSpPr>
            <a:xfrm>
              <a:off x="736498" y="1014723"/>
              <a:ext cx="136183" cy="263960"/>
              <a:chOff x="1010029" y="548218"/>
              <a:chExt cx="40335" cy="74810"/>
            </a:xfrm>
          </p:grpSpPr>
          <p:sp>
            <p:nvSpPr>
              <p:cNvPr id="4279" name="Google Shape;4279;g3d364fe26e1_0_41"/>
              <p:cNvSpPr/>
              <p:nvPr/>
            </p:nvSpPr>
            <p:spPr>
              <a:xfrm>
                <a:off x="1019752" y="580858"/>
                <a:ext cx="20878" cy="20662"/>
              </a:xfrm>
              <a:custGeom>
                <a:avLst/>
                <a:gdLst/>
                <a:ahLst/>
                <a:cxnLst/>
                <a:rect l="l" t="t" r="r" b="b"/>
                <a:pathLst>
                  <a:path w="20878" h="20662" extrusionOk="0">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280" name="Google Shape;4280;g3d364fe26e1_0_41"/>
              <p:cNvSpPr/>
              <p:nvPr/>
            </p:nvSpPr>
            <p:spPr>
              <a:xfrm>
                <a:off x="1010029" y="598759"/>
                <a:ext cx="40335" cy="24269"/>
              </a:xfrm>
              <a:custGeom>
                <a:avLst/>
                <a:gdLst/>
                <a:ahLst/>
                <a:cxnLst/>
                <a:rect l="l" t="t" r="r" b="b"/>
                <a:pathLst>
                  <a:path w="40335" h="24269" extrusionOk="0">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281" name="Google Shape;4281;g3d364fe26e1_0_41"/>
              <p:cNvSpPr/>
              <p:nvPr/>
            </p:nvSpPr>
            <p:spPr>
              <a:xfrm>
                <a:off x="1015983" y="548218"/>
                <a:ext cx="28435" cy="25285"/>
              </a:xfrm>
              <a:custGeom>
                <a:avLst/>
                <a:gdLst/>
                <a:ahLst/>
                <a:cxnLst/>
                <a:rect l="l" t="t" r="r" b="b"/>
                <a:pathLst>
                  <a:path w="28435" h="25285" extrusionOk="0">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nvGrpSpPr>
            <p:cNvPr id="4282" name="Google Shape;4282;g3d364fe26e1_0_41"/>
            <p:cNvGrpSpPr/>
            <p:nvPr/>
          </p:nvGrpSpPr>
          <p:grpSpPr>
            <a:xfrm>
              <a:off x="598201" y="941044"/>
              <a:ext cx="412774" cy="412774"/>
              <a:chOff x="1093050" y="2106200"/>
              <a:chExt cx="930300" cy="930300"/>
            </a:xfrm>
          </p:grpSpPr>
          <p:sp>
            <p:nvSpPr>
              <p:cNvPr id="4283" name="Google Shape;4283;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84" name="Google Shape;4284;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4285" name="Google Shape;4285;g3d364fe26e1_0_41"/>
          <p:cNvGrpSpPr/>
          <p:nvPr/>
        </p:nvGrpSpPr>
        <p:grpSpPr>
          <a:xfrm>
            <a:off x="3334466" y="1930689"/>
            <a:ext cx="825548" cy="825548"/>
            <a:chOff x="1544143" y="941044"/>
            <a:chExt cx="412774" cy="412774"/>
          </a:xfrm>
        </p:grpSpPr>
        <p:sp>
          <p:nvSpPr>
            <p:cNvPr id="4286" name="Google Shape;4286;g3d364fe26e1_0_41"/>
            <p:cNvSpPr/>
            <p:nvPr/>
          </p:nvSpPr>
          <p:spPr>
            <a:xfrm>
              <a:off x="1640251" y="1056530"/>
              <a:ext cx="220558" cy="200974"/>
            </a:xfrm>
            <a:custGeom>
              <a:avLst/>
              <a:gdLst/>
              <a:ahLst/>
              <a:cxnLst/>
              <a:rect l="l" t="t" r="r" b="b"/>
              <a:pathLst>
                <a:path w="68021" h="59372" extrusionOk="0">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nvGrpSpPr>
            <p:cNvPr id="4287" name="Google Shape;4287;g3d364fe26e1_0_41"/>
            <p:cNvGrpSpPr/>
            <p:nvPr/>
          </p:nvGrpSpPr>
          <p:grpSpPr>
            <a:xfrm>
              <a:off x="1544143" y="941044"/>
              <a:ext cx="412774" cy="412774"/>
              <a:chOff x="1093050" y="2106200"/>
              <a:chExt cx="930300" cy="930300"/>
            </a:xfrm>
          </p:grpSpPr>
          <p:sp>
            <p:nvSpPr>
              <p:cNvPr id="4288" name="Google Shape;4288;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89" name="Google Shape;4289;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4290" name="Google Shape;4290;g3d364fe26e1_0_41"/>
          <p:cNvGrpSpPr/>
          <p:nvPr/>
        </p:nvGrpSpPr>
        <p:grpSpPr>
          <a:xfrm>
            <a:off x="5472530" y="1924239"/>
            <a:ext cx="825548" cy="825548"/>
            <a:chOff x="2493640" y="937819"/>
            <a:chExt cx="412774" cy="412774"/>
          </a:xfrm>
        </p:grpSpPr>
        <p:sp>
          <p:nvSpPr>
            <p:cNvPr id="4291" name="Google Shape;4291;g3d364fe26e1_0_41"/>
            <p:cNvSpPr/>
            <p:nvPr/>
          </p:nvSpPr>
          <p:spPr>
            <a:xfrm>
              <a:off x="2579386" y="1024711"/>
              <a:ext cx="241282" cy="241282"/>
            </a:xfrm>
            <a:custGeom>
              <a:avLst/>
              <a:gdLst/>
              <a:ahLst/>
              <a:cxnLst/>
              <a:rect l="l" t="t" r="r" b="b"/>
              <a:pathLst>
                <a:path w="554672" h="554672" extrusionOk="0">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grpSp>
          <p:nvGrpSpPr>
            <p:cNvPr id="4292" name="Google Shape;4292;g3d364fe26e1_0_41"/>
            <p:cNvGrpSpPr/>
            <p:nvPr/>
          </p:nvGrpSpPr>
          <p:grpSpPr>
            <a:xfrm>
              <a:off x="2493640" y="937819"/>
              <a:ext cx="412774" cy="412774"/>
              <a:chOff x="1093050" y="2106200"/>
              <a:chExt cx="930300" cy="930300"/>
            </a:xfrm>
          </p:grpSpPr>
          <p:sp>
            <p:nvSpPr>
              <p:cNvPr id="4293" name="Google Shape;4293;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94" name="Google Shape;4294;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4295" name="Google Shape;4295;g3d364fe26e1_0_41"/>
          <p:cNvGrpSpPr/>
          <p:nvPr/>
        </p:nvGrpSpPr>
        <p:grpSpPr>
          <a:xfrm>
            <a:off x="7610594" y="1930689"/>
            <a:ext cx="825548" cy="825548"/>
            <a:chOff x="3442914" y="941044"/>
            <a:chExt cx="412774" cy="412774"/>
          </a:xfrm>
        </p:grpSpPr>
        <p:grpSp>
          <p:nvGrpSpPr>
            <p:cNvPr id="4296" name="Google Shape;4296;g3d364fe26e1_0_41"/>
            <p:cNvGrpSpPr/>
            <p:nvPr/>
          </p:nvGrpSpPr>
          <p:grpSpPr>
            <a:xfrm>
              <a:off x="3528334" y="1027009"/>
              <a:ext cx="241948" cy="235519"/>
              <a:chOff x="996283" y="134776"/>
              <a:chExt cx="67843" cy="67830"/>
            </a:xfrm>
          </p:grpSpPr>
          <p:sp>
            <p:nvSpPr>
              <p:cNvPr id="4297" name="Google Shape;4297;g3d364fe26e1_0_41"/>
              <p:cNvSpPr/>
              <p:nvPr/>
            </p:nvSpPr>
            <p:spPr>
              <a:xfrm>
                <a:off x="1007280" y="149426"/>
                <a:ext cx="33921" cy="30251"/>
              </a:xfrm>
              <a:custGeom>
                <a:avLst/>
                <a:gdLst/>
                <a:ahLst/>
                <a:cxnLst/>
                <a:rect l="l" t="t" r="r" b="b"/>
                <a:pathLst>
                  <a:path w="33921" h="30251" extrusionOk="0">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298" name="Google Shape;4298;g3d364fe26e1_0_41"/>
              <p:cNvSpPr/>
              <p:nvPr/>
            </p:nvSpPr>
            <p:spPr>
              <a:xfrm>
                <a:off x="996283" y="134776"/>
                <a:ext cx="67843" cy="67830"/>
              </a:xfrm>
              <a:custGeom>
                <a:avLst/>
                <a:gdLst/>
                <a:ahLst/>
                <a:cxnLst/>
                <a:rect l="l" t="t" r="r" b="b"/>
                <a:pathLst>
                  <a:path w="67843" h="67830" extrusionOk="0">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nvGrpSpPr>
            <p:cNvPr id="4299" name="Google Shape;4299;g3d364fe26e1_0_41"/>
            <p:cNvGrpSpPr/>
            <p:nvPr/>
          </p:nvGrpSpPr>
          <p:grpSpPr>
            <a:xfrm>
              <a:off x="3442914" y="941044"/>
              <a:ext cx="412774" cy="412774"/>
              <a:chOff x="1093050" y="2106200"/>
              <a:chExt cx="930300" cy="930300"/>
            </a:xfrm>
          </p:grpSpPr>
          <p:sp>
            <p:nvSpPr>
              <p:cNvPr id="4300" name="Google Shape;4300;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01" name="Google Shape;4301;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4302" name="Google Shape;4302;g3d364fe26e1_0_41"/>
          <p:cNvGrpSpPr/>
          <p:nvPr/>
        </p:nvGrpSpPr>
        <p:grpSpPr>
          <a:xfrm>
            <a:off x="9748659" y="1930689"/>
            <a:ext cx="825548" cy="825548"/>
            <a:chOff x="4871012" y="941044"/>
            <a:chExt cx="412774" cy="412774"/>
          </a:xfrm>
        </p:grpSpPr>
        <p:grpSp>
          <p:nvGrpSpPr>
            <p:cNvPr id="4303" name="Google Shape;4303;g3d364fe26e1_0_41"/>
            <p:cNvGrpSpPr/>
            <p:nvPr/>
          </p:nvGrpSpPr>
          <p:grpSpPr>
            <a:xfrm>
              <a:off x="4959389" y="1029730"/>
              <a:ext cx="268119" cy="235551"/>
              <a:chOff x="12000803" y="1384200"/>
              <a:chExt cx="805888" cy="678430"/>
            </a:xfrm>
          </p:grpSpPr>
          <p:grpSp>
            <p:nvGrpSpPr>
              <p:cNvPr id="4304" name="Google Shape;4304;g3d364fe26e1_0_41"/>
              <p:cNvGrpSpPr/>
              <p:nvPr/>
            </p:nvGrpSpPr>
            <p:grpSpPr>
              <a:xfrm>
                <a:off x="12000803" y="1384200"/>
                <a:ext cx="687320" cy="678430"/>
                <a:chOff x="1205398" y="134764"/>
                <a:chExt cx="68732" cy="67843"/>
              </a:xfrm>
            </p:grpSpPr>
            <p:sp>
              <p:nvSpPr>
                <p:cNvPr id="4305" name="Google Shape;4305;g3d364fe26e1_0_41"/>
                <p:cNvSpPr/>
                <p:nvPr/>
              </p:nvSpPr>
              <p:spPr>
                <a:xfrm>
                  <a:off x="1226933" y="143024"/>
                  <a:ext cx="19240" cy="2743"/>
                </a:xfrm>
                <a:custGeom>
                  <a:avLst/>
                  <a:gdLst/>
                  <a:ahLst/>
                  <a:cxnLst/>
                  <a:rect l="l" t="t" r="r" b="b"/>
                  <a:pathLst>
                    <a:path w="19240" h="2743" extrusionOk="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06" name="Google Shape;4306;g3d364fe26e1_0_41"/>
                <p:cNvSpPr/>
                <p:nvPr/>
              </p:nvSpPr>
              <p:spPr>
                <a:xfrm>
                  <a:off x="1207681" y="151268"/>
                  <a:ext cx="64200" cy="2700"/>
                </a:xfrm>
                <a:prstGeom prst="rect">
                  <a:avLst/>
                </a:pr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07" name="Google Shape;4307;g3d364fe26e1_0_41"/>
                <p:cNvSpPr/>
                <p:nvPr/>
              </p:nvSpPr>
              <p:spPr>
                <a:xfrm>
                  <a:off x="1207681" y="184263"/>
                  <a:ext cx="64200" cy="2700"/>
                </a:xfrm>
                <a:prstGeom prst="rect">
                  <a:avLst/>
                </a:pr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08" name="Google Shape;4308;g3d364fe26e1_0_41"/>
                <p:cNvSpPr/>
                <p:nvPr/>
              </p:nvSpPr>
              <p:spPr>
                <a:xfrm>
                  <a:off x="1205398" y="13476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09" name="Google Shape;4309;g3d364fe26e1_0_41"/>
                <p:cNvSpPr/>
                <p:nvPr/>
              </p:nvSpPr>
              <p:spPr>
                <a:xfrm>
                  <a:off x="1246174" y="188845"/>
                  <a:ext cx="20167" cy="9169"/>
                </a:xfrm>
                <a:custGeom>
                  <a:avLst/>
                  <a:gdLst/>
                  <a:ahLst/>
                  <a:cxnLst/>
                  <a:rect l="l" t="t" r="r" b="b"/>
                  <a:pathLst>
                    <a:path w="20167" h="9169" extrusionOk="0">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10" name="Google Shape;4310;g3d364fe26e1_0_41"/>
                <p:cNvSpPr/>
                <p:nvPr/>
              </p:nvSpPr>
              <p:spPr>
                <a:xfrm>
                  <a:off x="1213178" y="139346"/>
                  <a:ext cx="10071" cy="10083"/>
                </a:xfrm>
                <a:custGeom>
                  <a:avLst/>
                  <a:gdLst/>
                  <a:ahLst/>
                  <a:cxnLst/>
                  <a:rect l="l" t="t" r="r" b="b"/>
                  <a:pathLst>
                    <a:path w="10071" h="10083" extrusionOk="0">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nvGrpSpPr>
              <p:cNvPr id="4311" name="Google Shape;4311;g3d364fe26e1_0_41"/>
              <p:cNvGrpSpPr/>
              <p:nvPr/>
            </p:nvGrpSpPr>
            <p:grpSpPr>
              <a:xfrm>
                <a:off x="12312356" y="1606929"/>
                <a:ext cx="494335" cy="226327"/>
                <a:chOff x="1205844" y="152833"/>
                <a:chExt cx="67824" cy="32626"/>
              </a:xfrm>
            </p:grpSpPr>
            <p:sp>
              <p:nvSpPr>
                <p:cNvPr id="4312" name="Google Shape;4312;g3d364fe26e1_0_41"/>
                <p:cNvSpPr/>
                <p:nvPr/>
              </p:nvSpPr>
              <p:spPr>
                <a:xfrm>
                  <a:off x="1206765" y="167767"/>
                  <a:ext cx="66903" cy="2755"/>
                </a:xfrm>
                <a:custGeom>
                  <a:avLst/>
                  <a:gdLst/>
                  <a:ahLst/>
                  <a:cxnLst/>
                  <a:rect l="l" t="t" r="r" b="b"/>
                  <a:pathLst>
                    <a:path w="66903" h="2755" extrusionOk="0">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13" name="Google Shape;4313;g3d364fe26e1_0_41"/>
                <p:cNvSpPr/>
                <p:nvPr/>
              </p:nvSpPr>
              <p:spPr>
                <a:xfrm>
                  <a:off x="1205844" y="152833"/>
                  <a:ext cx="16865" cy="32626"/>
                </a:xfrm>
                <a:custGeom>
                  <a:avLst/>
                  <a:gdLst/>
                  <a:ahLst/>
                  <a:cxnLst/>
                  <a:rect l="l" t="t" r="r" b="b"/>
                  <a:pathLst>
                    <a:path w="16865" h="32626" extrusionOk="0">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grpSp>
          <p:nvGrpSpPr>
            <p:cNvPr id="4314" name="Google Shape;4314;g3d364fe26e1_0_41"/>
            <p:cNvGrpSpPr/>
            <p:nvPr/>
          </p:nvGrpSpPr>
          <p:grpSpPr>
            <a:xfrm>
              <a:off x="4871012" y="941044"/>
              <a:ext cx="412774" cy="412774"/>
              <a:chOff x="1093050" y="2106200"/>
              <a:chExt cx="930300" cy="930300"/>
            </a:xfrm>
          </p:grpSpPr>
          <p:sp>
            <p:nvSpPr>
              <p:cNvPr id="4315" name="Google Shape;4315;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16" name="Google Shape;4316;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sp>
        <p:nvSpPr>
          <p:cNvPr id="4317" name="Google Shape;4317;g3d364fe26e1_0_41"/>
          <p:cNvSpPr/>
          <p:nvPr/>
        </p:nvSpPr>
        <p:spPr>
          <a:xfrm>
            <a:off x="16162955" y="1924232"/>
            <a:ext cx="834000" cy="844200"/>
          </a:xfrm>
          <a:prstGeom prst="ellipse">
            <a:avLst/>
          </a:prstGeom>
          <a:blipFill rotWithShape="1">
            <a:blip r:embed="rId4">
              <a:alphaModFix/>
            </a:blip>
            <a:stretch>
              <a:fillRect/>
            </a:stretch>
          </a:blipFill>
          <a:ln w="9525" cap="flat" cmpd="sng">
            <a:solidFill>
              <a:srgbClr val="67788A"/>
            </a:solidFill>
            <a:prstDash val="solid"/>
            <a:round/>
            <a:headEnd type="none" w="sm" len="sm"/>
            <a:tailEnd type="none" w="sm" len="sm"/>
          </a:ln>
        </p:spPr>
        <p:txBody>
          <a:bodyPr spcFirstLastPara="1" wrap="square" lIns="91450" tIns="45700" rIns="9145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ar-AE" sz="1400" b="0" i="0" u="none" strike="noStrike" cap="none">
                <a:solidFill>
                  <a:srgbClr val="F1F4F7"/>
                </a:solidFill>
                <a:latin typeface="Arial"/>
                <a:ea typeface="Arial"/>
                <a:cs typeface="Arial"/>
                <a:sym typeface="Arial"/>
              </a:rPr>
              <a:t> </a:t>
            </a:r>
            <a:endParaRPr sz="1400" b="0" i="0" u="none" strike="noStrike" cap="none">
              <a:solidFill>
                <a:srgbClr val="F1F4F7"/>
              </a:solidFill>
              <a:latin typeface="Arial"/>
              <a:ea typeface="Arial"/>
              <a:cs typeface="Arial"/>
              <a:sym typeface="Arial"/>
            </a:endParaRPr>
          </a:p>
        </p:txBody>
      </p:sp>
      <p:sp>
        <p:nvSpPr>
          <p:cNvPr id="4318" name="Google Shape;4318;g3d364fe26e1_0_41"/>
          <p:cNvSpPr txBox="1"/>
          <p:nvPr/>
        </p:nvSpPr>
        <p:spPr>
          <a:xfrm rot="-874">
            <a:off x="14031715" y="1427416"/>
            <a:ext cx="3540300" cy="2772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0"/>
              </a:spcAft>
              <a:buClr>
                <a:srgbClr val="000000"/>
              </a:buClr>
              <a:buSzPts val="1600"/>
              <a:buFont typeface="Arial"/>
              <a:buNone/>
            </a:pPr>
            <a:r>
              <a:rPr lang="ar-AE" sz="1800" b="1" i="0" u="none" strike="noStrike" cap="none">
                <a:solidFill>
                  <a:schemeClr val="dk1"/>
                </a:solidFill>
                <a:latin typeface="Noto Sans Arabic"/>
                <a:ea typeface="Noto Sans Arabic"/>
                <a:cs typeface="Noto Sans Arabic"/>
                <a:sym typeface="Noto Sans Arabic"/>
              </a:rPr>
              <a:t>قيود وضوابط الخدمات والإعلانات</a:t>
            </a:r>
            <a:endParaRPr sz="1800" b="1" i="0" u="none" strike="noStrike" cap="none">
              <a:solidFill>
                <a:schemeClr val="dk1"/>
              </a:solidFill>
              <a:latin typeface="Noto Sans Arabic"/>
              <a:ea typeface="Noto Sans Arabic"/>
              <a:cs typeface="Noto Sans Arabic"/>
              <a:sym typeface="Noto Sans Arabic"/>
            </a:endParaRPr>
          </a:p>
        </p:txBody>
      </p:sp>
      <p:cxnSp>
        <p:nvCxnSpPr>
          <p:cNvPr id="4319" name="Google Shape;4319;g3d364fe26e1_0_41"/>
          <p:cNvCxnSpPr>
            <a:endCxn id="4318" idx="1"/>
          </p:cNvCxnSpPr>
          <p:nvPr/>
        </p:nvCxnSpPr>
        <p:spPr>
          <a:xfrm>
            <a:off x="792115" y="1566466"/>
            <a:ext cx="13239600" cy="0"/>
          </a:xfrm>
          <a:prstGeom prst="straightConnector1">
            <a:avLst/>
          </a:prstGeom>
          <a:noFill/>
          <a:ln w="9525" cap="flat" cmpd="sng">
            <a:solidFill>
              <a:schemeClr val="accent1"/>
            </a:solidFill>
            <a:prstDash val="solid"/>
            <a:round/>
            <a:headEnd type="none" w="sm" len="sm"/>
            <a:tailEnd type="none" w="sm" len="sm"/>
          </a:ln>
        </p:spPr>
      </p:cxnSp>
      <p:grpSp>
        <p:nvGrpSpPr>
          <p:cNvPr id="4320" name="Google Shape;4320;g3d364fe26e1_0_41"/>
          <p:cNvGrpSpPr/>
          <p:nvPr/>
        </p:nvGrpSpPr>
        <p:grpSpPr>
          <a:xfrm>
            <a:off x="14024839" y="1930737"/>
            <a:ext cx="825600" cy="825600"/>
            <a:chOff x="6258682" y="941069"/>
            <a:chExt cx="412800" cy="412800"/>
          </a:xfrm>
        </p:grpSpPr>
        <p:grpSp>
          <p:nvGrpSpPr>
            <p:cNvPr id="4321" name="Google Shape;4321;g3d364fe26e1_0_41"/>
            <p:cNvGrpSpPr/>
            <p:nvPr/>
          </p:nvGrpSpPr>
          <p:grpSpPr>
            <a:xfrm>
              <a:off x="6354818" y="1024482"/>
              <a:ext cx="220541" cy="249614"/>
              <a:chOff x="3702130" y="7619180"/>
              <a:chExt cx="625470" cy="678300"/>
            </a:xfrm>
          </p:grpSpPr>
          <p:sp>
            <p:nvSpPr>
              <p:cNvPr id="4322" name="Google Shape;4322;g3d364fe26e1_0_41"/>
              <p:cNvSpPr/>
              <p:nvPr/>
            </p:nvSpPr>
            <p:spPr>
              <a:xfrm>
                <a:off x="3702130" y="7619180"/>
                <a:ext cx="625470" cy="678300"/>
              </a:xfrm>
              <a:custGeom>
                <a:avLst/>
                <a:gdLst/>
                <a:ahLst/>
                <a:cxnLst/>
                <a:rect l="l" t="t" r="r" b="b"/>
                <a:pathLst>
                  <a:path w="62547" h="67830" extrusionOk="0">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23" name="Google Shape;4323;g3d364fe26e1_0_41"/>
              <p:cNvSpPr/>
              <p:nvPr/>
            </p:nvSpPr>
            <p:spPr>
              <a:xfrm>
                <a:off x="3854150" y="7776610"/>
                <a:ext cx="338960" cy="245870"/>
              </a:xfrm>
              <a:custGeom>
                <a:avLst/>
                <a:gdLst/>
                <a:ahLst/>
                <a:cxnLst/>
                <a:rect l="l" t="t" r="r" b="b"/>
                <a:pathLst>
                  <a:path w="33896" h="24587" extrusionOk="0">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sp>
          <p:nvSpPr>
            <p:cNvPr id="4324" name="Google Shape;4324;g3d364fe26e1_0_41"/>
            <p:cNvSpPr/>
            <p:nvPr/>
          </p:nvSpPr>
          <p:spPr>
            <a:xfrm>
              <a:off x="6258682" y="941069"/>
              <a:ext cx="412800" cy="4128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325" name="Google Shape;4325;g3d364fe26e1_0_41"/>
          <p:cNvPicPr preferRelativeResize="0"/>
          <p:nvPr/>
        </p:nvPicPr>
        <p:blipFill rotWithShape="1">
          <a:blip r:embed="rId5">
            <a:alphaModFix/>
          </a:blip>
          <a:srcRect/>
          <a:stretch/>
        </p:blipFill>
        <p:spPr>
          <a:xfrm>
            <a:off x="1192175" y="3990977"/>
            <a:ext cx="834000" cy="844200"/>
          </a:xfrm>
          <a:prstGeom prst="ellipse">
            <a:avLst/>
          </a:prstGeom>
          <a:noFill/>
          <a:ln w="9525" cap="flat" cmpd="sng">
            <a:solidFill>
              <a:srgbClr val="67788A"/>
            </a:solidFill>
            <a:prstDash val="solid"/>
            <a:round/>
            <a:headEnd type="none" w="sm" len="sm"/>
            <a:tailEnd type="none" w="sm" len="sm"/>
          </a:ln>
        </p:spPr>
      </p:pic>
      <p:sp>
        <p:nvSpPr>
          <p:cNvPr id="4326" name="Google Shape;4326;g3d364fe26e1_0_41"/>
          <p:cNvSpPr txBox="1"/>
          <p:nvPr/>
        </p:nvSpPr>
        <p:spPr>
          <a:xfrm>
            <a:off x="10097311" y="4990669"/>
            <a:ext cx="1945800" cy="451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الحد من التفاعل والتواصُل مع الغرباء عبر </a:t>
            </a:r>
            <a:r>
              <a:rPr lang="ar-AE" sz="1000" b="0" i="0" u="none" strike="noStrike" cap="none">
                <a:solidFill>
                  <a:schemeClr val="dk1"/>
                </a:solidFill>
                <a:latin typeface="Arial"/>
                <a:ea typeface="Arial"/>
                <a:cs typeface="Arial"/>
                <a:sym typeface="Arial"/>
              </a:rPr>
              <a:t>Instagram</a:t>
            </a:r>
            <a:endParaRPr sz="1000" b="0" i="0" u="none" strike="noStrike" cap="none">
              <a:solidFill>
                <a:schemeClr val="dk1"/>
              </a:solidFill>
              <a:latin typeface="Arial"/>
              <a:ea typeface="Arial"/>
              <a:cs typeface="Arial"/>
              <a:sym typeface="Arial"/>
            </a:endParaRPr>
          </a:p>
        </p:txBody>
      </p:sp>
      <p:sp>
        <p:nvSpPr>
          <p:cNvPr id="4327" name="Google Shape;4327;g3d364fe26e1_0_41"/>
          <p:cNvSpPr txBox="1"/>
          <p:nvPr/>
        </p:nvSpPr>
        <p:spPr>
          <a:xfrm>
            <a:off x="6482602" y="4990669"/>
            <a:ext cx="16320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عدم تنشيط خاصية تحديد الموقع الجغرافي بشكل افتراضي</a:t>
            </a:r>
            <a:endParaRPr sz="1000" b="0" i="0" u="none" strike="noStrike" cap="none">
              <a:solidFill>
                <a:schemeClr val="dk1"/>
              </a:solidFill>
              <a:latin typeface="Noto Sans Arabic"/>
              <a:ea typeface="Noto Sans Arabic"/>
              <a:cs typeface="Noto Sans Arabic"/>
              <a:sym typeface="Noto Sans Arabic"/>
            </a:endParaRPr>
          </a:p>
        </p:txBody>
      </p:sp>
      <p:sp>
        <p:nvSpPr>
          <p:cNvPr id="4328" name="Google Shape;4328;g3d364fe26e1_0_41"/>
          <p:cNvSpPr txBox="1"/>
          <p:nvPr/>
        </p:nvSpPr>
        <p:spPr>
          <a:xfrm>
            <a:off x="8280928" y="4990669"/>
            <a:ext cx="1858200" cy="451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الاشتراك في "مسافة الدردشة الآمنة" في الملف الشخصي (غير متاح في </a:t>
            </a:r>
            <a:r>
              <a:rPr lang="ar-AE" sz="1000" b="0" i="0" u="none" strike="noStrike" cap="none">
                <a:solidFill>
                  <a:schemeClr val="dk1"/>
                </a:solidFill>
                <a:latin typeface="Arial"/>
                <a:ea typeface="Arial"/>
                <a:cs typeface="Arial"/>
                <a:sym typeface="Arial"/>
              </a:rPr>
              <a:t>Instagram</a:t>
            </a:r>
            <a:r>
              <a:rPr lang="ar-AE" sz="1000" b="0" i="0" u="none" strike="noStrike" cap="none">
                <a:solidFill>
                  <a:schemeClr val="dk1"/>
                </a:solidFill>
                <a:latin typeface="Noto Sans Arabic"/>
                <a:ea typeface="Noto Sans Arabic"/>
                <a:cs typeface="Noto Sans Arabic"/>
                <a:sym typeface="Noto Sans Arabic"/>
              </a:rPr>
              <a:t>)</a:t>
            </a:r>
            <a:endParaRPr sz="1000" b="0" i="0" u="none" strike="noStrike" cap="none">
              <a:solidFill>
                <a:schemeClr val="dk1"/>
              </a:solidFill>
              <a:latin typeface="Noto Sans Arabic"/>
              <a:ea typeface="Noto Sans Arabic"/>
              <a:cs typeface="Noto Sans Arabic"/>
              <a:sym typeface="Noto Sans Arabic"/>
            </a:endParaRPr>
          </a:p>
        </p:txBody>
      </p:sp>
      <p:sp>
        <p:nvSpPr>
          <p:cNvPr id="4329" name="Google Shape;4329;g3d364fe26e1_0_41"/>
          <p:cNvSpPr txBox="1"/>
          <p:nvPr/>
        </p:nvSpPr>
        <p:spPr>
          <a:xfrm>
            <a:off x="4743654" y="4984219"/>
            <a:ext cx="13128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الجمهور المشارك في التعليقات</a:t>
            </a:r>
            <a:endParaRPr sz="1000" b="0" i="0" u="none" strike="noStrike" cap="none">
              <a:solidFill>
                <a:schemeClr val="dk1"/>
              </a:solidFill>
              <a:latin typeface="Noto Sans Arabic"/>
              <a:ea typeface="Noto Sans Arabic"/>
              <a:cs typeface="Noto Sans Arabic"/>
              <a:sym typeface="Noto Sans Arabic"/>
            </a:endParaRPr>
          </a:p>
        </p:txBody>
      </p:sp>
      <p:sp>
        <p:nvSpPr>
          <p:cNvPr id="4330" name="Google Shape;4330;g3d364fe26e1_0_41"/>
          <p:cNvSpPr txBox="1"/>
          <p:nvPr/>
        </p:nvSpPr>
        <p:spPr>
          <a:xfrm>
            <a:off x="636275" y="4990669"/>
            <a:ext cx="19458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تحويل الحساب من العام إلى الخاص تلقائياً للمستخدمين المراهقين</a:t>
            </a:r>
            <a:endParaRPr sz="1000" b="0" i="0" u="none" strike="noStrike" cap="none">
              <a:solidFill>
                <a:schemeClr val="dk1"/>
              </a:solidFill>
              <a:latin typeface="Noto Sans Arabic"/>
              <a:ea typeface="Noto Sans Arabic"/>
              <a:cs typeface="Noto Sans Arabic"/>
              <a:sym typeface="Noto Sans Arabic"/>
            </a:endParaRPr>
          </a:p>
        </p:txBody>
      </p:sp>
      <p:sp>
        <p:nvSpPr>
          <p:cNvPr id="4331" name="Google Shape;4331;g3d364fe26e1_0_41"/>
          <p:cNvSpPr txBox="1"/>
          <p:nvPr/>
        </p:nvSpPr>
        <p:spPr>
          <a:xfrm>
            <a:off x="12299319" y="4990669"/>
            <a:ext cx="1312800" cy="451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الكلمات المخفية في </a:t>
            </a:r>
            <a:r>
              <a:rPr lang="ar-AE" sz="1000" b="0" i="0" u="none" strike="noStrike" cap="none">
                <a:solidFill>
                  <a:schemeClr val="dk1"/>
                </a:solidFill>
                <a:latin typeface="Arial"/>
                <a:ea typeface="Arial"/>
                <a:cs typeface="Arial"/>
                <a:sym typeface="Arial"/>
              </a:rPr>
              <a:t>Instagram</a:t>
            </a:r>
            <a:endParaRPr sz="1000" b="0" i="0" u="none" strike="noStrike" cap="none">
              <a:solidFill>
                <a:schemeClr val="dk1"/>
              </a:solidFill>
              <a:latin typeface="Arial"/>
              <a:ea typeface="Arial"/>
              <a:cs typeface="Arial"/>
              <a:sym typeface="Arial"/>
            </a:endParaRPr>
          </a:p>
        </p:txBody>
      </p:sp>
      <p:sp>
        <p:nvSpPr>
          <p:cNvPr id="4332" name="Google Shape;4332;g3d364fe26e1_0_41"/>
          <p:cNvSpPr txBox="1"/>
          <p:nvPr/>
        </p:nvSpPr>
        <p:spPr>
          <a:xfrm>
            <a:off x="13998823" y="4990669"/>
            <a:ext cx="1697400" cy="451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إشراف الوالدين في </a:t>
            </a:r>
            <a:r>
              <a:rPr lang="ar-AE" sz="1000" b="0" i="0" u="none" strike="noStrike" cap="none">
                <a:solidFill>
                  <a:schemeClr val="dk1"/>
                </a:solidFill>
                <a:latin typeface="Arial"/>
                <a:ea typeface="Arial"/>
                <a:cs typeface="Arial"/>
                <a:sym typeface="Arial"/>
              </a:rPr>
              <a:t>Instagram</a:t>
            </a:r>
            <a:endParaRPr sz="1000" b="0" i="0" u="none" strike="noStrike" cap="none">
              <a:solidFill>
                <a:schemeClr val="dk1"/>
              </a:solidFill>
              <a:latin typeface="Arial"/>
              <a:ea typeface="Arial"/>
              <a:cs typeface="Arial"/>
              <a:sym typeface="Arial"/>
            </a:endParaRPr>
          </a:p>
        </p:txBody>
      </p:sp>
      <p:grpSp>
        <p:nvGrpSpPr>
          <p:cNvPr id="4333" name="Google Shape;4333;g3d364fe26e1_0_41"/>
          <p:cNvGrpSpPr/>
          <p:nvPr/>
        </p:nvGrpSpPr>
        <p:grpSpPr>
          <a:xfrm>
            <a:off x="6885828" y="3990978"/>
            <a:ext cx="825548" cy="825548"/>
            <a:chOff x="3442914" y="1948890"/>
            <a:chExt cx="412774" cy="412774"/>
          </a:xfrm>
        </p:grpSpPr>
        <p:grpSp>
          <p:nvGrpSpPr>
            <p:cNvPr id="4334" name="Google Shape;4334;g3d364fe26e1_0_41"/>
            <p:cNvGrpSpPr/>
            <p:nvPr/>
          </p:nvGrpSpPr>
          <p:grpSpPr>
            <a:xfrm>
              <a:off x="3442914" y="1948890"/>
              <a:ext cx="412774" cy="412774"/>
              <a:chOff x="1093050" y="2106200"/>
              <a:chExt cx="930300" cy="930300"/>
            </a:xfrm>
          </p:grpSpPr>
          <p:sp>
            <p:nvSpPr>
              <p:cNvPr id="4335" name="Google Shape;4335;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36" name="Google Shape;4336;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nvGrpSpPr>
            <p:cNvPr id="4337" name="Google Shape;4337;g3d364fe26e1_0_41"/>
            <p:cNvGrpSpPr/>
            <p:nvPr/>
          </p:nvGrpSpPr>
          <p:grpSpPr>
            <a:xfrm>
              <a:off x="3561471" y="2047584"/>
              <a:ext cx="175664" cy="215373"/>
              <a:chOff x="1726730" y="1459030"/>
              <a:chExt cx="385060" cy="452370"/>
            </a:xfrm>
          </p:grpSpPr>
          <p:sp>
            <p:nvSpPr>
              <p:cNvPr id="4338" name="Google Shape;4338;g3d364fe26e1_0_41"/>
              <p:cNvSpPr/>
              <p:nvPr/>
            </p:nvSpPr>
            <p:spPr>
              <a:xfrm>
                <a:off x="1726730" y="1459030"/>
                <a:ext cx="385060" cy="452370"/>
              </a:xfrm>
              <a:custGeom>
                <a:avLst/>
                <a:gdLst/>
                <a:ahLst/>
                <a:cxnLst/>
                <a:rect l="l" t="t" r="r" b="b"/>
                <a:pathLst>
                  <a:path w="38506" h="45237" extrusionOk="0">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39" name="Google Shape;4339;g3d364fe26e1_0_41"/>
              <p:cNvSpPr/>
              <p:nvPr/>
            </p:nvSpPr>
            <p:spPr>
              <a:xfrm>
                <a:off x="1836710" y="1558490"/>
                <a:ext cx="164970" cy="165090"/>
              </a:xfrm>
              <a:custGeom>
                <a:avLst/>
                <a:gdLst/>
                <a:ahLst/>
                <a:cxnLst/>
                <a:rect l="l" t="t" r="r" b="b"/>
                <a:pathLst>
                  <a:path w="16497" h="16509" extrusionOk="0">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cxnSp>
        <p:nvCxnSpPr>
          <p:cNvPr id="4340" name="Google Shape;4340;g3d364fe26e1_0_41"/>
          <p:cNvCxnSpPr>
            <a:endCxn id="4341" idx="1"/>
          </p:cNvCxnSpPr>
          <p:nvPr/>
        </p:nvCxnSpPr>
        <p:spPr>
          <a:xfrm>
            <a:off x="811681" y="3677747"/>
            <a:ext cx="13026900" cy="0"/>
          </a:xfrm>
          <a:prstGeom prst="straightConnector1">
            <a:avLst/>
          </a:prstGeom>
          <a:noFill/>
          <a:ln w="9525" cap="flat" cmpd="sng">
            <a:solidFill>
              <a:schemeClr val="accent1"/>
            </a:solidFill>
            <a:prstDash val="solid"/>
            <a:round/>
            <a:headEnd type="none" w="sm" len="sm"/>
            <a:tailEnd type="none" w="sm" len="sm"/>
          </a:ln>
        </p:spPr>
      </p:cxnSp>
      <p:sp>
        <p:nvSpPr>
          <p:cNvPr id="4342" name="Google Shape;4342;g3d364fe26e1_0_41"/>
          <p:cNvSpPr/>
          <p:nvPr/>
        </p:nvSpPr>
        <p:spPr>
          <a:xfrm>
            <a:off x="10648496" y="3990977"/>
            <a:ext cx="843000" cy="844200"/>
          </a:xfrm>
          <a:prstGeom prst="ellipse">
            <a:avLst/>
          </a:prstGeom>
          <a:blipFill rotWithShape="1">
            <a:blip r:embed="rId6">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ar-AE" sz="2800" b="0" i="0" u="none" strike="noStrike" cap="none">
                <a:solidFill>
                  <a:srgbClr val="1C2B33"/>
                </a:solidFill>
                <a:latin typeface="Arial"/>
                <a:ea typeface="Arial"/>
                <a:cs typeface="Arial"/>
                <a:sym typeface="Arial"/>
              </a:rPr>
              <a:t> </a:t>
            </a:r>
            <a:endParaRPr sz="2800" b="0" i="0" u="none" strike="noStrike" cap="none">
              <a:solidFill>
                <a:srgbClr val="1C2B33"/>
              </a:solidFill>
              <a:latin typeface="Arial"/>
              <a:ea typeface="Arial"/>
              <a:cs typeface="Arial"/>
              <a:sym typeface="Arial"/>
            </a:endParaRPr>
          </a:p>
        </p:txBody>
      </p:sp>
      <p:sp>
        <p:nvSpPr>
          <p:cNvPr id="4343" name="Google Shape;4343;g3d364fe26e1_0_41"/>
          <p:cNvSpPr/>
          <p:nvPr/>
        </p:nvSpPr>
        <p:spPr>
          <a:xfrm>
            <a:off x="4978554" y="3990977"/>
            <a:ext cx="843000" cy="844200"/>
          </a:xfrm>
          <a:prstGeom prst="ellipse">
            <a:avLst/>
          </a:prstGeom>
          <a:blipFill rotWithShape="1">
            <a:blip r:embed="rId7">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ar-AE" sz="2800" b="0" i="0" u="none" strike="noStrike" cap="none">
                <a:solidFill>
                  <a:srgbClr val="F1F4F7"/>
                </a:solidFill>
                <a:latin typeface="Arial"/>
                <a:ea typeface="Arial"/>
                <a:cs typeface="Arial"/>
                <a:sym typeface="Arial"/>
              </a:rPr>
              <a:t> </a:t>
            </a:r>
            <a:endParaRPr sz="2800" b="0" i="0" u="none" strike="noStrike" cap="none">
              <a:solidFill>
                <a:srgbClr val="F1F4F7"/>
              </a:solidFill>
              <a:latin typeface="Arial"/>
              <a:ea typeface="Arial"/>
              <a:cs typeface="Arial"/>
              <a:sym typeface="Arial"/>
            </a:endParaRPr>
          </a:p>
        </p:txBody>
      </p:sp>
      <p:sp>
        <p:nvSpPr>
          <p:cNvPr id="4344" name="Google Shape;4344;g3d364fe26e1_0_41"/>
          <p:cNvSpPr/>
          <p:nvPr/>
        </p:nvSpPr>
        <p:spPr>
          <a:xfrm>
            <a:off x="3079561" y="3990977"/>
            <a:ext cx="843000" cy="825600"/>
          </a:xfrm>
          <a:prstGeom prst="ellipse">
            <a:avLst/>
          </a:prstGeom>
          <a:blipFill rotWithShape="1">
            <a:blip r:embed="rId8">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ar-AE" sz="2800" b="0" i="0" u="none" strike="noStrike" cap="none">
                <a:solidFill>
                  <a:srgbClr val="F1F4F7"/>
                </a:solidFill>
                <a:latin typeface="Arial"/>
                <a:ea typeface="Arial"/>
                <a:cs typeface="Arial"/>
                <a:sym typeface="Arial"/>
              </a:rPr>
              <a:t> </a:t>
            </a:r>
            <a:endParaRPr sz="2800" b="0" i="0" u="none" strike="noStrike" cap="none">
              <a:solidFill>
                <a:srgbClr val="F1F4F7"/>
              </a:solidFill>
              <a:latin typeface="Arial"/>
              <a:ea typeface="Arial"/>
              <a:cs typeface="Arial"/>
              <a:sym typeface="Arial"/>
            </a:endParaRPr>
          </a:p>
        </p:txBody>
      </p:sp>
      <p:sp>
        <p:nvSpPr>
          <p:cNvPr id="4345" name="Google Shape;4345;g3d364fe26e1_0_41"/>
          <p:cNvSpPr/>
          <p:nvPr/>
        </p:nvSpPr>
        <p:spPr>
          <a:xfrm>
            <a:off x="12534219" y="3990977"/>
            <a:ext cx="843000" cy="844200"/>
          </a:xfrm>
          <a:prstGeom prst="ellipse">
            <a:avLst/>
          </a:prstGeom>
          <a:blipFill rotWithShape="1">
            <a:blip r:embed="rId9">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ar-AE" sz="2800" b="0" i="0" u="none" strike="noStrike" cap="none">
                <a:solidFill>
                  <a:srgbClr val="F1F4F7"/>
                </a:solidFill>
                <a:latin typeface="Arial"/>
                <a:ea typeface="Arial"/>
                <a:cs typeface="Arial"/>
                <a:sym typeface="Arial"/>
              </a:rPr>
              <a:t> </a:t>
            </a:r>
            <a:endParaRPr sz="2800" b="0" i="0" u="none" strike="noStrike" cap="none">
              <a:solidFill>
                <a:srgbClr val="F1F4F7"/>
              </a:solidFill>
              <a:latin typeface="Arial"/>
              <a:ea typeface="Arial"/>
              <a:cs typeface="Arial"/>
              <a:sym typeface="Arial"/>
            </a:endParaRPr>
          </a:p>
        </p:txBody>
      </p:sp>
      <p:pic>
        <p:nvPicPr>
          <p:cNvPr id="4346" name="Google Shape;4346;g3d364fe26e1_0_41"/>
          <p:cNvPicPr preferRelativeResize="0"/>
          <p:nvPr/>
        </p:nvPicPr>
        <p:blipFill rotWithShape="1">
          <a:blip r:embed="rId10">
            <a:alphaModFix/>
          </a:blip>
          <a:srcRect/>
          <a:stretch/>
        </p:blipFill>
        <p:spPr>
          <a:xfrm>
            <a:off x="14426023" y="3990977"/>
            <a:ext cx="843000" cy="844200"/>
          </a:xfrm>
          <a:prstGeom prst="ellipse">
            <a:avLst/>
          </a:prstGeom>
          <a:noFill/>
          <a:ln w="9525" cap="flat" cmpd="sng">
            <a:solidFill>
              <a:srgbClr val="67788A"/>
            </a:solidFill>
            <a:prstDash val="solid"/>
            <a:round/>
            <a:headEnd type="none" w="sm" len="sm"/>
            <a:tailEnd type="none" w="sm" len="sm"/>
          </a:ln>
        </p:spPr>
      </p:pic>
      <p:grpSp>
        <p:nvGrpSpPr>
          <p:cNvPr id="4347" name="Google Shape;4347;g3d364fe26e1_0_41"/>
          <p:cNvGrpSpPr/>
          <p:nvPr/>
        </p:nvGrpSpPr>
        <p:grpSpPr>
          <a:xfrm>
            <a:off x="8797198" y="3990978"/>
            <a:ext cx="825548" cy="825548"/>
            <a:chOff x="4398599" y="1957564"/>
            <a:chExt cx="412774" cy="412774"/>
          </a:xfrm>
        </p:grpSpPr>
        <p:grpSp>
          <p:nvGrpSpPr>
            <p:cNvPr id="4348" name="Google Shape;4348;g3d364fe26e1_0_41"/>
            <p:cNvGrpSpPr/>
            <p:nvPr/>
          </p:nvGrpSpPr>
          <p:grpSpPr>
            <a:xfrm>
              <a:off x="4461410" y="2011853"/>
              <a:ext cx="287204" cy="299754"/>
              <a:chOff x="366273" y="548784"/>
              <a:chExt cx="72791" cy="72793"/>
            </a:xfrm>
          </p:grpSpPr>
          <p:sp>
            <p:nvSpPr>
              <p:cNvPr id="4349" name="Google Shape;4349;g3d364fe26e1_0_41"/>
              <p:cNvSpPr/>
              <p:nvPr/>
            </p:nvSpPr>
            <p:spPr>
              <a:xfrm>
                <a:off x="406984" y="548784"/>
                <a:ext cx="32080" cy="32080"/>
              </a:xfrm>
              <a:custGeom>
                <a:avLst/>
                <a:gdLst/>
                <a:ahLst/>
                <a:cxnLst/>
                <a:rect l="l" t="t" r="r" b="b"/>
                <a:pathLst>
                  <a:path w="32080" h="32080" extrusionOk="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50" name="Google Shape;4350;g3d364fe26e1_0_41"/>
              <p:cNvSpPr/>
              <p:nvPr/>
            </p:nvSpPr>
            <p:spPr>
              <a:xfrm>
                <a:off x="366273" y="552451"/>
                <a:ext cx="69126" cy="69126"/>
              </a:xfrm>
              <a:custGeom>
                <a:avLst/>
                <a:gdLst/>
                <a:ahLst/>
                <a:cxnLst/>
                <a:rect l="l" t="t" r="r" b="b"/>
                <a:pathLst>
                  <a:path w="69126" h="69126" extrusionOk="0">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51" name="Google Shape;4351;g3d364fe26e1_0_41"/>
              <p:cNvSpPr/>
              <p:nvPr/>
            </p:nvSpPr>
            <p:spPr>
              <a:xfrm>
                <a:off x="417983" y="555197"/>
                <a:ext cx="10083" cy="9169"/>
              </a:xfrm>
              <a:custGeom>
                <a:avLst/>
                <a:gdLst/>
                <a:ahLst/>
                <a:cxnLst/>
                <a:rect l="l" t="t" r="r" b="b"/>
                <a:pathLst>
                  <a:path w="10083" h="9169" extrusionOk="0">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52" name="Google Shape;4352;g3d364fe26e1_0_41"/>
              <p:cNvSpPr/>
              <p:nvPr/>
            </p:nvSpPr>
            <p:spPr>
              <a:xfrm>
                <a:off x="416159" y="562527"/>
                <a:ext cx="13741" cy="11925"/>
              </a:xfrm>
              <a:custGeom>
                <a:avLst/>
                <a:gdLst/>
                <a:ahLst/>
                <a:cxnLst/>
                <a:rect l="l" t="t" r="r" b="b"/>
                <a:pathLst>
                  <a:path w="13741" h="11925" extrusionOk="0">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53" name="Google Shape;4353;g3d364fe26e1_0_41"/>
              <p:cNvSpPr/>
              <p:nvPr/>
            </p:nvSpPr>
            <p:spPr>
              <a:xfrm>
                <a:off x="391538" y="574516"/>
                <a:ext cx="20878" cy="20650"/>
              </a:xfrm>
              <a:custGeom>
                <a:avLst/>
                <a:gdLst/>
                <a:ahLst/>
                <a:cxnLst/>
                <a:rect l="l" t="t" r="r" b="b"/>
                <a:pathLst>
                  <a:path w="20878" h="20650" extrusionOk="0">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54" name="Google Shape;4354;g3d364fe26e1_0_41"/>
              <p:cNvSpPr/>
              <p:nvPr/>
            </p:nvSpPr>
            <p:spPr>
              <a:xfrm rot="806735">
                <a:off x="383306" y="596224"/>
                <a:ext cx="37384" cy="19835"/>
              </a:xfrm>
              <a:custGeom>
                <a:avLst/>
                <a:gdLst/>
                <a:ahLst/>
                <a:cxnLst/>
                <a:rect l="l" t="t" r="r" b="b"/>
                <a:pathLst>
                  <a:path w="37388" h="19837" extrusionOk="0">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nvGrpSpPr>
            <p:cNvPr id="4355" name="Google Shape;4355;g3d364fe26e1_0_41"/>
            <p:cNvGrpSpPr/>
            <p:nvPr/>
          </p:nvGrpSpPr>
          <p:grpSpPr>
            <a:xfrm>
              <a:off x="4398599" y="1957564"/>
              <a:ext cx="412774" cy="412774"/>
              <a:chOff x="1093050" y="2106200"/>
              <a:chExt cx="930300" cy="930300"/>
            </a:xfrm>
          </p:grpSpPr>
          <p:sp>
            <p:nvSpPr>
              <p:cNvPr id="4356" name="Google Shape;4356;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57" name="Google Shape;4357;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sp>
        <p:nvSpPr>
          <p:cNvPr id="4358" name="Google Shape;4358;g3d364fe26e1_0_41"/>
          <p:cNvSpPr txBox="1"/>
          <p:nvPr/>
        </p:nvSpPr>
        <p:spPr>
          <a:xfrm>
            <a:off x="2618161" y="4990669"/>
            <a:ext cx="17658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أداة تحديد الجمهور: عام ومخصص</a:t>
            </a:r>
            <a:endParaRPr sz="1000" b="0" i="0" u="none" strike="noStrike" cap="none">
              <a:solidFill>
                <a:schemeClr val="dk1"/>
              </a:solidFill>
              <a:latin typeface="Noto Sans Arabic"/>
              <a:ea typeface="Noto Sans Arabic"/>
              <a:cs typeface="Noto Sans Arabic"/>
              <a:sym typeface="Noto Sans Arabic"/>
            </a:endParaRPr>
          </a:p>
        </p:txBody>
      </p:sp>
      <p:sp>
        <p:nvSpPr>
          <p:cNvPr id="4341" name="Google Shape;4341;g3d364fe26e1_0_41"/>
          <p:cNvSpPr txBox="1"/>
          <p:nvPr/>
        </p:nvSpPr>
        <p:spPr>
          <a:xfrm rot="-1105">
            <a:off x="13838580" y="3538547"/>
            <a:ext cx="3733500" cy="2772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0"/>
              </a:spcAft>
              <a:buClr>
                <a:srgbClr val="000000"/>
              </a:buClr>
              <a:buSzPts val="1600"/>
              <a:buFont typeface="Arial"/>
              <a:buNone/>
            </a:pPr>
            <a:r>
              <a:rPr lang="ar-AE" sz="1800" b="1" i="0" u="none" strike="noStrike" cap="none">
                <a:solidFill>
                  <a:schemeClr val="dk1"/>
                </a:solidFill>
                <a:latin typeface="Noto Sans Arabic"/>
                <a:ea typeface="Noto Sans Arabic"/>
                <a:cs typeface="Noto Sans Arabic"/>
                <a:sym typeface="Noto Sans Arabic"/>
              </a:rPr>
              <a:t>تدابير الحماية والإعدادات الافتراضية</a:t>
            </a:r>
            <a:endParaRPr sz="1800" b="1" i="0" u="none" strike="noStrike" cap="none">
              <a:solidFill>
                <a:schemeClr val="dk1"/>
              </a:solidFill>
              <a:latin typeface="Noto Sans Arabic"/>
              <a:ea typeface="Noto Sans Arabic"/>
              <a:cs typeface="Noto Sans Arabic"/>
              <a:sym typeface="Noto Sans Arabic"/>
            </a:endParaRPr>
          </a:p>
        </p:txBody>
      </p:sp>
      <p:sp>
        <p:nvSpPr>
          <p:cNvPr id="4359" name="Google Shape;4359;g3d364fe26e1_0_41"/>
          <p:cNvSpPr/>
          <p:nvPr/>
        </p:nvSpPr>
        <p:spPr>
          <a:xfrm>
            <a:off x="4963254" y="6276272"/>
            <a:ext cx="873600" cy="873600"/>
          </a:xfrm>
          <a:prstGeom prst="ellipse">
            <a:avLst/>
          </a:prstGeom>
          <a:blipFill rotWithShape="1">
            <a:blip r:embed="rId11">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360" name="Google Shape;4360;g3d364fe26e1_0_41"/>
          <p:cNvSpPr/>
          <p:nvPr/>
        </p:nvSpPr>
        <p:spPr>
          <a:xfrm>
            <a:off x="8754192" y="6276272"/>
            <a:ext cx="873600" cy="873600"/>
          </a:xfrm>
          <a:prstGeom prst="ellipse">
            <a:avLst/>
          </a:prstGeom>
          <a:blipFill rotWithShape="1">
            <a:blip r:embed="rId12">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361" name="Google Shape;4361;g3d364fe26e1_0_41"/>
          <p:cNvSpPr/>
          <p:nvPr/>
        </p:nvSpPr>
        <p:spPr>
          <a:xfrm>
            <a:off x="10629374" y="6276272"/>
            <a:ext cx="873600" cy="873600"/>
          </a:xfrm>
          <a:prstGeom prst="ellipse">
            <a:avLst/>
          </a:prstGeom>
          <a:blipFill rotWithShape="1">
            <a:blip r:embed="rId13">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362" name="Google Shape;4362;g3d364fe26e1_0_41"/>
          <p:cNvSpPr/>
          <p:nvPr/>
        </p:nvSpPr>
        <p:spPr>
          <a:xfrm>
            <a:off x="6861802" y="6276272"/>
            <a:ext cx="873600" cy="873600"/>
          </a:xfrm>
          <a:prstGeom prst="ellipse">
            <a:avLst/>
          </a:prstGeom>
          <a:blipFill rotWithShape="1">
            <a:blip r:embed="rId14">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363" name="Google Shape;4363;g3d364fe26e1_0_41" descr="Product mock of the education hub in Family Center"/>
          <p:cNvPicPr preferRelativeResize="0"/>
          <p:nvPr/>
        </p:nvPicPr>
        <p:blipFill rotWithShape="1">
          <a:blip r:embed="rId15">
            <a:alphaModFix/>
          </a:blip>
          <a:srcRect l="16949" t="7338" r="28376" b="21836"/>
          <a:stretch/>
        </p:blipFill>
        <p:spPr>
          <a:xfrm>
            <a:off x="16250837" y="7838341"/>
            <a:ext cx="873600" cy="873600"/>
          </a:xfrm>
          <a:prstGeom prst="ellipse">
            <a:avLst/>
          </a:prstGeom>
          <a:noFill/>
          <a:ln w="9525" cap="flat" cmpd="sng">
            <a:solidFill>
              <a:srgbClr val="67788A"/>
            </a:solidFill>
            <a:prstDash val="solid"/>
            <a:round/>
            <a:headEnd type="none" w="sm" len="sm"/>
            <a:tailEnd type="none" w="sm" len="sm"/>
          </a:ln>
        </p:spPr>
      </p:pic>
      <p:pic>
        <p:nvPicPr>
          <p:cNvPr id="4364" name="Google Shape;4364;g3d364fe26e1_0_41"/>
          <p:cNvPicPr preferRelativeResize="0"/>
          <p:nvPr/>
        </p:nvPicPr>
        <p:blipFill rotWithShape="1">
          <a:blip r:embed="rId16">
            <a:alphaModFix/>
          </a:blip>
          <a:srcRect/>
          <a:stretch/>
        </p:blipFill>
        <p:spPr>
          <a:xfrm>
            <a:off x="12518927" y="7838341"/>
            <a:ext cx="873600" cy="873600"/>
          </a:xfrm>
          <a:prstGeom prst="ellipse">
            <a:avLst/>
          </a:prstGeom>
          <a:noFill/>
          <a:ln w="9525" cap="flat" cmpd="sng">
            <a:solidFill>
              <a:srgbClr val="67788A"/>
            </a:solidFill>
            <a:prstDash val="solid"/>
            <a:round/>
            <a:headEnd type="none" w="sm" len="sm"/>
            <a:tailEnd type="none" w="sm" len="sm"/>
          </a:ln>
        </p:spPr>
      </p:pic>
      <p:pic>
        <p:nvPicPr>
          <p:cNvPr id="4365" name="Google Shape;4365;g3d364fe26e1_0_41"/>
          <p:cNvPicPr preferRelativeResize="0"/>
          <p:nvPr/>
        </p:nvPicPr>
        <p:blipFill rotWithShape="1">
          <a:blip r:embed="rId17">
            <a:alphaModFix/>
          </a:blip>
          <a:srcRect/>
          <a:stretch/>
        </p:blipFill>
        <p:spPr>
          <a:xfrm>
            <a:off x="14419952" y="7838341"/>
            <a:ext cx="873600" cy="873600"/>
          </a:xfrm>
          <a:prstGeom prst="ellipse">
            <a:avLst/>
          </a:prstGeom>
          <a:noFill/>
          <a:ln w="9525" cap="flat" cmpd="sng">
            <a:solidFill>
              <a:srgbClr val="67788A"/>
            </a:solidFill>
            <a:prstDash val="solid"/>
            <a:round/>
            <a:headEnd type="none" w="sm" len="sm"/>
            <a:tailEnd type="none" w="sm" len="sm"/>
          </a:ln>
        </p:spPr>
      </p:pic>
      <p:pic>
        <p:nvPicPr>
          <p:cNvPr id="4366" name="Google Shape;4366;g3d364fe26e1_0_41"/>
          <p:cNvPicPr preferRelativeResize="0"/>
          <p:nvPr/>
        </p:nvPicPr>
        <p:blipFill rotWithShape="1">
          <a:blip r:embed="rId18">
            <a:alphaModFix/>
          </a:blip>
          <a:srcRect l="19331" t="31547" r="19338" b="7126"/>
          <a:stretch/>
        </p:blipFill>
        <p:spPr>
          <a:xfrm>
            <a:off x="8745599" y="7838341"/>
            <a:ext cx="873600" cy="873600"/>
          </a:xfrm>
          <a:prstGeom prst="ellipse">
            <a:avLst/>
          </a:prstGeom>
          <a:noFill/>
          <a:ln w="9525" cap="flat" cmpd="sng">
            <a:solidFill>
              <a:srgbClr val="67788A"/>
            </a:solidFill>
            <a:prstDash val="solid"/>
            <a:round/>
            <a:headEnd type="none" w="sm" len="sm"/>
            <a:tailEnd type="none" w="sm" len="sm"/>
          </a:ln>
        </p:spPr>
      </p:pic>
      <p:pic>
        <p:nvPicPr>
          <p:cNvPr id="4367" name="Google Shape;4367;g3d364fe26e1_0_41"/>
          <p:cNvPicPr preferRelativeResize="0"/>
          <p:nvPr/>
        </p:nvPicPr>
        <p:blipFill rotWithShape="1">
          <a:blip r:embed="rId19">
            <a:alphaModFix/>
          </a:blip>
          <a:srcRect/>
          <a:stretch/>
        </p:blipFill>
        <p:spPr>
          <a:xfrm>
            <a:off x="3064261" y="6276272"/>
            <a:ext cx="873600" cy="873600"/>
          </a:xfrm>
          <a:prstGeom prst="ellipse">
            <a:avLst/>
          </a:prstGeom>
          <a:noFill/>
          <a:ln w="9525" cap="flat" cmpd="sng">
            <a:solidFill>
              <a:srgbClr val="67788A"/>
            </a:solidFill>
            <a:prstDash val="solid"/>
            <a:round/>
            <a:headEnd type="none" w="sm" len="sm"/>
            <a:tailEnd type="none" w="sm" len="sm"/>
          </a:ln>
        </p:spPr>
      </p:pic>
      <p:pic>
        <p:nvPicPr>
          <p:cNvPr id="4368" name="Google Shape;4368;g3d364fe26e1_0_41"/>
          <p:cNvPicPr preferRelativeResize="0"/>
          <p:nvPr/>
        </p:nvPicPr>
        <p:blipFill rotWithShape="1">
          <a:blip r:embed="rId20">
            <a:alphaModFix/>
          </a:blip>
          <a:srcRect l="22663" t="12645" r="22663" b="18895"/>
          <a:stretch/>
        </p:blipFill>
        <p:spPr>
          <a:xfrm>
            <a:off x="16250958" y="6276272"/>
            <a:ext cx="873600" cy="873600"/>
          </a:xfrm>
          <a:prstGeom prst="ellipse">
            <a:avLst/>
          </a:prstGeom>
          <a:noFill/>
          <a:ln w="9525" cap="flat" cmpd="sng">
            <a:solidFill>
              <a:srgbClr val="67788A"/>
            </a:solidFill>
            <a:prstDash val="solid"/>
            <a:round/>
            <a:headEnd type="none" w="sm" len="sm"/>
            <a:tailEnd type="none" w="sm" len="sm"/>
          </a:ln>
        </p:spPr>
      </p:pic>
      <p:pic>
        <p:nvPicPr>
          <p:cNvPr id="4369" name="Google Shape;4369;g3d364fe26e1_0_41"/>
          <p:cNvPicPr preferRelativeResize="0"/>
          <p:nvPr/>
        </p:nvPicPr>
        <p:blipFill rotWithShape="1">
          <a:blip r:embed="rId21">
            <a:alphaModFix/>
          </a:blip>
          <a:srcRect l="11824" t="4023" r="26849" b="34650"/>
          <a:stretch/>
        </p:blipFill>
        <p:spPr>
          <a:xfrm>
            <a:off x="6861800" y="7838341"/>
            <a:ext cx="873600" cy="873600"/>
          </a:xfrm>
          <a:prstGeom prst="ellipse">
            <a:avLst/>
          </a:prstGeom>
          <a:noFill/>
          <a:ln w="9525" cap="flat" cmpd="sng">
            <a:solidFill>
              <a:srgbClr val="67788A"/>
            </a:solidFill>
            <a:prstDash val="solid"/>
            <a:round/>
            <a:headEnd type="none" w="sm" len="sm"/>
            <a:tailEnd type="none" w="sm" len="sm"/>
          </a:ln>
        </p:spPr>
      </p:pic>
      <p:pic>
        <p:nvPicPr>
          <p:cNvPr id="4370" name="Google Shape;4370;g3d364fe26e1_0_41"/>
          <p:cNvPicPr preferRelativeResize="0"/>
          <p:nvPr/>
        </p:nvPicPr>
        <p:blipFill rotWithShape="1">
          <a:blip r:embed="rId22">
            <a:alphaModFix/>
          </a:blip>
          <a:srcRect/>
          <a:stretch/>
        </p:blipFill>
        <p:spPr>
          <a:xfrm>
            <a:off x="1172375" y="6276272"/>
            <a:ext cx="873600" cy="873600"/>
          </a:xfrm>
          <a:prstGeom prst="ellipse">
            <a:avLst/>
          </a:prstGeom>
          <a:noFill/>
          <a:ln w="9525" cap="flat" cmpd="sng">
            <a:solidFill>
              <a:srgbClr val="67788A"/>
            </a:solidFill>
            <a:prstDash val="solid"/>
            <a:round/>
            <a:headEnd type="none" w="sm" len="sm"/>
            <a:tailEnd type="none" w="sm" len="sm"/>
          </a:ln>
        </p:spPr>
      </p:pic>
      <p:pic>
        <p:nvPicPr>
          <p:cNvPr id="4371" name="Google Shape;4371;g3d364fe26e1_0_41"/>
          <p:cNvPicPr preferRelativeResize="0"/>
          <p:nvPr/>
        </p:nvPicPr>
        <p:blipFill rotWithShape="1">
          <a:blip r:embed="rId23">
            <a:alphaModFix/>
          </a:blip>
          <a:srcRect l="1673" t="11515" r="43652" b="16335"/>
          <a:stretch/>
        </p:blipFill>
        <p:spPr>
          <a:xfrm>
            <a:off x="14410723" y="6276272"/>
            <a:ext cx="873600" cy="873600"/>
          </a:xfrm>
          <a:prstGeom prst="ellipse">
            <a:avLst/>
          </a:prstGeom>
          <a:noFill/>
          <a:ln w="9525" cap="flat" cmpd="sng">
            <a:solidFill>
              <a:srgbClr val="67788A"/>
            </a:solidFill>
            <a:prstDash val="solid"/>
            <a:round/>
            <a:headEnd type="none" w="sm" len="sm"/>
            <a:tailEnd type="none" w="sm" len="sm"/>
          </a:ln>
        </p:spPr>
      </p:pic>
      <p:pic>
        <p:nvPicPr>
          <p:cNvPr id="4372" name="Google Shape;4372;g3d364fe26e1_0_41"/>
          <p:cNvPicPr preferRelativeResize="0"/>
          <p:nvPr/>
        </p:nvPicPr>
        <p:blipFill rotWithShape="1">
          <a:blip r:embed="rId24">
            <a:alphaModFix/>
          </a:blip>
          <a:srcRect/>
          <a:stretch/>
        </p:blipFill>
        <p:spPr>
          <a:xfrm>
            <a:off x="12518919" y="6276272"/>
            <a:ext cx="873600" cy="873600"/>
          </a:xfrm>
          <a:prstGeom prst="ellipse">
            <a:avLst/>
          </a:prstGeom>
          <a:noFill/>
          <a:ln w="9525" cap="flat" cmpd="sng">
            <a:solidFill>
              <a:srgbClr val="67788A"/>
            </a:solidFill>
            <a:prstDash val="solid"/>
            <a:round/>
            <a:headEnd type="none" w="sm" len="sm"/>
            <a:tailEnd type="none" w="sm" len="sm"/>
          </a:ln>
        </p:spPr>
      </p:pic>
      <p:pic>
        <p:nvPicPr>
          <p:cNvPr id="4373" name="Google Shape;4373;g3d364fe26e1_0_41"/>
          <p:cNvPicPr preferRelativeResize="0"/>
          <p:nvPr/>
        </p:nvPicPr>
        <p:blipFill rotWithShape="1">
          <a:blip r:embed="rId25">
            <a:alphaModFix/>
          </a:blip>
          <a:srcRect t="17190" r="50522" b="17197"/>
          <a:stretch/>
        </p:blipFill>
        <p:spPr>
          <a:xfrm>
            <a:off x="10629374" y="7838341"/>
            <a:ext cx="873600" cy="873600"/>
          </a:xfrm>
          <a:prstGeom prst="ellipse">
            <a:avLst/>
          </a:prstGeom>
          <a:noFill/>
          <a:ln w="9525" cap="flat" cmpd="sng">
            <a:solidFill>
              <a:srgbClr val="67788A"/>
            </a:solidFill>
            <a:prstDash val="solid"/>
            <a:round/>
            <a:headEnd type="none" w="sm" len="sm"/>
            <a:tailEnd type="none" w="sm" len="sm"/>
          </a:ln>
        </p:spPr>
      </p:pic>
      <p:sp>
        <p:nvSpPr>
          <p:cNvPr id="4374" name="Google Shape;4374;g3d364fe26e1_0_41"/>
          <p:cNvSpPr txBox="1"/>
          <p:nvPr/>
        </p:nvSpPr>
        <p:spPr>
          <a:xfrm rot="-637">
            <a:off x="11097874" y="5676716"/>
            <a:ext cx="6474300" cy="2772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0"/>
              </a:spcAft>
              <a:buClr>
                <a:srgbClr val="000000"/>
              </a:buClr>
              <a:buSzPts val="1600"/>
              <a:buFont typeface="Arial"/>
              <a:buNone/>
            </a:pPr>
            <a:r>
              <a:rPr lang="ar-AE" sz="1800" b="1" i="0" u="none" strike="noStrike" cap="none">
                <a:solidFill>
                  <a:schemeClr val="dk1"/>
                </a:solidFill>
                <a:latin typeface="Noto Sans Arabic"/>
                <a:ea typeface="Noto Sans Arabic"/>
                <a:cs typeface="Noto Sans Arabic"/>
                <a:sym typeface="Noto Sans Arabic"/>
              </a:rPr>
              <a:t>معايير الشفافية والممارسات التعليمية للمراهقين وأولياء أمورهم</a:t>
            </a:r>
            <a:endParaRPr sz="1800" b="1" i="0" u="none" strike="noStrike" cap="none">
              <a:solidFill>
                <a:schemeClr val="dk1"/>
              </a:solidFill>
              <a:latin typeface="Noto Sans Arabic"/>
              <a:ea typeface="Noto Sans Arabic"/>
              <a:cs typeface="Noto Sans Arabic"/>
              <a:sym typeface="Noto Sans Arabic"/>
            </a:endParaRPr>
          </a:p>
        </p:txBody>
      </p:sp>
      <p:cxnSp>
        <p:nvCxnSpPr>
          <p:cNvPr id="4375" name="Google Shape;4375;g3d364fe26e1_0_41"/>
          <p:cNvCxnSpPr>
            <a:endCxn id="4374" idx="1"/>
          </p:cNvCxnSpPr>
          <p:nvPr/>
        </p:nvCxnSpPr>
        <p:spPr>
          <a:xfrm>
            <a:off x="678874" y="5815916"/>
            <a:ext cx="10419000" cy="0"/>
          </a:xfrm>
          <a:prstGeom prst="straightConnector1">
            <a:avLst/>
          </a:prstGeom>
          <a:noFill/>
          <a:ln w="9525" cap="flat" cmpd="sng">
            <a:solidFill>
              <a:schemeClr val="accent1"/>
            </a:solidFill>
            <a:prstDash val="solid"/>
            <a:round/>
            <a:headEnd type="none" w="sm" len="sm"/>
            <a:tailEnd type="none" w="sm" len="sm"/>
          </a:ln>
        </p:spPr>
      </p:cxnSp>
      <p:sp>
        <p:nvSpPr>
          <p:cNvPr id="4376" name="Google Shape;4376;g3d364fe26e1_0_41"/>
          <p:cNvSpPr txBox="1"/>
          <p:nvPr/>
        </p:nvSpPr>
        <p:spPr>
          <a:xfrm>
            <a:off x="4687854" y="7309818"/>
            <a:ext cx="1424400" cy="2598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بوابة الوالدين</a:t>
            </a:r>
            <a:endParaRPr sz="1000" b="0" i="0" u="none" strike="noStrike" cap="none">
              <a:solidFill>
                <a:schemeClr val="dk1"/>
              </a:solidFill>
              <a:latin typeface="Noto Sans Arabic"/>
              <a:ea typeface="Noto Sans Arabic"/>
              <a:cs typeface="Noto Sans Arabic"/>
              <a:sym typeface="Noto Sans Arabic"/>
            </a:endParaRPr>
          </a:p>
        </p:txBody>
      </p:sp>
      <p:sp>
        <p:nvSpPr>
          <p:cNvPr id="4377" name="Google Shape;4377;g3d364fe26e1_0_41"/>
          <p:cNvSpPr txBox="1"/>
          <p:nvPr/>
        </p:nvSpPr>
        <p:spPr>
          <a:xfrm>
            <a:off x="8463506" y="7316268"/>
            <a:ext cx="1424400" cy="2598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التحول الرقمي</a:t>
            </a:r>
            <a:endParaRPr sz="1000" b="0" i="0" u="none" strike="noStrike" cap="none">
              <a:solidFill>
                <a:schemeClr val="dk1"/>
              </a:solidFill>
              <a:latin typeface="Noto Sans Arabic"/>
              <a:ea typeface="Noto Sans Arabic"/>
              <a:cs typeface="Noto Sans Arabic"/>
              <a:sym typeface="Noto Sans Arabic"/>
            </a:endParaRPr>
          </a:p>
        </p:txBody>
      </p:sp>
      <p:sp>
        <p:nvSpPr>
          <p:cNvPr id="4378" name="Google Shape;4378;g3d364fe26e1_0_41"/>
          <p:cNvSpPr txBox="1"/>
          <p:nvPr/>
        </p:nvSpPr>
        <p:spPr>
          <a:xfrm>
            <a:off x="10353974" y="7316268"/>
            <a:ext cx="1424400" cy="2142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بوابة الشباب أقرانهم</a:t>
            </a:r>
            <a:endParaRPr sz="1000" b="0" i="0" u="none" strike="noStrike" cap="none">
              <a:solidFill>
                <a:schemeClr val="dk1"/>
              </a:solidFill>
              <a:latin typeface="Noto Sans Arabic"/>
              <a:ea typeface="Noto Sans Arabic"/>
              <a:cs typeface="Noto Sans Arabic"/>
              <a:sym typeface="Noto Sans Arabic"/>
            </a:endParaRPr>
          </a:p>
        </p:txBody>
      </p:sp>
      <p:sp>
        <p:nvSpPr>
          <p:cNvPr id="4379" name="Google Shape;4379;g3d364fe26e1_0_41"/>
          <p:cNvSpPr txBox="1"/>
          <p:nvPr/>
        </p:nvSpPr>
        <p:spPr>
          <a:xfrm>
            <a:off x="6586402" y="7316268"/>
            <a:ext cx="1424400" cy="2598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دليل الوالدين عبر </a:t>
            </a:r>
            <a:r>
              <a:rPr lang="ar-AE" sz="1000" b="0" i="0" u="none" strike="noStrike" cap="none">
                <a:solidFill>
                  <a:schemeClr val="dk1"/>
                </a:solidFill>
                <a:latin typeface="Arial"/>
                <a:ea typeface="Arial"/>
                <a:cs typeface="Arial"/>
                <a:sym typeface="Arial"/>
              </a:rPr>
              <a:t>Instagram</a:t>
            </a:r>
            <a:endParaRPr sz="1000" b="0" i="0" u="none" strike="noStrike" cap="none">
              <a:solidFill>
                <a:schemeClr val="dk1"/>
              </a:solidFill>
              <a:latin typeface="Arial"/>
              <a:ea typeface="Arial"/>
              <a:cs typeface="Arial"/>
              <a:sym typeface="Arial"/>
            </a:endParaRPr>
          </a:p>
        </p:txBody>
      </p:sp>
      <p:sp>
        <p:nvSpPr>
          <p:cNvPr id="4380" name="Google Shape;4380;g3d364fe26e1_0_41"/>
          <p:cNvSpPr txBox="1"/>
          <p:nvPr/>
        </p:nvSpPr>
        <p:spPr>
          <a:xfrm>
            <a:off x="2788861" y="7316268"/>
            <a:ext cx="1424400" cy="2598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نقاط التحقق من الخصوصية</a:t>
            </a:r>
            <a:endParaRPr sz="1000" b="0" i="0" u="none" strike="noStrike" cap="none">
              <a:solidFill>
                <a:schemeClr val="dk1"/>
              </a:solidFill>
              <a:latin typeface="Noto Sans Arabic"/>
              <a:ea typeface="Noto Sans Arabic"/>
              <a:cs typeface="Noto Sans Arabic"/>
              <a:sym typeface="Noto Sans Arabic"/>
            </a:endParaRPr>
          </a:p>
        </p:txBody>
      </p:sp>
      <p:sp>
        <p:nvSpPr>
          <p:cNvPr id="4381" name="Google Shape;4381;g3d364fe26e1_0_41"/>
          <p:cNvSpPr txBox="1"/>
          <p:nvPr/>
        </p:nvSpPr>
        <p:spPr>
          <a:xfrm>
            <a:off x="896975" y="7316268"/>
            <a:ext cx="1424400" cy="2598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مركز السلامة</a:t>
            </a:r>
            <a:endParaRPr sz="1000" b="0" i="0" u="none" strike="noStrike" cap="none">
              <a:solidFill>
                <a:schemeClr val="dk1"/>
              </a:solidFill>
              <a:latin typeface="Noto Sans Arabic"/>
              <a:ea typeface="Noto Sans Arabic"/>
              <a:cs typeface="Noto Sans Arabic"/>
              <a:sym typeface="Noto Sans Arabic"/>
            </a:endParaRPr>
          </a:p>
        </p:txBody>
      </p:sp>
      <p:sp>
        <p:nvSpPr>
          <p:cNvPr id="4382" name="Google Shape;4382;g3d364fe26e1_0_41"/>
          <p:cNvSpPr txBox="1"/>
          <p:nvPr/>
        </p:nvSpPr>
        <p:spPr>
          <a:xfrm>
            <a:off x="15804854" y="8855897"/>
            <a:ext cx="17658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المركز العائلي والتعليمي</a:t>
            </a:r>
            <a:endParaRPr sz="1000" b="0" i="0" u="none" strike="noStrike" cap="none">
              <a:solidFill>
                <a:schemeClr val="dk1"/>
              </a:solidFill>
              <a:latin typeface="Noto Sans Arabic"/>
              <a:ea typeface="Noto Sans Arabic"/>
              <a:cs typeface="Noto Sans Arabic"/>
              <a:sym typeface="Noto Sans Arabic"/>
            </a:endParaRPr>
          </a:p>
        </p:txBody>
      </p:sp>
      <p:sp>
        <p:nvSpPr>
          <p:cNvPr id="4383" name="Google Shape;4383;g3d364fe26e1_0_41"/>
          <p:cNvSpPr txBox="1"/>
          <p:nvPr/>
        </p:nvSpPr>
        <p:spPr>
          <a:xfrm>
            <a:off x="12072827" y="8855897"/>
            <a:ext cx="17658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أداة العرض المرئي لمختبرات الثقة والشفافية والتحكُّم</a:t>
            </a:r>
            <a:endParaRPr sz="1000" b="0" i="0" u="none" strike="noStrike" cap="none">
              <a:solidFill>
                <a:schemeClr val="dk1"/>
              </a:solidFill>
              <a:latin typeface="Noto Sans Arabic"/>
              <a:ea typeface="Noto Sans Arabic"/>
              <a:cs typeface="Noto Sans Arabic"/>
              <a:sym typeface="Noto Sans Arabic"/>
            </a:endParaRPr>
          </a:p>
        </p:txBody>
      </p:sp>
      <p:sp>
        <p:nvSpPr>
          <p:cNvPr id="4384" name="Google Shape;4384;g3d364fe26e1_0_41"/>
          <p:cNvSpPr txBox="1"/>
          <p:nvPr/>
        </p:nvSpPr>
        <p:spPr>
          <a:xfrm>
            <a:off x="14135324" y="8855897"/>
            <a:ext cx="14244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سلسلة "الشرح التوعوي"</a:t>
            </a:r>
            <a:endParaRPr sz="1000" b="0" i="0" u="none" strike="noStrike" cap="none">
              <a:solidFill>
                <a:schemeClr val="dk1"/>
              </a:solidFill>
              <a:latin typeface="Noto Sans Arabic"/>
              <a:ea typeface="Noto Sans Arabic"/>
              <a:cs typeface="Noto Sans Arabic"/>
              <a:sym typeface="Noto Sans Arabic"/>
            </a:endParaRPr>
          </a:p>
        </p:txBody>
      </p:sp>
      <p:sp>
        <p:nvSpPr>
          <p:cNvPr id="4385" name="Google Shape;4385;g3d364fe26e1_0_41"/>
          <p:cNvSpPr txBox="1"/>
          <p:nvPr/>
        </p:nvSpPr>
        <p:spPr>
          <a:xfrm>
            <a:off x="8470199" y="8855897"/>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أسس الخصوصية</a:t>
            </a:r>
            <a:endParaRPr sz="1000" b="0" i="0" u="none" strike="noStrike" cap="none">
              <a:solidFill>
                <a:schemeClr val="dk1"/>
              </a:solidFill>
              <a:latin typeface="Noto Sans Arabic"/>
              <a:ea typeface="Noto Sans Arabic"/>
              <a:cs typeface="Noto Sans Arabic"/>
              <a:sym typeface="Noto Sans Arabic"/>
            </a:endParaRPr>
          </a:p>
        </p:txBody>
      </p:sp>
      <p:sp>
        <p:nvSpPr>
          <p:cNvPr id="4386" name="Google Shape;4386;g3d364fe26e1_0_41"/>
          <p:cNvSpPr txBox="1"/>
          <p:nvPr/>
        </p:nvSpPr>
        <p:spPr>
          <a:xfrm>
            <a:off x="15975558" y="7316268"/>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مركز الخصوصية</a:t>
            </a:r>
            <a:endParaRPr sz="1000" b="0" i="0" u="none" strike="noStrike" cap="none">
              <a:solidFill>
                <a:schemeClr val="dk1"/>
              </a:solidFill>
              <a:latin typeface="Noto Sans Arabic"/>
              <a:ea typeface="Noto Sans Arabic"/>
              <a:cs typeface="Noto Sans Arabic"/>
              <a:sym typeface="Noto Sans Arabic"/>
            </a:endParaRPr>
          </a:p>
        </p:txBody>
      </p:sp>
      <p:sp>
        <p:nvSpPr>
          <p:cNvPr id="4387" name="Google Shape;4387;g3d364fe26e1_0_41"/>
          <p:cNvSpPr txBox="1"/>
          <p:nvPr/>
        </p:nvSpPr>
        <p:spPr>
          <a:xfrm>
            <a:off x="6586400" y="8855897"/>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إعدادات الخصوصية</a:t>
            </a:r>
            <a:endParaRPr sz="1000" b="0" i="0" u="none" strike="noStrike" cap="none">
              <a:solidFill>
                <a:schemeClr val="dk1"/>
              </a:solidFill>
              <a:latin typeface="Noto Sans Arabic"/>
              <a:ea typeface="Noto Sans Arabic"/>
              <a:cs typeface="Noto Sans Arabic"/>
              <a:sym typeface="Noto Sans Arabic"/>
            </a:endParaRPr>
          </a:p>
        </p:txBody>
      </p:sp>
      <p:sp>
        <p:nvSpPr>
          <p:cNvPr id="4388" name="Google Shape;4388;g3d364fe26e1_0_41"/>
          <p:cNvSpPr txBox="1"/>
          <p:nvPr/>
        </p:nvSpPr>
        <p:spPr>
          <a:xfrm>
            <a:off x="14135323" y="7316268"/>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معايير المجتمع</a:t>
            </a:r>
            <a:endParaRPr sz="1000" b="0" i="0" u="none" strike="noStrike" cap="none">
              <a:solidFill>
                <a:schemeClr val="dk1"/>
              </a:solidFill>
              <a:latin typeface="Noto Sans Arabic"/>
              <a:ea typeface="Noto Sans Arabic"/>
              <a:cs typeface="Noto Sans Arabic"/>
              <a:sym typeface="Noto Sans Arabic"/>
            </a:endParaRPr>
          </a:p>
        </p:txBody>
      </p:sp>
      <p:sp>
        <p:nvSpPr>
          <p:cNvPr id="4389" name="Google Shape;4389;g3d364fe26e1_0_41"/>
          <p:cNvSpPr txBox="1"/>
          <p:nvPr/>
        </p:nvSpPr>
        <p:spPr>
          <a:xfrm>
            <a:off x="12243519" y="7316268"/>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سياسات البيانات</a:t>
            </a:r>
            <a:endParaRPr sz="1000" b="0" i="0" u="none" strike="noStrike" cap="none">
              <a:solidFill>
                <a:schemeClr val="dk1"/>
              </a:solidFill>
              <a:latin typeface="Noto Sans Arabic"/>
              <a:ea typeface="Noto Sans Arabic"/>
              <a:cs typeface="Noto Sans Arabic"/>
              <a:sym typeface="Noto Sans Arabic"/>
            </a:endParaRPr>
          </a:p>
        </p:txBody>
      </p:sp>
      <p:sp>
        <p:nvSpPr>
          <p:cNvPr id="4390" name="Google Shape;4390;g3d364fe26e1_0_41"/>
          <p:cNvSpPr txBox="1"/>
          <p:nvPr/>
        </p:nvSpPr>
        <p:spPr>
          <a:xfrm>
            <a:off x="10353974" y="8855897"/>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التحقق من الخصوصية</a:t>
            </a:r>
            <a:endParaRPr sz="1000" b="0" i="0" u="none" strike="noStrike" cap="none">
              <a:solidFill>
                <a:schemeClr val="dk1"/>
              </a:solidFill>
              <a:latin typeface="Noto Sans Arabic"/>
              <a:ea typeface="Noto Sans Arabic"/>
              <a:cs typeface="Noto Sans Arabic"/>
              <a:sym typeface="Noto Sans Arabic"/>
            </a:endParaRPr>
          </a:p>
        </p:txBody>
      </p:sp>
      <p:sp>
        <p:nvSpPr>
          <p:cNvPr id="4391" name="Google Shape;4391;g3d364fe26e1_0_41"/>
          <p:cNvSpPr txBox="1"/>
          <p:nvPr/>
        </p:nvSpPr>
        <p:spPr>
          <a:xfrm>
            <a:off x="15839058" y="4990669"/>
            <a:ext cx="1697400" cy="451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إرسال تنبيه حول موضوع بديل، وأخذ استراحة، وحدود النشاط اليومي</a:t>
            </a:r>
            <a:endParaRPr sz="1000" b="0" i="0" u="none" strike="noStrike" cap="none">
              <a:solidFill>
                <a:schemeClr val="dk1"/>
              </a:solidFill>
              <a:latin typeface="Noto Sans Arabic"/>
              <a:ea typeface="Noto Sans Arabic"/>
              <a:cs typeface="Noto Sans Arabic"/>
              <a:sym typeface="Noto Sans Arabic"/>
            </a:endParaRPr>
          </a:p>
        </p:txBody>
      </p:sp>
      <p:grpSp>
        <p:nvGrpSpPr>
          <p:cNvPr id="4392" name="Google Shape;4392;g3d364fe26e1_0_41"/>
          <p:cNvGrpSpPr/>
          <p:nvPr/>
        </p:nvGrpSpPr>
        <p:grpSpPr>
          <a:xfrm>
            <a:off x="16274958" y="3990977"/>
            <a:ext cx="825600" cy="825600"/>
            <a:chOff x="8137479" y="1957564"/>
            <a:chExt cx="412800" cy="412800"/>
          </a:xfrm>
        </p:grpSpPr>
        <p:sp>
          <p:nvSpPr>
            <p:cNvPr id="4393" name="Google Shape;4393;g3d364fe26e1_0_41"/>
            <p:cNvSpPr/>
            <p:nvPr/>
          </p:nvSpPr>
          <p:spPr>
            <a:xfrm>
              <a:off x="8137479" y="1957564"/>
              <a:ext cx="412800" cy="4128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94" name="Google Shape;4394;g3d364fe26e1_0_41"/>
            <p:cNvGrpSpPr/>
            <p:nvPr/>
          </p:nvGrpSpPr>
          <p:grpSpPr>
            <a:xfrm>
              <a:off x="8223240" y="2040384"/>
              <a:ext cx="241270" cy="239767"/>
              <a:chOff x="7861790" y="3390210"/>
              <a:chExt cx="735130" cy="730550"/>
            </a:xfrm>
          </p:grpSpPr>
          <p:sp>
            <p:nvSpPr>
              <p:cNvPr id="4395" name="Google Shape;4395;g3d364fe26e1_0_41"/>
              <p:cNvSpPr/>
              <p:nvPr/>
            </p:nvSpPr>
            <p:spPr>
              <a:xfrm>
                <a:off x="8054220" y="3442460"/>
                <a:ext cx="211830" cy="27430"/>
              </a:xfrm>
              <a:custGeom>
                <a:avLst/>
                <a:gdLst/>
                <a:ahLst/>
                <a:cxnLst/>
                <a:rect l="l" t="t" r="r" b="b"/>
                <a:pathLst>
                  <a:path w="21183" h="2743" extrusionOk="0">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396" name="Google Shape;4396;g3d364fe26e1_0_41"/>
              <p:cNvSpPr/>
              <p:nvPr/>
            </p:nvSpPr>
            <p:spPr>
              <a:xfrm>
                <a:off x="7967250" y="3405750"/>
                <a:ext cx="100830" cy="155820"/>
              </a:xfrm>
              <a:custGeom>
                <a:avLst/>
                <a:gdLst/>
                <a:ahLst/>
                <a:cxnLst/>
                <a:rect l="l" t="t" r="r" b="b"/>
                <a:pathLst>
                  <a:path w="10083" h="15582" extrusionOk="0">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397" name="Google Shape;4397;g3d364fe26e1_0_41"/>
              <p:cNvSpPr/>
              <p:nvPr/>
            </p:nvSpPr>
            <p:spPr>
              <a:xfrm>
                <a:off x="8245010" y="3390210"/>
                <a:ext cx="351910" cy="351910"/>
              </a:xfrm>
              <a:custGeom>
                <a:avLst/>
                <a:gdLst/>
                <a:ahLst/>
                <a:cxnLst/>
                <a:rect l="l" t="t" r="r" b="b"/>
                <a:pathLst>
                  <a:path w="35191" h="35191" extrusionOk="0">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398" name="Google Shape;4398;g3d364fe26e1_0_41"/>
              <p:cNvSpPr/>
              <p:nvPr/>
            </p:nvSpPr>
            <p:spPr>
              <a:xfrm>
                <a:off x="8407180" y="3469930"/>
                <a:ext cx="73288" cy="109980"/>
              </a:xfrm>
              <a:custGeom>
                <a:avLst/>
                <a:gdLst/>
                <a:ahLst/>
                <a:cxnLst/>
                <a:rect l="l" t="t" r="r" b="b"/>
                <a:pathLst>
                  <a:path w="7327" h="10998" extrusionOk="0">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399" name="Google Shape;4399;g3d364fe26e1_0_41"/>
              <p:cNvSpPr/>
              <p:nvPr/>
            </p:nvSpPr>
            <p:spPr>
              <a:xfrm>
                <a:off x="7861790" y="3442460"/>
                <a:ext cx="684270" cy="678300"/>
              </a:xfrm>
              <a:custGeom>
                <a:avLst/>
                <a:gdLst/>
                <a:ahLst/>
                <a:cxnLst/>
                <a:rect l="l" t="t" r="r" b="b"/>
                <a:pathLst>
                  <a:path w="68427" h="67830" extrusionOk="0">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400" name="Google Shape;4400;g3d364fe26e1_0_41"/>
              <p:cNvSpPr/>
              <p:nvPr/>
            </p:nvSpPr>
            <p:spPr>
              <a:xfrm>
                <a:off x="7884620" y="3607440"/>
                <a:ext cx="351280" cy="27557"/>
              </a:xfrm>
              <a:custGeom>
                <a:avLst/>
                <a:gdLst/>
                <a:ahLst/>
                <a:cxnLst/>
                <a:rect l="l" t="t" r="r" b="b"/>
                <a:pathLst>
                  <a:path w="35128" h="2755" extrusionOk="0">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sp>
        <p:nvSpPr>
          <p:cNvPr id="4401" name="Google Shape;4401;g3d364fe26e1_0_41"/>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28</a:t>
            </a:fld>
            <a:endParaRPr/>
          </a:p>
        </p:txBody>
      </p:sp>
      <p:sp>
        <p:nvSpPr>
          <p:cNvPr id="4402" name="Google Shape;4402;g3d364fe26e1_0_41"/>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6"/>
        <p:cNvGrpSpPr/>
        <p:nvPr/>
      </p:nvGrpSpPr>
      <p:grpSpPr>
        <a:xfrm>
          <a:off x="0" y="0"/>
          <a:ext cx="0" cy="0"/>
          <a:chOff x="0" y="0"/>
          <a:chExt cx="0" cy="0"/>
        </a:xfrm>
      </p:grpSpPr>
      <p:sp>
        <p:nvSpPr>
          <p:cNvPr id="4407" name="Google Shape;4407;g3d362db72e3_0_1456"/>
          <p:cNvSpPr txBox="1">
            <a:spLocks noGrp="1"/>
          </p:cNvSpPr>
          <p:nvPr>
            <p:ph type="title"/>
          </p:nvPr>
        </p:nvSpPr>
        <p:spPr>
          <a:xfrm>
            <a:off x="1085025" y="4812200"/>
            <a:ext cx="16906800" cy="789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ar-AE"/>
              <a:t>إشراف الوالدين على حسابات المراهقين</a:t>
            </a:r>
            <a:endParaRPr/>
          </a:p>
        </p:txBody>
      </p:sp>
      <p:sp>
        <p:nvSpPr>
          <p:cNvPr id="4408" name="Google Shape;4408;g3d362db72e3_0_1456"/>
          <p:cNvSpPr txBox="1">
            <a:spLocks noGrp="1"/>
          </p:cNvSpPr>
          <p:nvPr>
            <p:ph type="sldNum" idx="12"/>
          </p:nvPr>
        </p:nvSpPr>
        <p:spPr>
          <a:xfrm>
            <a:off x="16396900" y="9546950"/>
            <a:ext cx="1191600" cy="2358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ar-AE"/>
              <a:t>29</a:t>
            </a:fld>
            <a:endParaRPr/>
          </a:p>
        </p:txBody>
      </p:sp>
      <p:sp>
        <p:nvSpPr>
          <p:cNvPr id="4409" name="Google Shape;4409;g3d362db72e3_0_1456"/>
          <p:cNvSpPr txBox="1"/>
          <p:nvPr/>
        </p:nvSpPr>
        <p:spPr>
          <a:xfrm>
            <a:off x="14914975" y="3782350"/>
            <a:ext cx="3000000" cy="5388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ar-AE" sz="2300" b="1">
                <a:solidFill>
                  <a:schemeClr val="dk1"/>
                </a:solidFill>
                <a:latin typeface="Instagram Sans"/>
                <a:ea typeface="Instagram Sans"/>
                <a:cs typeface="Instagram Sans"/>
                <a:sym typeface="Instagram Sans"/>
              </a:rPr>
              <a:t>الدرس الثالث </a:t>
            </a:r>
            <a:endParaRPr sz="2300" b="1">
              <a:latin typeface="Instagram Sans"/>
              <a:ea typeface="Instagram Sans"/>
              <a:cs typeface="Instagram Sans"/>
              <a:sym typeface="Instagra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9"/>
        <p:cNvGrpSpPr/>
        <p:nvPr/>
      </p:nvGrpSpPr>
      <p:grpSpPr>
        <a:xfrm>
          <a:off x="0" y="0"/>
          <a:ext cx="0" cy="0"/>
          <a:chOff x="0" y="0"/>
          <a:chExt cx="0" cy="0"/>
        </a:xfrm>
      </p:grpSpPr>
      <p:sp>
        <p:nvSpPr>
          <p:cNvPr id="3880" name="Google Shape;3880;p2"/>
          <p:cNvSpPr txBox="1">
            <a:spLocks noGrp="1"/>
          </p:cNvSpPr>
          <p:nvPr>
            <p:ph type="ctrTitle" idx="4294967295"/>
          </p:nvPr>
        </p:nvSpPr>
        <p:spPr>
          <a:xfrm>
            <a:off x="11548325" y="4336976"/>
            <a:ext cx="6039600" cy="846600"/>
          </a:xfrm>
          <a:prstGeom prst="rect">
            <a:avLst/>
          </a:prstGeom>
          <a:noFill/>
          <a:ln>
            <a:noFill/>
          </a:ln>
        </p:spPr>
        <p:txBody>
          <a:bodyPr spcFirstLastPara="1" wrap="square" lIns="0" tIns="0" rIns="0" bIns="0" anchor="b" anchorCtr="0">
            <a:spAutoFit/>
          </a:bodyPr>
          <a:lstStyle/>
          <a:p>
            <a:pPr marL="0" marR="0" lvl="0" indent="0" algn="r" rtl="1">
              <a:lnSpc>
                <a:spcPct val="115000"/>
              </a:lnSpc>
              <a:spcBef>
                <a:spcPts val="0"/>
              </a:spcBef>
              <a:spcAft>
                <a:spcPts val="2000"/>
              </a:spcAft>
              <a:buClr>
                <a:schemeClr val="dk1"/>
              </a:buClr>
              <a:buSzPts val="5600"/>
              <a:buFont typeface="Arial"/>
              <a:buNone/>
            </a:pPr>
            <a:r>
              <a:rPr lang="ar-AE" sz="5500" b="0" i="0" u="none" strike="noStrike" cap="none">
                <a:solidFill>
                  <a:schemeClr val="dk1"/>
                </a:solidFill>
                <a:latin typeface="Noto Sans Arabic Medium"/>
                <a:ea typeface="Noto Sans Arabic Medium"/>
                <a:cs typeface="Noto Sans Arabic Medium"/>
                <a:sym typeface="Noto Sans Arabic Medium"/>
              </a:rPr>
              <a:t>مقدّمة</a:t>
            </a:r>
            <a:endParaRPr sz="5500" b="0" i="0" u="none" strike="noStrike" cap="none">
              <a:solidFill>
                <a:schemeClr val="dk1"/>
              </a:solidFill>
              <a:latin typeface="Noto Sans Arabic Medium"/>
              <a:ea typeface="Noto Sans Arabic Medium"/>
              <a:cs typeface="Noto Sans Arabic Medium"/>
              <a:sym typeface="Noto Sans Arabic Medium"/>
            </a:endParaRPr>
          </a:p>
        </p:txBody>
      </p:sp>
      <p:sp>
        <p:nvSpPr>
          <p:cNvPr id="3881" name="Google Shape;3881;p2"/>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0</a:t>
            </a:r>
            <a:fld id="{00000000-1234-1234-1234-123412341234}" type="slidenum">
              <a:rPr lang="ar-AE" sz="1400" b="0" i="0" u="none" strike="noStrike" cap="none">
                <a:solidFill>
                  <a:srgbClr val="1C2B33"/>
                </a:solidFill>
                <a:latin typeface="Arial"/>
                <a:ea typeface="Arial"/>
                <a:cs typeface="Arial"/>
                <a:sym typeface="Arial"/>
              </a:rPr>
              <a:t>3</a:t>
            </a:fld>
            <a:endParaRPr sz="1400" b="0" i="0" u="none" strike="noStrike" cap="none">
              <a:solidFill>
                <a:srgbClr val="1C2B33"/>
              </a:solidFill>
              <a:latin typeface="Arial"/>
              <a:ea typeface="Arial"/>
              <a:cs typeface="Arial"/>
              <a:sym typeface="Arial"/>
            </a:endParaRPr>
          </a:p>
        </p:txBody>
      </p:sp>
      <p:pic>
        <p:nvPicPr>
          <p:cNvPr id="3882" name="Google Shape;3882;p2"/>
          <p:cNvPicPr preferRelativeResize="0"/>
          <p:nvPr/>
        </p:nvPicPr>
        <p:blipFill rotWithShape="1">
          <a:blip r:embed="rId3">
            <a:alphaModFix/>
          </a:blip>
          <a:srcRect l="21125" t="28600" r="5496" b="9613"/>
          <a:stretch/>
        </p:blipFill>
        <p:spPr>
          <a:xfrm>
            <a:off x="700100" y="2400300"/>
            <a:ext cx="10433400" cy="5868300"/>
          </a:xfrm>
          <a:prstGeom prst="roundRect">
            <a:avLst>
              <a:gd name="adj" fmla="val 7089"/>
            </a:avLst>
          </a:prstGeom>
          <a:noFill/>
          <a:ln>
            <a:noFill/>
          </a:ln>
        </p:spPr>
      </p:pic>
      <p:pic>
        <p:nvPicPr>
          <p:cNvPr id="3883" name="Google Shape;3883;p2"/>
          <p:cNvPicPr preferRelativeResize="0"/>
          <p:nvPr/>
        </p:nvPicPr>
        <p:blipFill rotWithShape="1">
          <a:blip r:embed="rId4">
            <a:alphaModFix/>
          </a:blip>
          <a:srcRect/>
          <a:stretch/>
        </p:blipFill>
        <p:spPr>
          <a:xfrm>
            <a:off x="1871363" y="1828800"/>
            <a:ext cx="3638475" cy="30212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3"/>
        <p:cNvGrpSpPr/>
        <p:nvPr/>
      </p:nvGrpSpPr>
      <p:grpSpPr>
        <a:xfrm>
          <a:off x="0" y="0"/>
          <a:ext cx="0" cy="0"/>
          <a:chOff x="0" y="0"/>
          <a:chExt cx="0" cy="0"/>
        </a:xfrm>
      </p:grpSpPr>
      <p:sp>
        <p:nvSpPr>
          <p:cNvPr id="4414" name="Google Shape;4414;g3d362db72e3_0_3024"/>
          <p:cNvSpPr txBox="1">
            <a:spLocks noGrp="1"/>
          </p:cNvSpPr>
          <p:nvPr>
            <p:ph type="body" idx="4294967295"/>
          </p:nvPr>
        </p:nvSpPr>
        <p:spPr>
          <a:xfrm>
            <a:off x="777250" y="2546475"/>
            <a:ext cx="6238800" cy="2136600"/>
          </a:xfrm>
          <a:prstGeom prst="rect">
            <a:avLst/>
          </a:prstGeom>
        </p:spPr>
        <p:txBody>
          <a:bodyPr spcFirstLastPara="1" wrap="square" lIns="0" tIns="0" rIns="0" bIns="0" anchor="t" anchorCtr="0">
            <a:spAutoFit/>
          </a:bodyPr>
          <a:lstStyle/>
          <a:p>
            <a:pPr marL="0" lvl="0" indent="0" algn="r" rtl="1">
              <a:lnSpc>
                <a:spcPct val="115000"/>
              </a:lnSpc>
              <a:spcBef>
                <a:spcPts val="1200"/>
              </a:spcBef>
              <a:spcAft>
                <a:spcPts val="0"/>
              </a:spcAft>
              <a:buClr>
                <a:schemeClr val="accent5"/>
              </a:buClr>
              <a:buSzPts val="1100"/>
              <a:buFont typeface="Arial"/>
              <a:buNone/>
            </a:pPr>
            <a:r>
              <a:rPr lang="ar-AE" sz="2300"/>
              <a:t>عندما يحاول المراهق ربط حسابه بحساب أحد الوالدين، يجب عليه أولًا البحث عن اسم الوالد أو الوالدة على إنستغرام. ستظهر فقط الحسابات التي يوجد بينها متابعة متبادلة في نتائج البحث.</a:t>
            </a:r>
            <a:endParaRPr sz="2300"/>
          </a:p>
          <a:p>
            <a:pPr marL="0" lvl="0" indent="0" algn="r" rtl="1">
              <a:lnSpc>
                <a:spcPct val="115000"/>
              </a:lnSpc>
              <a:spcBef>
                <a:spcPts val="1200"/>
              </a:spcBef>
              <a:spcAft>
                <a:spcPts val="1200"/>
              </a:spcAft>
              <a:buNone/>
            </a:pPr>
            <a:r>
              <a:rPr lang="ar-AE" sz="2300"/>
              <a:t>كما يمكن للوالدين بدء عملية الربط من حساباتهم أو من خلال مركز العائلة (Family Center).</a:t>
            </a:r>
            <a:endParaRPr/>
          </a:p>
        </p:txBody>
      </p:sp>
      <p:sp>
        <p:nvSpPr>
          <p:cNvPr id="4415" name="Google Shape;4415;g3d362db72e3_0_3024"/>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Optimistic Text"/>
              <a:ea typeface="Optimistic Text"/>
              <a:cs typeface="Optimistic Text"/>
              <a:sym typeface="Optimistic Text"/>
            </a:endParaRPr>
          </a:p>
        </p:txBody>
      </p:sp>
      <p:pic>
        <p:nvPicPr>
          <p:cNvPr id="4416" name="Google Shape;4416;g3d362db72e3_0_3024"/>
          <p:cNvPicPr preferRelativeResize="0"/>
          <p:nvPr/>
        </p:nvPicPr>
        <p:blipFill rotWithShape="1">
          <a:blip r:embed="rId3">
            <a:alphaModFix/>
          </a:blip>
          <a:srcRect l="140" r="140"/>
          <a:stretch/>
        </p:blipFill>
        <p:spPr>
          <a:xfrm>
            <a:off x="8972952" y="936600"/>
            <a:ext cx="3877200" cy="8413800"/>
          </a:xfrm>
          <a:prstGeom prst="roundRect">
            <a:avLst>
              <a:gd name="adj" fmla="val 8496"/>
            </a:avLst>
          </a:prstGeom>
          <a:noFill/>
          <a:ln>
            <a:noFill/>
          </a:ln>
          <a:effectLst>
            <a:outerShdw blurRad="114300" dist="38100" dir="5400000" algn="bl" rotWithShape="0">
              <a:srgbClr val="000000">
                <a:alpha val="10000"/>
              </a:srgbClr>
            </a:outerShdw>
          </a:effectLst>
        </p:spPr>
      </p:pic>
      <p:pic>
        <p:nvPicPr>
          <p:cNvPr id="4417" name="Google Shape;4417;g3d362db72e3_0_3024"/>
          <p:cNvPicPr preferRelativeResize="0"/>
          <p:nvPr/>
        </p:nvPicPr>
        <p:blipFill rotWithShape="1">
          <a:blip r:embed="rId4">
            <a:alphaModFix/>
          </a:blip>
          <a:srcRect t="50" b="50"/>
          <a:stretch/>
        </p:blipFill>
        <p:spPr>
          <a:xfrm>
            <a:off x="13234052" y="936602"/>
            <a:ext cx="3877049" cy="8385341"/>
          </a:xfrm>
          <a:prstGeom prst="rect">
            <a:avLst/>
          </a:prstGeom>
          <a:noFill/>
          <a:ln>
            <a:noFill/>
          </a:ln>
          <a:effectLst>
            <a:outerShdw blurRad="114300" dist="38100" dir="5400000" algn="bl" rotWithShape="0">
              <a:srgbClr val="000000">
                <a:alpha val="10000"/>
              </a:srgbClr>
            </a:outerShdw>
          </a:effectLst>
        </p:spPr>
      </p:pic>
      <p:sp>
        <p:nvSpPr>
          <p:cNvPr id="4418" name="Google Shape;4418;g3d362db72e3_0_3024"/>
          <p:cNvSpPr txBox="1">
            <a:spLocks noGrp="1"/>
          </p:cNvSpPr>
          <p:nvPr>
            <p:ph type="ctrTitle"/>
          </p:nvPr>
        </p:nvSpPr>
        <p:spPr>
          <a:xfrm>
            <a:off x="777250" y="1471650"/>
            <a:ext cx="6695400" cy="7389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ar-AE" sz="4800"/>
              <a:t>بدء ربط الحساب مع الوالدين</a:t>
            </a:r>
            <a:endParaRPr sz="4800"/>
          </a:p>
        </p:txBody>
      </p:sp>
      <p:sp>
        <p:nvSpPr>
          <p:cNvPr id="4419" name="Google Shape;4419;g3d362db72e3_0_3024"/>
          <p:cNvSpPr txBox="1">
            <a:spLocks noGrp="1"/>
          </p:cNvSpPr>
          <p:nvPr>
            <p:ph type="subTitle" idx="2"/>
          </p:nvPr>
        </p:nvSpPr>
        <p:spPr>
          <a:xfrm>
            <a:off x="768098" y="9304850"/>
            <a:ext cx="66954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ar-AE" sz="1400" b="1">
                <a:solidFill>
                  <a:schemeClr val="accent1"/>
                </a:solidFill>
              </a:rPr>
              <a:t>CONFIDENTIAL </a:t>
            </a:r>
            <a:endParaRPr sz="1400" b="1">
              <a:solidFill>
                <a:schemeClr val="accen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23"/>
        <p:cNvGrpSpPr/>
        <p:nvPr/>
      </p:nvGrpSpPr>
      <p:grpSpPr>
        <a:xfrm>
          <a:off x="0" y="0"/>
          <a:ext cx="0" cy="0"/>
          <a:chOff x="0" y="0"/>
          <a:chExt cx="0" cy="0"/>
        </a:xfrm>
      </p:grpSpPr>
      <p:sp>
        <p:nvSpPr>
          <p:cNvPr id="4424" name="Google Shape;4424;g3d362db72e3_0_3807"/>
          <p:cNvSpPr txBox="1">
            <a:spLocks noGrp="1"/>
          </p:cNvSpPr>
          <p:nvPr>
            <p:ph type="body" idx="4294967295"/>
          </p:nvPr>
        </p:nvSpPr>
        <p:spPr>
          <a:xfrm>
            <a:off x="369325" y="3373200"/>
            <a:ext cx="7371300" cy="24759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sz="2100"/>
          </a:p>
          <a:p>
            <a:pPr marL="0" lvl="0" indent="0" algn="r" rtl="1">
              <a:lnSpc>
                <a:spcPct val="115000"/>
              </a:lnSpc>
              <a:spcBef>
                <a:spcPts val="1200"/>
              </a:spcBef>
              <a:spcAft>
                <a:spcPts val="0"/>
              </a:spcAft>
              <a:buClr>
                <a:schemeClr val="accent5"/>
              </a:buClr>
              <a:buSzPts val="1100"/>
              <a:buFont typeface="Arial"/>
              <a:buNone/>
            </a:pPr>
            <a:r>
              <a:rPr lang="ar-AE" sz="2100"/>
              <a:t>سيتم إشعار الوالد أو الوصي بطلب المراهق للحصول على إشرافهم على الحساب. خلال هذه العملية، سيتم توضيح كيف يتم حماية المراهقين على إنستاغرام تلقائياً عبر حسابات المراهقين، وما الذي يمكن للوالدين القيام به بعد تفعيل الإشراف. تمثل هذه الخطوة نقطة الانتقال من تطبيق إنستاغرام إلى مركز العائلة (Family Center).</a:t>
            </a:r>
            <a:endParaRPr sz="2100"/>
          </a:p>
          <a:p>
            <a:pPr marL="0" lvl="0" indent="0" algn="l" rtl="0">
              <a:spcBef>
                <a:spcPts val="1200"/>
              </a:spcBef>
              <a:spcAft>
                <a:spcPts val="0"/>
              </a:spcAft>
              <a:buNone/>
            </a:pPr>
            <a:endParaRPr/>
          </a:p>
        </p:txBody>
      </p:sp>
      <p:sp>
        <p:nvSpPr>
          <p:cNvPr id="4425" name="Google Shape;4425;g3d362db72e3_0_3807"/>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Optimistic Text"/>
              <a:ea typeface="Optimistic Text"/>
              <a:cs typeface="Optimistic Text"/>
              <a:sym typeface="Optimistic Text"/>
            </a:endParaRPr>
          </a:p>
        </p:txBody>
      </p:sp>
      <p:sp>
        <p:nvSpPr>
          <p:cNvPr id="4426" name="Google Shape;4426;g3d362db72e3_0_3807"/>
          <p:cNvSpPr txBox="1">
            <a:spLocks noGrp="1"/>
          </p:cNvSpPr>
          <p:nvPr>
            <p:ph type="ctrTitle"/>
          </p:nvPr>
        </p:nvSpPr>
        <p:spPr>
          <a:xfrm>
            <a:off x="777250" y="1471650"/>
            <a:ext cx="6695400" cy="14778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ar-AE" sz="4800"/>
              <a:t>يتم استلام طلب الإشراف من قبل الوالدين </a:t>
            </a:r>
            <a:endParaRPr sz="4800"/>
          </a:p>
        </p:txBody>
      </p:sp>
      <p:pic>
        <p:nvPicPr>
          <p:cNvPr id="4427" name="Google Shape;4427;g3d362db72e3_0_3807"/>
          <p:cNvPicPr preferRelativeResize="0"/>
          <p:nvPr/>
        </p:nvPicPr>
        <p:blipFill rotWithShape="1">
          <a:blip r:embed="rId3">
            <a:alphaModFix/>
          </a:blip>
          <a:srcRect l="20" r="20"/>
          <a:stretch/>
        </p:blipFill>
        <p:spPr>
          <a:xfrm>
            <a:off x="13225375" y="946500"/>
            <a:ext cx="3877201" cy="8393783"/>
          </a:xfrm>
          <a:prstGeom prst="rect">
            <a:avLst/>
          </a:prstGeom>
          <a:noFill/>
          <a:ln>
            <a:noFill/>
          </a:ln>
          <a:effectLst>
            <a:outerShdw blurRad="114300" dist="38100" dir="5400000" algn="bl" rotWithShape="0">
              <a:srgbClr val="000000">
                <a:alpha val="10000"/>
              </a:srgbClr>
            </a:outerShdw>
          </a:effectLst>
        </p:spPr>
      </p:pic>
      <p:pic>
        <p:nvPicPr>
          <p:cNvPr id="4428" name="Google Shape;4428;g3d362db72e3_0_3807"/>
          <p:cNvPicPr preferRelativeResize="0"/>
          <p:nvPr/>
        </p:nvPicPr>
        <p:blipFill rotWithShape="1">
          <a:blip r:embed="rId4">
            <a:alphaModFix/>
          </a:blip>
          <a:srcRect l="20" r="20"/>
          <a:stretch/>
        </p:blipFill>
        <p:spPr>
          <a:xfrm>
            <a:off x="8981509" y="946500"/>
            <a:ext cx="3877200" cy="8394000"/>
          </a:xfrm>
          <a:prstGeom prst="roundRect">
            <a:avLst>
              <a:gd name="adj" fmla="val 11300"/>
            </a:avLst>
          </a:prstGeom>
          <a:noFill/>
          <a:ln>
            <a:noFill/>
          </a:ln>
          <a:effectLst>
            <a:outerShdw blurRad="114300" dist="38100" dir="5400000" algn="bl" rotWithShape="0">
              <a:srgbClr val="000000">
                <a:alpha val="10000"/>
              </a:srgbClr>
            </a:outerShdw>
          </a:effectLst>
        </p:spPr>
      </p:pic>
      <p:sp>
        <p:nvSpPr>
          <p:cNvPr id="4429" name="Google Shape;4429;g3d362db72e3_0_3807"/>
          <p:cNvSpPr txBox="1">
            <a:spLocks noGrp="1"/>
          </p:cNvSpPr>
          <p:nvPr>
            <p:ph type="subTitle" idx="2"/>
          </p:nvPr>
        </p:nvSpPr>
        <p:spPr>
          <a:xfrm>
            <a:off x="768098" y="9304850"/>
            <a:ext cx="66954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ar-AE" sz="1400" b="1">
                <a:solidFill>
                  <a:schemeClr val="accent1"/>
                </a:solidFill>
              </a:rPr>
              <a:t>CONFIDENTIAL </a:t>
            </a:r>
            <a:endParaRPr sz="1400" b="1">
              <a:solidFill>
                <a:schemeClr val="accen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33"/>
        <p:cNvGrpSpPr/>
        <p:nvPr/>
      </p:nvGrpSpPr>
      <p:grpSpPr>
        <a:xfrm>
          <a:off x="0" y="0"/>
          <a:ext cx="0" cy="0"/>
          <a:chOff x="0" y="0"/>
          <a:chExt cx="0" cy="0"/>
        </a:xfrm>
      </p:grpSpPr>
      <p:sp>
        <p:nvSpPr>
          <p:cNvPr id="4434" name="Google Shape;4434;g3d362db72e3_0_4590"/>
          <p:cNvSpPr txBox="1">
            <a:spLocks noGrp="1"/>
          </p:cNvSpPr>
          <p:nvPr>
            <p:ph type="body" idx="4294967295"/>
          </p:nvPr>
        </p:nvSpPr>
        <p:spPr>
          <a:xfrm>
            <a:off x="777252" y="3373200"/>
            <a:ext cx="6238800" cy="2222700"/>
          </a:xfrm>
          <a:prstGeom prst="rect">
            <a:avLst/>
          </a:prstGeom>
        </p:spPr>
        <p:txBody>
          <a:bodyPr spcFirstLastPara="1" wrap="square" lIns="0" tIns="0" rIns="0" bIns="0" anchor="t" anchorCtr="0">
            <a:spAutoFit/>
          </a:bodyPr>
          <a:lstStyle/>
          <a:p>
            <a:pPr marL="0" lvl="0" indent="0" algn="r" rtl="1">
              <a:lnSpc>
                <a:spcPct val="115000"/>
              </a:lnSpc>
              <a:spcBef>
                <a:spcPts val="1200"/>
              </a:spcBef>
              <a:spcAft>
                <a:spcPts val="0"/>
              </a:spcAft>
              <a:buClr>
                <a:schemeClr val="accent5"/>
              </a:buClr>
              <a:buSzPts val="1100"/>
              <a:buFont typeface="Arial"/>
              <a:buNone/>
            </a:pPr>
            <a:r>
              <a:rPr lang="ar-AE" sz="2400"/>
              <a:t>يتم توجيه الوالدين إلى مركز العائلة لإكمال إعداد خاصية الإشراف.</a:t>
            </a:r>
            <a:endParaRPr sz="2400"/>
          </a:p>
          <a:p>
            <a:pPr marL="0" lvl="0" indent="0" algn="r" rtl="1">
              <a:lnSpc>
                <a:spcPct val="115000"/>
              </a:lnSpc>
              <a:spcBef>
                <a:spcPts val="1200"/>
              </a:spcBef>
              <a:spcAft>
                <a:spcPts val="1200"/>
              </a:spcAft>
              <a:buNone/>
            </a:pPr>
            <a:r>
              <a:rPr lang="ar-AE" sz="2400"/>
              <a:t>في حال تجاهل الطلب أو اختيار عدم الإشراف، سيبقى المراهق ضمن الإعدادات الافتراضية لحسابات المراهقين وفق فئته العمرية.</a:t>
            </a:r>
            <a:endParaRPr/>
          </a:p>
        </p:txBody>
      </p:sp>
      <p:sp>
        <p:nvSpPr>
          <p:cNvPr id="4435" name="Google Shape;4435;g3d362db72e3_0_4590"/>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Optimistic Text"/>
              <a:ea typeface="Optimistic Text"/>
              <a:cs typeface="Optimistic Text"/>
              <a:sym typeface="Optimistic Text"/>
            </a:endParaRPr>
          </a:p>
        </p:txBody>
      </p:sp>
      <p:sp>
        <p:nvSpPr>
          <p:cNvPr id="4436" name="Google Shape;4436;g3d362db72e3_0_4590"/>
          <p:cNvSpPr txBox="1">
            <a:spLocks noGrp="1"/>
          </p:cNvSpPr>
          <p:nvPr>
            <p:ph type="ctrTitle"/>
          </p:nvPr>
        </p:nvSpPr>
        <p:spPr>
          <a:xfrm>
            <a:off x="777250" y="1471650"/>
            <a:ext cx="6695400" cy="14778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ar-AE" sz="4800"/>
              <a:t>قبول الطلب من قبل الوالدين وإعداد خاصية الإشراف </a:t>
            </a:r>
            <a:endParaRPr sz="4800"/>
          </a:p>
        </p:txBody>
      </p:sp>
      <p:sp>
        <p:nvSpPr>
          <p:cNvPr id="4437" name="Google Shape;4437;g3d362db72e3_0_4590"/>
          <p:cNvSpPr txBox="1">
            <a:spLocks noGrp="1"/>
          </p:cNvSpPr>
          <p:nvPr>
            <p:ph type="subTitle" idx="2"/>
          </p:nvPr>
        </p:nvSpPr>
        <p:spPr>
          <a:xfrm>
            <a:off x="768098" y="9304850"/>
            <a:ext cx="66954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ar-AE" sz="1400" b="1">
                <a:solidFill>
                  <a:schemeClr val="accent1"/>
                </a:solidFill>
              </a:rPr>
              <a:t>CONFIDENTIAL </a:t>
            </a:r>
            <a:endParaRPr sz="1400" b="1">
              <a:solidFill>
                <a:schemeClr val="accent1"/>
              </a:solidFill>
            </a:endParaRPr>
          </a:p>
        </p:txBody>
      </p:sp>
      <p:pic>
        <p:nvPicPr>
          <p:cNvPr id="4438" name="Google Shape;4438;g3d362db72e3_0_4590"/>
          <p:cNvPicPr preferRelativeResize="0"/>
          <p:nvPr/>
        </p:nvPicPr>
        <p:blipFill rotWithShape="1">
          <a:blip r:embed="rId3">
            <a:alphaModFix/>
          </a:blip>
          <a:srcRect b="28326"/>
          <a:stretch/>
        </p:blipFill>
        <p:spPr>
          <a:xfrm>
            <a:off x="8981480" y="940600"/>
            <a:ext cx="3877200" cy="8394000"/>
          </a:xfrm>
          <a:prstGeom prst="roundRect">
            <a:avLst>
              <a:gd name="adj" fmla="val 11300"/>
            </a:avLst>
          </a:prstGeom>
          <a:noFill/>
          <a:ln>
            <a:noFill/>
          </a:ln>
          <a:effectLst>
            <a:outerShdw blurRad="114300" dist="38100" dir="5400000" algn="bl" rotWithShape="0">
              <a:srgbClr val="000000">
                <a:alpha val="10000"/>
              </a:srgbClr>
            </a:outerShdw>
          </a:effectLst>
        </p:spPr>
      </p:pic>
      <p:pic>
        <p:nvPicPr>
          <p:cNvPr id="4439" name="Google Shape;4439;g3d362db72e3_0_4590"/>
          <p:cNvPicPr preferRelativeResize="0"/>
          <p:nvPr/>
        </p:nvPicPr>
        <p:blipFill rotWithShape="1">
          <a:blip r:embed="rId4">
            <a:alphaModFix/>
          </a:blip>
          <a:srcRect t="13540"/>
          <a:stretch/>
        </p:blipFill>
        <p:spPr>
          <a:xfrm>
            <a:off x="13227630" y="940600"/>
            <a:ext cx="3877200" cy="8394000"/>
          </a:xfrm>
          <a:prstGeom prst="roundRect">
            <a:avLst>
              <a:gd name="adj" fmla="val 11300"/>
            </a:avLst>
          </a:prstGeom>
          <a:noFill/>
          <a:ln>
            <a:noFill/>
          </a:ln>
          <a:effectLst>
            <a:outerShdw blurRad="114300" dist="38100" dir="5400000" algn="bl" rotWithShape="0">
              <a:srgbClr val="000000">
                <a:alpha val="1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43"/>
        <p:cNvGrpSpPr/>
        <p:nvPr/>
      </p:nvGrpSpPr>
      <p:grpSpPr>
        <a:xfrm>
          <a:off x="0" y="0"/>
          <a:ext cx="0" cy="0"/>
          <a:chOff x="0" y="0"/>
          <a:chExt cx="0" cy="0"/>
        </a:xfrm>
      </p:grpSpPr>
      <p:sp>
        <p:nvSpPr>
          <p:cNvPr id="4444" name="Google Shape;4444;g3d362db72e3_0_4599"/>
          <p:cNvSpPr txBox="1">
            <a:spLocks noGrp="1"/>
          </p:cNvSpPr>
          <p:nvPr>
            <p:ph type="body" idx="4294967295"/>
          </p:nvPr>
        </p:nvSpPr>
        <p:spPr>
          <a:xfrm>
            <a:off x="75550" y="4013200"/>
            <a:ext cx="8098800" cy="25722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a:p>
            <a:pPr marL="0" lvl="0" indent="0" algn="r" rtl="1">
              <a:lnSpc>
                <a:spcPct val="115000"/>
              </a:lnSpc>
              <a:spcBef>
                <a:spcPts val="1200"/>
              </a:spcBef>
              <a:spcAft>
                <a:spcPts val="0"/>
              </a:spcAft>
              <a:buClr>
                <a:schemeClr val="accent5"/>
              </a:buClr>
              <a:buSzPts val="1100"/>
              <a:buFont typeface="Arial"/>
              <a:buNone/>
            </a:pPr>
            <a:r>
              <a:rPr lang="ar-AE"/>
              <a:t>ب</a:t>
            </a:r>
            <a:r>
              <a:rPr lang="ar-AE" sz="2100"/>
              <a:t>عد تفعيل الإشراف، يمكن للوالدين الاطلاع على إعدادات حساب المراهق ومعلوماته والتحليلات الخاصة به، ووقت الاستخدام، وقائمة المتابعين والأشخاص الذين يتابعهم، والحسابات المحظورة.</a:t>
            </a:r>
            <a:endParaRPr sz="2100"/>
          </a:p>
          <a:p>
            <a:pPr marL="0" lvl="0" indent="0" algn="r" rtl="1">
              <a:lnSpc>
                <a:spcPct val="115000"/>
              </a:lnSpc>
              <a:spcBef>
                <a:spcPts val="1200"/>
              </a:spcBef>
              <a:spcAft>
                <a:spcPts val="0"/>
              </a:spcAft>
              <a:buClr>
                <a:schemeClr val="accent5"/>
              </a:buClr>
              <a:buSzPts val="1100"/>
              <a:buFont typeface="Arial"/>
              <a:buNone/>
            </a:pPr>
            <a:r>
              <a:rPr lang="ar-AE" sz="2100"/>
              <a:t>تتوفر لوحة التحكم في مركز العائلة، ويمكن الوصول إليها عبر إعدادات إنستغرام، كما يمكن للمراهق الوصول إليها من صفحة إعدادات الأمان الخاصة به.</a:t>
            </a:r>
            <a:endParaRPr sz="2100"/>
          </a:p>
          <a:p>
            <a:pPr marL="0" lvl="0" indent="0" algn="l" rtl="0">
              <a:spcBef>
                <a:spcPts val="1200"/>
              </a:spcBef>
              <a:spcAft>
                <a:spcPts val="0"/>
              </a:spcAft>
              <a:buNone/>
            </a:pPr>
            <a:endParaRPr/>
          </a:p>
        </p:txBody>
      </p:sp>
      <p:sp>
        <p:nvSpPr>
          <p:cNvPr id="4445" name="Google Shape;4445;g3d362db72e3_0_4599"/>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Optimistic Text"/>
              <a:ea typeface="Optimistic Text"/>
              <a:cs typeface="Optimistic Text"/>
              <a:sym typeface="Optimistic Text"/>
            </a:endParaRPr>
          </a:p>
        </p:txBody>
      </p:sp>
      <p:sp>
        <p:nvSpPr>
          <p:cNvPr id="4446" name="Google Shape;4446;g3d362db72e3_0_4599"/>
          <p:cNvSpPr txBox="1">
            <a:spLocks noGrp="1"/>
          </p:cNvSpPr>
          <p:nvPr>
            <p:ph type="ctrTitle"/>
          </p:nvPr>
        </p:nvSpPr>
        <p:spPr>
          <a:xfrm>
            <a:off x="777250" y="810750"/>
            <a:ext cx="6695400" cy="29553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sz="4800"/>
          </a:p>
          <a:p>
            <a:pPr marL="0" lvl="0" indent="0" algn="r" rtl="1">
              <a:spcBef>
                <a:spcPts val="0"/>
              </a:spcBef>
              <a:spcAft>
                <a:spcPts val="0"/>
              </a:spcAft>
              <a:buNone/>
            </a:pPr>
            <a:r>
              <a:rPr lang="ar-AE" sz="4800"/>
              <a:t>بعد قبول الطلب من قبل الوالدين، سيجدون لوحة الإشراف الخاصة بهم</a:t>
            </a:r>
            <a:endParaRPr sz="4800"/>
          </a:p>
        </p:txBody>
      </p:sp>
      <p:sp>
        <p:nvSpPr>
          <p:cNvPr id="4447" name="Google Shape;4447;g3d362db72e3_0_4599"/>
          <p:cNvSpPr txBox="1">
            <a:spLocks noGrp="1"/>
          </p:cNvSpPr>
          <p:nvPr>
            <p:ph type="subTitle" idx="2"/>
          </p:nvPr>
        </p:nvSpPr>
        <p:spPr>
          <a:xfrm>
            <a:off x="768098" y="9304850"/>
            <a:ext cx="66954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ar-AE" sz="1400" b="1">
                <a:solidFill>
                  <a:schemeClr val="accent1"/>
                </a:solidFill>
              </a:rPr>
              <a:t>CONFIDENTIAL </a:t>
            </a:r>
            <a:endParaRPr sz="1400" b="1">
              <a:solidFill>
                <a:schemeClr val="accent1"/>
              </a:solidFill>
            </a:endParaRPr>
          </a:p>
        </p:txBody>
      </p:sp>
      <p:pic>
        <p:nvPicPr>
          <p:cNvPr id="4448" name="Google Shape;4448;g3d362db72e3_0_4599"/>
          <p:cNvPicPr preferRelativeResize="0"/>
          <p:nvPr/>
        </p:nvPicPr>
        <p:blipFill rotWithShape="1">
          <a:blip r:embed="rId3">
            <a:alphaModFix/>
          </a:blip>
          <a:srcRect r="40"/>
          <a:stretch/>
        </p:blipFill>
        <p:spPr>
          <a:xfrm>
            <a:off x="8981509" y="946500"/>
            <a:ext cx="3877200" cy="8394000"/>
          </a:xfrm>
          <a:prstGeom prst="roundRect">
            <a:avLst>
              <a:gd name="adj" fmla="val 0"/>
            </a:avLst>
          </a:prstGeom>
          <a:noFill/>
          <a:ln>
            <a:noFill/>
          </a:ln>
          <a:effectLst>
            <a:outerShdw blurRad="114300" dist="38100" dir="5400000" algn="bl" rotWithShape="0">
              <a:srgbClr val="000000">
                <a:alpha val="50000"/>
              </a:srgbClr>
            </a:outerShdw>
          </a:effectLst>
        </p:spPr>
      </p:pic>
      <p:pic>
        <p:nvPicPr>
          <p:cNvPr id="4449" name="Google Shape;4449;g3d362db72e3_0_4599"/>
          <p:cNvPicPr preferRelativeResize="0"/>
          <p:nvPr/>
        </p:nvPicPr>
        <p:blipFill>
          <a:blip r:embed="rId4">
            <a:alphaModFix/>
          </a:blip>
          <a:stretch>
            <a:fillRect/>
          </a:stretch>
        </p:blipFill>
        <p:spPr>
          <a:xfrm>
            <a:off x="13039750" y="946500"/>
            <a:ext cx="4452951" cy="8394001"/>
          </a:xfrm>
          <a:prstGeom prst="rect">
            <a:avLst/>
          </a:prstGeom>
          <a:solidFill>
            <a:schemeClr val="accent3"/>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53"/>
        <p:cNvGrpSpPr/>
        <p:nvPr/>
      </p:nvGrpSpPr>
      <p:grpSpPr>
        <a:xfrm>
          <a:off x="0" y="0"/>
          <a:ext cx="0" cy="0"/>
          <a:chOff x="0" y="0"/>
          <a:chExt cx="0" cy="0"/>
        </a:xfrm>
      </p:grpSpPr>
      <p:sp>
        <p:nvSpPr>
          <p:cNvPr id="4454" name="Google Shape;4454;g3d362db72e3_0_4608"/>
          <p:cNvSpPr txBox="1">
            <a:spLocks noGrp="1"/>
          </p:cNvSpPr>
          <p:nvPr>
            <p:ph type="body" idx="4294967295"/>
          </p:nvPr>
        </p:nvSpPr>
        <p:spPr>
          <a:xfrm>
            <a:off x="777252" y="4919700"/>
            <a:ext cx="6238800" cy="29568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a:p>
            <a:pPr marL="0" lvl="0" indent="0" algn="r" rtl="1">
              <a:spcBef>
                <a:spcPts val="0"/>
              </a:spcBef>
              <a:spcAft>
                <a:spcPts val="0"/>
              </a:spcAft>
              <a:buNone/>
            </a:pPr>
            <a:endParaRPr sz="2800"/>
          </a:p>
          <a:p>
            <a:pPr marL="0" lvl="0" indent="0" algn="r" rtl="1">
              <a:lnSpc>
                <a:spcPct val="115000"/>
              </a:lnSpc>
              <a:spcBef>
                <a:spcPts val="1200"/>
              </a:spcBef>
              <a:spcAft>
                <a:spcPts val="0"/>
              </a:spcAft>
              <a:buClr>
                <a:schemeClr val="accent5"/>
              </a:buClr>
              <a:buSzPts val="1100"/>
              <a:buFont typeface="Arial"/>
              <a:buNone/>
            </a:pPr>
            <a:r>
              <a:rPr lang="ar-AE" sz="2800">
                <a:solidFill>
                  <a:schemeClr val="accent5"/>
                </a:solidFill>
              </a:rPr>
              <a:t>يمكن للوالدين الاستمرار في الإشراف مع منح المراهق إذناً لتعديل إعدادات الأمان بنفسه، مع إمكانية سحب هذا الإذن في أي وقت.</a:t>
            </a:r>
            <a:endParaRPr sz="2800">
              <a:solidFill>
                <a:schemeClr val="accent5"/>
              </a:solidFill>
            </a:endParaRPr>
          </a:p>
          <a:p>
            <a:pPr marL="0" lvl="0" indent="0" algn="l" rtl="0">
              <a:spcBef>
                <a:spcPts val="1200"/>
              </a:spcBef>
              <a:spcAft>
                <a:spcPts val="0"/>
              </a:spcAft>
              <a:buNone/>
            </a:pPr>
            <a:endParaRPr/>
          </a:p>
        </p:txBody>
      </p:sp>
      <p:sp>
        <p:nvSpPr>
          <p:cNvPr id="4455" name="Google Shape;4455;g3d362db72e3_0_4608"/>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Optimistic Text"/>
              <a:ea typeface="Optimistic Text"/>
              <a:cs typeface="Optimistic Text"/>
              <a:sym typeface="Optimistic Text"/>
            </a:endParaRPr>
          </a:p>
        </p:txBody>
      </p:sp>
      <p:sp>
        <p:nvSpPr>
          <p:cNvPr id="4456" name="Google Shape;4456;g3d362db72e3_0_4608"/>
          <p:cNvSpPr txBox="1">
            <a:spLocks noGrp="1"/>
          </p:cNvSpPr>
          <p:nvPr>
            <p:ph type="ctrTitle"/>
          </p:nvPr>
        </p:nvSpPr>
        <p:spPr>
          <a:xfrm>
            <a:off x="548950" y="351150"/>
            <a:ext cx="6695400" cy="29553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sz="4800"/>
          </a:p>
          <a:p>
            <a:pPr marL="0" lvl="0" indent="0" algn="r" rtl="1">
              <a:spcBef>
                <a:spcPts val="0"/>
              </a:spcBef>
              <a:spcAft>
                <a:spcPts val="0"/>
              </a:spcAft>
              <a:buNone/>
            </a:pPr>
            <a:r>
              <a:rPr lang="ar-AE" sz="4800"/>
              <a:t>يمكن للوالدين إعطاء ولدهم المراهق إمكانية تعديل إعدادات الأمان الخاصة بحسابه بنفسه</a:t>
            </a:r>
            <a:endParaRPr sz="4800"/>
          </a:p>
        </p:txBody>
      </p:sp>
      <p:sp>
        <p:nvSpPr>
          <p:cNvPr id="4457" name="Google Shape;4457;g3d362db72e3_0_4608"/>
          <p:cNvSpPr txBox="1">
            <a:spLocks noGrp="1"/>
          </p:cNvSpPr>
          <p:nvPr>
            <p:ph type="subTitle" idx="2"/>
          </p:nvPr>
        </p:nvSpPr>
        <p:spPr>
          <a:xfrm>
            <a:off x="768098" y="9304850"/>
            <a:ext cx="66954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ar-AE" sz="1400" b="1">
                <a:solidFill>
                  <a:schemeClr val="accent1"/>
                </a:solidFill>
              </a:rPr>
              <a:t>CONFIDENTIAL </a:t>
            </a:r>
            <a:endParaRPr sz="1400" b="1">
              <a:solidFill>
                <a:schemeClr val="accent1"/>
              </a:solidFill>
            </a:endParaRPr>
          </a:p>
        </p:txBody>
      </p:sp>
      <p:pic>
        <p:nvPicPr>
          <p:cNvPr id="4458" name="Google Shape;4458;g3d362db72e3_0_4608"/>
          <p:cNvPicPr preferRelativeResize="0"/>
          <p:nvPr/>
        </p:nvPicPr>
        <p:blipFill rotWithShape="1">
          <a:blip r:embed="rId3">
            <a:alphaModFix/>
          </a:blip>
          <a:srcRect l="169" r="159"/>
          <a:stretch/>
        </p:blipFill>
        <p:spPr>
          <a:xfrm>
            <a:off x="13244000" y="930526"/>
            <a:ext cx="3877200" cy="8418600"/>
          </a:xfrm>
          <a:prstGeom prst="roundRect">
            <a:avLst>
              <a:gd name="adj" fmla="val 6831"/>
            </a:avLst>
          </a:prstGeom>
          <a:noFill/>
          <a:ln>
            <a:noFill/>
          </a:ln>
          <a:effectLst>
            <a:outerShdw blurRad="114300" dist="38100" dir="5400000" algn="bl" rotWithShape="0">
              <a:srgbClr val="000000">
                <a:alpha val="10000"/>
              </a:srgbClr>
            </a:outerShdw>
          </a:effectLst>
        </p:spPr>
      </p:pic>
      <p:pic>
        <p:nvPicPr>
          <p:cNvPr id="4459" name="Google Shape;4459;g3d362db72e3_0_4608"/>
          <p:cNvPicPr preferRelativeResize="0"/>
          <p:nvPr/>
        </p:nvPicPr>
        <p:blipFill rotWithShape="1">
          <a:blip r:embed="rId4">
            <a:alphaModFix/>
          </a:blip>
          <a:srcRect b="48368"/>
          <a:stretch/>
        </p:blipFill>
        <p:spPr>
          <a:xfrm>
            <a:off x="8970600" y="930376"/>
            <a:ext cx="3877200" cy="8418600"/>
          </a:xfrm>
          <a:prstGeom prst="roundRect">
            <a:avLst>
              <a:gd name="adj" fmla="val 6956"/>
            </a:avLst>
          </a:prstGeom>
          <a:noFill/>
          <a:ln>
            <a:noFill/>
          </a:ln>
          <a:effectLst>
            <a:outerShdw blurRad="114300" dist="38100" dir="5400000" algn="bl" rotWithShape="0">
              <a:srgbClr val="000000">
                <a:alpha val="1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63"/>
        <p:cNvGrpSpPr/>
        <p:nvPr/>
      </p:nvGrpSpPr>
      <p:grpSpPr>
        <a:xfrm>
          <a:off x="0" y="0"/>
          <a:ext cx="0" cy="0"/>
          <a:chOff x="0" y="0"/>
          <a:chExt cx="0" cy="0"/>
        </a:xfrm>
      </p:grpSpPr>
      <p:sp>
        <p:nvSpPr>
          <p:cNvPr id="4464" name="Google Shape;4464;p26"/>
          <p:cNvSpPr txBox="1">
            <a:spLocks noGrp="1"/>
          </p:cNvSpPr>
          <p:nvPr>
            <p:ph type="subTitle" idx="4294967295"/>
          </p:nvPr>
        </p:nvSpPr>
        <p:spPr>
          <a:xfrm>
            <a:off x="14039500" y="4642258"/>
            <a:ext cx="3532500" cy="5649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0"/>
              </a:spcAft>
              <a:buClr>
                <a:schemeClr val="dk1"/>
              </a:buClr>
              <a:buSzPts val="1800"/>
              <a:buFont typeface="Arial"/>
              <a:buNone/>
            </a:pPr>
            <a:r>
              <a:rPr lang="ar-AE" sz="1800" b="1" i="0" u="none" strike="noStrike" cap="none">
                <a:solidFill>
                  <a:schemeClr val="dk1"/>
                </a:solidFill>
                <a:latin typeface="Noto Sans Arabic"/>
                <a:ea typeface="Noto Sans Arabic"/>
                <a:cs typeface="Noto Sans Arabic"/>
                <a:sym typeface="Noto Sans Arabic"/>
              </a:rPr>
              <a:t>تجربة الآباء</a:t>
            </a:r>
            <a:endParaRPr sz="1800" b="1" i="0" u="none" strike="noStrike" cap="none">
              <a:solidFill>
                <a:schemeClr val="dk1"/>
              </a:solidFill>
              <a:latin typeface="Noto Sans Arabic"/>
              <a:ea typeface="Noto Sans Arabic"/>
              <a:cs typeface="Noto Sans Arabic"/>
              <a:sym typeface="Noto Sans Arabic"/>
            </a:endParaRPr>
          </a:p>
          <a:p>
            <a:pPr marL="0" marR="0" lvl="0" indent="0" algn="r" rtl="1">
              <a:lnSpc>
                <a:spcPct val="115000"/>
              </a:lnSpc>
              <a:spcBef>
                <a:spcPts val="0"/>
              </a:spcBef>
              <a:spcAft>
                <a:spcPts val="0"/>
              </a:spcAft>
              <a:buClr>
                <a:schemeClr val="dk1"/>
              </a:buClr>
              <a:buSzPts val="1800"/>
              <a:buFont typeface="Arial"/>
              <a:buNone/>
            </a:pPr>
            <a:r>
              <a:rPr lang="ar-AE" sz="1600" b="0" i="0" u="none" strike="noStrike" cap="none">
                <a:solidFill>
                  <a:schemeClr val="dk1"/>
                </a:solidFill>
                <a:latin typeface="Noto Sans Arabic"/>
                <a:ea typeface="Noto Sans Arabic"/>
                <a:cs typeface="Noto Sans Arabic"/>
                <a:sym typeface="Noto Sans Arabic"/>
              </a:rPr>
              <a:t>التحكُّم بأداء العديد من المراهقين</a:t>
            </a:r>
            <a:endParaRPr sz="1600" b="0" i="0" u="none" strike="noStrike" cap="none">
              <a:solidFill>
                <a:schemeClr val="dk1"/>
              </a:solidFill>
              <a:latin typeface="Noto Sans Arabic"/>
              <a:ea typeface="Noto Sans Arabic"/>
              <a:cs typeface="Noto Sans Arabic"/>
              <a:sym typeface="Noto Sans Arabic"/>
            </a:endParaRPr>
          </a:p>
        </p:txBody>
      </p:sp>
      <p:sp>
        <p:nvSpPr>
          <p:cNvPr id="4465" name="Google Shape;4465;p26"/>
          <p:cNvSpPr txBox="1">
            <a:spLocks noGrp="1"/>
          </p:cNvSpPr>
          <p:nvPr>
            <p:ph type="subTitle" idx="4294967295"/>
          </p:nvPr>
        </p:nvSpPr>
        <p:spPr>
          <a:xfrm>
            <a:off x="741400" y="4642258"/>
            <a:ext cx="3532500" cy="564900"/>
          </a:xfrm>
          <a:prstGeom prst="rect">
            <a:avLst/>
          </a:prstGeom>
          <a:noFill/>
          <a:ln>
            <a:noFill/>
          </a:ln>
        </p:spPr>
        <p:txBody>
          <a:bodyPr spcFirstLastPara="1" wrap="square" lIns="0" tIns="0" rIns="0" bIns="0" anchor="t" anchorCtr="0">
            <a:spAutoFit/>
          </a:bodyPr>
          <a:lstStyle/>
          <a:p>
            <a:pPr marL="0" marR="0" lvl="0" indent="0" algn="l" rtl="1">
              <a:lnSpc>
                <a:spcPct val="115000"/>
              </a:lnSpc>
              <a:spcBef>
                <a:spcPts val="0"/>
              </a:spcBef>
              <a:spcAft>
                <a:spcPts val="0"/>
              </a:spcAft>
              <a:buClr>
                <a:schemeClr val="dk1"/>
              </a:buClr>
              <a:buSzPts val="1800"/>
              <a:buFont typeface="Arial"/>
              <a:buNone/>
            </a:pPr>
            <a:r>
              <a:rPr lang="ar-AE" sz="1800" b="1" i="0" u="none" strike="noStrike" cap="none">
                <a:solidFill>
                  <a:schemeClr val="dk1"/>
                </a:solidFill>
                <a:latin typeface="Noto Sans Arabic"/>
                <a:ea typeface="Noto Sans Arabic"/>
                <a:cs typeface="Noto Sans Arabic"/>
                <a:sym typeface="Noto Sans Arabic"/>
              </a:rPr>
              <a:t>تجربة المراهقين</a:t>
            </a:r>
            <a:endParaRPr sz="1800" b="1" i="0" u="none" strike="noStrike" cap="none">
              <a:solidFill>
                <a:schemeClr val="dk1"/>
              </a:solidFill>
              <a:latin typeface="Noto Sans Arabic"/>
              <a:ea typeface="Noto Sans Arabic"/>
              <a:cs typeface="Noto Sans Arabic"/>
              <a:sym typeface="Noto Sans Arabic"/>
            </a:endParaRPr>
          </a:p>
          <a:p>
            <a:pPr marL="0" marR="0" lvl="0" indent="0" algn="l" rtl="1">
              <a:lnSpc>
                <a:spcPct val="115000"/>
              </a:lnSpc>
              <a:spcBef>
                <a:spcPts val="0"/>
              </a:spcBef>
              <a:spcAft>
                <a:spcPts val="0"/>
              </a:spcAft>
              <a:buClr>
                <a:schemeClr val="dk1"/>
              </a:buClr>
              <a:buSzPts val="1800"/>
              <a:buFont typeface="Arial"/>
              <a:buNone/>
            </a:pPr>
            <a:r>
              <a:rPr lang="ar-AE" sz="1600" b="0" i="0" u="none" strike="noStrike" cap="none">
                <a:solidFill>
                  <a:schemeClr val="dk1"/>
                </a:solidFill>
                <a:latin typeface="Noto Sans Arabic"/>
                <a:ea typeface="Noto Sans Arabic"/>
                <a:cs typeface="Noto Sans Arabic"/>
                <a:sym typeface="Noto Sans Arabic"/>
              </a:rPr>
              <a:t>الحصول على جهة إشرافية واحدة فقط</a:t>
            </a:r>
            <a:endParaRPr sz="1600" b="0" i="0" u="none" strike="noStrike" cap="none">
              <a:solidFill>
                <a:schemeClr val="dk1"/>
              </a:solidFill>
              <a:latin typeface="Noto Sans Arabic"/>
              <a:ea typeface="Noto Sans Arabic"/>
              <a:cs typeface="Noto Sans Arabic"/>
              <a:sym typeface="Noto Sans Arabic"/>
            </a:endParaRPr>
          </a:p>
        </p:txBody>
      </p:sp>
      <p:sp>
        <p:nvSpPr>
          <p:cNvPr id="4466" name="Google Shape;4466;p26"/>
          <p:cNvSpPr txBox="1"/>
          <p:nvPr/>
        </p:nvSpPr>
        <p:spPr>
          <a:xfrm>
            <a:off x="12870100" y="1949700"/>
            <a:ext cx="4701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الإشراف اليوم</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467" name="Google Shape;4467;p26"/>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35</a:t>
            </a:fld>
            <a:endParaRPr sz="1400" b="0" i="0" u="none" strike="noStrike" cap="none">
              <a:solidFill>
                <a:srgbClr val="1C2B33"/>
              </a:solidFill>
              <a:latin typeface="Arial"/>
              <a:ea typeface="Arial"/>
              <a:cs typeface="Arial"/>
              <a:sym typeface="Arial"/>
            </a:endParaRPr>
          </a:p>
        </p:txBody>
      </p:sp>
      <p:sp>
        <p:nvSpPr>
          <p:cNvPr id="4468" name="Google Shape;4468;p26"/>
          <p:cNvSpPr/>
          <p:nvPr/>
        </p:nvSpPr>
        <p:spPr>
          <a:xfrm>
            <a:off x="9825750" y="1951125"/>
            <a:ext cx="3288000" cy="6914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9" name="Google Shape;4469;p26"/>
          <p:cNvPicPr preferRelativeResize="0"/>
          <p:nvPr/>
        </p:nvPicPr>
        <p:blipFill rotWithShape="1">
          <a:blip r:embed="rId3">
            <a:alphaModFix/>
          </a:blip>
          <a:srcRect l="9765" t="11533" r="7896" b="7304"/>
          <a:stretch/>
        </p:blipFill>
        <p:spPr>
          <a:xfrm>
            <a:off x="9962850" y="2454675"/>
            <a:ext cx="3013800" cy="5907001"/>
          </a:xfrm>
          <a:prstGeom prst="rect">
            <a:avLst/>
          </a:prstGeom>
          <a:noFill/>
          <a:ln>
            <a:noFill/>
          </a:ln>
        </p:spPr>
      </p:pic>
      <p:sp>
        <p:nvSpPr>
          <p:cNvPr id="4470" name="Google Shape;4470;p26"/>
          <p:cNvSpPr/>
          <p:nvPr/>
        </p:nvSpPr>
        <p:spPr>
          <a:xfrm>
            <a:off x="5046825" y="1951075"/>
            <a:ext cx="3288000" cy="6914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1" name="Google Shape;4471;p26"/>
          <p:cNvSpPr txBox="1">
            <a:spLocks noGrp="1"/>
          </p:cNvSpPr>
          <p:nvPr>
            <p:ph type="subTitle" idx="4294967295"/>
          </p:nvPr>
        </p:nvSpPr>
        <p:spPr>
          <a:xfrm>
            <a:off x="4924424" y="9059123"/>
            <a:ext cx="3532500" cy="215400"/>
          </a:xfrm>
          <a:prstGeom prst="rect">
            <a:avLst/>
          </a:prstGeom>
          <a:noFill/>
          <a:ln>
            <a:noFill/>
          </a:ln>
        </p:spPr>
        <p:txBody>
          <a:bodyPr spcFirstLastPara="1" wrap="square" lIns="0" tIns="0" rIns="0" bIns="0" anchor="t" anchorCtr="0">
            <a:spAutoFit/>
          </a:bodyPr>
          <a:lstStyle/>
          <a:p>
            <a:pPr marL="0" marR="0" lvl="0" indent="0" algn="ctr" rtl="1">
              <a:lnSpc>
                <a:spcPct val="115000"/>
              </a:lnSpc>
              <a:spcBef>
                <a:spcPts val="0"/>
              </a:spcBef>
              <a:spcAft>
                <a:spcPts val="0"/>
              </a:spcAft>
              <a:buClr>
                <a:schemeClr val="dk1"/>
              </a:buClr>
              <a:buSzPts val="1800"/>
              <a:buFont typeface="Arial"/>
              <a:buNone/>
            </a:pPr>
            <a:r>
              <a:rPr lang="ar-AE" sz="1400" b="0" i="0" u="none" strike="noStrike" cap="none">
                <a:solidFill>
                  <a:schemeClr val="lt2"/>
                </a:solidFill>
                <a:latin typeface="Noto Sans Arabic"/>
                <a:ea typeface="Noto Sans Arabic"/>
                <a:cs typeface="Noto Sans Arabic"/>
                <a:sym typeface="Noto Sans Arabic"/>
              </a:rPr>
              <a:t>وضع القراءة فقط</a:t>
            </a:r>
            <a:endParaRPr sz="1400" b="0" i="0" u="none" strike="noStrike" cap="none">
              <a:solidFill>
                <a:schemeClr val="dk1"/>
              </a:solidFill>
              <a:latin typeface="Noto Sans Arabic"/>
              <a:ea typeface="Noto Sans Arabic"/>
              <a:cs typeface="Noto Sans Arabic"/>
              <a:sym typeface="Noto Sans Arabic"/>
            </a:endParaRPr>
          </a:p>
        </p:txBody>
      </p:sp>
      <p:pic>
        <p:nvPicPr>
          <p:cNvPr id="4472" name="Google Shape;4472;p26"/>
          <p:cNvPicPr preferRelativeResize="0"/>
          <p:nvPr/>
        </p:nvPicPr>
        <p:blipFill rotWithShape="1">
          <a:blip r:embed="rId4">
            <a:alphaModFix/>
          </a:blip>
          <a:srcRect l="9310" t="10564" r="8587" b="6899"/>
          <a:stretch/>
        </p:blipFill>
        <p:spPr>
          <a:xfrm>
            <a:off x="5183775" y="2435725"/>
            <a:ext cx="3013800" cy="5944800"/>
          </a:xfrm>
          <a:prstGeom prst="roundRect">
            <a:avLst>
              <a:gd name="adj" fmla="val 11045"/>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76"/>
        <p:cNvGrpSpPr/>
        <p:nvPr/>
      </p:nvGrpSpPr>
      <p:grpSpPr>
        <a:xfrm>
          <a:off x="0" y="0"/>
          <a:ext cx="0" cy="0"/>
          <a:chOff x="0" y="0"/>
          <a:chExt cx="0" cy="0"/>
        </a:xfrm>
      </p:grpSpPr>
      <p:sp>
        <p:nvSpPr>
          <p:cNvPr id="4477" name="Google Shape;4477;p27"/>
          <p:cNvSpPr/>
          <p:nvPr/>
        </p:nvSpPr>
        <p:spPr>
          <a:xfrm>
            <a:off x="10900750" y="301651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8" name="Google Shape;4478;p27"/>
          <p:cNvSpPr/>
          <p:nvPr/>
        </p:nvSpPr>
        <p:spPr>
          <a:xfrm>
            <a:off x="13173938" y="301651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9" name="Google Shape;4479;p27"/>
          <p:cNvSpPr/>
          <p:nvPr/>
        </p:nvSpPr>
        <p:spPr>
          <a:xfrm>
            <a:off x="15431188" y="301651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0" name="Google Shape;4480;p27"/>
          <p:cNvSpPr/>
          <p:nvPr/>
        </p:nvSpPr>
        <p:spPr>
          <a:xfrm>
            <a:off x="5800425" y="301656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1" name="Google Shape;4481;p27"/>
          <p:cNvSpPr/>
          <p:nvPr/>
        </p:nvSpPr>
        <p:spPr>
          <a:xfrm>
            <a:off x="8041463" y="301656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82" name="Google Shape;4482;p27"/>
          <p:cNvPicPr preferRelativeResize="0"/>
          <p:nvPr/>
        </p:nvPicPr>
        <p:blipFill rotWithShape="1">
          <a:blip r:embed="rId3">
            <a:alphaModFix/>
          </a:blip>
          <a:srcRect l="9514" t="1956" r="13496" b="7462"/>
          <a:stretch/>
        </p:blipFill>
        <p:spPr>
          <a:xfrm>
            <a:off x="15586496" y="3182000"/>
            <a:ext cx="1829700" cy="4004700"/>
          </a:xfrm>
          <a:prstGeom prst="rect">
            <a:avLst/>
          </a:prstGeom>
          <a:noFill/>
          <a:ln>
            <a:noFill/>
          </a:ln>
        </p:spPr>
      </p:pic>
      <p:pic>
        <p:nvPicPr>
          <p:cNvPr id="4483" name="Google Shape;4483;p27"/>
          <p:cNvPicPr preferRelativeResize="0"/>
          <p:nvPr/>
        </p:nvPicPr>
        <p:blipFill rotWithShape="1">
          <a:blip r:embed="rId4">
            <a:alphaModFix/>
          </a:blip>
          <a:srcRect l="13622" t="3259" r="17120" b="8409"/>
          <a:stretch/>
        </p:blipFill>
        <p:spPr>
          <a:xfrm>
            <a:off x="11042125" y="3157762"/>
            <a:ext cx="1891201" cy="4053000"/>
          </a:xfrm>
          <a:prstGeom prst="rect">
            <a:avLst/>
          </a:prstGeom>
          <a:noFill/>
          <a:ln>
            <a:noFill/>
          </a:ln>
        </p:spPr>
      </p:pic>
      <p:pic>
        <p:nvPicPr>
          <p:cNvPr id="4484" name="Google Shape;4484;p27"/>
          <p:cNvPicPr preferRelativeResize="0"/>
          <p:nvPr/>
        </p:nvPicPr>
        <p:blipFill rotWithShape="1">
          <a:blip r:embed="rId5">
            <a:alphaModFix/>
          </a:blip>
          <a:srcRect l="11330" t="3833" r="9101" b="7221"/>
          <a:stretch/>
        </p:blipFill>
        <p:spPr>
          <a:xfrm>
            <a:off x="13298825" y="3167160"/>
            <a:ext cx="1891200" cy="4004699"/>
          </a:xfrm>
          <a:prstGeom prst="rect">
            <a:avLst/>
          </a:prstGeom>
          <a:noFill/>
          <a:ln>
            <a:noFill/>
          </a:ln>
        </p:spPr>
      </p:pic>
      <p:sp>
        <p:nvSpPr>
          <p:cNvPr id="4485" name="Google Shape;4485;p27"/>
          <p:cNvSpPr txBox="1">
            <a:spLocks noGrp="1"/>
          </p:cNvSpPr>
          <p:nvPr>
            <p:ph type="subTitle" idx="4294967295"/>
          </p:nvPr>
        </p:nvSpPr>
        <p:spPr>
          <a:xfrm>
            <a:off x="12435143" y="7995050"/>
            <a:ext cx="3859800" cy="529500"/>
          </a:xfrm>
          <a:prstGeom prst="rect">
            <a:avLst/>
          </a:prstGeom>
          <a:noFill/>
          <a:ln>
            <a:noFill/>
          </a:ln>
        </p:spPr>
        <p:txBody>
          <a:bodyPr spcFirstLastPara="1" wrap="square" lIns="0" tIns="0" rIns="0" bIns="0" anchor="t" anchorCtr="0">
            <a:spAutoFit/>
          </a:bodyPr>
          <a:lstStyle/>
          <a:p>
            <a:pPr marL="0" marR="0" lvl="0" indent="0" algn="ctr" rtl="1">
              <a:lnSpc>
                <a:spcPct val="115000"/>
              </a:lnSpc>
              <a:spcBef>
                <a:spcPts val="0"/>
              </a:spcBef>
              <a:spcAft>
                <a:spcPts val="0"/>
              </a:spcAft>
              <a:buClr>
                <a:schemeClr val="dk1"/>
              </a:buClr>
              <a:buSzPts val="1800"/>
              <a:buFont typeface="Arial"/>
              <a:buNone/>
            </a:pPr>
            <a:r>
              <a:rPr lang="ar-AE" sz="1600" b="0" i="0" u="none" strike="noStrike" cap="none">
                <a:solidFill>
                  <a:schemeClr val="dk1"/>
                </a:solidFill>
                <a:latin typeface="Noto Sans Arabic"/>
                <a:ea typeface="Noto Sans Arabic"/>
                <a:cs typeface="Noto Sans Arabic"/>
                <a:sym typeface="Noto Sans Arabic"/>
              </a:rPr>
              <a:t>إمكانية رؤية المتابعين، والمتابعة، وإعدادات الحساب، والحسابات المحظورة</a:t>
            </a:r>
            <a:endParaRPr sz="1600" b="0" i="0" u="none" strike="noStrike" cap="none">
              <a:solidFill>
                <a:schemeClr val="dk1"/>
              </a:solidFill>
              <a:latin typeface="Noto Sans Arabic"/>
              <a:ea typeface="Noto Sans Arabic"/>
              <a:cs typeface="Noto Sans Arabic"/>
              <a:sym typeface="Noto Sans Arabic"/>
            </a:endParaRPr>
          </a:p>
        </p:txBody>
      </p:sp>
      <p:sp>
        <p:nvSpPr>
          <p:cNvPr id="4486" name="Google Shape;4486;p27"/>
          <p:cNvSpPr txBox="1">
            <a:spLocks noGrp="1"/>
          </p:cNvSpPr>
          <p:nvPr>
            <p:ph type="subTitle" idx="4294967295"/>
          </p:nvPr>
        </p:nvSpPr>
        <p:spPr>
          <a:xfrm>
            <a:off x="6315749" y="7995075"/>
            <a:ext cx="3295800" cy="529500"/>
          </a:xfrm>
          <a:prstGeom prst="rect">
            <a:avLst/>
          </a:prstGeom>
          <a:noFill/>
          <a:ln>
            <a:noFill/>
          </a:ln>
        </p:spPr>
        <p:txBody>
          <a:bodyPr spcFirstLastPara="1" wrap="square" lIns="0" tIns="0" rIns="0" bIns="0" anchor="t" anchorCtr="0">
            <a:spAutoFit/>
          </a:bodyPr>
          <a:lstStyle/>
          <a:p>
            <a:pPr marL="0" marR="0" lvl="0" indent="0" algn="ctr" rtl="1">
              <a:lnSpc>
                <a:spcPct val="115000"/>
              </a:lnSpc>
              <a:spcBef>
                <a:spcPts val="0"/>
              </a:spcBef>
              <a:spcAft>
                <a:spcPts val="0"/>
              </a:spcAft>
              <a:buClr>
                <a:schemeClr val="dk1"/>
              </a:buClr>
              <a:buSzPts val="1800"/>
              <a:buFont typeface="Arial"/>
              <a:buNone/>
            </a:pPr>
            <a:r>
              <a:rPr lang="ar-AE" sz="1600" b="0" i="0" u="none" strike="noStrike" cap="none">
                <a:solidFill>
                  <a:schemeClr val="dk1"/>
                </a:solidFill>
                <a:latin typeface="Noto Sans Arabic"/>
                <a:ea typeface="Noto Sans Arabic"/>
                <a:cs typeface="Noto Sans Arabic"/>
                <a:sym typeface="Noto Sans Arabic"/>
              </a:rPr>
              <a:t>التحكّم بالوقت </a:t>
            </a:r>
            <a:br>
              <a:rPr lang="ar-AE" sz="1600" b="0" i="0" u="none" strike="noStrike" cap="none">
                <a:solidFill>
                  <a:schemeClr val="dk1"/>
                </a:solidFill>
                <a:latin typeface="Noto Sans Arabic"/>
                <a:ea typeface="Noto Sans Arabic"/>
                <a:cs typeface="Noto Sans Arabic"/>
                <a:sym typeface="Noto Sans Arabic"/>
              </a:rPr>
            </a:br>
            <a:r>
              <a:rPr lang="ar-AE" sz="1600" b="0" i="0" u="none" strike="noStrike" cap="none">
                <a:solidFill>
                  <a:schemeClr val="dk1"/>
                </a:solidFill>
                <a:latin typeface="Arial"/>
                <a:ea typeface="Arial"/>
                <a:cs typeface="Arial"/>
                <a:sym typeface="Arial"/>
              </a:rPr>
              <a:t>(</a:t>
            </a:r>
            <a:r>
              <a:rPr lang="ar-AE" sz="1600" b="0" i="0" u="none" strike="noStrike" cap="none">
                <a:solidFill>
                  <a:schemeClr val="dk1"/>
                </a:solidFill>
                <a:latin typeface="Noto Sans Arabic"/>
                <a:ea typeface="Noto Sans Arabic"/>
                <a:cs typeface="Noto Sans Arabic"/>
                <a:sym typeface="Noto Sans Arabic"/>
              </a:rPr>
              <a:t>القيود وفترات أخذ الاستراحة المحدَّدة</a:t>
            </a:r>
            <a:r>
              <a:rPr lang="ar-AE" sz="1600" b="0" i="0" u="none" strike="noStrike" cap="none">
                <a:solidFill>
                  <a:schemeClr val="dk1"/>
                </a:solidFill>
                <a:latin typeface="Arial"/>
                <a:ea typeface="Arial"/>
                <a:cs typeface="Arial"/>
                <a:sym typeface="Arial"/>
              </a:rPr>
              <a:t>)</a:t>
            </a:r>
            <a:endParaRPr sz="1600" b="0" i="0" u="none" strike="noStrike" cap="none">
              <a:solidFill>
                <a:schemeClr val="dk1"/>
              </a:solidFill>
              <a:latin typeface="Arial"/>
              <a:ea typeface="Arial"/>
              <a:cs typeface="Arial"/>
              <a:sym typeface="Arial"/>
            </a:endParaRPr>
          </a:p>
        </p:txBody>
      </p:sp>
      <p:sp>
        <p:nvSpPr>
          <p:cNvPr id="4487" name="Google Shape;4487;p27"/>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بالتفصيل</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488" name="Google Shape;4488;p27"/>
          <p:cNvSpPr/>
          <p:nvPr/>
        </p:nvSpPr>
        <p:spPr>
          <a:xfrm>
            <a:off x="5908875" y="3167163"/>
            <a:ext cx="1891800" cy="388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89" name="Google Shape;4489;p27"/>
          <p:cNvPicPr preferRelativeResize="0"/>
          <p:nvPr/>
        </p:nvPicPr>
        <p:blipFill rotWithShape="1">
          <a:blip r:embed="rId6">
            <a:alphaModFix/>
          </a:blip>
          <a:srcRect l="405" r="405" b="3090"/>
          <a:stretch/>
        </p:blipFill>
        <p:spPr>
          <a:xfrm>
            <a:off x="5909375" y="3167160"/>
            <a:ext cx="1891200" cy="4004700"/>
          </a:xfrm>
          <a:prstGeom prst="rect">
            <a:avLst/>
          </a:prstGeom>
          <a:noFill/>
          <a:ln>
            <a:noFill/>
          </a:ln>
        </p:spPr>
      </p:pic>
      <p:sp>
        <p:nvSpPr>
          <p:cNvPr id="4490" name="Google Shape;4490;p27"/>
          <p:cNvSpPr/>
          <p:nvPr/>
        </p:nvSpPr>
        <p:spPr>
          <a:xfrm>
            <a:off x="8197025" y="3167163"/>
            <a:ext cx="1829700" cy="388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91" name="Google Shape;4491;p27"/>
          <p:cNvPicPr preferRelativeResize="0"/>
          <p:nvPr/>
        </p:nvPicPr>
        <p:blipFill rotWithShape="1">
          <a:blip r:embed="rId7">
            <a:alphaModFix/>
          </a:blip>
          <a:srcRect l="1690" r="1690" b="2419"/>
          <a:stretch/>
        </p:blipFill>
        <p:spPr>
          <a:xfrm>
            <a:off x="8197025" y="3181947"/>
            <a:ext cx="1829700" cy="4004700"/>
          </a:xfrm>
          <a:prstGeom prst="rect">
            <a:avLst/>
          </a:prstGeom>
          <a:noFill/>
          <a:ln>
            <a:noFill/>
          </a:ln>
        </p:spPr>
      </p:pic>
      <p:sp>
        <p:nvSpPr>
          <p:cNvPr id="4492" name="Google Shape;4492;p27"/>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36</a:t>
            </a:fld>
            <a:endParaRPr sz="1400" b="0" i="0" u="none" strike="noStrike" cap="none">
              <a:solidFill>
                <a:srgbClr val="1C2B33"/>
              </a:solidFill>
              <a:latin typeface="Arial"/>
              <a:ea typeface="Arial"/>
              <a:cs typeface="Arial"/>
              <a:sym typeface="Arial"/>
            </a:endParaRPr>
          </a:p>
        </p:txBody>
      </p:sp>
      <p:sp>
        <p:nvSpPr>
          <p:cNvPr id="4493" name="Google Shape;4493;p27"/>
          <p:cNvSpPr/>
          <p:nvPr/>
        </p:nvSpPr>
        <p:spPr>
          <a:xfrm>
            <a:off x="700100" y="299911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4" name="Google Shape;4494;p27"/>
          <p:cNvSpPr/>
          <p:nvPr/>
        </p:nvSpPr>
        <p:spPr>
          <a:xfrm>
            <a:off x="2941138" y="299911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5" name="Google Shape;4495;p27"/>
          <p:cNvSpPr txBox="1">
            <a:spLocks noGrp="1"/>
          </p:cNvSpPr>
          <p:nvPr>
            <p:ph type="subTitle" idx="4294967295"/>
          </p:nvPr>
        </p:nvSpPr>
        <p:spPr>
          <a:xfrm>
            <a:off x="1866621" y="7995075"/>
            <a:ext cx="1891800" cy="529500"/>
          </a:xfrm>
          <a:prstGeom prst="rect">
            <a:avLst/>
          </a:prstGeom>
          <a:noFill/>
          <a:ln>
            <a:noFill/>
          </a:ln>
        </p:spPr>
        <p:txBody>
          <a:bodyPr spcFirstLastPara="1" wrap="square" lIns="0" tIns="0" rIns="0" bIns="0" anchor="t" anchorCtr="0">
            <a:spAutoFit/>
          </a:bodyPr>
          <a:lstStyle/>
          <a:p>
            <a:pPr marL="0" marR="0" lvl="0" indent="0" algn="ctr" rtl="1">
              <a:lnSpc>
                <a:spcPct val="115000"/>
              </a:lnSpc>
              <a:spcBef>
                <a:spcPts val="0"/>
              </a:spcBef>
              <a:spcAft>
                <a:spcPts val="0"/>
              </a:spcAft>
              <a:buClr>
                <a:schemeClr val="dk1"/>
              </a:buClr>
              <a:buSzPts val="1800"/>
              <a:buFont typeface="Arial"/>
              <a:buNone/>
            </a:pPr>
            <a:r>
              <a:rPr lang="ar-AE" sz="1600" b="0" i="0" u="none" strike="noStrike" cap="none">
                <a:solidFill>
                  <a:schemeClr val="dk1"/>
                </a:solidFill>
                <a:latin typeface="Noto Sans Arabic"/>
                <a:ea typeface="Noto Sans Arabic"/>
                <a:cs typeface="Noto Sans Arabic"/>
                <a:sym typeface="Noto Sans Arabic"/>
              </a:rPr>
              <a:t>الإبلاغ </a:t>
            </a:r>
            <a:br>
              <a:rPr lang="ar-AE" sz="1600" b="0" i="0" u="none" strike="noStrike" cap="none">
                <a:solidFill>
                  <a:schemeClr val="dk1"/>
                </a:solidFill>
                <a:latin typeface="Noto Sans Arabic"/>
                <a:ea typeface="Noto Sans Arabic"/>
                <a:cs typeface="Noto Sans Arabic"/>
                <a:sym typeface="Noto Sans Arabic"/>
              </a:rPr>
            </a:br>
            <a:r>
              <a:rPr lang="ar-AE" sz="1600" b="0" i="0" u="none" strike="noStrike" cap="none">
                <a:solidFill>
                  <a:schemeClr val="dk1"/>
                </a:solidFill>
                <a:latin typeface="Arial"/>
                <a:ea typeface="Arial"/>
                <a:cs typeface="Arial"/>
                <a:sym typeface="Arial"/>
              </a:rPr>
              <a:t>(</a:t>
            </a:r>
            <a:r>
              <a:rPr lang="ar-AE" sz="1600" b="0" i="0" u="none" strike="noStrike" cap="none">
                <a:solidFill>
                  <a:schemeClr val="dk1"/>
                </a:solidFill>
                <a:latin typeface="Noto Sans Arabic"/>
                <a:ea typeface="Noto Sans Arabic"/>
                <a:cs typeface="Noto Sans Arabic"/>
                <a:sym typeface="Noto Sans Arabic"/>
              </a:rPr>
              <a:t>اختياري</a:t>
            </a:r>
            <a:r>
              <a:rPr lang="ar-AE" sz="1600" b="0" i="0" u="none" strike="noStrike" cap="none">
                <a:solidFill>
                  <a:schemeClr val="dk1"/>
                </a:solidFill>
                <a:latin typeface="Arial"/>
                <a:ea typeface="Arial"/>
                <a:cs typeface="Arial"/>
                <a:sym typeface="Arial"/>
              </a:rPr>
              <a:t>)</a:t>
            </a:r>
            <a:endParaRPr sz="1600" b="0" i="0" u="none" strike="noStrike" cap="none">
              <a:solidFill>
                <a:schemeClr val="dk1"/>
              </a:solidFill>
              <a:latin typeface="Arial"/>
              <a:ea typeface="Arial"/>
              <a:cs typeface="Arial"/>
              <a:sym typeface="Arial"/>
            </a:endParaRPr>
          </a:p>
        </p:txBody>
      </p:sp>
      <p:pic>
        <p:nvPicPr>
          <p:cNvPr id="4496" name="Google Shape;4496;p27"/>
          <p:cNvPicPr preferRelativeResize="0"/>
          <p:nvPr/>
        </p:nvPicPr>
        <p:blipFill rotWithShape="1">
          <a:blip r:embed="rId8">
            <a:alphaModFix/>
          </a:blip>
          <a:srcRect l="4048" t="5783" r="76651" b="8024"/>
          <a:stretch/>
        </p:blipFill>
        <p:spPr>
          <a:xfrm>
            <a:off x="855675" y="3223617"/>
            <a:ext cx="1829699" cy="3921601"/>
          </a:xfrm>
          <a:prstGeom prst="rect">
            <a:avLst/>
          </a:prstGeom>
          <a:noFill/>
          <a:ln>
            <a:noFill/>
          </a:ln>
        </p:spPr>
      </p:pic>
      <p:sp>
        <p:nvSpPr>
          <p:cNvPr id="4497" name="Google Shape;4497;p27"/>
          <p:cNvSpPr/>
          <p:nvPr/>
        </p:nvSpPr>
        <p:spPr>
          <a:xfrm>
            <a:off x="3112650" y="3223613"/>
            <a:ext cx="1829700" cy="388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98" name="Google Shape;4498;p27"/>
          <p:cNvPicPr preferRelativeResize="0"/>
          <p:nvPr/>
        </p:nvPicPr>
        <p:blipFill rotWithShape="1">
          <a:blip r:embed="rId8">
            <a:alphaModFix/>
          </a:blip>
          <a:srcRect l="76485" t="5254" r="4101" b="8029"/>
          <a:stretch/>
        </p:blipFill>
        <p:spPr>
          <a:xfrm>
            <a:off x="3112650" y="3223611"/>
            <a:ext cx="1829699" cy="3921300"/>
          </a:xfrm>
          <a:prstGeom prst="rect">
            <a:avLst/>
          </a:prstGeom>
          <a:noFill/>
          <a:ln>
            <a:noFill/>
          </a:ln>
        </p:spPr>
      </p:pic>
      <p:sp>
        <p:nvSpPr>
          <p:cNvPr id="4499" name="Google Shape;4499;p2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Clr>
                <a:schemeClr val="accent5"/>
              </a:buClr>
              <a:buSzPts val="1100"/>
              <a:buFont typeface="Arial"/>
              <a:buNone/>
            </a:pPr>
            <a:r>
              <a:rPr lang="ar-AE" sz="2800">
                <a:solidFill>
                  <a:schemeClr val="accent5"/>
                </a:solidFill>
              </a:rPr>
              <a:t>الدرس الثالث: إشراف الوالدين على حسابات المراهقين</a:t>
            </a:r>
            <a:endParaRPr>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b="1">
              <a:solidFill>
                <a:schemeClr val="dk1"/>
              </a:solidFill>
              <a:latin typeface="Noto Sans Arabic"/>
              <a:ea typeface="Noto Sans Arabic"/>
              <a:cs typeface="Noto Sans Arabic"/>
              <a:sym typeface="Noto Sans Arab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03"/>
        <p:cNvGrpSpPr/>
        <p:nvPr/>
      </p:nvGrpSpPr>
      <p:grpSpPr>
        <a:xfrm>
          <a:off x="0" y="0"/>
          <a:ext cx="0" cy="0"/>
          <a:chOff x="0" y="0"/>
          <a:chExt cx="0" cy="0"/>
        </a:xfrm>
      </p:grpSpPr>
      <p:sp>
        <p:nvSpPr>
          <p:cNvPr id="4504" name="Google Shape;4504;p28"/>
          <p:cNvSpPr/>
          <p:nvPr/>
        </p:nvSpPr>
        <p:spPr>
          <a:xfrm>
            <a:off x="6151451" y="2970653"/>
            <a:ext cx="2642400" cy="5472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5" name="Google Shape;4505;p28"/>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Arial"/>
                <a:ea typeface="Arial"/>
                <a:cs typeface="Arial"/>
                <a:sym typeface="Arial"/>
              </a:rPr>
              <a:t>4</a:t>
            </a:r>
            <a:r>
              <a:rPr lang="ar-AE" sz="3600" b="0" i="0" u="none" strike="noStrike" cap="none">
                <a:solidFill>
                  <a:schemeClr val="dk1"/>
                </a:solidFill>
                <a:latin typeface="Noto Sans Arabic Medium"/>
                <a:ea typeface="Noto Sans Arabic Medium"/>
                <a:cs typeface="Noto Sans Arabic Medium"/>
                <a:sym typeface="Noto Sans Arabic Medium"/>
              </a:rPr>
              <a:t> إعدادات يمكن للوالدين رؤيتها </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506" name="Google Shape;4506;p28"/>
          <p:cNvSpPr/>
          <p:nvPr/>
        </p:nvSpPr>
        <p:spPr>
          <a:xfrm>
            <a:off x="6223188" y="3352988"/>
            <a:ext cx="2355000" cy="312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07" name="Google Shape;4507;p28"/>
          <p:cNvPicPr preferRelativeResize="0"/>
          <p:nvPr/>
        </p:nvPicPr>
        <p:blipFill rotWithShape="1">
          <a:blip r:embed="rId3">
            <a:alphaModFix/>
          </a:blip>
          <a:srcRect l="4704" t="1488" r="4467" b="10936"/>
          <a:stretch/>
        </p:blipFill>
        <p:spPr>
          <a:xfrm>
            <a:off x="6302888" y="3353313"/>
            <a:ext cx="2354701" cy="4707901"/>
          </a:xfrm>
          <a:prstGeom prst="rect">
            <a:avLst/>
          </a:prstGeom>
          <a:noFill/>
          <a:ln>
            <a:noFill/>
          </a:ln>
        </p:spPr>
      </p:pic>
      <p:sp>
        <p:nvSpPr>
          <p:cNvPr id="4508" name="Google Shape;4508;p28"/>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37</a:t>
            </a:fld>
            <a:endParaRPr sz="1400" b="0" i="0" u="none" strike="noStrike" cap="none">
              <a:solidFill>
                <a:srgbClr val="1C2B33"/>
              </a:solidFill>
              <a:latin typeface="Arial"/>
              <a:ea typeface="Arial"/>
              <a:cs typeface="Arial"/>
              <a:sym typeface="Arial"/>
            </a:endParaRPr>
          </a:p>
        </p:txBody>
      </p:sp>
      <p:sp>
        <p:nvSpPr>
          <p:cNvPr id="4509" name="Google Shape;4509;p28"/>
          <p:cNvSpPr/>
          <p:nvPr/>
        </p:nvSpPr>
        <p:spPr>
          <a:xfrm>
            <a:off x="12898975" y="2970653"/>
            <a:ext cx="2642400" cy="5472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0" name="Google Shape;4510;p28"/>
          <p:cNvSpPr/>
          <p:nvPr/>
        </p:nvSpPr>
        <p:spPr>
          <a:xfrm>
            <a:off x="13033675" y="3352988"/>
            <a:ext cx="2355000" cy="312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11" name="Google Shape;4511;p28"/>
          <p:cNvPicPr preferRelativeResize="0"/>
          <p:nvPr/>
        </p:nvPicPr>
        <p:blipFill rotWithShape="1">
          <a:blip r:embed="rId4">
            <a:alphaModFix/>
          </a:blip>
          <a:srcRect t="958" b="8600"/>
          <a:stretch/>
        </p:blipFill>
        <p:spPr>
          <a:xfrm>
            <a:off x="13033925" y="3449987"/>
            <a:ext cx="2355001" cy="4611000"/>
          </a:xfrm>
          <a:prstGeom prst="rect">
            <a:avLst/>
          </a:prstGeom>
          <a:noFill/>
          <a:ln>
            <a:noFill/>
          </a:ln>
        </p:spPr>
      </p:pic>
      <p:sp>
        <p:nvSpPr>
          <p:cNvPr id="4512" name="Google Shape;4512;p28"/>
          <p:cNvSpPr/>
          <p:nvPr/>
        </p:nvSpPr>
        <p:spPr>
          <a:xfrm>
            <a:off x="2772025" y="2936778"/>
            <a:ext cx="2642400" cy="5472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3" name="Google Shape;4513;p28"/>
          <p:cNvSpPr/>
          <p:nvPr/>
        </p:nvSpPr>
        <p:spPr>
          <a:xfrm>
            <a:off x="2915713" y="3352988"/>
            <a:ext cx="2355000" cy="312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14" name="Google Shape;4514;p28"/>
          <p:cNvPicPr preferRelativeResize="0"/>
          <p:nvPr/>
        </p:nvPicPr>
        <p:blipFill rotWithShape="1">
          <a:blip r:embed="rId5">
            <a:alphaModFix/>
          </a:blip>
          <a:srcRect l="4923" t="1670" r="4905" b="11312"/>
          <a:stretch/>
        </p:blipFill>
        <p:spPr>
          <a:xfrm>
            <a:off x="2900800" y="3353013"/>
            <a:ext cx="2354701" cy="4707900"/>
          </a:xfrm>
          <a:prstGeom prst="rect">
            <a:avLst/>
          </a:prstGeom>
          <a:noFill/>
          <a:ln>
            <a:noFill/>
          </a:ln>
        </p:spPr>
      </p:pic>
      <p:sp>
        <p:nvSpPr>
          <p:cNvPr id="4515" name="Google Shape;4515;p28"/>
          <p:cNvSpPr/>
          <p:nvPr/>
        </p:nvSpPr>
        <p:spPr>
          <a:xfrm>
            <a:off x="9530888" y="2936778"/>
            <a:ext cx="2642400" cy="5472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6" name="Google Shape;4516;p28"/>
          <p:cNvSpPr/>
          <p:nvPr/>
        </p:nvSpPr>
        <p:spPr>
          <a:xfrm>
            <a:off x="9675238" y="3352988"/>
            <a:ext cx="2355000" cy="312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17" name="Google Shape;4517;p28"/>
          <p:cNvPicPr preferRelativeResize="0"/>
          <p:nvPr/>
        </p:nvPicPr>
        <p:blipFill rotWithShape="1">
          <a:blip r:embed="rId6">
            <a:alphaModFix/>
          </a:blip>
          <a:srcRect l="4856" t="1399" r="4865" b="11674"/>
          <a:stretch/>
        </p:blipFill>
        <p:spPr>
          <a:xfrm>
            <a:off x="9674675" y="3352988"/>
            <a:ext cx="2354701" cy="4707901"/>
          </a:xfrm>
          <a:prstGeom prst="rect">
            <a:avLst/>
          </a:prstGeom>
          <a:noFill/>
          <a:ln>
            <a:noFill/>
          </a:ln>
        </p:spPr>
      </p:pic>
      <p:sp>
        <p:nvSpPr>
          <p:cNvPr id="4518" name="Google Shape;4518;p28"/>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Clr>
                <a:schemeClr val="accent5"/>
              </a:buClr>
              <a:buSzPts val="1100"/>
              <a:buFont typeface="Arial"/>
              <a:buNone/>
            </a:pPr>
            <a:r>
              <a:rPr lang="ar-AE" sz="2800">
                <a:solidFill>
                  <a:schemeClr val="accent5"/>
                </a:solidFill>
              </a:rPr>
              <a:t>الدرس الثالث: إشراف الوالدين على حسابات المراهقين</a:t>
            </a:r>
            <a:endParaRPr>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b="1">
              <a:solidFill>
                <a:schemeClr val="dk1"/>
              </a:solidFill>
              <a:latin typeface="Noto Sans Arabic"/>
              <a:ea typeface="Noto Sans Arabic"/>
              <a:cs typeface="Noto Sans Arabic"/>
              <a:sym typeface="Noto Sans Arab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22"/>
        <p:cNvGrpSpPr/>
        <p:nvPr/>
      </p:nvGrpSpPr>
      <p:grpSpPr>
        <a:xfrm>
          <a:off x="0" y="0"/>
          <a:ext cx="0" cy="0"/>
          <a:chOff x="0" y="0"/>
          <a:chExt cx="0" cy="0"/>
        </a:xfrm>
      </p:grpSpPr>
      <p:sp>
        <p:nvSpPr>
          <p:cNvPr id="4523" name="Google Shape;4523;p14"/>
          <p:cNvSpPr/>
          <p:nvPr/>
        </p:nvSpPr>
        <p:spPr>
          <a:xfrm>
            <a:off x="709990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4" name="Google Shape;4524;p14"/>
          <p:cNvSpPr/>
          <p:nvPr/>
        </p:nvSpPr>
        <p:spPr>
          <a:xfrm>
            <a:off x="390000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5" name="Google Shape;4525;p14"/>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38</a:t>
            </a:fld>
            <a:endParaRPr/>
          </a:p>
        </p:txBody>
      </p:sp>
      <p:pic>
        <p:nvPicPr>
          <p:cNvPr id="4526" name="Google Shape;4526;p14"/>
          <p:cNvPicPr preferRelativeResize="0"/>
          <p:nvPr/>
        </p:nvPicPr>
        <p:blipFill rotWithShape="1">
          <a:blip r:embed="rId3">
            <a:alphaModFix/>
          </a:blip>
          <a:srcRect l="9076" t="8508" r="69655" b="10302"/>
          <a:stretch/>
        </p:blipFill>
        <p:spPr>
          <a:xfrm>
            <a:off x="7264875" y="2420725"/>
            <a:ext cx="2495700" cy="5360100"/>
          </a:xfrm>
          <a:prstGeom prst="roundRect">
            <a:avLst>
              <a:gd name="adj" fmla="val 11744"/>
            </a:avLst>
          </a:prstGeom>
          <a:noFill/>
          <a:ln>
            <a:noFill/>
          </a:ln>
        </p:spPr>
      </p:pic>
      <p:pic>
        <p:nvPicPr>
          <p:cNvPr id="4527" name="Google Shape;4527;p14"/>
          <p:cNvPicPr preferRelativeResize="0"/>
          <p:nvPr/>
        </p:nvPicPr>
        <p:blipFill rotWithShape="1">
          <a:blip r:embed="rId3">
            <a:alphaModFix/>
          </a:blip>
          <a:srcRect l="39332" t="8439" r="39330" b="10100"/>
          <a:stretch/>
        </p:blipFill>
        <p:spPr>
          <a:xfrm>
            <a:off x="4060650" y="2429550"/>
            <a:ext cx="2495700" cy="5360100"/>
          </a:xfrm>
          <a:prstGeom prst="roundRect">
            <a:avLst>
              <a:gd name="adj" fmla="val 11744"/>
            </a:avLst>
          </a:prstGeom>
          <a:noFill/>
          <a:ln>
            <a:noFill/>
          </a:ln>
        </p:spPr>
      </p:pic>
      <p:sp>
        <p:nvSpPr>
          <p:cNvPr id="4528" name="Google Shape;4528;p14"/>
          <p:cNvSpPr txBox="1"/>
          <p:nvPr/>
        </p:nvSpPr>
        <p:spPr>
          <a:xfrm>
            <a:off x="10978000" y="3442950"/>
            <a:ext cx="6594000" cy="3401100"/>
          </a:xfrm>
          <a:prstGeom prst="rect">
            <a:avLst/>
          </a:prstGeom>
          <a:noFill/>
          <a:ln>
            <a:noFill/>
          </a:ln>
        </p:spPr>
        <p:txBody>
          <a:bodyPr spcFirstLastPara="1" wrap="square" lIns="0" tIns="0" rIns="0" bIns="0" anchor="ctr" anchorCtr="0">
            <a:noAutofit/>
          </a:bodyPr>
          <a:lstStyle/>
          <a:p>
            <a:pPr marL="0" marR="0" lvl="0" indent="0" algn="r" rtl="1">
              <a:lnSpc>
                <a:spcPct val="115000"/>
              </a:lnSpc>
              <a:spcBef>
                <a:spcPts val="0"/>
              </a:spcBef>
              <a:spcAft>
                <a:spcPts val="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تحديثات بخصوص التحكُّم في المحتوى الحساس</a:t>
            </a:r>
            <a:r>
              <a:rPr lang="ar-AE" sz="3600" b="0" i="0" u="none" strike="noStrike" cap="none">
                <a:solidFill>
                  <a:schemeClr val="dk1"/>
                </a:solidFill>
                <a:latin typeface="Noto Sans Arabic"/>
                <a:ea typeface="Noto Sans Arabic"/>
                <a:cs typeface="Noto Sans Arabic"/>
                <a:sym typeface="Noto Sans Arabic"/>
              </a:rPr>
              <a:t> </a:t>
            </a:r>
            <a:endParaRPr sz="3600" b="0" i="0" u="none" strike="noStrike" cap="none">
              <a:solidFill>
                <a:schemeClr val="dk1"/>
              </a:solidFill>
              <a:latin typeface="Noto Sans Arabic"/>
              <a:ea typeface="Noto Sans Arabic"/>
              <a:cs typeface="Noto Sans Arabic"/>
              <a:sym typeface="Noto Sans Arabic"/>
            </a:endParaRPr>
          </a:p>
          <a:p>
            <a:pPr marL="0" marR="0" lvl="0" indent="0" algn="r" rtl="1">
              <a:lnSpc>
                <a:spcPct val="115000"/>
              </a:lnSpc>
              <a:spcBef>
                <a:spcPts val="2000"/>
              </a:spcBef>
              <a:spcAft>
                <a:spcPts val="2000"/>
              </a:spcAft>
              <a:buClr>
                <a:srgbClr val="000000"/>
              </a:buClr>
              <a:buSzPts val="1800"/>
              <a:buFont typeface="Arial"/>
              <a:buNone/>
            </a:pPr>
            <a:r>
              <a:rPr lang="ar-AE" sz="1800" b="1" i="0" u="none" strike="noStrike" cap="none">
                <a:solidFill>
                  <a:schemeClr val="dk1"/>
                </a:solidFill>
                <a:latin typeface="Noto Sans Arabic"/>
                <a:ea typeface="Noto Sans Arabic"/>
                <a:cs typeface="Noto Sans Arabic"/>
                <a:sym typeface="Noto Sans Arabic"/>
              </a:rPr>
              <a:t>خياران للمراهقين: تجربة قياسية ومقيّدة</a:t>
            </a:r>
            <a:r>
              <a:rPr lang="ar-AE" sz="1800" b="0" i="0" u="none" strike="noStrike" cap="none">
                <a:solidFill>
                  <a:schemeClr val="dk1"/>
                </a:solidFill>
                <a:latin typeface="Noto Sans Arabic"/>
                <a:ea typeface="Noto Sans Arabic"/>
                <a:cs typeface="Noto Sans Arabic"/>
                <a:sym typeface="Noto Sans Arabic"/>
              </a:rPr>
              <a:t> </a:t>
            </a:r>
            <a:br>
              <a:rPr lang="ar-AE" sz="1800" b="0" i="0" u="none" strike="noStrike" cap="none">
                <a:solidFill>
                  <a:schemeClr val="dk1"/>
                </a:solidFill>
                <a:latin typeface="Noto Sans Arabic"/>
                <a:ea typeface="Noto Sans Arabic"/>
                <a:cs typeface="Noto Sans Arabic"/>
                <a:sym typeface="Noto Sans Arabic"/>
              </a:rPr>
            </a:br>
            <a:br>
              <a:rPr lang="ar-AE" sz="1800" b="0" i="0" u="none" strike="noStrike" cap="none">
                <a:solidFill>
                  <a:schemeClr val="dk1"/>
                </a:solidFill>
                <a:latin typeface="Noto Sans Arabic"/>
                <a:ea typeface="Noto Sans Arabic"/>
                <a:cs typeface="Noto Sans Arabic"/>
                <a:sym typeface="Noto Sans Arabic"/>
              </a:rPr>
            </a:br>
            <a:r>
              <a:rPr lang="ar-AE" sz="1800" b="0" i="0" u="none" strike="noStrike" cap="none">
                <a:solidFill>
                  <a:schemeClr val="dk1"/>
                </a:solidFill>
                <a:latin typeface="Noto Sans Arabic"/>
                <a:ea typeface="Noto Sans Arabic"/>
                <a:cs typeface="Noto Sans Arabic"/>
                <a:sym typeface="Noto Sans Arabic"/>
              </a:rPr>
              <a:t>ذا كان عمر ابنك المراهق أقل من </a:t>
            </a:r>
            <a:r>
              <a:rPr lang="ar-AE" sz="1800" b="0" i="0" u="none" strike="noStrike" cap="none">
                <a:solidFill>
                  <a:schemeClr val="dk1"/>
                </a:solidFill>
                <a:latin typeface="Arial"/>
                <a:ea typeface="Arial"/>
                <a:cs typeface="Arial"/>
                <a:sym typeface="Arial"/>
              </a:rPr>
              <a:t>16</a:t>
            </a:r>
            <a:r>
              <a:rPr lang="ar-AE" sz="1800" b="0" i="0" u="none" strike="noStrike" cap="none">
                <a:solidFill>
                  <a:schemeClr val="dk1"/>
                </a:solidFill>
                <a:latin typeface="Noto Sans Arabic"/>
                <a:ea typeface="Noto Sans Arabic"/>
                <a:cs typeface="Noto Sans Arabic"/>
                <a:sym typeface="Noto Sans Arabic"/>
              </a:rPr>
              <a:t> عاماً وكان مستخدماً جديداً في </a:t>
            </a:r>
            <a:r>
              <a:rPr lang="ar-AE" sz="1800" b="0" i="0" u="none" strike="noStrike" cap="none">
                <a:solidFill>
                  <a:schemeClr val="dk1"/>
                </a:solidFill>
                <a:latin typeface="Arial"/>
                <a:ea typeface="Arial"/>
                <a:cs typeface="Arial"/>
                <a:sym typeface="Arial"/>
              </a:rPr>
              <a:t>Instagram</a:t>
            </a:r>
            <a:r>
              <a:rPr lang="ar-AE" sz="1800" b="0" i="0" u="none" strike="noStrike" cap="none">
                <a:solidFill>
                  <a:schemeClr val="dk1"/>
                </a:solidFill>
                <a:latin typeface="Noto Sans Arabic"/>
                <a:ea typeface="Noto Sans Arabic"/>
                <a:cs typeface="Noto Sans Arabic"/>
                <a:sym typeface="Noto Sans Arabic"/>
              </a:rPr>
              <a:t>، فسيتم إعداد حسابه افتراضيا على الخيار "تجربة مقيَّدة". وإذا كان عمره أقل من 16 عاما ويستخدم </a:t>
            </a:r>
            <a:r>
              <a:rPr lang="ar-AE" sz="1800" b="0" i="0" u="none" strike="noStrike" cap="none">
                <a:solidFill>
                  <a:schemeClr val="dk1"/>
                </a:solidFill>
                <a:latin typeface="Arial"/>
                <a:ea typeface="Arial"/>
                <a:cs typeface="Arial"/>
                <a:sym typeface="Arial"/>
              </a:rPr>
              <a:t>Instagram</a:t>
            </a:r>
            <a:r>
              <a:rPr lang="ar-AE" sz="1800" b="0" i="0" u="none" strike="noStrike" cap="none">
                <a:solidFill>
                  <a:schemeClr val="dk1"/>
                </a:solidFill>
                <a:latin typeface="Noto Sans Arabic"/>
                <a:ea typeface="Noto Sans Arabic"/>
                <a:cs typeface="Noto Sans Arabic"/>
                <a:sym typeface="Noto Sans Arabic"/>
              </a:rPr>
              <a:t>، فسنرسل إليه رسالة تشج عه على تحديد الخيار "تجربة مقيَّدة".</a:t>
            </a:r>
            <a:endParaRPr sz="1800" b="0" i="0" u="none" strike="noStrike" cap="none">
              <a:solidFill>
                <a:schemeClr val="dk1"/>
              </a:solidFill>
              <a:latin typeface="Noto Sans Arabic"/>
              <a:ea typeface="Noto Sans Arabic"/>
              <a:cs typeface="Noto Sans Arabic"/>
              <a:sym typeface="Noto Sans Arabic"/>
            </a:endParaRPr>
          </a:p>
        </p:txBody>
      </p:sp>
      <p:sp>
        <p:nvSpPr>
          <p:cNvPr id="4529" name="Google Shape;4529;p14"/>
          <p:cNvSpPr/>
          <p:nvPr/>
        </p:nvSpPr>
        <p:spPr>
          <a:xfrm>
            <a:off x="70010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30" name="Google Shape;4530;p14"/>
          <p:cNvPicPr preferRelativeResize="0"/>
          <p:nvPr/>
        </p:nvPicPr>
        <p:blipFill rotWithShape="1">
          <a:blip r:embed="rId3">
            <a:alphaModFix/>
          </a:blip>
          <a:srcRect l="69483" t="8439" r="9179" b="10101"/>
          <a:stretch/>
        </p:blipFill>
        <p:spPr>
          <a:xfrm>
            <a:off x="860750" y="2429550"/>
            <a:ext cx="2495700" cy="5360100"/>
          </a:xfrm>
          <a:prstGeom prst="roundRect">
            <a:avLst>
              <a:gd name="adj" fmla="val 11744"/>
            </a:avLst>
          </a:prstGeom>
          <a:noFill/>
          <a:ln>
            <a:noFill/>
          </a:ln>
        </p:spPr>
      </p:pic>
      <p:sp>
        <p:nvSpPr>
          <p:cNvPr id="4531" name="Google Shape;4531;p14"/>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Clr>
                <a:schemeClr val="accent5"/>
              </a:buClr>
              <a:buSzPts val="1100"/>
              <a:buFont typeface="Arial"/>
              <a:buNone/>
            </a:pPr>
            <a:r>
              <a:rPr lang="ar-AE" sz="2800">
                <a:solidFill>
                  <a:schemeClr val="accent5"/>
                </a:solidFill>
              </a:rPr>
              <a:t>الدرس الثالث: إشراف الوالدين على حسابات المراهقين</a:t>
            </a:r>
            <a:endParaRPr>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b="1">
              <a:solidFill>
                <a:schemeClr val="dk1"/>
              </a:solidFill>
              <a:latin typeface="Noto Sans Arabic"/>
              <a:ea typeface="Noto Sans Arabic"/>
              <a:cs typeface="Noto Sans Arabic"/>
              <a:sym typeface="Noto Sans Arab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35"/>
        <p:cNvGrpSpPr/>
        <p:nvPr/>
      </p:nvGrpSpPr>
      <p:grpSpPr>
        <a:xfrm>
          <a:off x="0" y="0"/>
          <a:ext cx="0" cy="0"/>
          <a:chOff x="0" y="0"/>
          <a:chExt cx="0" cy="0"/>
        </a:xfrm>
      </p:grpSpPr>
      <p:sp>
        <p:nvSpPr>
          <p:cNvPr id="4536" name="Google Shape;4536;p20"/>
          <p:cNvSpPr txBox="1">
            <a:spLocks noGrp="1"/>
          </p:cNvSpPr>
          <p:nvPr>
            <p:ph type="ctrTitle" idx="4294967295"/>
          </p:nvPr>
        </p:nvSpPr>
        <p:spPr>
          <a:xfrm>
            <a:off x="10954625" y="3189900"/>
            <a:ext cx="6633300" cy="3907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5600"/>
              <a:buFont typeface="Arial"/>
              <a:buNone/>
            </a:pPr>
            <a:r>
              <a:rPr lang="ar-AE" sz="2300" b="1" i="0" u="none" strike="noStrike" cap="none">
                <a:solidFill>
                  <a:schemeClr val="dk1"/>
                </a:solidFill>
                <a:latin typeface="Noto Sans Arabic"/>
                <a:ea typeface="Noto Sans Arabic"/>
                <a:cs typeface="Noto Sans Arabic"/>
                <a:sym typeface="Noto Sans Arabic"/>
              </a:rPr>
              <a:t>الدرس </a:t>
            </a:r>
            <a:r>
              <a:rPr lang="ar-AE" sz="2300" b="1">
                <a:latin typeface="Noto Sans Arabic"/>
                <a:ea typeface="Noto Sans Arabic"/>
                <a:cs typeface="Noto Sans Arabic"/>
                <a:sym typeface="Noto Sans Arabic"/>
              </a:rPr>
              <a:t>الرابع</a:t>
            </a:r>
            <a:endParaRPr sz="5500" b="0" i="0" u="none" strike="noStrike" cap="none">
              <a:solidFill>
                <a:schemeClr val="dk1"/>
              </a:solidFill>
              <a:latin typeface="Noto Sans Arabic"/>
              <a:ea typeface="Noto Sans Arabic"/>
              <a:cs typeface="Noto Sans Arabic"/>
              <a:sym typeface="Noto Sans Arabic"/>
            </a:endParaRPr>
          </a:p>
          <a:p>
            <a:pPr marL="457200" lvl="0" indent="-406400" algn="r" rtl="1">
              <a:spcBef>
                <a:spcPts val="0"/>
              </a:spcBef>
              <a:spcAft>
                <a:spcPts val="0"/>
              </a:spcAft>
              <a:buClr>
                <a:schemeClr val="accent5"/>
              </a:buClr>
              <a:buSzPts val="2800"/>
              <a:buChar char="●"/>
            </a:pPr>
            <a:r>
              <a:rPr lang="ar-AE" sz="2800">
                <a:solidFill>
                  <a:schemeClr val="accent5"/>
                </a:solidFill>
              </a:rPr>
              <a:t> التحقق من عمر المستخدم</a:t>
            </a:r>
            <a:endParaRPr sz="4500" b="0" i="0" u="none" strike="noStrike" cap="none">
              <a:solidFill>
                <a:schemeClr val="dk1"/>
              </a:solidFill>
              <a:latin typeface="Noto Sans Arabic Medium"/>
              <a:ea typeface="Noto Sans Arabic Medium"/>
              <a:cs typeface="Noto Sans Arabic Medium"/>
              <a:sym typeface="Noto Sans Arabic Medium"/>
            </a:endParaRPr>
          </a:p>
        </p:txBody>
      </p:sp>
      <p:sp>
        <p:nvSpPr>
          <p:cNvPr id="4537" name="Google Shape;4537;p20"/>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39</a:t>
            </a:fld>
            <a:endParaRPr sz="1400" b="0" i="0" u="none" strike="noStrike" cap="none">
              <a:solidFill>
                <a:srgbClr val="1C2B33"/>
              </a:solidFill>
              <a:latin typeface="Arial"/>
              <a:ea typeface="Arial"/>
              <a:cs typeface="Arial"/>
              <a:sym typeface="Arial"/>
            </a:endParaRPr>
          </a:p>
        </p:txBody>
      </p:sp>
      <p:pic>
        <p:nvPicPr>
          <p:cNvPr id="4538" name="Google Shape;4538;p20"/>
          <p:cNvPicPr preferRelativeResize="0"/>
          <p:nvPr/>
        </p:nvPicPr>
        <p:blipFill rotWithShape="1">
          <a:blip r:embed="rId3">
            <a:alphaModFix/>
          </a:blip>
          <a:srcRect l="11684" t="29980" r="17024" b="1271"/>
          <a:stretch/>
        </p:blipFill>
        <p:spPr>
          <a:xfrm>
            <a:off x="700091" y="2170200"/>
            <a:ext cx="9252300" cy="5946600"/>
          </a:xfrm>
          <a:prstGeom prst="roundRect">
            <a:avLst>
              <a:gd name="adj" fmla="val 7089"/>
            </a:avLst>
          </a:prstGeom>
          <a:noFill/>
          <a:ln>
            <a:noFill/>
          </a:ln>
        </p:spPr>
      </p:pic>
      <p:pic>
        <p:nvPicPr>
          <p:cNvPr id="4539" name="Google Shape;4539;p20"/>
          <p:cNvPicPr preferRelativeResize="0"/>
          <p:nvPr/>
        </p:nvPicPr>
        <p:blipFill rotWithShape="1">
          <a:blip r:embed="rId4">
            <a:alphaModFix/>
          </a:blip>
          <a:srcRect l="13366" r="20002" b="42169"/>
          <a:stretch/>
        </p:blipFill>
        <p:spPr>
          <a:xfrm>
            <a:off x="942125" y="-400300"/>
            <a:ext cx="8605650" cy="49779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87"/>
        <p:cNvGrpSpPr/>
        <p:nvPr/>
      </p:nvGrpSpPr>
      <p:grpSpPr>
        <a:xfrm>
          <a:off x="0" y="0"/>
          <a:ext cx="0" cy="0"/>
          <a:chOff x="0" y="0"/>
          <a:chExt cx="0" cy="0"/>
        </a:xfrm>
      </p:grpSpPr>
      <p:pic>
        <p:nvPicPr>
          <p:cNvPr id="3888" name="Google Shape;3888;p3"/>
          <p:cNvPicPr preferRelativeResize="0"/>
          <p:nvPr/>
        </p:nvPicPr>
        <p:blipFill rotWithShape="1">
          <a:blip r:embed="rId3">
            <a:alphaModFix/>
          </a:blip>
          <a:srcRect t="22336" b="4284"/>
          <a:stretch/>
        </p:blipFill>
        <p:spPr>
          <a:xfrm flipH="1">
            <a:off x="0" y="0"/>
            <a:ext cx="18288000" cy="10287001"/>
          </a:xfrm>
          <a:prstGeom prst="rect">
            <a:avLst/>
          </a:prstGeom>
          <a:noFill/>
          <a:ln>
            <a:noFill/>
          </a:ln>
        </p:spPr>
      </p:pic>
      <p:sp>
        <p:nvSpPr>
          <p:cNvPr id="3889" name="Google Shape;3889;p3"/>
          <p:cNvSpPr/>
          <p:nvPr/>
        </p:nvSpPr>
        <p:spPr>
          <a:xfrm flipH="1">
            <a:off x="9384000" y="-38100"/>
            <a:ext cx="8904000" cy="10325100"/>
          </a:xfrm>
          <a:prstGeom prst="rect">
            <a:avLst/>
          </a:prstGeom>
          <a:gradFill>
            <a:gsLst>
              <a:gs pos="0">
                <a:srgbClr val="FFFFFF">
                  <a:alpha val="0"/>
                </a:srgbClr>
              </a:gs>
              <a:gs pos="100000">
                <a:srgbClr val="FFFFFF">
                  <a:alpha val="45490"/>
                </a:srgbClr>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5600" b="0" i="0" u="none" strike="noStrike" cap="none">
              <a:solidFill>
                <a:schemeClr val="accent5"/>
              </a:solidFill>
              <a:latin typeface="Arial"/>
              <a:ea typeface="Arial"/>
              <a:cs typeface="Arial"/>
              <a:sym typeface="Arial"/>
            </a:endParaRPr>
          </a:p>
        </p:txBody>
      </p:sp>
      <p:sp>
        <p:nvSpPr>
          <p:cNvPr id="3890" name="Google Shape;3890;p3"/>
          <p:cNvSpPr txBox="1"/>
          <p:nvPr/>
        </p:nvSpPr>
        <p:spPr>
          <a:xfrm>
            <a:off x="741400" y="722200"/>
            <a:ext cx="16830600" cy="2358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مقدّمة</a:t>
            </a:r>
            <a:endParaRPr sz="1400" b="0" i="0" u="none" strike="noStrike" cap="none">
              <a:solidFill>
                <a:schemeClr val="dk1"/>
              </a:solidFill>
              <a:latin typeface="Noto Sans Arabic"/>
              <a:ea typeface="Noto Sans Arabic"/>
              <a:cs typeface="Noto Sans Arabic"/>
              <a:sym typeface="Noto Sans Arabic"/>
            </a:endParaRPr>
          </a:p>
        </p:txBody>
      </p:sp>
      <p:sp>
        <p:nvSpPr>
          <p:cNvPr id="3891" name="Google Shape;3891;p3"/>
          <p:cNvSpPr txBox="1">
            <a:spLocks noGrp="1"/>
          </p:cNvSpPr>
          <p:nvPr>
            <p:ph type="ctrTitle" idx="4294967295"/>
          </p:nvPr>
        </p:nvSpPr>
        <p:spPr>
          <a:xfrm>
            <a:off x="9077500" y="1327524"/>
            <a:ext cx="8494500" cy="4448400"/>
          </a:xfrm>
          <a:prstGeom prst="rect">
            <a:avLst/>
          </a:prstGeom>
          <a:noFill/>
          <a:ln>
            <a:noFill/>
          </a:ln>
        </p:spPr>
        <p:txBody>
          <a:bodyPr spcFirstLastPara="1" wrap="square" lIns="0" tIns="0" rIns="0" bIns="0" anchor="b" anchorCtr="0">
            <a:spAutoFit/>
          </a:bodyPr>
          <a:lstStyle/>
          <a:p>
            <a:pPr marL="0" marR="0" lvl="0" indent="0" algn="r" rtl="1">
              <a:lnSpc>
                <a:spcPct val="125000"/>
              </a:lnSpc>
              <a:spcBef>
                <a:spcPts val="0"/>
              </a:spcBef>
              <a:spcAft>
                <a:spcPts val="0"/>
              </a:spcAft>
              <a:buClr>
                <a:schemeClr val="dk1"/>
              </a:buClr>
              <a:buSzPts val="5600"/>
              <a:buFont typeface="Arial"/>
              <a:buNone/>
            </a:pPr>
            <a:r>
              <a:rPr lang="ar-AE" sz="3400" b="0" i="0" u="none" strike="noStrike" cap="none">
                <a:solidFill>
                  <a:schemeClr val="dk1"/>
                </a:solidFill>
                <a:latin typeface="Noto Sans Arabic"/>
                <a:ea typeface="Noto Sans Arabic"/>
                <a:cs typeface="Noto Sans Arabic"/>
                <a:sym typeface="Noto Sans Arabic"/>
              </a:rPr>
              <a:t>صَمّمنا حلولنا التكنولوجية بما يراعي تطلعات الشباب واحتياجاتهم. ونهدف دائماً إلى دعمهم وتمكينهم من التعبير عن آرائهم والتحكُّم في تجاربهم الخاصة، بما في ذلك المحتوى الذي يرونه ويشاركونه ويتفاعلون معه والأشخاص الذين يمكنهم الاتصال بهم.</a:t>
            </a:r>
            <a:endParaRPr sz="3400" b="0" i="0" u="none" strike="noStrike" cap="none">
              <a:solidFill>
                <a:schemeClr val="dk1"/>
              </a:solidFill>
              <a:latin typeface="Noto Sans Arabic"/>
              <a:ea typeface="Noto Sans Arabic"/>
              <a:cs typeface="Noto Sans Arabic"/>
              <a:sym typeface="Noto Sans Arabic"/>
            </a:endParaRPr>
          </a:p>
          <a:p>
            <a:pPr marL="0" marR="0" lvl="0" indent="0" algn="r" rtl="1">
              <a:lnSpc>
                <a:spcPct val="125000"/>
              </a:lnSpc>
              <a:spcBef>
                <a:spcPts val="0"/>
              </a:spcBef>
              <a:spcAft>
                <a:spcPts val="0"/>
              </a:spcAft>
              <a:buClr>
                <a:schemeClr val="dk1"/>
              </a:buClr>
              <a:buSzPts val="5600"/>
              <a:buFont typeface="Arial"/>
              <a:buNone/>
            </a:pPr>
            <a:endParaRPr sz="3400" b="0" i="0" u="none" strike="noStrike" cap="none">
              <a:solidFill>
                <a:schemeClr val="dk1"/>
              </a:solidFill>
              <a:latin typeface="Noto Sans Arabic"/>
              <a:ea typeface="Noto Sans Arabic"/>
              <a:cs typeface="Noto Sans Arabic"/>
              <a:sym typeface="Noto Sans Arabic"/>
            </a:endParaRPr>
          </a:p>
        </p:txBody>
      </p:sp>
      <p:sp>
        <p:nvSpPr>
          <p:cNvPr id="3892" name="Google Shape;3892;p3"/>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chemeClr val="accent4"/>
                </a:solidFill>
                <a:latin typeface="Arial"/>
                <a:ea typeface="Arial"/>
                <a:cs typeface="Arial"/>
                <a:sym typeface="Arial"/>
              </a:rPr>
              <a:t>0</a:t>
            </a:r>
            <a:fld id="{00000000-1234-1234-1234-123412341234}" type="slidenum">
              <a:rPr lang="ar-AE" sz="1400" b="0" i="0" u="none" strike="noStrike" cap="none">
                <a:solidFill>
                  <a:schemeClr val="accent4"/>
                </a:solidFill>
                <a:latin typeface="Arial"/>
                <a:ea typeface="Arial"/>
                <a:cs typeface="Arial"/>
                <a:sym typeface="Arial"/>
              </a:rPr>
              <a:t>4</a:t>
            </a:fld>
            <a:endParaRPr sz="1400" b="0" i="0" u="none" strike="noStrike" cap="none">
              <a:solidFill>
                <a:schemeClr val="accent4"/>
              </a:solidFill>
              <a:latin typeface="Arial"/>
              <a:ea typeface="Arial"/>
              <a:cs typeface="Arial"/>
              <a:sym typeface="Arial"/>
            </a:endParaRPr>
          </a:p>
        </p:txBody>
      </p:sp>
      <p:grpSp>
        <p:nvGrpSpPr>
          <p:cNvPr id="3893" name="Google Shape;3893;p3"/>
          <p:cNvGrpSpPr/>
          <p:nvPr/>
        </p:nvGrpSpPr>
        <p:grpSpPr>
          <a:xfrm>
            <a:off x="16727568" y="9578870"/>
            <a:ext cx="860353" cy="172004"/>
            <a:chOff x="1751220" y="2553305"/>
            <a:chExt cx="8690433" cy="1751564"/>
          </a:xfrm>
        </p:grpSpPr>
        <p:grpSp>
          <p:nvGrpSpPr>
            <p:cNvPr id="3894" name="Google Shape;3894;p3"/>
            <p:cNvGrpSpPr/>
            <p:nvPr/>
          </p:nvGrpSpPr>
          <p:grpSpPr>
            <a:xfrm>
              <a:off x="4940894" y="2609525"/>
              <a:ext cx="5500759" cy="1694643"/>
              <a:chOff x="4940894" y="2609525"/>
              <a:chExt cx="5500759" cy="1694643"/>
            </a:xfrm>
          </p:grpSpPr>
          <p:sp>
            <p:nvSpPr>
              <p:cNvPr id="3895" name="Google Shape;3895;p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96" name="Google Shape;3896;p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97" name="Google Shape;3897;p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98" name="Google Shape;3898;p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899" name="Google Shape;3899;p3"/>
            <p:cNvGrpSpPr/>
            <p:nvPr/>
          </p:nvGrpSpPr>
          <p:grpSpPr>
            <a:xfrm>
              <a:off x="1751220" y="2553305"/>
              <a:ext cx="2635412" cy="1751564"/>
              <a:chOff x="1751220" y="2553305"/>
              <a:chExt cx="2635412" cy="1751564"/>
            </a:xfrm>
          </p:grpSpPr>
          <p:grpSp>
            <p:nvGrpSpPr>
              <p:cNvPr id="3900" name="Google Shape;3900;p3"/>
              <p:cNvGrpSpPr/>
              <p:nvPr/>
            </p:nvGrpSpPr>
            <p:grpSpPr>
              <a:xfrm>
                <a:off x="1751220" y="2553305"/>
                <a:ext cx="2635412" cy="1751564"/>
                <a:chOff x="1751220" y="2553305"/>
                <a:chExt cx="2635412" cy="1751564"/>
              </a:xfrm>
            </p:grpSpPr>
            <p:sp>
              <p:nvSpPr>
                <p:cNvPr id="3901" name="Google Shape;3901;p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902" name="Google Shape;3902;p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903" name="Google Shape;3903;p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904" name="Google Shape;3904;p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905" name="Google Shape;3905;p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906" name="Google Shape;3906;p3"/>
          <p:cNvSpPr txBox="1"/>
          <p:nvPr/>
        </p:nvSpPr>
        <p:spPr>
          <a:xfrm>
            <a:off x="10556875" y="9598075"/>
            <a:ext cx="5721900" cy="172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accent5"/>
              </a:buClr>
              <a:buSzPts val="1400"/>
              <a:buFont typeface="Arial"/>
              <a:buNone/>
            </a:pPr>
            <a:r>
              <a:rPr lang="ar-AE" sz="1400" b="0" i="0" u="none" strike="noStrike" cap="none">
                <a:solidFill>
                  <a:schemeClr val="dk1"/>
                </a:solidFill>
                <a:latin typeface="Noto Sans Arabic"/>
                <a:ea typeface="Noto Sans Arabic"/>
                <a:cs typeface="Noto Sans Arabic"/>
                <a:sym typeface="Noto Sans Arabic"/>
              </a:rPr>
              <a:t>حماية سلامة الشباب وصحتهم على الإنترنت</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43"/>
        <p:cNvGrpSpPr/>
        <p:nvPr/>
      </p:nvGrpSpPr>
      <p:grpSpPr>
        <a:xfrm>
          <a:off x="0" y="0"/>
          <a:ext cx="0" cy="0"/>
          <a:chOff x="0" y="0"/>
          <a:chExt cx="0" cy="0"/>
        </a:xfrm>
      </p:grpSpPr>
      <p:sp>
        <p:nvSpPr>
          <p:cNvPr id="4544" name="Google Shape;4544;g3dcfbff74e0_0_268"/>
          <p:cNvSpPr txBox="1"/>
          <p:nvPr/>
        </p:nvSpPr>
        <p:spPr>
          <a:xfrm>
            <a:off x="185475" y="1714500"/>
            <a:ext cx="9101400" cy="6527400"/>
          </a:xfrm>
          <a:prstGeom prst="rect">
            <a:avLst/>
          </a:prstGeom>
          <a:noFill/>
          <a:ln>
            <a:noFill/>
          </a:ln>
        </p:spPr>
        <p:txBody>
          <a:bodyPr spcFirstLastPara="1" wrap="square" lIns="182850" tIns="182850" rIns="182850" bIns="182850" anchor="t" anchorCtr="0">
            <a:spAutoFit/>
          </a:bodyPr>
          <a:lstStyle/>
          <a:p>
            <a:pPr marL="342900" lvl="0" indent="-311150" algn="l" rtl="0">
              <a:lnSpc>
                <a:spcPct val="115000"/>
              </a:lnSpc>
              <a:spcBef>
                <a:spcPts val="0"/>
              </a:spcBef>
              <a:spcAft>
                <a:spcPts val="0"/>
              </a:spcAft>
              <a:buClr>
                <a:schemeClr val="dk1"/>
              </a:buClr>
              <a:buSzPts val="2300"/>
              <a:buFont typeface="Instagram Sans"/>
              <a:buChar char="●"/>
            </a:pPr>
            <a:endParaRPr sz="2300">
              <a:solidFill>
                <a:schemeClr val="dk1"/>
              </a:solidFill>
              <a:highlight>
                <a:srgbClr val="FFFFFF"/>
              </a:highlight>
              <a:latin typeface="Calibri"/>
              <a:ea typeface="Calibri"/>
              <a:cs typeface="Calibri"/>
              <a:sym typeface="Calibri"/>
            </a:endParaRPr>
          </a:p>
          <a:p>
            <a:pPr marL="342900" lvl="0" indent="0" algn="r" rtl="1">
              <a:lnSpc>
                <a:spcPct val="115000"/>
              </a:lnSpc>
              <a:spcBef>
                <a:spcPts val="0"/>
              </a:spcBef>
              <a:spcAft>
                <a:spcPts val="0"/>
              </a:spcAft>
              <a:buNone/>
            </a:pPr>
            <a:r>
              <a:rPr lang="ar-AE" sz="2300">
                <a:solidFill>
                  <a:schemeClr val="dk1"/>
                </a:solidFill>
                <a:highlight>
                  <a:srgbClr val="FFFFFF"/>
                </a:highlight>
                <a:latin typeface="Calibri"/>
                <a:ea typeface="Calibri"/>
                <a:cs typeface="Calibri"/>
                <a:sym typeface="Calibri"/>
              </a:rPr>
              <a:t>التحقق من عمر المستخدم:</a:t>
            </a:r>
            <a:endParaRPr sz="2300">
              <a:solidFill>
                <a:schemeClr val="dk1"/>
              </a:solidFill>
              <a:highlight>
                <a:srgbClr val="FFFFFF"/>
              </a:highlight>
              <a:latin typeface="Calibri"/>
              <a:ea typeface="Calibri"/>
              <a:cs typeface="Calibri"/>
              <a:sym typeface="Calibri"/>
            </a:endParaRPr>
          </a:p>
          <a:p>
            <a:pPr marL="342900" lvl="0" indent="0" algn="r" rtl="1">
              <a:lnSpc>
                <a:spcPct val="115000"/>
              </a:lnSpc>
              <a:spcBef>
                <a:spcPts val="0"/>
              </a:spcBef>
              <a:spcAft>
                <a:spcPts val="0"/>
              </a:spcAft>
              <a:buNone/>
            </a:pPr>
            <a:r>
              <a:rPr lang="ar-AE" sz="2300">
                <a:solidFill>
                  <a:schemeClr val="dk1"/>
                </a:solidFill>
                <a:highlight>
                  <a:srgbClr val="FFFFFF"/>
                </a:highlight>
                <a:latin typeface="Calibri"/>
                <a:ea typeface="Calibri"/>
                <a:cs typeface="Calibri"/>
                <a:sym typeface="Calibri"/>
              </a:rPr>
              <a:t>ندرك أن بعض المراهقين قد يحاولون تجاوز الإعداد الجديد من خلال تقديم معلومات غير دقيقة عن أعمارهم. لذلك نتخذ عددًا من الخطوات، بما في ذلك استخدام تقنيات التحقق من العمر، للمساعدة في ضمان تسجيل المراهقين على إنستغرام ضمن حسابات المراهقين. على سبيل المثال:</a:t>
            </a:r>
            <a:endParaRPr sz="2300">
              <a:solidFill>
                <a:schemeClr val="dk1"/>
              </a:solidFill>
              <a:highlight>
                <a:srgbClr val="FFFFFF"/>
              </a:highlight>
              <a:latin typeface="Calibri"/>
              <a:ea typeface="Calibri"/>
              <a:cs typeface="Calibri"/>
              <a:sym typeface="Calibri"/>
            </a:endParaRPr>
          </a:p>
          <a:p>
            <a:pPr marL="457200" lvl="0" indent="-298450" algn="r" rtl="1">
              <a:lnSpc>
                <a:spcPct val="115000"/>
              </a:lnSpc>
              <a:spcBef>
                <a:spcPts val="1200"/>
              </a:spcBef>
              <a:spcAft>
                <a:spcPts val="0"/>
              </a:spcAft>
              <a:buClr>
                <a:schemeClr val="dk1"/>
              </a:buClr>
              <a:buSzPts val="1100"/>
              <a:buChar char="●"/>
            </a:pPr>
            <a:r>
              <a:rPr lang="ar-AE" sz="2300">
                <a:solidFill>
                  <a:schemeClr val="dk1"/>
                </a:solidFill>
                <a:highlight>
                  <a:srgbClr val="FFFFFF"/>
                </a:highlight>
                <a:latin typeface="Calibri"/>
                <a:ea typeface="Calibri"/>
                <a:cs typeface="Calibri"/>
                <a:sym typeface="Calibri"/>
              </a:rPr>
              <a:t>مطالبة المراهقين بإثبات أعمارهم من خلال فيديو سيلفي (يلتقطوه بأنفسهم) أو التحقق من الهوية إذا حاولوا تغيير تاريخ ميلادهم من أقل من 18 عاماً إلى أكثر من 18 عاماً.</a:t>
            </a:r>
            <a:endParaRPr sz="2300">
              <a:solidFill>
                <a:schemeClr val="dk1"/>
              </a:solidFill>
              <a:highlight>
                <a:srgbClr val="FFFFFF"/>
              </a:highlight>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Char char="●"/>
            </a:pPr>
            <a:r>
              <a:rPr lang="ar-AE" sz="2300">
                <a:solidFill>
                  <a:schemeClr val="dk1"/>
                </a:solidFill>
                <a:highlight>
                  <a:srgbClr val="FFFFFF"/>
                </a:highlight>
                <a:latin typeface="Calibri"/>
                <a:ea typeface="Calibri"/>
                <a:cs typeface="Calibri"/>
                <a:sym typeface="Calibri"/>
              </a:rPr>
              <a:t>تقييد قدرة المراهقين على إنشاء حساب جديد مخصص للبالغين.</a:t>
            </a:r>
            <a:endParaRPr sz="2300">
              <a:solidFill>
                <a:schemeClr val="dk1"/>
              </a:solidFill>
              <a:highlight>
                <a:srgbClr val="FFFFFF"/>
              </a:highlight>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Char char="●"/>
            </a:pPr>
            <a:r>
              <a:rPr lang="ar-AE" sz="2300">
                <a:solidFill>
                  <a:schemeClr val="dk1"/>
                </a:solidFill>
                <a:highlight>
                  <a:srgbClr val="FFFFFF"/>
                </a:highlight>
                <a:latin typeface="Calibri"/>
                <a:ea typeface="Calibri"/>
                <a:cs typeface="Calibri"/>
                <a:sym typeface="Calibri"/>
              </a:rPr>
              <a:t>استكشاف تقنيات تساعد في التعرّف على الحالات التي قد يتم فيها تقديم معلومات عمر غير صحيحة.</a:t>
            </a:r>
            <a:endParaRPr sz="2300">
              <a:solidFill>
                <a:schemeClr val="dk1"/>
              </a:solidFill>
              <a:highlight>
                <a:srgbClr val="FFFFFF"/>
              </a:highlight>
              <a:latin typeface="Calibri"/>
              <a:ea typeface="Calibri"/>
              <a:cs typeface="Calibri"/>
              <a:sym typeface="Calibri"/>
            </a:endParaRPr>
          </a:p>
          <a:p>
            <a:pPr marL="342900" lvl="0" indent="0" algn="r" rtl="1">
              <a:lnSpc>
                <a:spcPct val="115000"/>
              </a:lnSpc>
              <a:spcBef>
                <a:spcPts val="1200"/>
              </a:spcBef>
              <a:spcAft>
                <a:spcPts val="0"/>
              </a:spcAft>
              <a:buNone/>
            </a:pPr>
            <a:endParaRPr sz="2300">
              <a:solidFill>
                <a:schemeClr val="dk1"/>
              </a:solidFill>
              <a:highlight>
                <a:srgbClr val="FFFFFF"/>
              </a:highlight>
              <a:latin typeface="Calibri"/>
              <a:ea typeface="Calibri"/>
              <a:cs typeface="Calibri"/>
              <a:sym typeface="Calibri"/>
            </a:endParaRPr>
          </a:p>
          <a:p>
            <a:pPr marL="342900" lvl="0" indent="0" algn="l" rtl="0">
              <a:spcBef>
                <a:spcPts val="0"/>
              </a:spcBef>
              <a:spcAft>
                <a:spcPts val="0"/>
              </a:spcAft>
              <a:buNone/>
            </a:pPr>
            <a:endParaRPr sz="2300">
              <a:solidFill>
                <a:schemeClr val="dk1"/>
              </a:solidFill>
              <a:latin typeface="Helvetica Neue"/>
              <a:ea typeface="Helvetica Neue"/>
              <a:cs typeface="Helvetica Neue"/>
              <a:sym typeface="Helvetica Neue"/>
            </a:endParaRPr>
          </a:p>
          <a:p>
            <a:pPr marL="0" lvl="0" indent="0" algn="l" rtl="0">
              <a:lnSpc>
                <a:spcPct val="115000"/>
              </a:lnSpc>
              <a:spcBef>
                <a:spcPts val="2000"/>
              </a:spcBef>
              <a:spcAft>
                <a:spcPts val="0"/>
              </a:spcAft>
              <a:buClr>
                <a:schemeClr val="dk1"/>
              </a:buClr>
              <a:buSzPts val="800"/>
              <a:buFont typeface="Arial"/>
              <a:buNone/>
            </a:pPr>
            <a:endParaRPr sz="2300">
              <a:solidFill>
                <a:schemeClr val="dk1"/>
              </a:solidFill>
              <a:latin typeface="Helvetica Neue"/>
              <a:ea typeface="Helvetica Neue"/>
              <a:cs typeface="Helvetica Neue"/>
              <a:sym typeface="Helvetica Neue"/>
            </a:endParaRPr>
          </a:p>
        </p:txBody>
      </p:sp>
      <p:pic>
        <p:nvPicPr>
          <p:cNvPr id="4545" name="Google Shape;4545;g3dcfbff74e0_0_268"/>
          <p:cNvPicPr preferRelativeResize="0"/>
          <p:nvPr/>
        </p:nvPicPr>
        <p:blipFill>
          <a:blip r:embed="rId3">
            <a:alphaModFix/>
          </a:blip>
          <a:stretch>
            <a:fillRect/>
          </a:stretch>
        </p:blipFill>
        <p:spPr>
          <a:xfrm>
            <a:off x="9127334" y="950134"/>
            <a:ext cx="4379120" cy="8572503"/>
          </a:xfrm>
          <a:prstGeom prst="rect">
            <a:avLst/>
          </a:prstGeom>
          <a:noFill/>
          <a:ln>
            <a:noFill/>
          </a:ln>
        </p:spPr>
      </p:pic>
      <p:pic>
        <p:nvPicPr>
          <p:cNvPr id="4546" name="Google Shape;4546;g3dcfbff74e0_0_268"/>
          <p:cNvPicPr preferRelativeResize="0"/>
          <p:nvPr/>
        </p:nvPicPr>
        <p:blipFill rotWithShape="1">
          <a:blip r:embed="rId4">
            <a:alphaModFix/>
          </a:blip>
          <a:srcRect/>
          <a:stretch/>
        </p:blipFill>
        <p:spPr>
          <a:xfrm>
            <a:off x="13219519" y="950138"/>
            <a:ext cx="4319736" cy="8572503"/>
          </a:xfrm>
          <a:prstGeom prst="rect">
            <a:avLst/>
          </a:prstGeom>
          <a:noFill/>
          <a:ln>
            <a:noFill/>
          </a:ln>
        </p:spPr>
      </p:pic>
      <p:sp>
        <p:nvSpPr>
          <p:cNvPr id="4547" name="Google Shape;4547;g3dcfbff74e0_0_268"/>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ar-AE" sz="1000">
                <a:solidFill>
                  <a:schemeClr val="dk1"/>
                </a:solidFill>
                <a:latin typeface="Instagram Sans"/>
                <a:ea typeface="Instagram Sans"/>
                <a:cs typeface="Instagram Sans"/>
                <a:sym typeface="Instagram Sans"/>
              </a:rPr>
              <a:t>*image mocks may not be final </a:t>
            </a:r>
            <a:endParaRPr sz="1000">
              <a:solidFill>
                <a:schemeClr val="dk1"/>
              </a:solidFill>
              <a:latin typeface="Instagram Sans"/>
              <a:ea typeface="Instagram Sans"/>
              <a:cs typeface="Instagram Sans"/>
              <a:sym typeface="Instagram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51"/>
        <p:cNvGrpSpPr/>
        <p:nvPr/>
      </p:nvGrpSpPr>
      <p:grpSpPr>
        <a:xfrm>
          <a:off x="0" y="0"/>
          <a:ext cx="0" cy="0"/>
          <a:chOff x="0" y="0"/>
          <a:chExt cx="0" cy="0"/>
        </a:xfrm>
      </p:grpSpPr>
      <p:sp>
        <p:nvSpPr>
          <p:cNvPr id="4552" name="Google Shape;4552;p22"/>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موارد لك ولعائلتك </a:t>
            </a:r>
            <a:endParaRPr sz="1800" b="0" i="0" u="none" strike="noStrike" cap="none">
              <a:solidFill>
                <a:schemeClr val="dk1"/>
              </a:solidFill>
              <a:latin typeface="Noto Sans Arabic Medium"/>
              <a:ea typeface="Noto Sans Arabic Medium"/>
              <a:cs typeface="Noto Sans Arabic Medium"/>
              <a:sym typeface="Noto Sans Arabic Medium"/>
            </a:endParaRPr>
          </a:p>
        </p:txBody>
      </p:sp>
      <p:sp>
        <p:nvSpPr>
          <p:cNvPr id="4553" name="Google Shape;4553;p22"/>
          <p:cNvSpPr txBox="1"/>
          <p:nvPr/>
        </p:nvSpPr>
        <p:spPr>
          <a:xfrm>
            <a:off x="6621700" y="8385250"/>
            <a:ext cx="5070000" cy="637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Medium"/>
                <a:ea typeface="Noto Sans Arabic Medium"/>
                <a:cs typeface="Noto Sans Arabic Medium"/>
                <a:sym typeface="Noto Sans Arabic Medium"/>
              </a:rPr>
              <a:t>المركز التعليمي</a:t>
            </a:r>
            <a:endParaRPr sz="2000" b="0" i="0" u="none" strike="noStrike" cap="none">
              <a:solidFill>
                <a:schemeClr val="dk1"/>
              </a:solidFill>
              <a:latin typeface="Noto Sans Arabic Medium"/>
              <a:ea typeface="Noto Sans Arabic Medium"/>
              <a:cs typeface="Noto Sans Arabic Medium"/>
              <a:sym typeface="Noto Sans Arabic Medium"/>
            </a:endParaRPr>
          </a:p>
        </p:txBody>
      </p:sp>
      <p:sp>
        <p:nvSpPr>
          <p:cNvPr id="4554" name="Google Shape;4554;p22"/>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Clr>
                <a:schemeClr val="dk1"/>
              </a:buClr>
              <a:buSzPts val="5600"/>
              <a:buFont typeface="Arial"/>
              <a:buNone/>
            </a:pPr>
            <a:r>
              <a:rPr lang="ar-AE" sz="2300" b="1">
                <a:solidFill>
                  <a:schemeClr val="dk1"/>
                </a:solidFill>
                <a:latin typeface="Noto Sans Arabic"/>
                <a:ea typeface="Noto Sans Arabic"/>
                <a:cs typeface="Noto Sans Arabic"/>
                <a:sym typeface="Noto Sans Arabic"/>
              </a:rPr>
              <a:t>الدرس الرابع</a:t>
            </a:r>
            <a:endParaRPr sz="5500">
              <a:solidFill>
                <a:schemeClr val="dk1"/>
              </a:solidFill>
              <a:latin typeface="Noto Sans Arabic"/>
              <a:ea typeface="Noto Sans Arabic"/>
              <a:cs typeface="Noto Sans Arabic"/>
              <a:sym typeface="Noto Sans Arabic"/>
            </a:endParaRPr>
          </a:p>
          <a:p>
            <a:pPr marL="457200" lvl="0" indent="-406400" algn="r" rtl="1">
              <a:spcBef>
                <a:spcPts val="0"/>
              </a:spcBef>
              <a:spcAft>
                <a:spcPts val="0"/>
              </a:spcAft>
              <a:buClr>
                <a:schemeClr val="accent5"/>
              </a:buClr>
              <a:buSzPts val="2800"/>
              <a:buChar char="●"/>
            </a:pPr>
            <a:r>
              <a:rPr lang="ar-AE" sz="2800">
                <a:solidFill>
                  <a:schemeClr val="accent5"/>
                </a:solidFill>
              </a:rPr>
              <a:t> التحقق من عمر المستخدم</a:t>
            </a:r>
            <a:endParaRPr sz="4500">
              <a:solidFill>
                <a:schemeClr val="dk1"/>
              </a:solidFill>
              <a:latin typeface="Noto Sans Arabic Medium"/>
              <a:ea typeface="Noto Sans Arabic Medium"/>
              <a:cs typeface="Noto Sans Arabic Medium"/>
              <a:sym typeface="Noto Sans Arabic Medium"/>
            </a:endParaRPr>
          </a:p>
          <a:p>
            <a:pPr marL="0" marR="0" lvl="0" indent="0" algn="r" rtl="0">
              <a:lnSpc>
                <a:spcPct val="100000"/>
              </a:lnSpc>
              <a:spcBef>
                <a:spcPts val="0"/>
              </a:spcBef>
              <a:spcAft>
                <a:spcPts val="0"/>
              </a:spcAft>
              <a:buClr>
                <a:schemeClr val="dk1"/>
              </a:buClr>
              <a:buSzPts val="1200"/>
              <a:buFont typeface="Arial"/>
              <a:buNone/>
            </a:pPr>
            <a:endParaRPr b="1">
              <a:solidFill>
                <a:schemeClr val="dk1"/>
              </a:solidFill>
              <a:latin typeface="Noto Sans Arabic"/>
              <a:ea typeface="Noto Sans Arabic"/>
              <a:cs typeface="Noto Sans Arabic"/>
              <a:sym typeface="Noto Sans Arabic"/>
            </a:endParaRPr>
          </a:p>
        </p:txBody>
      </p:sp>
      <p:sp>
        <p:nvSpPr>
          <p:cNvPr id="4555" name="Google Shape;4555;p22"/>
          <p:cNvSpPr/>
          <p:nvPr/>
        </p:nvSpPr>
        <p:spPr>
          <a:xfrm>
            <a:off x="4963500" y="3110125"/>
            <a:ext cx="4081200" cy="5137200"/>
          </a:xfrm>
          <a:prstGeom prst="roundRect">
            <a:avLst>
              <a:gd name="adj" fmla="val 5709"/>
            </a:avLst>
          </a:prstGeom>
          <a:solidFill>
            <a:schemeClr val="accent4"/>
          </a:solidFill>
          <a:ln>
            <a:noFill/>
          </a:ln>
          <a:effectLst>
            <a:outerShdw blurRad="57150" dist="19050" dir="5400000" algn="bl" rotWithShape="0">
              <a:srgbClr val="000000">
                <a:alpha val="20000"/>
              </a:srgbClr>
            </a:outerShdw>
          </a:effectLst>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556" name="Google Shape;4556;p22"/>
          <p:cNvPicPr preferRelativeResize="0"/>
          <p:nvPr/>
        </p:nvPicPr>
        <p:blipFill rotWithShape="1">
          <a:blip r:embed="rId3">
            <a:alphaModFix/>
          </a:blip>
          <a:srcRect/>
          <a:stretch/>
        </p:blipFill>
        <p:spPr>
          <a:xfrm>
            <a:off x="5132400" y="3291925"/>
            <a:ext cx="3743400" cy="4773600"/>
          </a:xfrm>
          <a:prstGeom prst="roundRect">
            <a:avLst>
              <a:gd name="adj" fmla="val 4143"/>
            </a:avLst>
          </a:prstGeom>
          <a:noFill/>
          <a:ln>
            <a:noFill/>
          </a:ln>
        </p:spPr>
      </p:pic>
      <p:sp>
        <p:nvSpPr>
          <p:cNvPr id="4557" name="Google Shape;4557;p22"/>
          <p:cNvSpPr/>
          <p:nvPr/>
        </p:nvSpPr>
        <p:spPr>
          <a:xfrm>
            <a:off x="9268700" y="3110125"/>
            <a:ext cx="4081200" cy="5137200"/>
          </a:xfrm>
          <a:prstGeom prst="roundRect">
            <a:avLst>
              <a:gd name="adj" fmla="val 5709"/>
            </a:avLst>
          </a:prstGeom>
          <a:solidFill>
            <a:schemeClr val="accent4"/>
          </a:solidFill>
          <a:ln>
            <a:noFill/>
          </a:ln>
          <a:effectLst>
            <a:outerShdw blurRad="57150" dist="19050" dir="5400000" algn="bl" rotWithShape="0">
              <a:srgbClr val="000000">
                <a:alpha val="20000"/>
              </a:srgbClr>
            </a:outerShdw>
          </a:effectLst>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558" name="Google Shape;4558;p22"/>
          <p:cNvPicPr preferRelativeResize="0"/>
          <p:nvPr/>
        </p:nvPicPr>
        <p:blipFill rotWithShape="1">
          <a:blip r:embed="rId4">
            <a:alphaModFix/>
          </a:blip>
          <a:srcRect/>
          <a:stretch/>
        </p:blipFill>
        <p:spPr>
          <a:xfrm>
            <a:off x="9437600" y="3291925"/>
            <a:ext cx="3743400" cy="4773600"/>
          </a:xfrm>
          <a:prstGeom prst="roundRect">
            <a:avLst>
              <a:gd name="adj" fmla="val 4143"/>
            </a:avLst>
          </a:prstGeom>
          <a:noFill/>
          <a:ln>
            <a:noFill/>
          </a:ln>
        </p:spPr>
      </p:pic>
      <p:sp>
        <p:nvSpPr>
          <p:cNvPr id="4559" name="Google Shape;4559;p22"/>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41</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63"/>
        <p:cNvGrpSpPr/>
        <p:nvPr/>
      </p:nvGrpSpPr>
      <p:grpSpPr>
        <a:xfrm>
          <a:off x="0" y="0"/>
          <a:ext cx="0" cy="0"/>
          <a:chOff x="0" y="0"/>
          <a:chExt cx="0" cy="0"/>
        </a:xfrm>
      </p:grpSpPr>
      <p:sp>
        <p:nvSpPr>
          <p:cNvPr id="4564" name="Google Shape;4564;p23"/>
          <p:cNvSpPr/>
          <p:nvPr/>
        </p:nvSpPr>
        <p:spPr>
          <a:xfrm>
            <a:off x="1633875" y="299487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5" name="Google Shape;4565;p23"/>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موارد خاصة بالوالدين</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566" name="Google Shape;4566;p23"/>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Clr>
                <a:schemeClr val="dk1"/>
              </a:buClr>
              <a:buSzPts val="5600"/>
              <a:buFont typeface="Arial"/>
              <a:buNone/>
            </a:pPr>
            <a:r>
              <a:rPr lang="ar-AE" sz="2300" b="1">
                <a:solidFill>
                  <a:schemeClr val="dk1"/>
                </a:solidFill>
                <a:latin typeface="Noto Sans Arabic"/>
                <a:ea typeface="Noto Sans Arabic"/>
                <a:cs typeface="Noto Sans Arabic"/>
                <a:sym typeface="Noto Sans Arabic"/>
              </a:rPr>
              <a:t>الدرس الرابع</a:t>
            </a:r>
            <a:endParaRPr sz="5500">
              <a:solidFill>
                <a:schemeClr val="dk1"/>
              </a:solidFill>
              <a:latin typeface="Noto Sans Arabic"/>
              <a:ea typeface="Noto Sans Arabic"/>
              <a:cs typeface="Noto Sans Arabic"/>
              <a:sym typeface="Noto Sans Arabic"/>
            </a:endParaRPr>
          </a:p>
          <a:p>
            <a:pPr marL="457200" lvl="0" indent="-406400" algn="r" rtl="1">
              <a:spcBef>
                <a:spcPts val="0"/>
              </a:spcBef>
              <a:spcAft>
                <a:spcPts val="0"/>
              </a:spcAft>
              <a:buClr>
                <a:schemeClr val="accent5"/>
              </a:buClr>
              <a:buSzPts val="2800"/>
              <a:buChar char="●"/>
            </a:pPr>
            <a:r>
              <a:rPr lang="ar-AE" sz="2800">
                <a:solidFill>
                  <a:schemeClr val="accent5"/>
                </a:solidFill>
              </a:rPr>
              <a:t> التحقق من عمر المستخدم</a:t>
            </a:r>
            <a:endParaRPr sz="4500">
              <a:solidFill>
                <a:schemeClr val="dk1"/>
              </a:solidFill>
              <a:latin typeface="Noto Sans Arabic Medium"/>
              <a:ea typeface="Noto Sans Arabic Medium"/>
              <a:cs typeface="Noto Sans Arabic Medium"/>
              <a:sym typeface="Noto Sans Arabic Medium"/>
            </a:endParaRPr>
          </a:p>
          <a:p>
            <a:pPr marL="0" marR="0" lvl="0" indent="0" algn="r" rtl="0">
              <a:lnSpc>
                <a:spcPct val="100000"/>
              </a:lnSpc>
              <a:spcBef>
                <a:spcPts val="0"/>
              </a:spcBef>
              <a:spcAft>
                <a:spcPts val="0"/>
              </a:spcAft>
              <a:buClr>
                <a:schemeClr val="dk1"/>
              </a:buClr>
              <a:buSzPts val="1200"/>
              <a:buFont typeface="Arial"/>
              <a:buNone/>
            </a:pPr>
            <a:endParaRPr b="1">
              <a:solidFill>
                <a:schemeClr val="dk1"/>
              </a:solidFill>
              <a:latin typeface="Noto Sans Arabic"/>
              <a:ea typeface="Noto Sans Arabic"/>
              <a:cs typeface="Noto Sans Arabic"/>
              <a:sym typeface="Noto Sans Arabic"/>
            </a:endParaRPr>
          </a:p>
        </p:txBody>
      </p:sp>
      <p:pic>
        <p:nvPicPr>
          <p:cNvPr id="4567" name="Google Shape;4567;p23"/>
          <p:cNvPicPr preferRelativeResize="0"/>
          <p:nvPr/>
        </p:nvPicPr>
        <p:blipFill rotWithShape="1">
          <a:blip r:embed="rId3">
            <a:alphaModFix/>
          </a:blip>
          <a:srcRect l="836" r="7294"/>
          <a:stretch/>
        </p:blipFill>
        <p:spPr>
          <a:xfrm>
            <a:off x="1833886" y="3178850"/>
            <a:ext cx="5972553" cy="3731753"/>
          </a:xfrm>
          <a:prstGeom prst="rect">
            <a:avLst/>
          </a:prstGeom>
          <a:noFill/>
          <a:ln w="9525" cap="flat" cmpd="sng">
            <a:solidFill>
              <a:schemeClr val="accent3"/>
            </a:solidFill>
            <a:prstDash val="solid"/>
            <a:round/>
            <a:headEnd type="none" w="sm" len="sm"/>
            <a:tailEnd type="none" w="sm" len="sm"/>
          </a:ln>
        </p:spPr>
      </p:pic>
      <p:sp>
        <p:nvSpPr>
          <p:cNvPr id="4568" name="Google Shape;4568;p23"/>
          <p:cNvSpPr txBox="1"/>
          <p:nvPr/>
        </p:nvSpPr>
        <p:spPr>
          <a:xfrm>
            <a:off x="1459575" y="7585750"/>
            <a:ext cx="6721200" cy="800400"/>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AE" sz="2000" b="0" i="0" u="sng" strike="noStrike" cap="none">
                <a:solidFill>
                  <a:schemeClr val="hlink"/>
                </a:solidFill>
                <a:latin typeface="Arial"/>
                <a:ea typeface="Arial"/>
                <a:cs typeface="Arial"/>
                <a:sym typeface="Arial"/>
                <a:hlinkClick r:id="rId4"/>
              </a:rPr>
              <a:t>about.instagram.com/community/parents</a:t>
            </a:r>
            <a:endParaRPr sz="2000" b="0" i="0" u="sng" strike="noStrike" cap="none">
              <a:solidFill>
                <a:schemeClr val="accent6"/>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sng" strike="noStrike" cap="none">
              <a:solidFill>
                <a:schemeClr val="accent6"/>
              </a:solidFill>
              <a:latin typeface="Arial"/>
              <a:ea typeface="Arial"/>
              <a:cs typeface="Arial"/>
              <a:sym typeface="Arial"/>
            </a:endParaRPr>
          </a:p>
        </p:txBody>
      </p:sp>
      <p:sp>
        <p:nvSpPr>
          <p:cNvPr id="4569" name="Google Shape;4569;p23"/>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42</a:t>
            </a:fld>
            <a:endParaRPr sz="1400" b="0" i="0" u="none" strike="noStrike" cap="none">
              <a:solidFill>
                <a:srgbClr val="1C2B33"/>
              </a:solidFill>
              <a:latin typeface="Arial"/>
              <a:ea typeface="Arial"/>
              <a:cs typeface="Arial"/>
              <a:sym typeface="Arial"/>
            </a:endParaRPr>
          </a:p>
        </p:txBody>
      </p:sp>
      <p:sp>
        <p:nvSpPr>
          <p:cNvPr id="4570" name="Google Shape;4570;p23"/>
          <p:cNvSpPr/>
          <p:nvPr/>
        </p:nvSpPr>
        <p:spPr>
          <a:xfrm>
            <a:off x="10328825" y="299487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71" name="Google Shape;4571;p23"/>
          <p:cNvPicPr preferRelativeResize="0"/>
          <p:nvPr/>
        </p:nvPicPr>
        <p:blipFill rotWithShape="1">
          <a:blip r:embed="rId5">
            <a:alphaModFix/>
          </a:blip>
          <a:srcRect l="3139" r="3139" b="-4964"/>
          <a:stretch/>
        </p:blipFill>
        <p:spPr>
          <a:xfrm>
            <a:off x="10528850" y="3178894"/>
            <a:ext cx="5972554" cy="3731751"/>
          </a:xfrm>
          <a:prstGeom prst="rect">
            <a:avLst/>
          </a:prstGeom>
          <a:noFill/>
          <a:ln w="9525" cap="flat" cmpd="sng">
            <a:solidFill>
              <a:schemeClr val="accent3"/>
            </a:solidFill>
            <a:prstDash val="solid"/>
            <a:round/>
            <a:headEnd type="none" w="sm" len="sm"/>
            <a:tailEnd type="none" w="sm" len="sm"/>
          </a:ln>
        </p:spPr>
      </p:pic>
      <p:sp>
        <p:nvSpPr>
          <p:cNvPr id="4572" name="Google Shape;4572;p23"/>
          <p:cNvSpPr txBox="1"/>
          <p:nvPr/>
        </p:nvSpPr>
        <p:spPr>
          <a:xfrm>
            <a:off x="12015125" y="7585750"/>
            <a:ext cx="3000000" cy="492600"/>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AE" sz="2000" b="0" i="0" u="sng" strike="noStrike" cap="none">
                <a:solidFill>
                  <a:schemeClr val="accent6"/>
                </a:solidFill>
                <a:latin typeface="Arial"/>
                <a:ea typeface="Arial"/>
                <a:cs typeface="Arial"/>
                <a:sym typeface="Arial"/>
                <a:hlinkClick r:id="rId6">
                  <a:extLst>
                    <a:ext uri="{A12FA001-AC4F-418D-AE19-62706E023703}">
                      <ahyp:hlinkClr xmlns:ahyp="http://schemas.microsoft.com/office/drawing/2018/hyperlinkcolor" val="tx"/>
                    </a:ext>
                  </a:extLst>
                </a:hlinkClick>
              </a:rPr>
              <a:t>fb.com/safety/parents</a:t>
            </a:r>
            <a:endParaRPr sz="2000" b="0" i="0" u="sng" strike="noStrike" cap="none">
              <a:solidFill>
                <a:schemeClr val="accent6"/>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4577" name="Google Shape;4577;p24"/>
          <p:cNvSpPr/>
          <p:nvPr/>
        </p:nvSpPr>
        <p:spPr>
          <a:xfrm>
            <a:off x="1612000" y="300627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8" name="Google Shape;4578;p24"/>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Clr>
                <a:schemeClr val="dk1"/>
              </a:buClr>
              <a:buSzPts val="5600"/>
              <a:buFont typeface="Arial"/>
              <a:buNone/>
            </a:pPr>
            <a:r>
              <a:rPr lang="ar-AE" sz="2300" b="1">
                <a:solidFill>
                  <a:schemeClr val="dk1"/>
                </a:solidFill>
                <a:latin typeface="Noto Sans Arabic"/>
                <a:ea typeface="Noto Sans Arabic"/>
                <a:cs typeface="Noto Sans Arabic"/>
                <a:sym typeface="Noto Sans Arabic"/>
              </a:rPr>
              <a:t>الدرس الرابع</a:t>
            </a:r>
            <a:endParaRPr sz="5500">
              <a:solidFill>
                <a:schemeClr val="dk1"/>
              </a:solidFill>
              <a:latin typeface="Noto Sans Arabic"/>
              <a:ea typeface="Noto Sans Arabic"/>
              <a:cs typeface="Noto Sans Arabic"/>
              <a:sym typeface="Noto Sans Arabic"/>
            </a:endParaRPr>
          </a:p>
          <a:p>
            <a:pPr marL="457200" lvl="0" indent="-406400" algn="r" rtl="1">
              <a:spcBef>
                <a:spcPts val="0"/>
              </a:spcBef>
              <a:spcAft>
                <a:spcPts val="0"/>
              </a:spcAft>
              <a:buClr>
                <a:schemeClr val="accent5"/>
              </a:buClr>
              <a:buSzPts val="2800"/>
              <a:buChar char="●"/>
            </a:pPr>
            <a:r>
              <a:rPr lang="ar-AE" sz="2800">
                <a:solidFill>
                  <a:schemeClr val="accent5"/>
                </a:solidFill>
              </a:rPr>
              <a:t> التحقق من عمر المستخدم</a:t>
            </a:r>
            <a:endParaRPr sz="4500">
              <a:solidFill>
                <a:schemeClr val="dk1"/>
              </a:solidFill>
              <a:latin typeface="Noto Sans Arabic Medium"/>
              <a:ea typeface="Noto Sans Arabic Medium"/>
              <a:cs typeface="Noto Sans Arabic Medium"/>
              <a:sym typeface="Noto Sans Arabic Medium"/>
            </a:endParaRPr>
          </a:p>
          <a:p>
            <a:pPr marL="0" marR="0" lvl="0" indent="0" algn="r" rtl="0">
              <a:lnSpc>
                <a:spcPct val="100000"/>
              </a:lnSpc>
              <a:spcBef>
                <a:spcPts val="0"/>
              </a:spcBef>
              <a:spcAft>
                <a:spcPts val="0"/>
              </a:spcAft>
              <a:buClr>
                <a:schemeClr val="dk1"/>
              </a:buClr>
              <a:buSzPts val="1200"/>
              <a:buFont typeface="Arial"/>
              <a:buNone/>
            </a:pPr>
            <a:endParaRPr b="1">
              <a:solidFill>
                <a:schemeClr val="dk1"/>
              </a:solidFill>
              <a:latin typeface="Noto Sans Arabic"/>
              <a:ea typeface="Noto Sans Arabic"/>
              <a:cs typeface="Noto Sans Arabic"/>
              <a:sym typeface="Noto Sans Arabic"/>
            </a:endParaRPr>
          </a:p>
        </p:txBody>
      </p:sp>
      <p:sp>
        <p:nvSpPr>
          <p:cNvPr id="4579" name="Google Shape;4579;p24"/>
          <p:cNvSpPr txBox="1"/>
          <p:nvPr/>
        </p:nvSpPr>
        <p:spPr>
          <a:xfrm>
            <a:off x="2263313" y="7443763"/>
            <a:ext cx="5070000" cy="637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a:ea typeface="Noto Sans Arabic"/>
                <a:cs typeface="Noto Sans Arabic"/>
                <a:sym typeface="Noto Sans Arabic"/>
              </a:rPr>
              <a:t>مركز السلامة</a:t>
            </a:r>
            <a:endParaRPr sz="2000" b="0" i="0" u="none" strike="noStrike" cap="none">
              <a:solidFill>
                <a:schemeClr val="dk1"/>
              </a:solidFill>
              <a:latin typeface="Noto Sans Arabic"/>
              <a:ea typeface="Noto Sans Arabic"/>
              <a:cs typeface="Noto Sans Arabic"/>
              <a:sym typeface="Noto Sans Arabic"/>
            </a:endParaRPr>
          </a:p>
        </p:txBody>
      </p:sp>
      <p:sp>
        <p:nvSpPr>
          <p:cNvPr id="4580" name="Google Shape;4580;p24"/>
          <p:cNvSpPr txBox="1"/>
          <p:nvPr/>
        </p:nvSpPr>
        <p:spPr>
          <a:xfrm>
            <a:off x="3298325" y="7882550"/>
            <a:ext cx="3000000" cy="492600"/>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AE" sz="2000" b="0" i="0" u="sng" strike="noStrike" cap="none">
                <a:solidFill>
                  <a:schemeClr val="hlink"/>
                </a:solidFill>
                <a:latin typeface="Arial"/>
                <a:ea typeface="Arial"/>
                <a:cs typeface="Arial"/>
                <a:sym typeface="Arial"/>
                <a:hlinkClick r:id="rId3"/>
              </a:rPr>
              <a:t>fb.com/safety</a:t>
            </a:r>
            <a:endParaRPr sz="2000" b="0" i="0" u="sng" strike="noStrike" cap="none">
              <a:solidFill>
                <a:schemeClr val="accent6"/>
              </a:solidFill>
              <a:latin typeface="Arial"/>
              <a:ea typeface="Arial"/>
              <a:cs typeface="Arial"/>
              <a:sym typeface="Arial"/>
            </a:endParaRPr>
          </a:p>
        </p:txBody>
      </p:sp>
      <p:sp>
        <p:nvSpPr>
          <p:cNvPr id="4581" name="Google Shape;4581;p24"/>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موارد خاصة بالوالدين</a:t>
            </a: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582" name="Google Shape;4582;p24"/>
          <p:cNvPicPr preferRelativeResize="0"/>
          <p:nvPr/>
        </p:nvPicPr>
        <p:blipFill rotWithShape="1">
          <a:blip r:embed="rId4">
            <a:alphaModFix/>
          </a:blip>
          <a:srcRect b="20426"/>
          <a:stretch/>
        </p:blipFill>
        <p:spPr>
          <a:xfrm>
            <a:off x="1812050" y="3189497"/>
            <a:ext cx="5972552" cy="3710551"/>
          </a:xfrm>
          <a:prstGeom prst="rect">
            <a:avLst/>
          </a:prstGeom>
          <a:noFill/>
          <a:ln>
            <a:noFill/>
          </a:ln>
        </p:spPr>
      </p:pic>
      <p:sp>
        <p:nvSpPr>
          <p:cNvPr id="4583" name="Google Shape;4583;p24"/>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43</a:t>
            </a:fld>
            <a:endParaRPr sz="1400" b="0" i="0" u="none" strike="noStrike" cap="none">
              <a:solidFill>
                <a:srgbClr val="1C2B33"/>
              </a:solidFill>
              <a:latin typeface="Arial"/>
              <a:ea typeface="Arial"/>
              <a:cs typeface="Arial"/>
              <a:sym typeface="Arial"/>
            </a:endParaRPr>
          </a:p>
        </p:txBody>
      </p:sp>
      <p:sp>
        <p:nvSpPr>
          <p:cNvPr id="4584" name="Google Shape;4584;p24"/>
          <p:cNvSpPr/>
          <p:nvPr/>
        </p:nvSpPr>
        <p:spPr>
          <a:xfrm>
            <a:off x="10328813" y="299487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85" name="Google Shape;4585;p24"/>
          <p:cNvPicPr preferRelativeResize="0"/>
          <p:nvPr/>
        </p:nvPicPr>
        <p:blipFill rotWithShape="1">
          <a:blip r:embed="rId5">
            <a:alphaModFix/>
          </a:blip>
          <a:srcRect/>
          <a:stretch/>
        </p:blipFill>
        <p:spPr>
          <a:xfrm>
            <a:off x="10528826" y="3190249"/>
            <a:ext cx="5972553" cy="3710542"/>
          </a:xfrm>
          <a:prstGeom prst="rect">
            <a:avLst/>
          </a:prstGeom>
          <a:noFill/>
          <a:ln>
            <a:noFill/>
          </a:ln>
        </p:spPr>
      </p:pic>
      <p:sp>
        <p:nvSpPr>
          <p:cNvPr id="4586" name="Google Shape;4586;p24"/>
          <p:cNvSpPr txBox="1"/>
          <p:nvPr/>
        </p:nvSpPr>
        <p:spPr>
          <a:xfrm>
            <a:off x="10980100" y="7443763"/>
            <a:ext cx="5070000" cy="637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a:ea typeface="Noto Sans Arabic"/>
                <a:cs typeface="Noto Sans Arabic"/>
                <a:sym typeface="Noto Sans Arabic"/>
              </a:rPr>
              <a:t>مركز المساعدة والدعم</a:t>
            </a:r>
            <a:endParaRPr sz="2000" b="0" i="0" u="none" strike="noStrike" cap="none">
              <a:solidFill>
                <a:schemeClr val="dk1"/>
              </a:solidFill>
              <a:latin typeface="Noto Sans Arabic"/>
              <a:ea typeface="Noto Sans Arabic"/>
              <a:cs typeface="Noto Sans Arabic"/>
              <a:sym typeface="Noto Sans Arabic"/>
            </a:endParaRPr>
          </a:p>
        </p:txBody>
      </p:sp>
      <p:sp>
        <p:nvSpPr>
          <p:cNvPr id="4587" name="Google Shape;4587;p24"/>
          <p:cNvSpPr txBox="1"/>
          <p:nvPr/>
        </p:nvSpPr>
        <p:spPr>
          <a:xfrm>
            <a:off x="10328825" y="7882550"/>
            <a:ext cx="3000000" cy="492600"/>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AE" sz="2000" b="0" i="0" u="sng" strike="noStrike" cap="none">
                <a:solidFill>
                  <a:schemeClr val="hlink"/>
                </a:solidFill>
                <a:latin typeface="Arial"/>
                <a:ea typeface="Arial"/>
                <a:cs typeface="Arial"/>
                <a:sym typeface="Arial"/>
                <a:hlinkClick r:id="rId6"/>
              </a:rPr>
              <a:t>fb.com/help</a:t>
            </a:r>
            <a:endParaRPr sz="2000" b="0" i="0" u="sng" strike="noStrike" cap="none">
              <a:solidFill>
                <a:schemeClr val="accent6"/>
              </a:solidFill>
              <a:latin typeface="Arial"/>
              <a:ea typeface="Arial"/>
              <a:cs typeface="Arial"/>
              <a:sym typeface="Arial"/>
            </a:endParaRPr>
          </a:p>
        </p:txBody>
      </p:sp>
      <p:sp>
        <p:nvSpPr>
          <p:cNvPr id="4588" name="Google Shape;4588;p24"/>
          <p:cNvSpPr txBox="1"/>
          <p:nvPr/>
        </p:nvSpPr>
        <p:spPr>
          <a:xfrm>
            <a:off x="12908500" y="7882550"/>
            <a:ext cx="3000000" cy="492600"/>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AE" sz="2000" b="0" i="0" u="sng" strike="noStrike" cap="none">
                <a:solidFill>
                  <a:schemeClr val="hlink"/>
                </a:solidFill>
                <a:latin typeface="Arial"/>
                <a:ea typeface="Arial"/>
                <a:cs typeface="Arial"/>
                <a:sym typeface="Arial"/>
                <a:hlinkClick r:id="rId7"/>
              </a:rPr>
              <a:t>fb.com/help/instagram</a:t>
            </a:r>
            <a:endParaRPr sz="2000" b="0" i="0" u="sng" strike="noStrike" cap="none">
              <a:solidFill>
                <a:schemeClr val="accent6"/>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92"/>
        <p:cNvGrpSpPr/>
        <p:nvPr/>
      </p:nvGrpSpPr>
      <p:grpSpPr>
        <a:xfrm>
          <a:off x="0" y="0"/>
          <a:ext cx="0" cy="0"/>
          <a:chOff x="0" y="0"/>
          <a:chExt cx="0" cy="0"/>
        </a:xfrm>
      </p:grpSpPr>
      <p:sp>
        <p:nvSpPr>
          <p:cNvPr id="4593" name="Google Shape;4593;p25"/>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مركز خصوصية </a:t>
            </a:r>
            <a:r>
              <a:rPr lang="ar-AE" sz="3600" b="0" i="0" u="none" strike="noStrike" cap="none">
                <a:solidFill>
                  <a:schemeClr val="dk1"/>
                </a:solidFill>
                <a:latin typeface="Arial"/>
                <a:ea typeface="Arial"/>
                <a:cs typeface="Arial"/>
                <a:sym typeface="Arial"/>
              </a:rPr>
              <a:t>Meta</a:t>
            </a:r>
            <a:endParaRPr sz="3600" b="0" i="0" u="none" strike="noStrike" cap="none">
              <a:solidFill>
                <a:schemeClr val="dk1"/>
              </a:solidFill>
              <a:latin typeface="Arial"/>
              <a:ea typeface="Arial"/>
              <a:cs typeface="Arial"/>
              <a:sym typeface="Arial"/>
            </a:endParaRPr>
          </a:p>
        </p:txBody>
      </p:sp>
      <p:sp>
        <p:nvSpPr>
          <p:cNvPr id="4594" name="Google Shape;4594;p25"/>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Clr>
                <a:schemeClr val="dk1"/>
              </a:buClr>
              <a:buSzPts val="5600"/>
              <a:buFont typeface="Arial"/>
              <a:buNone/>
            </a:pPr>
            <a:r>
              <a:rPr lang="ar-AE" sz="2300" b="1">
                <a:solidFill>
                  <a:schemeClr val="dk1"/>
                </a:solidFill>
                <a:latin typeface="Noto Sans Arabic"/>
                <a:ea typeface="Noto Sans Arabic"/>
                <a:cs typeface="Noto Sans Arabic"/>
                <a:sym typeface="Noto Sans Arabic"/>
              </a:rPr>
              <a:t>الدرس الرابع</a:t>
            </a:r>
            <a:endParaRPr sz="5500">
              <a:solidFill>
                <a:schemeClr val="dk1"/>
              </a:solidFill>
              <a:latin typeface="Noto Sans Arabic"/>
              <a:ea typeface="Noto Sans Arabic"/>
              <a:cs typeface="Noto Sans Arabic"/>
              <a:sym typeface="Noto Sans Arabic"/>
            </a:endParaRPr>
          </a:p>
          <a:p>
            <a:pPr marL="457200" lvl="0" indent="-406400" algn="r" rtl="1">
              <a:spcBef>
                <a:spcPts val="0"/>
              </a:spcBef>
              <a:spcAft>
                <a:spcPts val="0"/>
              </a:spcAft>
              <a:buClr>
                <a:schemeClr val="accent5"/>
              </a:buClr>
              <a:buSzPts val="2800"/>
              <a:buChar char="●"/>
            </a:pPr>
            <a:r>
              <a:rPr lang="ar-AE" sz="2800">
                <a:solidFill>
                  <a:schemeClr val="accent5"/>
                </a:solidFill>
              </a:rPr>
              <a:t> التحقق من عمر المستخدم</a:t>
            </a:r>
            <a:endParaRPr sz="4500">
              <a:solidFill>
                <a:schemeClr val="dk1"/>
              </a:solidFill>
              <a:latin typeface="Noto Sans Arabic Medium"/>
              <a:ea typeface="Noto Sans Arabic Medium"/>
              <a:cs typeface="Noto Sans Arabic Medium"/>
              <a:sym typeface="Noto Sans Arabic Medium"/>
            </a:endParaRPr>
          </a:p>
          <a:p>
            <a:pPr marL="0" marR="0" lvl="0" indent="0" algn="r" rtl="0">
              <a:lnSpc>
                <a:spcPct val="100000"/>
              </a:lnSpc>
              <a:spcBef>
                <a:spcPts val="0"/>
              </a:spcBef>
              <a:spcAft>
                <a:spcPts val="0"/>
              </a:spcAft>
              <a:buClr>
                <a:schemeClr val="dk1"/>
              </a:buClr>
              <a:buSzPts val="1200"/>
              <a:buFont typeface="Arial"/>
              <a:buNone/>
            </a:pPr>
            <a:endParaRPr b="1">
              <a:solidFill>
                <a:schemeClr val="dk1"/>
              </a:solidFill>
              <a:latin typeface="Noto Sans Arabic"/>
              <a:ea typeface="Noto Sans Arabic"/>
              <a:cs typeface="Noto Sans Arabic"/>
              <a:sym typeface="Noto Sans Arabic"/>
            </a:endParaRPr>
          </a:p>
        </p:txBody>
      </p:sp>
      <p:sp>
        <p:nvSpPr>
          <p:cNvPr id="4595" name="Google Shape;4595;p25"/>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44</a:t>
            </a:fld>
            <a:endParaRPr sz="1400" b="0" i="0" u="none" strike="noStrike" cap="none">
              <a:solidFill>
                <a:srgbClr val="1C2B33"/>
              </a:solidFill>
              <a:latin typeface="Arial"/>
              <a:ea typeface="Arial"/>
              <a:cs typeface="Arial"/>
              <a:sym typeface="Arial"/>
            </a:endParaRPr>
          </a:p>
        </p:txBody>
      </p:sp>
      <p:sp>
        <p:nvSpPr>
          <p:cNvPr id="4596" name="Google Shape;4596;p25"/>
          <p:cNvSpPr/>
          <p:nvPr/>
        </p:nvSpPr>
        <p:spPr>
          <a:xfrm>
            <a:off x="5116121" y="2742745"/>
            <a:ext cx="3419400" cy="6241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97" name="Google Shape;4597;p25"/>
          <p:cNvPicPr preferRelativeResize="0"/>
          <p:nvPr/>
        </p:nvPicPr>
        <p:blipFill rotWithShape="1">
          <a:blip r:embed="rId3">
            <a:alphaModFix amt="50000"/>
          </a:blip>
          <a:srcRect l="8853" r="10883"/>
          <a:stretch/>
        </p:blipFill>
        <p:spPr>
          <a:xfrm>
            <a:off x="5329057" y="3094234"/>
            <a:ext cx="2993398" cy="5538601"/>
          </a:xfrm>
          <a:prstGeom prst="rect">
            <a:avLst/>
          </a:prstGeom>
          <a:noFill/>
          <a:ln>
            <a:noFill/>
          </a:ln>
        </p:spPr>
      </p:pic>
      <p:pic>
        <p:nvPicPr>
          <p:cNvPr id="4598" name="Google Shape;4598;p25"/>
          <p:cNvPicPr preferRelativeResize="0"/>
          <p:nvPr/>
        </p:nvPicPr>
        <p:blipFill rotWithShape="1">
          <a:blip r:embed="rId4">
            <a:alphaModFix/>
          </a:blip>
          <a:srcRect l="4536" t="7537" r="7551" b="5822"/>
          <a:stretch/>
        </p:blipFill>
        <p:spPr>
          <a:xfrm>
            <a:off x="5495577" y="4729749"/>
            <a:ext cx="2660400" cy="2267400"/>
          </a:xfrm>
          <a:prstGeom prst="rect">
            <a:avLst/>
          </a:prstGeom>
          <a:noFill/>
          <a:ln>
            <a:noFill/>
          </a:ln>
          <a:effectLst>
            <a:outerShdw blurRad="57150" dist="19050" dir="5400000" algn="bl" rotWithShape="0">
              <a:srgbClr val="000000">
                <a:alpha val="9803"/>
              </a:srgbClr>
            </a:outerShdw>
          </a:effectLst>
        </p:spPr>
      </p:pic>
      <p:sp>
        <p:nvSpPr>
          <p:cNvPr id="4599" name="Google Shape;4599;p25"/>
          <p:cNvSpPr/>
          <p:nvPr/>
        </p:nvSpPr>
        <p:spPr>
          <a:xfrm>
            <a:off x="9752475" y="2742745"/>
            <a:ext cx="3419400" cy="6241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00" name="Google Shape;4600;p25"/>
          <p:cNvPicPr preferRelativeResize="0"/>
          <p:nvPr/>
        </p:nvPicPr>
        <p:blipFill rotWithShape="1">
          <a:blip r:embed="rId5">
            <a:alphaModFix/>
          </a:blip>
          <a:srcRect/>
          <a:stretch/>
        </p:blipFill>
        <p:spPr>
          <a:xfrm>
            <a:off x="9965449" y="3114592"/>
            <a:ext cx="2993455" cy="3730272"/>
          </a:xfrm>
          <a:prstGeom prst="rect">
            <a:avLst/>
          </a:prstGeom>
          <a:noFill/>
          <a:ln>
            <a:noFill/>
          </a:ln>
        </p:spPr>
      </p:pic>
      <p:pic>
        <p:nvPicPr>
          <p:cNvPr id="4601" name="Google Shape;4601;p25"/>
          <p:cNvPicPr preferRelativeResize="0"/>
          <p:nvPr/>
        </p:nvPicPr>
        <p:blipFill rotWithShape="1">
          <a:blip r:embed="rId5">
            <a:alphaModFix/>
          </a:blip>
          <a:srcRect t="96366"/>
          <a:stretch/>
        </p:blipFill>
        <p:spPr>
          <a:xfrm>
            <a:off x="9965438" y="6844923"/>
            <a:ext cx="2993461" cy="178779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05"/>
        <p:cNvGrpSpPr/>
        <p:nvPr/>
      </p:nvGrpSpPr>
      <p:grpSpPr>
        <a:xfrm>
          <a:off x="0" y="0"/>
          <a:ext cx="0" cy="0"/>
          <a:chOff x="0" y="0"/>
          <a:chExt cx="0" cy="0"/>
        </a:xfrm>
      </p:grpSpPr>
      <p:sp>
        <p:nvSpPr>
          <p:cNvPr id="4606" name="Google Shape;4606;g3d2a8542ada_0_4206"/>
          <p:cNvSpPr txBox="1"/>
          <p:nvPr/>
        </p:nvSpPr>
        <p:spPr>
          <a:xfrm>
            <a:off x="6013075" y="380950"/>
            <a:ext cx="5070000" cy="6372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2000"/>
              </a:spcAft>
              <a:buNone/>
            </a:pPr>
            <a:r>
              <a:rPr lang="ar-AE" sz="4000" b="1">
                <a:solidFill>
                  <a:schemeClr val="dk1"/>
                </a:solidFill>
                <a:latin typeface="Optimistic Text"/>
                <a:ea typeface="Optimistic Text"/>
                <a:cs typeface="Optimistic Text"/>
                <a:sym typeface="Optimistic Text"/>
              </a:rPr>
              <a:t>Sextortion Hub</a:t>
            </a:r>
            <a:r>
              <a:rPr lang="ar-AE" sz="2600" b="1">
                <a:solidFill>
                  <a:schemeClr val="dk1"/>
                </a:solidFill>
                <a:latin typeface="Optimistic Text"/>
                <a:ea typeface="Optimistic Text"/>
                <a:cs typeface="Optimistic Text"/>
                <a:sym typeface="Optimistic Text"/>
              </a:rPr>
              <a:t> </a:t>
            </a:r>
            <a:endParaRPr sz="2600" b="1">
              <a:solidFill>
                <a:schemeClr val="dk1"/>
              </a:solidFill>
              <a:latin typeface="Optimistic Text"/>
              <a:ea typeface="Optimistic Text"/>
              <a:cs typeface="Optimistic Text"/>
              <a:sym typeface="Optimistic Text"/>
            </a:endParaRPr>
          </a:p>
        </p:txBody>
      </p:sp>
      <p:sp>
        <p:nvSpPr>
          <p:cNvPr id="4607" name="Google Shape;4607;g3d2a8542ada_0_4206"/>
          <p:cNvSpPr txBox="1">
            <a:spLocks noGrp="1"/>
          </p:cNvSpPr>
          <p:nvPr>
            <p:ph type="sldNum" idx="12"/>
          </p:nvPr>
        </p:nvSpPr>
        <p:spPr>
          <a:xfrm>
            <a:off x="16396900" y="9546950"/>
            <a:ext cx="1191600" cy="2358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ar-AE"/>
              <a:t>45</a:t>
            </a:fld>
            <a:endParaRPr/>
          </a:p>
        </p:txBody>
      </p:sp>
      <p:pic>
        <p:nvPicPr>
          <p:cNvPr id="4608" name="Google Shape;4608;g3d2a8542ada_0_4206"/>
          <p:cNvPicPr preferRelativeResize="0"/>
          <p:nvPr/>
        </p:nvPicPr>
        <p:blipFill>
          <a:blip r:embed="rId3">
            <a:alphaModFix/>
          </a:blip>
          <a:stretch>
            <a:fillRect/>
          </a:stretch>
        </p:blipFill>
        <p:spPr>
          <a:xfrm>
            <a:off x="699550" y="1322950"/>
            <a:ext cx="17180641" cy="791920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12"/>
        <p:cNvGrpSpPr/>
        <p:nvPr/>
      </p:nvGrpSpPr>
      <p:grpSpPr>
        <a:xfrm>
          <a:off x="0" y="0"/>
          <a:ext cx="0" cy="0"/>
          <a:chOff x="0" y="0"/>
          <a:chExt cx="0" cy="0"/>
        </a:xfrm>
      </p:grpSpPr>
      <p:sp>
        <p:nvSpPr>
          <p:cNvPr id="4613" name="Google Shape;4613;p32"/>
          <p:cNvSpPr txBox="1">
            <a:spLocks noGrp="1"/>
          </p:cNvSpPr>
          <p:nvPr>
            <p:ph type="ctrTitle" idx="4294967295"/>
          </p:nvPr>
        </p:nvSpPr>
        <p:spPr>
          <a:xfrm>
            <a:off x="12246425" y="3189900"/>
            <a:ext cx="5341500" cy="3907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5600"/>
              <a:buFont typeface="Arial"/>
              <a:buNone/>
            </a:pPr>
            <a:r>
              <a:rPr lang="ar-AE" sz="2300" b="1" i="0" u="none" strike="noStrike" cap="none">
                <a:solidFill>
                  <a:schemeClr val="dk1"/>
                </a:solidFill>
                <a:latin typeface="Noto Sans Arabic"/>
                <a:ea typeface="Noto Sans Arabic"/>
                <a:cs typeface="Noto Sans Arabic"/>
                <a:sym typeface="Noto Sans Arabic"/>
              </a:rPr>
              <a:t>مُلحَق</a:t>
            </a:r>
            <a:endParaRPr sz="5500" b="0" i="0" u="none" strike="noStrike" cap="none">
              <a:solidFill>
                <a:schemeClr val="dk1"/>
              </a:solidFill>
              <a:latin typeface="Noto Sans Arabic"/>
              <a:ea typeface="Noto Sans Arabic"/>
              <a:cs typeface="Noto Sans Arabic"/>
              <a:sym typeface="Noto Sans Arabic"/>
            </a:endParaRPr>
          </a:p>
          <a:p>
            <a:pPr marL="0" marR="0" lvl="0" indent="0" algn="r" rtl="1">
              <a:lnSpc>
                <a:spcPct val="115000"/>
              </a:lnSpc>
              <a:spcBef>
                <a:spcPts val="1000"/>
              </a:spcBef>
              <a:spcAft>
                <a:spcPts val="2000"/>
              </a:spcAft>
              <a:buClr>
                <a:schemeClr val="dk1"/>
              </a:buClr>
              <a:buSzPts val="5600"/>
              <a:buFont typeface="Arial"/>
              <a:buNone/>
            </a:pPr>
            <a:r>
              <a:rPr lang="ar-AE" sz="4500" b="0" i="0" u="none" strike="noStrike" cap="none">
                <a:solidFill>
                  <a:schemeClr val="dk1"/>
                </a:solidFill>
                <a:latin typeface="Noto Sans Arabic Medium"/>
                <a:ea typeface="Noto Sans Arabic Medium"/>
                <a:cs typeface="Noto Sans Arabic Medium"/>
                <a:sym typeface="Noto Sans Arabic Medium"/>
              </a:rPr>
              <a:t>موارد لك ولعائلتك في الواقع الافتراضي</a:t>
            </a:r>
            <a:endParaRPr sz="4500" b="0" i="0" u="none" strike="noStrike" cap="none">
              <a:solidFill>
                <a:schemeClr val="dk1"/>
              </a:solidFill>
              <a:latin typeface="Noto Sans Arabic Medium"/>
              <a:ea typeface="Noto Sans Arabic Medium"/>
              <a:cs typeface="Noto Sans Arabic Medium"/>
              <a:sym typeface="Noto Sans Arabic Medium"/>
            </a:endParaRPr>
          </a:p>
        </p:txBody>
      </p:sp>
      <p:pic>
        <p:nvPicPr>
          <p:cNvPr id="4614" name="Google Shape;4614;p32"/>
          <p:cNvPicPr preferRelativeResize="0"/>
          <p:nvPr/>
        </p:nvPicPr>
        <p:blipFill rotWithShape="1">
          <a:blip r:embed="rId3">
            <a:alphaModFix/>
          </a:blip>
          <a:srcRect l="17976" t="24438" r="3108" b="3364"/>
          <a:stretch/>
        </p:blipFill>
        <p:spPr>
          <a:xfrm>
            <a:off x="700100" y="2400300"/>
            <a:ext cx="9741300" cy="5944200"/>
          </a:xfrm>
          <a:prstGeom prst="roundRect">
            <a:avLst>
              <a:gd name="adj" fmla="val 7089"/>
            </a:avLst>
          </a:prstGeom>
          <a:noFill/>
          <a:ln>
            <a:noFill/>
          </a:ln>
        </p:spPr>
      </p:pic>
      <p:pic>
        <p:nvPicPr>
          <p:cNvPr id="4615" name="Google Shape;4615;p32"/>
          <p:cNvPicPr preferRelativeResize="0"/>
          <p:nvPr/>
        </p:nvPicPr>
        <p:blipFill rotWithShape="1">
          <a:blip r:embed="rId4">
            <a:alphaModFix/>
          </a:blip>
          <a:srcRect l="53918" t="9006" r="10494" b="15990"/>
          <a:stretch/>
        </p:blipFill>
        <p:spPr>
          <a:xfrm>
            <a:off x="5121100" y="1085850"/>
            <a:ext cx="4438400" cy="6238874"/>
          </a:xfrm>
          <a:prstGeom prst="rect">
            <a:avLst/>
          </a:prstGeom>
          <a:noFill/>
          <a:ln>
            <a:noFill/>
          </a:ln>
        </p:spPr>
      </p:pic>
      <p:sp>
        <p:nvSpPr>
          <p:cNvPr id="4616" name="Google Shape;4616;p32"/>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46</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20"/>
        <p:cNvGrpSpPr/>
        <p:nvPr/>
      </p:nvGrpSpPr>
      <p:grpSpPr>
        <a:xfrm>
          <a:off x="0" y="0"/>
          <a:ext cx="0" cy="0"/>
          <a:chOff x="0" y="0"/>
          <a:chExt cx="0" cy="0"/>
        </a:xfrm>
      </p:grpSpPr>
      <p:sp>
        <p:nvSpPr>
          <p:cNvPr id="4621" name="Google Shape;4621;p33"/>
          <p:cNvSpPr/>
          <p:nvPr/>
        </p:nvSpPr>
        <p:spPr>
          <a:xfrm>
            <a:off x="4936361" y="2940188"/>
            <a:ext cx="8415300" cy="50304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2" name="Google Shape;4622;p33"/>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موارد لك ولعائلتك </a:t>
            </a:r>
            <a:endParaRPr sz="1800" b="0" i="0" u="none" strike="noStrike" cap="none">
              <a:solidFill>
                <a:schemeClr val="dk1"/>
              </a:solidFill>
              <a:latin typeface="Noto Sans Arabic Medium"/>
              <a:ea typeface="Noto Sans Arabic Medium"/>
              <a:cs typeface="Noto Sans Arabic Medium"/>
              <a:sym typeface="Noto Sans Arabic Medium"/>
            </a:endParaRPr>
          </a:p>
        </p:txBody>
      </p:sp>
      <p:sp>
        <p:nvSpPr>
          <p:cNvPr id="4623" name="Google Shape;4623;p33"/>
          <p:cNvSpPr txBox="1"/>
          <p:nvPr/>
        </p:nvSpPr>
        <p:spPr>
          <a:xfrm>
            <a:off x="6608900" y="8385250"/>
            <a:ext cx="5070000" cy="637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a:ea typeface="Noto Sans Arabic"/>
                <a:cs typeface="Noto Sans Arabic"/>
                <a:sym typeface="Noto Sans Arabic"/>
              </a:rPr>
              <a:t>مركز تعليمي للوالدين حول الواقع الافتراضي</a:t>
            </a:r>
            <a:endParaRPr sz="2000" b="0" i="0" u="none" strike="noStrike" cap="none">
              <a:solidFill>
                <a:schemeClr val="dk1"/>
              </a:solidFill>
              <a:latin typeface="Noto Sans Arabic"/>
              <a:ea typeface="Noto Sans Arabic"/>
              <a:cs typeface="Noto Sans Arabic"/>
              <a:sym typeface="Noto Sans Arabic"/>
            </a:endParaRPr>
          </a:p>
        </p:txBody>
      </p:sp>
      <p:pic>
        <p:nvPicPr>
          <p:cNvPr id="4624" name="Google Shape;4624;p33"/>
          <p:cNvPicPr preferRelativeResize="0"/>
          <p:nvPr/>
        </p:nvPicPr>
        <p:blipFill rotWithShape="1">
          <a:blip r:embed="rId3">
            <a:alphaModFix/>
          </a:blip>
          <a:srcRect l="22039"/>
          <a:stretch/>
        </p:blipFill>
        <p:spPr>
          <a:xfrm>
            <a:off x="5196211" y="3165715"/>
            <a:ext cx="7895400" cy="4579200"/>
          </a:xfrm>
          <a:prstGeom prst="rect">
            <a:avLst/>
          </a:prstGeom>
          <a:noFill/>
          <a:ln>
            <a:noFill/>
          </a:ln>
        </p:spPr>
      </p:pic>
      <p:sp>
        <p:nvSpPr>
          <p:cNvPr id="4625" name="Google Shape;4625;p33"/>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626" name="Google Shape;4626;p33"/>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47</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30"/>
        <p:cNvGrpSpPr/>
        <p:nvPr/>
      </p:nvGrpSpPr>
      <p:grpSpPr>
        <a:xfrm>
          <a:off x="0" y="0"/>
          <a:ext cx="0" cy="0"/>
          <a:chOff x="0" y="0"/>
          <a:chExt cx="0" cy="0"/>
        </a:xfrm>
      </p:grpSpPr>
      <p:sp>
        <p:nvSpPr>
          <p:cNvPr id="4631" name="Google Shape;4631;p34"/>
          <p:cNvSpPr/>
          <p:nvPr/>
        </p:nvSpPr>
        <p:spPr>
          <a:xfrm>
            <a:off x="741400" y="6031825"/>
            <a:ext cx="14944200" cy="2710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2" name="Google Shape;4632;p34"/>
          <p:cNvSpPr/>
          <p:nvPr/>
        </p:nvSpPr>
        <p:spPr>
          <a:xfrm>
            <a:off x="741400" y="2443225"/>
            <a:ext cx="14944200" cy="358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3" name="Google Shape;4633;p34"/>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634" name="Google Shape;4634;p34"/>
          <p:cNvSpPr/>
          <p:nvPr/>
        </p:nvSpPr>
        <p:spPr>
          <a:xfrm>
            <a:off x="7707663" y="2677100"/>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635" name="Google Shape;4635;p34"/>
          <p:cNvSpPr/>
          <p:nvPr/>
        </p:nvSpPr>
        <p:spPr>
          <a:xfrm>
            <a:off x="14601300" y="2677100"/>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636" name="Google Shape;4636;p34"/>
          <p:cNvSpPr txBox="1"/>
          <p:nvPr/>
        </p:nvSpPr>
        <p:spPr>
          <a:xfrm>
            <a:off x="12070600" y="2672875"/>
            <a:ext cx="2367600" cy="808200"/>
          </a:xfrm>
          <a:prstGeom prst="rect">
            <a:avLst/>
          </a:prstGeom>
          <a:noFill/>
          <a:ln>
            <a:noFill/>
          </a:ln>
        </p:spPr>
        <p:txBody>
          <a:bodyPr spcFirstLastPara="1" wrap="square" lIns="91450" tIns="91450" rIns="91450" bIns="91450" anchor="t" anchorCtr="0">
            <a:spAutoFit/>
          </a:bodyPr>
          <a:lstStyle/>
          <a:p>
            <a:pPr marL="0" marR="0" lvl="0" indent="0" algn="r" rtl="1">
              <a:lnSpc>
                <a:spcPct val="125000"/>
              </a:lnSpc>
              <a:spcBef>
                <a:spcPts val="0"/>
              </a:spcBef>
              <a:spcAft>
                <a:spcPts val="2000"/>
              </a:spcAft>
              <a:buClr>
                <a:srgbClr val="000000"/>
              </a:buClr>
              <a:buSzPts val="1800"/>
              <a:buFont typeface="Arial"/>
              <a:buNone/>
            </a:pPr>
            <a:r>
              <a:rPr lang="ar-AE" sz="1800" b="1" i="0" u="none" strike="noStrike" cap="none">
                <a:solidFill>
                  <a:schemeClr val="accent4"/>
                </a:solidFill>
                <a:latin typeface="Noto Sans Arabic"/>
                <a:ea typeface="Noto Sans Arabic"/>
                <a:cs typeface="Noto Sans Arabic"/>
                <a:sym typeface="Noto Sans Arabic"/>
              </a:rPr>
              <a:t>محتوى غير مناسِب للفئة العمرية</a:t>
            </a:r>
            <a:endParaRPr sz="1800" b="1" i="0" u="none" strike="noStrike" cap="none">
              <a:solidFill>
                <a:schemeClr val="accent4"/>
              </a:solidFill>
              <a:latin typeface="Noto Sans Arabic"/>
              <a:ea typeface="Noto Sans Arabic"/>
              <a:cs typeface="Noto Sans Arabic"/>
              <a:sym typeface="Noto Sans Arabic"/>
            </a:endParaRPr>
          </a:p>
        </p:txBody>
      </p:sp>
      <p:sp>
        <p:nvSpPr>
          <p:cNvPr id="4637" name="Google Shape;4637;p34"/>
          <p:cNvSpPr txBox="1"/>
          <p:nvPr/>
        </p:nvSpPr>
        <p:spPr>
          <a:xfrm>
            <a:off x="4880138" y="2672875"/>
            <a:ext cx="2712600" cy="803400"/>
          </a:xfrm>
          <a:prstGeom prst="rect">
            <a:avLst/>
          </a:prstGeom>
          <a:noFill/>
          <a:ln>
            <a:noFill/>
          </a:ln>
        </p:spPr>
        <p:txBody>
          <a:bodyPr spcFirstLastPara="1" wrap="square" lIns="91450" tIns="91450" rIns="91450" bIns="91450" anchor="ctr" anchorCtr="0">
            <a:noAutofit/>
          </a:bodyPr>
          <a:lstStyle/>
          <a:p>
            <a:pPr marL="0" marR="0" lvl="0" indent="0" algn="r" rtl="1">
              <a:lnSpc>
                <a:spcPct val="125000"/>
              </a:lnSpc>
              <a:spcBef>
                <a:spcPts val="0"/>
              </a:spcBef>
              <a:spcAft>
                <a:spcPts val="2000"/>
              </a:spcAft>
              <a:buClr>
                <a:srgbClr val="000000"/>
              </a:buClr>
              <a:buSzPts val="1800"/>
              <a:buFont typeface="Arial"/>
              <a:buNone/>
            </a:pPr>
            <a:r>
              <a:rPr lang="ar-AE" sz="1800" b="1" i="0" u="none" strike="noStrike" cap="none">
                <a:solidFill>
                  <a:schemeClr val="accent4"/>
                </a:solidFill>
                <a:latin typeface="Noto Sans Arabic"/>
                <a:ea typeface="Noto Sans Arabic"/>
                <a:cs typeface="Noto Sans Arabic"/>
                <a:sym typeface="Noto Sans Arabic"/>
              </a:rPr>
              <a:t>الوقت المستهلَك والصحة</a:t>
            </a:r>
            <a:endParaRPr sz="1800" b="1" i="0" u="none" strike="noStrike" cap="none">
              <a:solidFill>
                <a:schemeClr val="accent4"/>
              </a:solidFill>
              <a:latin typeface="Noto Sans Arabic"/>
              <a:ea typeface="Noto Sans Arabic"/>
              <a:cs typeface="Noto Sans Arabic"/>
              <a:sym typeface="Noto Sans Arabic"/>
            </a:endParaRPr>
          </a:p>
        </p:txBody>
      </p:sp>
      <p:sp>
        <p:nvSpPr>
          <p:cNvPr id="4638" name="Google Shape;4638;p34"/>
          <p:cNvSpPr txBox="1"/>
          <p:nvPr/>
        </p:nvSpPr>
        <p:spPr>
          <a:xfrm>
            <a:off x="15779800" y="3925827"/>
            <a:ext cx="1792200" cy="6234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2000"/>
              </a:spcAft>
              <a:buClr>
                <a:srgbClr val="000000"/>
              </a:buClr>
              <a:buSzPts val="1800"/>
              <a:buFont typeface="Arial"/>
              <a:buNone/>
            </a:pPr>
            <a:r>
              <a:rPr lang="ar-AE" sz="1800" b="1" i="0" u="none" strike="noStrike" cap="none">
                <a:solidFill>
                  <a:schemeClr val="dk1"/>
                </a:solidFill>
                <a:latin typeface="Noto Sans Arabic"/>
                <a:ea typeface="Noto Sans Arabic"/>
                <a:cs typeface="Noto Sans Arabic"/>
                <a:sym typeface="Noto Sans Arabic"/>
              </a:rPr>
              <a:t>سُبُل الحماية الحالية</a:t>
            </a:r>
            <a:endParaRPr sz="1800" b="1" i="0" u="none" strike="noStrike" cap="none">
              <a:solidFill>
                <a:schemeClr val="dk1"/>
              </a:solidFill>
              <a:latin typeface="Noto Sans Arabic"/>
              <a:ea typeface="Noto Sans Arabic"/>
              <a:cs typeface="Noto Sans Arabic"/>
              <a:sym typeface="Noto Sans Arabic"/>
            </a:endParaRPr>
          </a:p>
        </p:txBody>
      </p:sp>
      <p:sp>
        <p:nvSpPr>
          <p:cNvPr id="4639" name="Google Shape;4639;p34"/>
          <p:cNvSpPr txBox="1"/>
          <p:nvPr/>
        </p:nvSpPr>
        <p:spPr>
          <a:xfrm>
            <a:off x="15507400" y="6773868"/>
            <a:ext cx="2064600" cy="12264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0"/>
              </a:spcAft>
              <a:buClr>
                <a:srgbClr val="000000"/>
              </a:buClr>
              <a:buSzPts val="1800"/>
              <a:buFont typeface="Arial"/>
              <a:buNone/>
            </a:pPr>
            <a:r>
              <a:rPr lang="ar-AE" sz="1800" b="1" i="0" u="none" strike="noStrike" cap="none">
                <a:solidFill>
                  <a:srgbClr val="0064E0"/>
                </a:solidFill>
                <a:latin typeface="Noto Sans Arabic"/>
                <a:ea typeface="Noto Sans Arabic"/>
                <a:cs typeface="Noto Sans Arabic"/>
                <a:sym typeface="Noto Sans Arabic"/>
              </a:rPr>
              <a:t>جديد!</a:t>
            </a:r>
            <a:endParaRPr sz="1800" b="1" i="0" u="none" strike="noStrike" cap="none">
              <a:solidFill>
                <a:srgbClr val="0064E0"/>
              </a:solidFill>
              <a:latin typeface="Noto Sans Arabic"/>
              <a:ea typeface="Noto Sans Arabic"/>
              <a:cs typeface="Noto Sans Arabic"/>
              <a:sym typeface="Noto Sans Arabic"/>
            </a:endParaRPr>
          </a:p>
          <a:p>
            <a:pPr marL="0" marR="0" lvl="0" indent="0" algn="r" rtl="1">
              <a:lnSpc>
                <a:spcPct val="125000"/>
              </a:lnSpc>
              <a:spcBef>
                <a:spcPts val="2000"/>
              </a:spcBef>
              <a:spcAft>
                <a:spcPts val="2000"/>
              </a:spcAft>
              <a:buClr>
                <a:srgbClr val="000000"/>
              </a:buClr>
              <a:buSzPts val="1800"/>
              <a:buFont typeface="Arial"/>
              <a:buNone/>
            </a:pPr>
            <a:r>
              <a:rPr lang="ar-AE" sz="1800" b="1" i="0" u="none" strike="noStrike" cap="none">
                <a:solidFill>
                  <a:schemeClr val="dk1"/>
                </a:solidFill>
                <a:latin typeface="Noto Sans Arabic"/>
                <a:ea typeface="Noto Sans Arabic"/>
                <a:cs typeface="Noto Sans Arabic"/>
                <a:sym typeface="Noto Sans Arabic"/>
              </a:rPr>
              <a:t>إشراف الوالدين </a:t>
            </a:r>
            <a:endParaRPr sz="1800" b="1" i="0" u="none" strike="noStrike" cap="none">
              <a:solidFill>
                <a:schemeClr val="dk1"/>
              </a:solidFill>
              <a:latin typeface="Noto Sans Arabic"/>
              <a:ea typeface="Noto Sans Arabic"/>
              <a:cs typeface="Noto Sans Arabic"/>
              <a:sym typeface="Noto Sans Arabic"/>
            </a:endParaRPr>
          </a:p>
        </p:txBody>
      </p:sp>
      <p:sp>
        <p:nvSpPr>
          <p:cNvPr id="4640" name="Google Shape;4640;p34"/>
          <p:cNvSpPr txBox="1"/>
          <p:nvPr/>
        </p:nvSpPr>
        <p:spPr>
          <a:xfrm>
            <a:off x="12577750" y="3843800"/>
            <a:ext cx="2367600" cy="1226400"/>
          </a:xfrm>
          <a:prstGeom prst="rect">
            <a:avLst/>
          </a:prstGeom>
          <a:noFill/>
          <a:ln>
            <a:noFill/>
          </a:ln>
        </p:spPr>
        <p:txBody>
          <a:bodyPr spcFirstLastPara="1" wrap="square" lIns="0" tIns="0" rIns="0" bIns="0" anchor="t" anchorCtr="0">
            <a:noAutofit/>
          </a:bodyPr>
          <a:lstStyle/>
          <a:p>
            <a:pPr marL="0" marR="0" lvl="0" indent="0" algn="r" rtl="1">
              <a:lnSpc>
                <a:spcPct val="115000"/>
              </a:lnSpc>
              <a:spcBef>
                <a:spcPts val="0"/>
              </a:spcBef>
              <a:spcAft>
                <a:spcPts val="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تصنيفات التحالف الدولي للتصنيف العمري </a:t>
            </a:r>
            <a:r>
              <a:rPr lang="ar-AE" sz="1600" b="0" i="0" u="none" strike="noStrike" cap="none">
                <a:solidFill>
                  <a:schemeClr val="accent4"/>
                </a:solidFill>
                <a:latin typeface="Arial"/>
                <a:ea typeface="Arial"/>
                <a:cs typeface="Arial"/>
                <a:sym typeface="Arial"/>
              </a:rPr>
              <a:t>(IARC)</a:t>
            </a:r>
            <a:r>
              <a:rPr lang="ar-AE" sz="1600" b="0" i="0" u="none" strike="noStrike" cap="none">
                <a:solidFill>
                  <a:schemeClr val="accent4"/>
                </a:solidFill>
                <a:latin typeface="Noto Sans Arabic"/>
                <a:ea typeface="Noto Sans Arabic"/>
                <a:cs typeface="Noto Sans Arabic"/>
                <a:sym typeface="Noto Sans Arabic"/>
              </a:rPr>
              <a:t> على متجر </a:t>
            </a:r>
            <a:r>
              <a:rPr lang="ar-AE" sz="1600" b="0" i="0" u="none" strike="noStrike" cap="none">
                <a:solidFill>
                  <a:schemeClr val="accent4"/>
                </a:solidFill>
                <a:latin typeface="Arial"/>
                <a:ea typeface="Arial"/>
                <a:cs typeface="Arial"/>
                <a:sym typeface="Arial"/>
              </a:rPr>
              <a:t>Quest Store</a:t>
            </a:r>
            <a:endParaRPr sz="1600" b="0" i="0" u="none" strike="noStrike" cap="none">
              <a:solidFill>
                <a:schemeClr val="accent4"/>
              </a:solidFill>
              <a:latin typeface="Arial"/>
              <a:ea typeface="Arial"/>
              <a:cs typeface="Arial"/>
              <a:sym typeface="Arial"/>
            </a:endParaRPr>
          </a:p>
          <a:p>
            <a:pPr marL="0" marR="0" lvl="0" indent="0" algn="r" rtl="1">
              <a:lnSpc>
                <a:spcPct val="115000"/>
              </a:lnSpc>
              <a:spcBef>
                <a:spcPts val="2000"/>
              </a:spcBef>
              <a:spcAft>
                <a:spcPts val="200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إرشادات المحتوى لمتجر </a:t>
            </a:r>
            <a:r>
              <a:rPr lang="ar-AE" sz="1600" b="0" i="0" u="none" strike="noStrike" cap="none">
                <a:solidFill>
                  <a:schemeClr val="accent4"/>
                </a:solidFill>
                <a:latin typeface="Arial"/>
                <a:ea typeface="Arial"/>
                <a:cs typeface="Arial"/>
                <a:sym typeface="Arial"/>
              </a:rPr>
              <a:t>Quest Store</a:t>
            </a:r>
            <a:endParaRPr sz="1600" b="0" i="0" u="none" strike="noStrike" cap="none">
              <a:solidFill>
                <a:schemeClr val="accent4"/>
              </a:solidFill>
              <a:latin typeface="Arial"/>
              <a:ea typeface="Arial"/>
              <a:cs typeface="Arial"/>
              <a:sym typeface="Arial"/>
            </a:endParaRPr>
          </a:p>
        </p:txBody>
      </p:sp>
      <p:sp>
        <p:nvSpPr>
          <p:cNvPr id="4641" name="Google Shape;4641;p34"/>
          <p:cNvSpPr txBox="1"/>
          <p:nvPr/>
        </p:nvSpPr>
        <p:spPr>
          <a:xfrm>
            <a:off x="11600950" y="6360125"/>
            <a:ext cx="3344400" cy="21756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0"/>
              </a:spcAft>
              <a:buClr>
                <a:srgbClr val="000000"/>
              </a:buClr>
              <a:buSzPts val="600"/>
              <a:buFont typeface="Arial"/>
              <a:buNone/>
            </a:pPr>
            <a:r>
              <a:rPr lang="ar-AE" sz="1600" b="0" i="0" u="none" strike="noStrike" cap="none">
                <a:solidFill>
                  <a:schemeClr val="dk1"/>
                </a:solidFill>
                <a:latin typeface="Noto Sans Arabic"/>
                <a:ea typeface="Noto Sans Arabic"/>
                <a:cs typeface="Noto Sans Arabic"/>
                <a:sym typeface="Noto Sans Arabic"/>
              </a:rPr>
              <a:t>عرض قائمة بالتطبيقات</a:t>
            </a:r>
            <a:endParaRPr sz="1600" b="0" i="0" u="none" strike="noStrike" cap="none">
              <a:solidFill>
                <a:schemeClr val="dk1"/>
              </a:solidFill>
              <a:latin typeface="Noto Sans Arabic"/>
              <a:ea typeface="Noto Sans Arabic"/>
              <a:cs typeface="Noto Sans Arabic"/>
              <a:sym typeface="Noto Sans Arabic"/>
            </a:endParaRPr>
          </a:p>
          <a:p>
            <a:pPr marL="0" marR="0" lvl="0" indent="0" algn="r" rtl="1">
              <a:lnSpc>
                <a:spcPct val="125000"/>
              </a:lnSpc>
              <a:spcBef>
                <a:spcPts val="2000"/>
              </a:spcBef>
              <a:spcAft>
                <a:spcPts val="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عرض، وحظر، والموافقة على المشتريات، وتنزيل، واستخدام التطبيقات</a:t>
            </a:r>
            <a:endParaRPr sz="1600" b="0" i="0" u="none" strike="noStrike" cap="none">
              <a:solidFill>
                <a:schemeClr val="dk1"/>
              </a:solidFill>
              <a:latin typeface="Noto Sans Arabic"/>
              <a:ea typeface="Noto Sans Arabic"/>
              <a:cs typeface="Noto Sans Arabic"/>
              <a:sym typeface="Noto Sans Arabic"/>
            </a:endParaRPr>
          </a:p>
          <a:p>
            <a:pPr marL="0" marR="0" lvl="0" indent="0" algn="r" rtl="1">
              <a:lnSpc>
                <a:spcPct val="125000"/>
              </a:lnSpc>
              <a:spcBef>
                <a:spcPts val="2000"/>
              </a:spcBef>
              <a:spcAft>
                <a:spcPts val="200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حظر إمكانية اتصال المراهق بالكمبيوتر المكتبي، أو المطوِّر، أو </a:t>
            </a:r>
            <a:r>
              <a:rPr lang="ar-AE" sz="1600" b="0" i="0" u="none" strike="noStrike" cap="none">
                <a:solidFill>
                  <a:schemeClr val="dk1"/>
                </a:solidFill>
                <a:latin typeface="Arial"/>
                <a:ea typeface="Arial"/>
                <a:cs typeface="Arial"/>
                <a:sym typeface="Arial"/>
              </a:rPr>
              <a:t>Air Link</a:t>
            </a:r>
            <a:endParaRPr sz="1600" b="0" i="0" u="none" strike="noStrike" cap="none">
              <a:solidFill>
                <a:schemeClr val="dk1"/>
              </a:solidFill>
              <a:latin typeface="Arial"/>
              <a:ea typeface="Arial"/>
              <a:cs typeface="Arial"/>
              <a:sym typeface="Arial"/>
            </a:endParaRPr>
          </a:p>
        </p:txBody>
      </p:sp>
      <p:sp>
        <p:nvSpPr>
          <p:cNvPr id="4642" name="Google Shape;4642;p34"/>
          <p:cNvSpPr txBox="1"/>
          <p:nvPr/>
        </p:nvSpPr>
        <p:spPr>
          <a:xfrm>
            <a:off x="5023325" y="3843800"/>
            <a:ext cx="3039000" cy="1226400"/>
          </a:xfrm>
          <a:prstGeom prst="rect">
            <a:avLst/>
          </a:prstGeom>
          <a:noFill/>
          <a:ln>
            <a:noFill/>
          </a:ln>
        </p:spPr>
        <p:txBody>
          <a:bodyPr spcFirstLastPara="1" wrap="square" lIns="0" tIns="0" rIns="0" bIns="0" anchor="t" anchorCtr="0">
            <a:noAutofit/>
          </a:bodyPr>
          <a:lstStyle/>
          <a:p>
            <a:pPr marL="0" marR="0" lvl="0" indent="0" algn="r" rtl="1">
              <a:lnSpc>
                <a:spcPct val="115000"/>
              </a:lnSpc>
              <a:spcBef>
                <a:spcPts val="0"/>
              </a:spcBef>
              <a:spcAft>
                <a:spcPts val="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مركز السلامة والأمان الخاص بـ </a:t>
            </a:r>
            <a:r>
              <a:rPr lang="ar-AE" sz="1600" b="0" i="0" u="none" strike="noStrike" cap="none">
                <a:solidFill>
                  <a:schemeClr val="accent4"/>
                </a:solidFill>
                <a:latin typeface="Arial"/>
                <a:ea typeface="Arial"/>
                <a:cs typeface="Arial"/>
                <a:sym typeface="Arial"/>
              </a:rPr>
              <a:t>Quest</a:t>
            </a:r>
            <a:endParaRPr sz="1600" b="0" i="0" u="none" strike="noStrike" cap="none">
              <a:solidFill>
                <a:schemeClr val="accent4"/>
              </a:solidFill>
              <a:latin typeface="Arial"/>
              <a:ea typeface="Arial"/>
              <a:cs typeface="Arial"/>
              <a:sym typeface="Arial"/>
            </a:endParaRPr>
          </a:p>
          <a:p>
            <a:pPr marL="0" marR="0" lvl="0" indent="0" algn="r" rtl="1">
              <a:lnSpc>
                <a:spcPct val="115000"/>
              </a:lnSpc>
              <a:spcBef>
                <a:spcPts val="2000"/>
              </a:spcBef>
              <a:spcAft>
                <a:spcPts val="200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الإحساس بالإشراف والمساحة</a:t>
            </a:r>
            <a:endParaRPr sz="1600" b="0" i="0" u="none" strike="noStrike" cap="none">
              <a:solidFill>
                <a:schemeClr val="accent4"/>
              </a:solidFill>
              <a:latin typeface="Noto Sans Arabic"/>
              <a:ea typeface="Noto Sans Arabic"/>
              <a:cs typeface="Noto Sans Arabic"/>
              <a:sym typeface="Noto Sans Arabic"/>
            </a:endParaRPr>
          </a:p>
        </p:txBody>
      </p:sp>
      <p:sp>
        <p:nvSpPr>
          <p:cNvPr id="4643" name="Google Shape;4643;p34"/>
          <p:cNvSpPr txBox="1"/>
          <p:nvPr/>
        </p:nvSpPr>
        <p:spPr>
          <a:xfrm>
            <a:off x="5571725" y="6360125"/>
            <a:ext cx="2490600" cy="2772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200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مشاهدة الوقت المنقضي في الواقع الافتراضي</a:t>
            </a:r>
            <a:endParaRPr sz="1600" b="0" i="0" u="none" strike="noStrike" cap="none">
              <a:solidFill>
                <a:schemeClr val="dk1"/>
              </a:solidFill>
              <a:latin typeface="Noto Sans Arabic"/>
              <a:ea typeface="Noto Sans Arabic"/>
              <a:cs typeface="Noto Sans Arabic"/>
              <a:sym typeface="Noto Sans Arabic"/>
            </a:endParaRPr>
          </a:p>
        </p:txBody>
      </p:sp>
      <p:sp>
        <p:nvSpPr>
          <p:cNvPr id="4644" name="Google Shape;4644;p34"/>
          <p:cNvSpPr/>
          <p:nvPr/>
        </p:nvSpPr>
        <p:spPr>
          <a:xfrm>
            <a:off x="14735963" y="2919788"/>
            <a:ext cx="553923" cy="314372"/>
          </a:xfrm>
          <a:custGeom>
            <a:avLst/>
            <a:gdLst/>
            <a:ahLst/>
            <a:cxnLst/>
            <a:rect l="l" t="t" r="r" b="b"/>
            <a:pathLst>
              <a:path w="633055" h="359282" extrusionOk="0">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nvGrpSpPr>
          <p:cNvPr id="4645" name="Google Shape;4645;p34"/>
          <p:cNvGrpSpPr/>
          <p:nvPr/>
        </p:nvGrpSpPr>
        <p:grpSpPr>
          <a:xfrm>
            <a:off x="7901918" y="2806681"/>
            <a:ext cx="434712" cy="521561"/>
            <a:chOff x="6850759" y="2377933"/>
            <a:chExt cx="522365" cy="626725"/>
          </a:xfrm>
        </p:grpSpPr>
        <p:sp>
          <p:nvSpPr>
            <p:cNvPr id="4646" name="Google Shape;4646;p34"/>
            <p:cNvSpPr/>
            <p:nvPr/>
          </p:nvSpPr>
          <p:spPr>
            <a:xfrm>
              <a:off x="6850759" y="2377933"/>
              <a:ext cx="522365" cy="626725"/>
            </a:xfrm>
            <a:custGeom>
              <a:avLst/>
              <a:gdLst/>
              <a:ahLst/>
              <a:cxnLst/>
              <a:rect l="l" t="t" r="r" b="b"/>
              <a:pathLst>
                <a:path w="522365" h="626725" extrusionOk="0">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647" name="Google Shape;4647;p34"/>
            <p:cNvSpPr/>
            <p:nvPr/>
          </p:nvSpPr>
          <p:spPr>
            <a:xfrm>
              <a:off x="7099504" y="2561772"/>
              <a:ext cx="190704" cy="192195"/>
            </a:xfrm>
            <a:custGeom>
              <a:avLst/>
              <a:gdLst/>
              <a:ahLst/>
              <a:cxnLst/>
              <a:rect l="l" t="t" r="r" b="b"/>
              <a:pathLst>
                <a:path w="190704" h="192195" extrusionOk="0">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grpSp>
        <p:nvGrpSpPr>
          <p:cNvPr id="4648" name="Google Shape;4648;p34"/>
          <p:cNvGrpSpPr/>
          <p:nvPr/>
        </p:nvGrpSpPr>
        <p:grpSpPr>
          <a:xfrm>
            <a:off x="15110222" y="6341551"/>
            <a:ext cx="314324" cy="314384"/>
            <a:chOff x="9962790" y="3442390"/>
            <a:chExt cx="678300" cy="678430"/>
          </a:xfrm>
        </p:grpSpPr>
        <p:sp>
          <p:nvSpPr>
            <p:cNvPr id="4649" name="Google Shape;4649;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50" name="Google Shape;4650;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51" name="Google Shape;4651;p34"/>
          <p:cNvGrpSpPr/>
          <p:nvPr/>
        </p:nvGrpSpPr>
        <p:grpSpPr>
          <a:xfrm>
            <a:off x="15110222" y="6939251"/>
            <a:ext cx="314324" cy="314384"/>
            <a:chOff x="9962790" y="3442390"/>
            <a:chExt cx="678300" cy="678430"/>
          </a:xfrm>
        </p:grpSpPr>
        <p:sp>
          <p:nvSpPr>
            <p:cNvPr id="4652" name="Google Shape;4652;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53" name="Google Shape;4653;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54" name="Google Shape;4654;p34"/>
          <p:cNvGrpSpPr/>
          <p:nvPr/>
        </p:nvGrpSpPr>
        <p:grpSpPr>
          <a:xfrm>
            <a:off x="15110222" y="7753951"/>
            <a:ext cx="314324" cy="314384"/>
            <a:chOff x="9962790" y="3442390"/>
            <a:chExt cx="678300" cy="678430"/>
          </a:xfrm>
        </p:grpSpPr>
        <p:sp>
          <p:nvSpPr>
            <p:cNvPr id="4655" name="Google Shape;4655;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56" name="Google Shape;4656;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57" name="Google Shape;4657;p34"/>
          <p:cNvGrpSpPr/>
          <p:nvPr/>
        </p:nvGrpSpPr>
        <p:grpSpPr>
          <a:xfrm>
            <a:off x="8216584" y="6341551"/>
            <a:ext cx="314324" cy="314384"/>
            <a:chOff x="9962790" y="3442390"/>
            <a:chExt cx="678300" cy="678430"/>
          </a:xfrm>
        </p:grpSpPr>
        <p:sp>
          <p:nvSpPr>
            <p:cNvPr id="4658" name="Google Shape;4658;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59" name="Google Shape;4659;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60" name="Google Shape;4660;p34"/>
          <p:cNvGrpSpPr/>
          <p:nvPr/>
        </p:nvGrpSpPr>
        <p:grpSpPr>
          <a:xfrm>
            <a:off x="15110222" y="3843835"/>
            <a:ext cx="314324" cy="314384"/>
            <a:chOff x="9962790" y="3442390"/>
            <a:chExt cx="678300" cy="678430"/>
          </a:xfrm>
        </p:grpSpPr>
        <p:sp>
          <p:nvSpPr>
            <p:cNvPr id="4661" name="Google Shape;4661;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62" name="Google Shape;4662;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63" name="Google Shape;4663;p34"/>
          <p:cNvGrpSpPr/>
          <p:nvPr/>
        </p:nvGrpSpPr>
        <p:grpSpPr>
          <a:xfrm>
            <a:off x="15110222" y="4929501"/>
            <a:ext cx="314324" cy="314384"/>
            <a:chOff x="9962790" y="3442390"/>
            <a:chExt cx="678300" cy="678430"/>
          </a:xfrm>
        </p:grpSpPr>
        <p:sp>
          <p:nvSpPr>
            <p:cNvPr id="4664" name="Google Shape;4664;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65" name="Google Shape;4665;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66" name="Google Shape;4666;p34"/>
          <p:cNvGrpSpPr/>
          <p:nvPr/>
        </p:nvGrpSpPr>
        <p:grpSpPr>
          <a:xfrm>
            <a:off x="8216584" y="3843835"/>
            <a:ext cx="314324" cy="314384"/>
            <a:chOff x="9962790" y="3442390"/>
            <a:chExt cx="678300" cy="678430"/>
          </a:xfrm>
        </p:grpSpPr>
        <p:sp>
          <p:nvSpPr>
            <p:cNvPr id="4667" name="Google Shape;4667;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68" name="Google Shape;4668;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69" name="Google Shape;4669;p34"/>
          <p:cNvGrpSpPr/>
          <p:nvPr/>
        </p:nvGrpSpPr>
        <p:grpSpPr>
          <a:xfrm>
            <a:off x="8216584" y="4365863"/>
            <a:ext cx="314324" cy="314384"/>
            <a:chOff x="9962790" y="3442390"/>
            <a:chExt cx="678300" cy="678430"/>
          </a:xfrm>
        </p:grpSpPr>
        <p:sp>
          <p:nvSpPr>
            <p:cNvPr id="4670" name="Google Shape;4670;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71" name="Google Shape;4671;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4672" name="Google Shape;4672;p34"/>
          <p:cNvSpPr txBox="1"/>
          <p:nvPr/>
        </p:nvSpPr>
        <p:spPr>
          <a:xfrm>
            <a:off x="9127600" y="1490175"/>
            <a:ext cx="84444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إشراف الوالدين في الواقع الافتراضي</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673" name="Google Shape;4673;p34"/>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48</a:t>
            </a:fld>
            <a:endParaRPr sz="1400" b="0" i="0" u="none" strike="noStrike" cap="none">
              <a:solidFill>
                <a:srgbClr val="1C2B33"/>
              </a:solidFill>
              <a:latin typeface="Arial"/>
              <a:ea typeface="Arial"/>
              <a:cs typeface="Arial"/>
              <a:sym typeface="Arial"/>
            </a:endParaRPr>
          </a:p>
        </p:txBody>
      </p:sp>
      <p:sp>
        <p:nvSpPr>
          <p:cNvPr id="4674" name="Google Shape;4674;p34"/>
          <p:cNvSpPr/>
          <p:nvPr/>
        </p:nvSpPr>
        <p:spPr>
          <a:xfrm>
            <a:off x="3490100" y="2677100"/>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675" name="Google Shape;4675;p34"/>
          <p:cNvSpPr txBox="1"/>
          <p:nvPr/>
        </p:nvSpPr>
        <p:spPr>
          <a:xfrm>
            <a:off x="1098825" y="2672875"/>
            <a:ext cx="2207700" cy="803400"/>
          </a:xfrm>
          <a:prstGeom prst="rect">
            <a:avLst/>
          </a:prstGeom>
          <a:noFill/>
          <a:ln>
            <a:noFill/>
          </a:ln>
        </p:spPr>
        <p:txBody>
          <a:bodyPr spcFirstLastPara="1" wrap="square" lIns="91450" tIns="91450" rIns="91450" bIns="91450" anchor="ctr" anchorCtr="0">
            <a:noAutofit/>
          </a:bodyPr>
          <a:lstStyle/>
          <a:p>
            <a:pPr marL="0" marR="0" lvl="0" indent="0" algn="r" rtl="1">
              <a:lnSpc>
                <a:spcPct val="125000"/>
              </a:lnSpc>
              <a:spcBef>
                <a:spcPts val="0"/>
              </a:spcBef>
              <a:spcAft>
                <a:spcPts val="2000"/>
              </a:spcAft>
              <a:buClr>
                <a:srgbClr val="000000"/>
              </a:buClr>
              <a:buSzPts val="1800"/>
              <a:buFont typeface="Arial"/>
              <a:buNone/>
            </a:pPr>
            <a:r>
              <a:rPr lang="ar-AE" sz="1800" b="1" i="0" u="none" strike="noStrike" cap="none">
                <a:solidFill>
                  <a:schemeClr val="accent4"/>
                </a:solidFill>
                <a:latin typeface="Noto Sans Arabic"/>
                <a:ea typeface="Noto Sans Arabic"/>
                <a:cs typeface="Noto Sans Arabic"/>
                <a:sym typeface="Noto Sans Arabic"/>
              </a:rPr>
              <a:t>السلامة في الواقع الافتراضي الاجتماعي </a:t>
            </a:r>
            <a:endParaRPr sz="1800" b="1" i="0" u="none" strike="noStrike" cap="none">
              <a:solidFill>
                <a:schemeClr val="accent4"/>
              </a:solidFill>
              <a:latin typeface="Noto Sans Arabic"/>
              <a:ea typeface="Noto Sans Arabic"/>
              <a:cs typeface="Noto Sans Arabic"/>
              <a:sym typeface="Noto Sans Arabic"/>
            </a:endParaRPr>
          </a:p>
        </p:txBody>
      </p:sp>
      <p:sp>
        <p:nvSpPr>
          <p:cNvPr id="4676" name="Google Shape;4676;p34"/>
          <p:cNvSpPr txBox="1"/>
          <p:nvPr/>
        </p:nvSpPr>
        <p:spPr>
          <a:xfrm>
            <a:off x="1197225" y="3843800"/>
            <a:ext cx="2614200" cy="1693800"/>
          </a:xfrm>
          <a:prstGeom prst="rect">
            <a:avLst/>
          </a:prstGeom>
          <a:noFill/>
          <a:ln>
            <a:noFill/>
          </a:ln>
        </p:spPr>
        <p:txBody>
          <a:bodyPr spcFirstLastPara="1" wrap="square" lIns="0" tIns="0" rIns="0" bIns="0" anchor="t" anchorCtr="0">
            <a:noAutofit/>
          </a:bodyPr>
          <a:lstStyle/>
          <a:p>
            <a:pPr marL="0" marR="0" lvl="0" indent="0" algn="r" rtl="1">
              <a:lnSpc>
                <a:spcPct val="115000"/>
              </a:lnSpc>
              <a:spcBef>
                <a:spcPts val="0"/>
              </a:spcBef>
              <a:spcAft>
                <a:spcPts val="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أدوات الإبلاغ</a:t>
            </a:r>
            <a:endParaRPr sz="1600" b="0" i="0" u="none" strike="noStrike" cap="none">
              <a:solidFill>
                <a:schemeClr val="accent4"/>
              </a:solidFill>
              <a:latin typeface="Noto Sans Arabic"/>
              <a:ea typeface="Noto Sans Arabic"/>
              <a:cs typeface="Noto Sans Arabic"/>
              <a:sym typeface="Noto Sans Arabic"/>
            </a:endParaRPr>
          </a:p>
          <a:p>
            <a:pPr marL="0" marR="0" lvl="0" indent="0" algn="r" rtl="1">
              <a:lnSpc>
                <a:spcPct val="115000"/>
              </a:lnSpc>
              <a:spcBef>
                <a:spcPts val="2000"/>
              </a:spcBef>
              <a:spcAft>
                <a:spcPts val="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إعدادات خصوصية افتراضية </a:t>
            </a:r>
            <a:endParaRPr sz="1600" b="0" i="0" u="none" strike="noStrike" cap="none">
              <a:solidFill>
                <a:schemeClr val="accent4"/>
              </a:solidFill>
              <a:latin typeface="Noto Sans Arabic"/>
              <a:ea typeface="Noto Sans Arabic"/>
              <a:cs typeface="Noto Sans Arabic"/>
              <a:sym typeface="Noto Sans Arabic"/>
            </a:endParaRPr>
          </a:p>
          <a:p>
            <a:pPr marL="0" marR="0" lvl="0" indent="0" algn="r" rtl="1">
              <a:lnSpc>
                <a:spcPct val="115000"/>
              </a:lnSpc>
              <a:spcBef>
                <a:spcPts val="2000"/>
              </a:spcBef>
              <a:spcAft>
                <a:spcPts val="200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سُبُل الحماية أثناء المحادثات على </a:t>
            </a:r>
            <a:r>
              <a:rPr lang="ar-AE" sz="1600" b="0" i="0" u="none" strike="noStrike" cap="none">
                <a:solidFill>
                  <a:schemeClr val="accent4"/>
                </a:solidFill>
                <a:latin typeface="Arial"/>
                <a:ea typeface="Arial"/>
                <a:cs typeface="Arial"/>
                <a:sym typeface="Arial"/>
              </a:rPr>
              <a:t>Quest</a:t>
            </a:r>
            <a:r>
              <a:rPr lang="ar-AE" sz="1600" b="0" i="0" u="none" strike="noStrike" cap="none">
                <a:solidFill>
                  <a:schemeClr val="accent4"/>
                </a:solidFill>
                <a:latin typeface="Noto Sans Arabic"/>
                <a:ea typeface="Noto Sans Arabic"/>
                <a:cs typeface="Noto Sans Arabic"/>
                <a:sym typeface="Noto Sans Arabic"/>
              </a:rPr>
              <a:t> واستخدام الواقع الافتراضي على </a:t>
            </a:r>
            <a:r>
              <a:rPr lang="ar-AE" sz="1600" b="0" i="0" u="none" strike="noStrike" cap="none">
                <a:solidFill>
                  <a:schemeClr val="accent4"/>
                </a:solidFill>
                <a:latin typeface="Arial"/>
                <a:ea typeface="Arial"/>
                <a:cs typeface="Arial"/>
                <a:sym typeface="Arial"/>
              </a:rPr>
              <a:t>Messenger</a:t>
            </a:r>
            <a:endParaRPr sz="1600" b="0" i="0" u="none" strike="noStrike" cap="none">
              <a:solidFill>
                <a:schemeClr val="accent4"/>
              </a:solidFill>
              <a:latin typeface="Arial"/>
              <a:ea typeface="Arial"/>
              <a:cs typeface="Arial"/>
              <a:sym typeface="Arial"/>
            </a:endParaRPr>
          </a:p>
        </p:txBody>
      </p:sp>
      <p:sp>
        <p:nvSpPr>
          <p:cNvPr id="4677" name="Google Shape;4677;p34"/>
          <p:cNvSpPr txBox="1"/>
          <p:nvPr/>
        </p:nvSpPr>
        <p:spPr>
          <a:xfrm>
            <a:off x="1098825" y="6360125"/>
            <a:ext cx="2712600" cy="21756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مشاهدة قائمة الأصدقاء</a:t>
            </a:r>
            <a:endParaRPr sz="1600" b="0" i="0" u="none" strike="noStrike" cap="none">
              <a:solidFill>
                <a:schemeClr val="dk1"/>
              </a:solidFill>
              <a:latin typeface="Noto Sans Arabic"/>
              <a:ea typeface="Noto Sans Arabic"/>
              <a:cs typeface="Noto Sans Arabic"/>
              <a:sym typeface="Noto Sans Arabic"/>
            </a:endParaRPr>
          </a:p>
          <a:p>
            <a:pPr marL="0" marR="0" lvl="0" indent="0" algn="r" rtl="1">
              <a:lnSpc>
                <a:spcPct val="125000"/>
              </a:lnSpc>
              <a:spcBef>
                <a:spcPts val="2000"/>
              </a:spcBef>
              <a:spcAft>
                <a:spcPts val="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تمكين وتعطيل السمات الاجتماعية </a:t>
            </a:r>
            <a:endParaRPr sz="1600" b="0" i="0" u="none" strike="noStrike" cap="none">
              <a:solidFill>
                <a:schemeClr val="dk1"/>
              </a:solidFill>
              <a:latin typeface="Noto Sans Arabic"/>
              <a:ea typeface="Noto Sans Arabic"/>
              <a:cs typeface="Noto Sans Arabic"/>
              <a:sym typeface="Noto Sans Arabic"/>
            </a:endParaRPr>
          </a:p>
          <a:p>
            <a:pPr marL="0" marR="0" lvl="0" indent="0" algn="r" rtl="1">
              <a:lnSpc>
                <a:spcPct val="125000"/>
              </a:lnSpc>
              <a:spcBef>
                <a:spcPts val="2000"/>
              </a:spcBef>
              <a:spcAft>
                <a:spcPts val="200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سمات افتراضية للمراهقين على حساب </a:t>
            </a:r>
            <a:r>
              <a:rPr lang="ar-AE" sz="1600" b="0" i="0" u="none" strike="noStrike" cap="none">
                <a:solidFill>
                  <a:schemeClr val="dk1"/>
                </a:solidFill>
                <a:latin typeface="Arial"/>
                <a:ea typeface="Arial"/>
                <a:cs typeface="Arial"/>
                <a:sym typeface="Arial"/>
              </a:rPr>
              <a:t>Meta</a:t>
            </a:r>
            <a:endParaRPr sz="1600" b="0" i="0" u="none" strike="noStrike" cap="none">
              <a:solidFill>
                <a:schemeClr val="dk1"/>
              </a:solidFill>
              <a:latin typeface="Arial"/>
              <a:ea typeface="Arial"/>
              <a:cs typeface="Arial"/>
              <a:sym typeface="Arial"/>
            </a:endParaRPr>
          </a:p>
        </p:txBody>
      </p:sp>
      <p:grpSp>
        <p:nvGrpSpPr>
          <p:cNvPr id="4678" name="Google Shape;4678;p34"/>
          <p:cNvGrpSpPr/>
          <p:nvPr/>
        </p:nvGrpSpPr>
        <p:grpSpPr>
          <a:xfrm>
            <a:off x="3715914" y="2819077"/>
            <a:ext cx="371618" cy="521588"/>
            <a:chOff x="2447018" y="2072470"/>
            <a:chExt cx="471238" cy="661410"/>
          </a:xfrm>
        </p:grpSpPr>
        <p:sp>
          <p:nvSpPr>
            <p:cNvPr id="4679" name="Google Shape;4679;p34"/>
            <p:cNvSpPr/>
            <p:nvPr/>
          </p:nvSpPr>
          <p:spPr>
            <a:xfrm>
              <a:off x="2669314" y="2429506"/>
              <a:ext cx="26648" cy="196370"/>
            </a:xfrm>
            <a:custGeom>
              <a:avLst/>
              <a:gdLst/>
              <a:ahLst/>
              <a:cxnLst/>
              <a:rect l="l" t="t" r="r" b="b"/>
              <a:pathLst>
                <a:path w="26648" h="196370" extrusionOk="0">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680" name="Google Shape;4680;p34"/>
            <p:cNvSpPr/>
            <p:nvPr/>
          </p:nvSpPr>
          <p:spPr>
            <a:xfrm>
              <a:off x="2447018" y="2072470"/>
              <a:ext cx="471238" cy="661410"/>
            </a:xfrm>
            <a:custGeom>
              <a:avLst/>
              <a:gdLst/>
              <a:ahLst/>
              <a:cxnLst/>
              <a:rect l="l" t="t" r="r" b="b"/>
              <a:pathLst>
                <a:path w="471238" h="661410" extrusionOk="0">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grpSp>
        <p:nvGrpSpPr>
          <p:cNvPr id="4681" name="Google Shape;4681;p34"/>
          <p:cNvGrpSpPr/>
          <p:nvPr/>
        </p:nvGrpSpPr>
        <p:grpSpPr>
          <a:xfrm>
            <a:off x="3999022" y="6341551"/>
            <a:ext cx="314324" cy="314384"/>
            <a:chOff x="9962790" y="3442390"/>
            <a:chExt cx="678300" cy="678430"/>
          </a:xfrm>
        </p:grpSpPr>
        <p:sp>
          <p:nvSpPr>
            <p:cNvPr id="4682" name="Google Shape;4682;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83" name="Google Shape;4683;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84" name="Google Shape;4684;p34"/>
          <p:cNvGrpSpPr/>
          <p:nvPr/>
        </p:nvGrpSpPr>
        <p:grpSpPr>
          <a:xfrm>
            <a:off x="3999022" y="6892063"/>
            <a:ext cx="314324" cy="314384"/>
            <a:chOff x="9962790" y="3442390"/>
            <a:chExt cx="678300" cy="678430"/>
          </a:xfrm>
        </p:grpSpPr>
        <p:sp>
          <p:nvSpPr>
            <p:cNvPr id="4685" name="Google Shape;4685;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86" name="Google Shape;4686;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87" name="Google Shape;4687;p34"/>
          <p:cNvGrpSpPr/>
          <p:nvPr/>
        </p:nvGrpSpPr>
        <p:grpSpPr>
          <a:xfrm>
            <a:off x="3999022" y="7753951"/>
            <a:ext cx="314324" cy="314384"/>
            <a:chOff x="9962790" y="3442390"/>
            <a:chExt cx="678300" cy="678430"/>
          </a:xfrm>
        </p:grpSpPr>
        <p:sp>
          <p:nvSpPr>
            <p:cNvPr id="4688" name="Google Shape;4688;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89" name="Google Shape;4689;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90" name="Google Shape;4690;p34"/>
          <p:cNvGrpSpPr/>
          <p:nvPr/>
        </p:nvGrpSpPr>
        <p:grpSpPr>
          <a:xfrm>
            <a:off x="3999022" y="3846810"/>
            <a:ext cx="314324" cy="314384"/>
            <a:chOff x="9962790" y="3442390"/>
            <a:chExt cx="678300" cy="678430"/>
          </a:xfrm>
        </p:grpSpPr>
        <p:sp>
          <p:nvSpPr>
            <p:cNvPr id="4691" name="Google Shape;4691;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92" name="Google Shape;4692;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93" name="Google Shape;4693;p34"/>
          <p:cNvGrpSpPr/>
          <p:nvPr/>
        </p:nvGrpSpPr>
        <p:grpSpPr>
          <a:xfrm>
            <a:off x="3999022" y="4365863"/>
            <a:ext cx="314324" cy="314384"/>
            <a:chOff x="9962790" y="3442390"/>
            <a:chExt cx="678300" cy="678430"/>
          </a:xfrm>
        </p:grpSpPr>
        <p:sp>
          <p:nvSpPr>
            <p:cNvPr id="4694" name="Google Shape;4694;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95" name="Google Shape;4695;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96" name="Google Shape;4696;p34"/>
          <p:cNvGrpSpPr/>
          <p:nvPr/>
        </p:nvGrpSpPr>
        <p:grpSpPr>
          <a:xfrm>
            <a:off x="3999022" y="4905547"/>
            <a:ext cx="314324" cy="314384"/>
            <a:chOff x="9962790" y="3442390"/>
            <a:chExt cx="678300" cy="678430"/>
          </a:xfrm>
        </p:grpSpPr>
        <p:sp>
          <p:nvSpPr>
            <p:cNvPr id="4697" name="Google Shape;4697;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98" name="Google Shape;4698;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4699" name="Google Shape;4699;p34"/>
          <p:cNvSpPr/>
          <p:nvPr/>
        </p:nvSpPr>
        <p:spPr>
          <a:xfrm>
            <a:off x="10634338" y="2677150"/>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700" name="Google Shape;4700;p34"/>
          <p:cNvSpPr txBox="1"/>
          <p:nvPr/>
        </p:nvSpPr>
        <p:spPr>
          <a:xfrm>
            <a:off x="8846528" y="2672925"/>
            <a:ext cx="1618800" cy="803400"/>
          </a:xfrm>
          <a:prstGeom prst="rect">
            <a:avLst/>
          </a:prstGeom>
          <a:noFill/>
          <a:ln>
            <a:noFill/>
          </a:ln>
        </p:spPr>
        <p:txBody>
          <a:bodyPr spcFirstLastPara="1" wrap="square" lIns="91450" tIns="91450" rIns="91450" bIns="91450" anchor="ctr" anchorCtr="0">
            <a:noAutofit/>
          </a:bodyPr>
          <a:lstStyle/>
          <a:p>
            <a:pPr marL="0" marR="0" lvl="0" indent="0" algn="r" rtl="1">
              <a:lnSpc>
                <a:spcPct val="125000"/>
              </a:lnSpc>
              <a:spcBef>
                <a:spcPts val="0"/>
              </a:spcBef>
              <a:spcAft>
                <a:spcPts val="2000"/>
              </a:spcAft>
              <a:buClr>
                <a:srgbClr val="000000"/>
              </a:buClr>
              <a:buSzPts val="1800"/>
              <a:buFont typeface="Arial"/>
              <a:buNone/>
            </a:pPr>
            <a:r>
              <a:rPr lang="ar-AE" sz="1800" b="1" i="0" u="none" strike="noStrike" cap="none">
                <a:solidFill>
                  <a:schemeClr val="accent4"/>
                </a:solidFill>
                <a:latin typeface="Noto Sans Arabic"/>
                <a:ea typeface="Noto Sans Arabic"/>
                <a:cs typeface="Noto Sans Arabic"/>
                <a:sym typeface="Noto Sans Arabic"/>
              </a:rPr>
              <a:t>الأمور المالية </a:t>
            </a:r>
            <a:endParaRPr sz="1800" b="1" i="0" u="none" strike="noStrike" cap="none">
              <a:solidFill>
                <a:schemeClr val="accent4"/>
              </a:solidFill>
              <a:latin typeface="Noto Sans Arabic"/>
              <a:ea typeface="Noto Sans Arabic"/>
              <a:cs typeface="Noto Sans Arabic"/>
              <a:sym typeface="Noto Sans Arabic"/>
            </a:endParaRPr>
          </a:p>
        </p:txBody>
      </p:sp>
      <p:sp>
        <p:nvSpPr>
          <p:cNvPr id="4701" name="Google Shape;4701;p34"/>
          <p:cNvSpPr txBox="1"/>
          <p:nvPr/>
        </p:nvSpPr>
        <p:spPr>
          <a:xfrm>
            <a:off x="9113575" y="3843800"/>
            <a:ext cx="1864800" cy="623400"/>
          </a:xfrm>
          <a:prstGeom prst="rect">
            <a:avLst/>
          </a:prstGeom>
          <a:noFill/>
          <a:ln>
            <a:noFill/>
          </a:ln>
        </p:spPr>
        <p:txBody>
          <a:bodyPr spcFirstLastPara="1" wrap="square" lIns="0" tIns="0" rIns="0" bIns="0" anchor="t" anchorCtr="0">
            <a:noAutofit/>
          </a:bodyPr>
          <a:lstStyle/>
          <a:p>
            <a:pPr marL="0" marR="0" lvl="0" indent="0" algn="r" rtl="1">
              <a:lnSpc>
                <a:spcPct val="115000"/>
              </a:lnSpc>
              <a:spcBef>
                <a:spcPts val="0"/>
              </a:spcBef>
              <a:spcAft>
                <a:spcPts val="200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مشتريات محمية برمز تعريف شخصي</a:t>
            </a:r>
            <a:endParaRPr sz="1600" b="0" i="0" u="none" strike="noStrike" cap="none">
              <a:solidFill>
                <a:schemeClr val="accent4"/>
              </a:solidFill>
              <a:latin typeface="Noto Sans Arabic"/>
              <a:ea typeface="Noto Sans Arabic"/>
              <a:cs typeface="Noto Sans Arabic"/>
              <a:sym typeface="Noto Sans Arabic"/>
            </a:endParaRPr>
          </a:p>
        </p:txBody>
      </p:sp>
      <p:sp>
        <p:nvSpPr>
          <p:cNvPr id="4702" name="Google Shape;4702;p34"/>
          <p:cNvSpPr txBox="1"/>
          <p:nvPr/>
        </p:nvSpPr>
        <p:spPr>
          <a:xfrm>
            <a:off x="8842375" y="6360125"/>
            <a:ext cx="2136000" cy="6234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2000"/>
              </a:spcAft>
              <a:buClr>
                <a:srgbClr val="1C2B33"/>
              </a:buClr>
              <a:buSzPts val="1200"/>
              <a:buFont typeface="Arial"/>
              <a:buNone/>
            </a:pPr>
            <a:r>
              <a:rPr lang="ar-AE" sz="1600" b="0" i="0" u="none" strike="noStrike" cap="none">
                <a:solidFill>
                  <a:schemeClr val="dk1"/>
                </a:solidFill>
                <a:latin typeface="Noto Sans Arabic"/>
                <a:ea typeface="Noto Sans Arabic"/>
                <a:cs typeface="Noto Sans Arabic"/>
                <a:sym typeface="Noto Sans Arabic"/>
              </a:rPr>
              <a:t>استلام إشعارات بالمشتريات</a:t>
            </a:r>
            <a:endParaRPr sz="1600" b="0" i="0" u="none" strike="noStrike" cap="none">
              <a:solidFill>
                <a:schemeClr val="dk1"/>
              </a:solidFill>
              <a:latin typeface="Noto Sans Arabic"/>
              <a:ea typeface="Noto Sans Arabic"/>
              <a:cs typeface="Noto Sans Arabic"/>
              <a:sym typeface="Noto Sans Arabic"/>
            </a:endParaRPr>
          </a:p>
        </p:txBody>
      </p:sp>
      <p:grpSp>
        <p:nvGrpSpPr>
          <p:cNvPr id="4703" name="Google Shape;4703;p34"/>
          <p:cNvGrpSpPr/>
          <p:nvPr/>
        </p:nvGrpSpPr>
        <p:grpSpPr>
          <a:xfrm>
            <a:off x="10780950" y="2862797"/>
            <a:ext cx="553951" cy="475865"/>
            <a:chOff x="5421922" y="2548949"/>
            <a:chExt cx="612101" cy="525818"/>
          </a:xfrm>
        </p:grpSpPr>
        <p:grpSp>
          <p:nvGrpSpPr>
            <p:cNvPr id="4704" name="Google Shape;4704;p34"/>
            <p:cNvGrpSpPr/>
            <p:nvPr/>
          </p:nvGrpSpPr>
          <p:grpSpPr>
            <a:xfrm>
              <a:off x="5608668" y="2747945"/>
              <a:ext cx="425355" cy="249456"/>
              <a:chOff x="5608668" y="2747945"/>
              <a:chExt cx="425355" cy="249456"/>
            </a:xfrm>
          </p:grpSpPr>
          <p:sp>
            <p:nvSpPr>
              <p:cNvPr id="4705" name="Google Shape;4705;p34"/>
              <p:cNvSpPr/>
              <p:nvPr/>
            </p:nvSpPr>
            <p:spPr>
              <a:xfrm>
                <a:off x="5608668" y="2747945"/>
                <a:ext cx="425355" cy="249456"/>
              </a:xfrm>
              <a:custGeom>
                <a:avLst/>
                <a:gdLst/>
                <a:ahLst/>
                <a:cxnLst/>
                <a:rect l="l" t="t" r="r" b="b"/>
                <a:pathLst>
                  <a:path w="425355" h="249456" extrusionOk="0">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706" name="Google Shape;4706;p34"/>
              <p:cNvSpPr/>
              <p:nvPr/>
            </p:nvSpPr>
            <p:spPr>
              <a:xfrm>
                <a:off x="5675829" y="2897193"/>
                <a:ext cx="67161" cy="21321"/>
              </a:xfrm>
              <a:custGeom>
                <a:avLst/>
                <a:gdLst/>
                <a:ahLst/>
                <a:cxnLst/>
                <a:rect l="l" t="t" r="r" b="b"/>
                <a:pathLst>
                  <a:path w="67161" h="21321" extrusionOk="0">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707" name="Google Shape;4707;p34"/>
              <p:cNvSpPr/>
              <p:nvPr/>
            </p:nvSpPr>
            <p:spPr>
              <a:xfrm>
                <a:off x="5787765" y="2897193"/>
                <a:ext cx="67161" cy="21321"/>
              </a:xfrm>
              <a:custGeom>
                <a:avLst/>
                <a:gdLst/>
                <a:ahLst/>
                <a:cxnLst/>
                <a:rect l="l" t="t" r="r" b="b"/>
                <a:pathLst>
                  <a:path w="67161" h="21321" extrusionOk="0">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708" name="Google Shape;4708;p34"/>
              <p:cNvSpPr/>
              <p:nvPr/>
            </p:nvSpPr>
            <p:spPr>
              <a:xfrm>
                <a:off x="5899701" y="2897193"/>
                <a:ext cx="67161" cy="21321"/>
              </a:xfrm>
              <a:custGeom>
                <a:avLst/>
                <a:gdLst/>
                <a:ahLst/>
                <a:cxnLst/>
                <a:rect l="l" t="t" r="r" b="b"/>
                <a:pathLst>
                  <a:path w="67161" h="21321" extrusionOk="0">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sp>
          <p:nvSpPr>
            <p:cNvPr id="4709" name="Google Shape;4709;p34"/>
            <p:cNvSpPr/>
            <p:nvPr/>
          </p:nvSpPr>
          <p:spPr>
            <a:xfrm>
              <a:off x="5525960" y="2897346"/>
              <a:ext cx="186274" cy="177421"/>
            </a:xfrm>
            <a:custGeom>
              <a:avLst/>
              <a:gdLst/>
              <a:ahLst/>
              <a:cxnLst/>
              <a:rect l="l" t="t" r="r" b="b"/>
              <a:pathLst>
                <a:path w="186274" h="177421" extrusionOk="0">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nvGrpSpPr>
            <p:cNvPr id="4710" name="Google Shape;4710;p34"/>
            <p:cNvGrpSpPr/>
            <p:nvPr/>
          </p:nvGrpSpPr>
          <p:grpSpPr>
            <a:xfrm>
              <a:off x="5421922" y="2548949"/>
              <a:ext cx="530015" cy="305602"/>
              <a:chOff x="5421922" y="2548949"/>
              <a:chExt cx="530015" cy="305602"/>
            </a:xfrm>
          </p:grpSpPr>
          <p:sp>
            <p:nvSpPr>
              <p:cNvPr id="4711" name="Google Shape;4711;p34"/>
              <p:cNvSpPr/>
              <p:nvPr/>
            </p:nvSpPr>
            <p:spPr>
              <a:xfrm>
                <a:off x="5421922" y="2548949"/>
                <a:ext cx="530015" cy="305602"/>
              </a:xfrm>
              <a:custGeom>
                <a:avLst/>
                <a:gdLst/>
                <a:ahLst/>
                <a:cxnLst/>
                <a:rect l="l" t="t" r="r" b="b"/>
                <a:pathLst>
                  <a:path w="530015" h="305602" extrusionOk="0">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712" name="Google Shape;4712;p34"/>
              <p:cNvSpPr/>
              <p:nvPr/>
            </p:nvSpPr>
            <p:spPr>
              <a:xfrm>
                <a:off x="5616130" y="2634233"/>
                <a:ext cx="141785" cy="85284"/>
              </a:xfrm>
              <a:custGeom>
                <a:avLst/>
                <a:gdLst/>
                <a:ahLst/>
                <a:cxnLst/>
                <a:rect l="l" t="t" r="r" b="b"/>
                <a:pathLst>
                  <a:path w="141785" h="85284" extrusionOk="0">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grpSp>
      <p:grpSp>
        <p:nvGrpSpPr>
          <p:cNvPr id="4713" name="Google Shape;4713;p34"/>
          <p:cNvGrpSpPr/>
          <p:nvPr/>
        </p:nvGrpSpPr>
        <p:grpSpPr>
          <a:xfrm>
            <a:off x="11143259" y="6341551"/>
            <a:ext cx="314324" cy="314384"/>
            <a:chOff x="9962790" y="3442390"/>
            <a:chExt cx="678300" cy="678430"/>
          </a:xfrm>
        </p:grpSpPr>
        <p:sp>
          <p:nvSpPr>
            <p:cNvPr id="4714" name="Google Shape;4714;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715" name="Google Shape;4715;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716" name="Google Shape;4716;p34"/>
          <p:cNvGrpSpPr/>
          <p:nvPr/>
        </p:nvGrpSpPr>
        <p:grpSpPr>
          <a:xfrm>
            <a:off x="11143259" y="3843835"/>
            <a:ext cx="314324" cy="314384"/>
            <a:chOff x="9962790" y="3442390"/>
            <a:chExt cx="678300" cy="678430"/>
          </a:xfrm>
        </p:grpSpPr>
        <p:sp>
          <p:nvSpPr>
            <p:cNvPr id="4717" name="Google Shape;4717;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718" name="Google Shape;4718;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22"/>
        <p:cNvGrpSpPr/>
        <p:nvPr/>
      </p:nvGrpSpPr>
      <p:grpSpPr>
        <a:xfrm>
          <a:off x="0" y="0"/>
          <a:ext cx="0" cy="0"/>
          <a:chOff x="0" y="0"/>
          <a:chExt cx="0" cy="0"/>
        </a:xfrm>
      </p:grpSpPr>
      <p:sp>
        <p:nvSpPr>
          <p:cNvPr id="4723" name="Google Shape;4723;p35"/>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724" name="Google Shape;4724;p35"/>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دخول محمي على التطبيقات</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725" name="Google Shape;4725;p35"/>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49</a:t>
            </a:fld>
            <a:endParaRPr sz="1400" b="0" i="0" u="none" strike="noStrike" cap="none">
              <a:solidFill>
                <a:srgbClr val="1C2B33"/>
              </a:solidFill>
              <a:latin typeface="Arial"/>
              <a:ea typeface="Arial"/>
              <a:cs typeface="Arial"/>
              <a:sym typeface="Arial"/>
            </a:endParaRPr>
          </a:p>
        </p:txBody>
      </p:sp>
      <p:sp>
        <p:nvSpPr>
          <p:cNvPr id="4726" name="Google Shape;4726;p35"/>
          <p:cNvSpPr/>
          <p:nvPr/>
        </p:nvSpPr>
        <p:spPr>
          <a:xfrm>
            <a:off x="9677700" y="3236025"/>
            <a:ext cx="7390800" cy="47550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27" name="Google Shape;4727;p35"/>
          <p:cNvPicPr preferRelativeResize="0"/>
          <p:nvPr/>
        </p:nvPicPr>
        <p:blipFill rotWithShape="1">
          <a:blip r:embed="rId3">
            <a:alphaModFix/>
          </a:blip>
          <a:srcRect l="7284" t="2284" r="10869" b="18925"/>
          <a:stretch/>
        </p:blipFill>
        <p:spPr>
          <a:xfrm>
            <a:off x="9961700" y="3495500"/>
            <a:ext cx="6833700" cy="4227900"/>
          </a:xfrm>
          <a:prstGeom prst="rect">
            <a:avLst/>
          </a:prstGeom>
          <a:noFill/>
          <a:ln>
            <a:noFill/>
          </a:ln>
        </p:spPr>
      </p:pic>
      <p:sp>
        <p:nvSpPr>
          <p:cNvPr id="4728" name="Google Shape;4728;p35"/>
          <p:cNvSpPr/>
          <p:nvPr/>
        </p:nvSpPr>
        <p:spPr>
          <a:xfrm>
            <a:off x="1326850" y="3236025"/>
            <a:ext cx="7390800" cy="47550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29" name="Google Shape;4729;p35"/>
          <p:cNvPicPr preferRelativeResize="0"/>
          <p:nvPr/>
        </p:nvPicPr>
        <p:blipFill rotWithShape="1">
          <a:blip r:embed="rId4">
            <a:alphaModFix/>
          </a:blip>
          <a:srcRect l="15358" t="10695" r="12193" b="7343"/>
          <a:stretch/>
        </p:blipFill>
        <p:spPr>
          <a:xfrm>
            <a:off x="1605400" y="3528425"/>
            <a:ext cx="6833700" cy="4227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0"/>
        <p:cNvGrpSpPr/>
        <p:nvPr/>
      </p:nvGrpSpPr>
      <p:grpSpPr>
        <a:xfrm>
          <a:off x="0" y="0"/>
          <a:ext cx="0" cy="0"/>
          <a:chOff x="0" y="0"/>
          <a:chExt cx="0" cy="0"/>
        </a:xfrm>
      </p:grpSpPr>
      <p:pic>
        <p:nvPicPr>
          <p:cNvPr id="3911" name="Google Shape;3911;p4"/>
          <p:cNvPicPr preferRelativeResize="0"/>
          <p:nvPr/>
        </p:nvPicPr>
        <p:blipFill rotWithShape="1">
          <a:blip r:embed="rId3">
            <a:alphaModFix/>
          </a:blip>
          <a:srcRect l="19617" t="46604" r="48072"/>
          <a:stretch/>
        </p:blipFill>
        <p:spPr>
          <a:xfrm>
            <a:off x="-1" y="1900"/>
            <a:ext cx="9332198" cy="10286998"/>
          </a:xfrm>
          <a:prstGeom prst="rect">
            <a:avLst/>
          </a:prstGeom>
          <a:noFill/>
          <a:ln>
            <a:noFill/>
          </a:ln>
        </p:spPr>
      </p:pic>
      <p:sp>
        <p:nvSpPr>
          <p:cNvPr id="3912" name="Google Shape;3912;p4"/>
          <p:cNvSpPr txBox="1">
            <a:spLocks noGrp="1"/>
          </p:cNvSpPr>
          <p:nvPr>
            <p:ph type="title"/>
          </p:nvPr>
        </p:nvSpPr>
        <p:spPr>
          <a:xfrm>
            <a:off x="9986525" y="4347475"/>
            <a:ext cx="6144300" cy="2490600"/>
          </a:xfrm>
          <a:prstGeom prst="rect">
            <a:avLst/>
          </a:prstGeom>
          <a:noFill/>
          <a:ln>
            <a:noFill/>
          </a:ln>
        </p:spPr>
        <p:txBody>
          <a:bodyPr spcFirstLastPara="1" wrap="square" lIns="0" tIns="0" rIns="0" bIns="0" anchor="t" anchorCtr="0">
            <a:noAutofit/>
          </a:bodyPr>
          <a:lstStyle/>
          <a:p>
            <a:pPr marL="0" lvl="0" indent="0" algn="r" rtl="1">
              <a:lnSpc>
                <a:spcPct val="120000"/>
              </a:lnSpc>
              <a:spcBef>
                <a:spcPts val="6000"/>
              </a:spcBef>
              <a:spcAft>
                <a:spcPts val="0"/>
              </a:spcAft>
              <a:buSzPts val="5600"/>
              <a:buNone/>
            </a:pPr>
            <a:r>
              <a:rPr lang="ar-AE" sz="2800">
                <a:latin typeface="Noto Sans Arabic"/>
                <a:ea typeface="Noto Sans Arabic"/>
                <a:cs typeface="Noto Sans Arabic"/>
                <a:sym typeface="Noto Sans Arabic"/>
              </a:rPr>
              <a:t>منع حدوث الضرر على المستخدمين</a:t>
            </a:r>
            <a:endParaRPr sz="2800">
              <a:latin typeface="Noto Sans Arabic"/>
              <a:ea typeface="Noto Sans Arabic"/>
              <a:cs typeface="Noto Sans Arabic"/>
              <a:sym typeface="Noto Sans Arabic"/>
            </a:endParaRPr>
          </a:p>
          <a:p>
            <a:pPr marL="0" lvl="0" indent="0" algn="r" rtl="1">
              <a:lnSpc>
                <a:spcPct val="120000"/>
              </a:lnSpc>
              <a:spcBef>
                <a:spcPts val="6000"/>
              </a:spcBef>
              <a:spcAft>
                <a:spcPts val="6000"/>
              </a:spcAft>
              <a:buSzPts val="5600"/>
              <a:buNone/>
            </a:pPr>
            <a:r>
              <a:rPr lang="ar-AE" sz="2800">
                <a:latin typeface="Noto Sans Arabic"/>
                <a:ea typeface="Noto Sans Arabic"/>
                <a:cs typeface="Noto Sans Arabic"/>
                <a:sym typeface="Noto Sans Arabic"/>
              </a:rPr>
              <a:t>تمكين الشباب وتقديم الدعم لهم لتعزيز سلامتهم</a:t>
            </a:r>
            <a:endParaRPr sz="2800">
              <a:latin typeface="Noto Sans Arabic"/>
              <a:ea typeface="Noto Sans Arabic"/>
              <a:cs typeface="Noto Sans Arabic"/>
              <a:sym typeface="Noto Sans Arabic"/>
            </a:endParaRPr>
          </a:p>
        </p:txBody>
      </p:sp>
      <p:sp>
        <p:nvSpPr>
          <p:cNvPr id="3913" name="Google Shape;3913;p4"/>
          <p:cNvSpPr txBox="1"/>
          <p:nvPr/>
        </p:nvSpPr>
        <p:spPr>
          <a:xfrm>
            <a:off x="741400" y="722200"/>
            <a:ext cx="16830600" cy="2358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مقدّمة</a:t>
            </a:r>
            <a:endParaRPr sz="1400" b="0" i="0" u="none" strike="noStrike" cap="none">
              <a:solidFill>
                <a:schemeClr val="dk1"/>
              </a:solidFill>
              <a:latin typeface="Noto Sans Arabic"/>
              <a:ea typeface="Noto Sans Arabic"/>
              <a:cs typeface="Noto Sans Arabic"/>
              <a:sym typeface="Noto Sans Arabic"/>
            </a:endParaRPr>
          </a:p>
        </p:txBody>
      </p:sp>
      <p:sp>
        <p:nvSpPr>
          <p:cNvPr id="3914" name="Google Shape;3914;p4"/>
          <p:cNvSpPr txBox="1">
            <a:spLocks noGrp="1"/>
          </p:cNvSpPr>
          <p:nvPr>
            <p:ph type="subTitle" idx="4294967295"/>
          </p:nvPr>
        </p:nvSpPr>
        <p:spPr>
          <a:xfrm>
            <a:off x="11788307" y="3261638"/>
            <a:ext cx="5783700" cy="5541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1000"/>
              </a:spcAft>
              <a:buClr>
                <a:schemeClr val="dk1"/>
              </a:buClr>
              <a:buSzPts val="18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أهدافنا الرئيسية</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3915" name="Google Shape;3915;p4"/>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chemeClr val="accent4"/>
                </a:solidFill>
                <a:latin typeface="Arial"/>
                <a:ea typeface="Arial"/>
                <a:cs typeface="Arial"/>
                <a:sym typeface="Arial"/>
              </a:rPr>
              <a:t>0</a:t>
            </a:r>
            <a:fld id="{00000000-1234-1234-1234-123412341234}" type="slidenum">
              <a:rPr lang="ar-AE" sz="1400" b="0" i="0" u="none" strike="noStrike" cap="none">
                <a:solidFill>
                  <a:schemeClr val="accent4"/>
                </a:solidFill>
                <a:latin typeface="Arial"/>
                <a:ea typeface="Arial"/>
                <a:cs typeface="Arial"/>
                <a:sym typeface="Arial"/>
              </a:rPr>
              <a:t>5</a:t>
            </a:fld>
            <a:endParaRPr sz="1400" b="0" i="0" u="none" strike="noStrike" cap="none">
              <a:solidFill>
                <a:schemeClr val="accent4"/>
              </a:solidFill>
              <a:latin typeface="Arial"/>
              <a:ea typeface="Arial"/>
              <a:cs typeface="Arial"/>
              <a:sym typeface="Arial"/>
            </a:endParaRPr>
          </a:p>
        </p:txBody>
      </p:sp>
      <p:sp>
        <p:nvSpPr>
          <p:cNvPr id="3916" name="Google Shape;3916;p4"/>
          <p:cNvSpPr/>
          <p:nvPr/>
        </p:nvSpPr>
        <p:spPr>
          <a:xfrm>
            <a:off x="16560707" y="4240941"/>
            <a:ext cx="1011300" cy="979800"/>
          </a:xfrm>
          <a:prstGeom prst="rect">
            <a:avLst/>
          </a:prstGeom>
          <a:solidFill>
            <a:srgbClr val="F1F4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1C2B33"/>
              </a:buClr>
              <a:buSzPts val="1100"/>
              <a:buFont typeface="Arial"/>
              <a:buNone/>
            </a:pPr>
            <a:r>
              <a:rPr lang="ar-AE" sz="3600" b="1" i="0" u="none" strike="noStrike" cap="none">
                <a:solidFill>
                  <a:srgbClr val="1C2B33"/>
                </a:solidFill>
                <a:latin typeface="Arial"/>
                <a:ea typeface="Arial"/>
                <a:cs typeface="Arial"/>
                <a:sym typeface="Arial"/>
              </a:rPr>
              <a:t>1</a:t>
            </a:r>
            <a:endParaRPr sz="1400" b="0" i="0" u="none" strike="noStrike" cap="none">
              <a:solidFill>
                <a:srgbClr val="1C2B33"/>
              </a:solidFill>
              <a:latin typeface="Arial"/>
              <a:ea typeface="Arial"/>
              <a:cs typeface="Arial"/>
              <a:sym typeface="Arial"/>
            </a:endParaRPr>
          </a:p>
        </p:txBody>
      </p:sp>
      <p:sp>
        <p:nvSpPr>
          <p:cNvPr id="3917" name="Google Shape;3917;p4"/>
          <p:cNvSpPr/>
          <p:nvPr/>
        </p:nvSpPr>
        <p:spPr>
          <a:xfrm>
            <a:off x="16560707" y="5160580"/>
            <a:ext cx="1011300" cy="60300"/>
          </a:xfrm>
          <a:prstGeom prst="rect">
            <a:avLst/>
          </a:prstGeom>
          <a:gradFill>
            <a:gsLst>
              <a:gs pos="0">
                <a:srgbClr val="0082FB"/>
              </a:gs>
              <a:gs pos="100000">
                <a:srgbClr val="0064E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8" name="Google Shape;3918;p4"/>
          <p:cNvSpPr/>
          <p:nvPr/>
        </p:nvSpPr>
        <p:spPr>
          <a:xfrm>
            <a:off x="16560707" y="5828741"/>
            <a:ext cx="1011300" cy="979800"/>
          </a:xfrm>
          <a:prstGeom prst="rect">
            <a:avLst/>
          </a:prstGeom>
          <a:solidFill>
            <a:srgbClr val="F1F4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ar-AE" sz="3600" b="1" i="0" u="none" strike="noStrike" cap="none">
                <a:solidFill>
                  <a:srgbClr val="1C2B33"/>
                </a:solidFill>
                <a:latin typeface="Arial"/>
                <a:ea typeface="Arial"/>
                <a:cs typeface="Arial"/>
                <a:sym typeface="Arial"/>
              </a:rPr>
              <a:t>2</a:t>
            </a:r>
            <a:endParaRPr sz="1400" b="0" i="0" u="none" strike="noStrike" cap="none">
              <a:solidFill>
                <a:srgbClr val="1C2B33"/>
              </a:solidFill>
              <a:latin typeface="Arial"/>
              <a:ea typeface="Arial"/>
              <a:cs typeface="Arial"/>
              <a:sym typeface="Arial"/>
            </a:endParaRPr>
          </a:p>
        </p:txBody>
      </p:sp>
      <p:sp>
        <p:nvSpPr>
          <p:cNvPr id="3919" name="Google Shape;3919;p4"/>
          <p:cNvSpPr/>
          <p:nvPr/>
        </p:nvSpPr>
        <p:spPr>
          <a:xfrm>
            <a:off x="16560707" y="6767655"/>
            <a:ext cx="1011300" cy="60300"/>
          </a:xfrm>
          <a:prstGeom prst="rect">
            <a:avLst/>
          </a:prstGeom>
          <a:gradFill>
            <a:gsLst>
              <a:gs pos="0">
                <a:srgbClr val="0082FB"/>
              </a:gs>
              <a:gs pos="100000">
                <a:srgbClr val="0064E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0" name="Google Shape;3920;p4"/>
          <p:cNvSpPr txBox="1">
            <a:spLocks noGrp="1"/>
          </p:cNvSpPr>
          <p:nvPr>
            <p:ph type="title"/>
          </p:nvPr>
        </p:nvSpPr>
        <p:spPr>
          <a:xfrm>
            <a:off x="10347150" y="6608075"/>
            <a:ext cx="5783700" cy="2490600"/>
          </a:xfrm>
          <a:prstGeom prst="rect">
            <a:avLst/>
          </a:prstGeom>
          <a:noFill/>
          <a:ln>
            <a:noFill/>
          </a:ln>
        </p:spPr>
        <p:txBody>
          <a:bodyPr spcFirstLastPara="1" wrap="square" lIns="0" tIns="0" rIns="0" bIns="0" anchor="t" anchorCtr="0">
            <a:noAutofit/>
          </a:bodyPr>
          <a:lstStyle/>
          <a:p>
            <a:pPr marL="0" lvl="0" indent="0" algn="r" rtl="1">
              <a:lnSpc>
                <a:spcPct val="120000"/>
              </a:lnSpc>
              <a:spcBef>
                <a:spcPts val="6000"/>
              </a:spcBef>
              <a:spcAft>
                <a:spcPts val="0"/>
              </a:spcAft>
              <a:buSzPts val="5600"/>
              <a:buNone/>
            </a:pPr>
            <a:endParaRPr sz="2800">
              <a:latin typeface="Noto Sans Arabic"/>
              <a:ea typeface="Noto Sans Arabic"/>
              <a:cs typeface="Noto Sans Arabic"/>
              <a:sym typeface="Noto Sans Arabic"/>
            </a:endParaRPr>
          </a:p>
          <a:p>
            <a:pPr marL="0" lvl="0" indent="0" algn="r" rtl="1">
              <a:lnSpc>
                <a:spcPct val="120000"/>
              </a:lnSpc>
              <a:spcBef>
                <a:spcPts val="6000"/>
              </a:spcBef>
              <a:spcAft>
                <a:spcPts val="6000"/>
              </a:spcAft>
              <a:buSzPts val="5600"/>
              <a:buNone/>
            </a:pPr>
            <a:r>
              <a:rPr lang="ar-AE" sz="2800">
                <a:latin typeface="Noto Sans Arabic"/>
                <a:ea typeface="Noto Sans Arabic"/>
                <a:cs typeface="Noto Sans Arabic"/>
                <a:sym typeface="Noto Sans Arabic"/>
              </a:rPr>
              <a:t>مساعدة أولياء الأمور ومقدمي الرعاية على حماية وتوجيه تجربة أبنائهم الرقمية.</a:t>
            </a:r>
            <a:endParaRPr sz="2800">
              <a:latin typeface="Noto Sans Arabic"/>
              <a:ea typeface="Noto Sans Arabic"/>
              <a:cs typeface="Noto Sans Arabic"/>
              <a:sym typeface="Noto Sans Arabic"/>
            </a:endParaRPr>
          </a:p>
        </p:txBody>
      </p:sp>
      <p:sp>
        <p:nvSpPr>
          <p:cNvPr id="3921" name="Google Shape;3921;p4"/>
          <p:cNvSpPr/>
          <p:nvPr/>
        </p:nvSpPr>
        <p:spPr>
          <a:xfrm>
            <a:off x="16662507" y="7684391"/>
            <a:ext cx="1011300" cy="979800"/>
          </a:xfrm>
          <a:prstGeom prst="rect">
            <a:avLst/>
          </a:prstGeom>
          <a:solidFill>
            <a:srgbClr val="F1F4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ar-AE" sz="3600" b="1">
                <a:solidFill>
                  <a:srgbClr val="1C2B33"/>
                </a:solidFill>
              </a:rPr>
              <a:t>3</a:t>
            </a:r>
            <a:endParaRPr sz="1400" b="0" i="0" u="none" strike="noStrike" cap="none">
              <a:solidFill>
                <a:srgbClr val="1C2B33"/>
              </a:solidFill>
              <a:latin typeface="Arial"/>
              <a:ea typeface="Arial"/>
              <a:cs typeface="Arial"/>
              <a:sym typeface="Arial"/>
            </a:endParaRPr>
          </a:p>
        </p:txBody>
      </p:sp>
      <p:sp>
        <p:nvSpPr>
          <p:cNvPr id="3922" name="Google Shape;3922;p4"/>
          <p:cNvSpPr/>
          <p:nvPr/>
        </p:nvSpPr>
        <p:spPr>
          <a:xfrm>
            <a:off x="16662507" y="8603905"/>
            <a:ext cx="1011300" cy="60300"/>
          </a:xfrm>
          <a:prstGeom prst="rect">
            <a:avLst/>
          </a:prstGeom>
          <a:gradFill>
            <a:gsLst>
              <a:gs pos="0">
                <a:srgbClr val="0082FB"/>
              </a:gs>
              <a:gs pos="100000">
                <a:srgbClr val="0064E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33"/>
        <p:cNvGrpSpPr/>
        <p:nvPr/>
      </p:nvGrpSpPr>
      <p:grpSpPr>
        <a:xfrm>
          <a:off x="0" y="0"/>
          <a:ext cx="0" cy="0"/>
          <a:chOff x="0" y="0"/>
          <a:chExt cx="0" cy="0"/>
        </a:xfrm>
      </p:grpSpPr>
      <p:sp>
        <p:nvSpPr>
          <p:cNvPr id="4734" name="Google Shape;4734;p36"/>
          <p:cNvSpPr/>
          <p:nvPr/>
        </p:nvSpPr>
        <p:spPr>
          <a:xfrm>
            <a:off x="5027300" y="3579300"/>
            <a:ext cx="8233800" cy="47550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5" name="Google Shape;4735;p36"/>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736" name="Google Shape;4736;p36"/>
          <p:cNvSpPr txBox="1"/>
          <p:nvPr/>
        </p:nvSpPr>
        <p:spPr>
          <a:xfrm>
            <a:off x="5399500" y="1949700"/>
            <a:ext cx="12172500" cy="20853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حظر افتراضي على تنزيل أو شراء تطبيقات غير متوافقة مع تصنيف التحالف الدولي للتصنيف العمري </a:t>
            </a:r>
            <a:r>
              <a:rPr lang="ar-AE" sz="3600" b="0" i="0" u="none" strike="noStrike" cap="none">
                <a:solidFill>
                  <a:schemeClr val="dk1"/>
                </a:solidFill>
                <a:latin typeface="Arial"/>
                <a:ea typeface="Arial"/>
                <a:cs typeface="Arial"/>
                <a:sym typeface="Arial"/>
              </a:rPr>
              <a:t>(IARC)</a:t>
            </a:r>
            <a:r>
              <a:rPr lang="ar-AE" sz="3600" b="0" i="0" u="none" strike="noStrike" cap="none">
                <a:solidFill>
                  <a:schemeClr val="dk1"/>
                </a:solidFill>
                <a:latin typeface="Noto Sans Arabic Medium"/>
                <a:ea typeface="Noto Sans Arabic Medium"/>
                <a:cs typeface="Noto Sans Arabic Medium"/>
                <a:sym typeface="Noto Sans Arabic Medium"/>
              </a:rPr>
              <a:t> في متجر </a:t>
            </a:r>
            <a:r>
              <a:rPr lang="ar-AE" sz="3600" b="0" i="0" u="none" strike="noStrike" cap="none">
                <a:solidFill>
                  <a:schemeClr val="dk1"/>
                </a:solidFill>
                <a:latin typeface="Arial"/>
                <a:ea typeface="Arial"/>
                <a:cs typeface="Arial"/>
                <a:sym typeface="Arial"/>
              </a:rPr>
              <a:t>Quest</a:t>
            </a:r>
            <a:endParaRPr sz="3600" b="0" i="0" u="none" strike="noStrike" cap="none">
              <a:solidFill>
                <a:schemeClr val="dk1"/>
              </a:solidFill>
              <a:latin typeface="Arial"/>
              <a:ea typeface="Arial"/>
              <a:cs typeface="Arial"/>
              <a:sym typeface="Arial"/>
            </a:endParaRPr>
          </a:p>
          <a:p>
            <a:pPr marL="0" marR="0" lvl="0" indent="0" algn="r" rtl="0">
              <a:lnSpc>
                <a:spcPct val="115000"/>
              </a:lnSpc>
              <a:spcBef>
                <a:spcPts val="2000"/>
              </a:spcBef>
              <a:spcAft>
                <a:spcPts val="2000"/>
              </a:spcAft>
              <a:buClr>
                <a:schemeClr val="accent5"/>
              </a:buClr>
              <a:buSzPts val="2200"/>
              <a:buFont typeface="Arial"/>
              <a:buNone/>
            </a:pP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737" name="Google Shape;4737;p36"/>
          <p:cNvPicPr preferRelativeResize="0"/>
          <p:nvPr/>
        </p:nvPicPr>
        <p:blipFill rotWithShape="1">
          <a:blip r:embed="rId3">
            <a:alphaModFix/>
          </a:blip>
          <a:srcRect l="6342" t="6334" r="7112" b="29489"/>
          <a:stretch/>
        </p:blipFill>
        <p:spPr>
          <a:xfrm>
            <a:off x="5294375" y="3890150"/>
            <a:ext cx="7699200" cy="4133400"/>
          </a:xfrm>
          <a:prstGeom prst="rect">
            <a:avLst/>
          </a:prstGeom>
          <a:noFill/>
          <a:ln>
            <a:noFill/>
          </a:ln>
        </p:spPr>
      </p:pic>
      <p:sp>
        <p:nvSpPr>
          <p:cNvPr id="4738" name="Google Shape;4738;p36"/>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50</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42"/>
        <p:cNvGrpSpPr/>
        <p:nvPr/>
      </p:nvGrpSpPr>
      <p:grpSpPr>
        <a:xfrm>
          <a:off x="0" y="0"/>
          <a:ext cx="0" cy="0"/>
          <a:chOff x="0" y="0"/>
          <a:chExt cx="0" cy="0"/>
        </a:xfrm>
      </p:grpSpPr>
      <p:sp>
        <p:nvSpPr>
          <p:cNvPr id="4743" name="Google Shape;4743;p37"/>
          <p:cNvSpPr/>
          <p:nvPr/>
        </p:nvSpPr>
        <p:spPr>
          <a:xfrm>
            <a:off x="783660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4" name="Google Shape;4744;p3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745" name="Google Shape;4745;p37"/>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إشراف الوالدين</a:t>
            </a: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746" name="Google Shape;4746;p37"/>
          <p:cNvPicPr preferRelativeResize="0"/>
          <p:nvPr/>
        </p:nvPicPr>
        <p:blipFill rotWithShape="1">
          <a:blip r:embed="rId3">
            <a:alphaModFix/>
          </a:blip>
          <a:srcRect l="893" r="884"/>
          <a:stretch/>
        </p:blipFill>
        <p:spPr>
          <a:xfrm>
            <a:off x="8042112" y="3107530"/>
            <a:ext cx="2203800" cy="4827000"/>
          </a:xfrm>
          <a:prstGeom prst="rect">
            <a:avLst/>
          </a:prstGeom>
          <a:noFill/>
          <a:ln>
            <a:noFill/>
          </a:ln>
        </p:spPr>
      </p:pic>
      <p:sp>
        <p:nvSpPr>
          <p:cNvPr id="4747" name="Google Shape;4747;p37"/>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51</a:t>
            </a:fld>
            <a:endParaRPr sz="1400" b="0" i="0" u="none" strike="noStrike" cap="none">
              <a:solidFill>
                <a:srgbClr val="1C2B33"/>
              </a:solidFill>
              <a:latin typeface="Arial"/>
              <a:ea typeface="Arial"/>
              <a:cs typeface="Arial"/>
              <a:sym typeface="Arial"/>
            </a:endParaRPr>
          </a:p>
        </p:txBody>
      </p:sp>
      <p:sp>
        <p:nvSpPr>
          <p:cNvPr id="4748" name="Google Shape;4748;p37"/>
          <p:cNvSpPr/>
          <p:nvPr/>
        </p:nvSpPr>
        <p:spPr>
          <a:xfrm>
            <a:off x="1087065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49" name="Google Shape;4749;p37"/>
          <p:cNvPicPr preferRelativeResize="0"/>
          <p:nvPr/>
        </p:nvPicPr>
        <p:blipFill rotWithShape="1">
          <a:blip r:embed="rId4">
            <a:alphaModFix/>
          </a:blip>
          <a:srcRect l="3362" t="305" r="2448" b="1143"/>
          <a:stretch/>
        </p:blipFill>
        <p:spPr>
          <a:xfrm>
            <a:off x="11076125" y="3107675"/>
            <a:ext cx="2203800" cy="4826700"/>
          </a:xfrm>
          <a:prstGeom prst="rect">
            <a:avLst/>
          </a:prstGeom>
          <a:noFill/>
          <a:ln>
            <a:noFill/>
          </a:ln>
        </p:spPr>
      </p:pic>
      <p:sp>
        <p:nvSpPr>
          <p:cNvPr id="4750" name="Google Shape;4750;p37"/>
          <p:cNvSpPr/>
          <p:nvPr/>
        </p:nvSpPr>
        <p:spPr>
          <a:xfrm>
            <a:off x="480255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51" name="Google Shape;4751;p37"/>
          <p:cNvPicPr preferRelativeResize="0"/>
          <p:nvPr/>
        </p:nvPicPr>
        <p:blipFill rotWithShape="1">
          <a:blip r:embed="rId5">
            <a:alphaModFix/>
          </a:blip>
          <a:srcRect l="563" r="573"/>
          <a:stretch/>
        </p:blipFill>
        <p:spPr>
          <a:xfrm>
            <a:off x="5008588" y="3103530"/>
            <a:ext cx="2203801" cy="483479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55"/>
        <p:cNvGrpSpPr/>
        <p:nvPr/>
      </p:nvGrpSpPr>
      <p:grpSpPr>
        <a:xfrm>
          <a:off x="0" y="0"/>
          <a:ext cx="0" cy="0"/>
          <a:chOff x="0" y="0"/>
          <a:chExt cx="0" cy="0"/>
        </a:xfrm>
      </p:grpSpPr>
      <p:sp>
        <p:nvSpPr>
          <p:cNvPr id="4756" name="Google Shape;4756;p38"/>
          <p:cNvSpPr/>
          <p:nvPr/>
        </p:nvSpPr>
        <p:spPr>
          <a:xfrm>
            <a:off x="1089000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7" name="Google Shape;4757;p38"/>
          <p:cNvSpPr/>
          <p:nvPr/>
        </p:nvSpPr>
        <p:spPr>
          <a:xfrm>
            <a:off x="7836538"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8" name="Google Shape;4758;p38"/>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759" name="Google Shape;4759;p38"/>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لوحة التحكُّم الخاصة بالوالدين</a:t>
            </a: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760" name="Google Shape;4760;p38"/>
          <p:cNvPicPr preferRelativeResize="0"/>
          <p:nvPr/>
        </p:nvPicPr>
        <p:blipFill rotWithShape="1">
          <a:blip r:embed="rId3">
            <a:alphaModFix/>
          </a:blip>
          <a:srcRect l="2901" t="360" r="2900" b="11353"/>
          <a:stretch/>
        </p:blipFill>
        <p:spPr>
          <a:xfrm>
            <a:off x="8010451" y="3039773"/>
            <a:ext cx="2267100" cy="4971900"/>
          </a:xfrm>
          <a:prstGeom prst="rect">
            <a:avLst/>
          </a:prstGeom>
          <a:noFill/>
          <a:ln>
            <a:noFill/>
          </a:ln>
        </p:spPr>
      </p:pic>
      <p:grpSp>
        <p:nvGrpSpPr>
          <p:cNvPr id="4761" name="Google Shape;4761;p38"/>
          <p:cNvGrpSpPr/>
          <p:nvPr/>
        </p:nvGrpSpPr>
        <p:grpSpPr>
          <a:xfrm>
            <a:off x="11063835" y="3039799"/>
            <a:ext cx="2267093" cy="4971703"/>
            <a:chOff x="4883732" y="2879436"/>
            <a:chExt cx="2413342" cy="5292424"/>
          </a:xfrm>
        </p:grpSpPr>
        <p:pic>
          <p:nvPicPr>
            <p:cNvPr id="4762" name="Google Shape;4762;p38"/>
            <p:cNvPicPr preferRelativeResize="0"/>
            <p:nvPr/>
          </p:nvPicPr>
          <p:blipFill rotWithShape="1">
            <a:blip r:embed="rId3">
              <a:alphaModFix/>
            </a:blip>
            <a:srcRect l="2901" t="360" r="2900" b="11353"/>
            <a:stretch/>
          </p:blipFill>
          <p:spPr>
            <a:xfrm>
              <a:off x="4883733" y="2879436"/>
              <a:ext cx="2413341" cy="5292424"/>
            </a:xfrm>
            <a:prstGeom prst="rect">
              <a:avLst/>
            </a:prstGeom>
            <a:noFill/>
            <a:ln>
              <a:noFill/>
            </a:ln>
          </p:spPr>
        </p:pic>
        <p:pic>
          <p:nvPicPr>
            <p:cNvPr id="4763" name="Google Shape;4763;p38"/>
            <p:cNvPicPr preferRelativeResize="0"/>
            <p:nvPr/>
          </p:nvPicPr>
          <p:blipFill rotWithShape="1">
            <a:blip r:embed="rId4">
              <a:alphaModFix/>
            </a:blip>
            <a:srcRect t="6261"/>
            <a:stretch/>
          </p:blipFill>
          <p:spPr>
            <a:xfrm>
              <a:off x="4883732" y="3183766"/>
              <a:ext cx="2413341" cy="4988094"/>
            </a:xfrm>
            <a:prstGeom prst="roundRect">
              <a:avLst>
                <a:gd name="adj" fmla="val 9084"/>
              </a:avLst>
            </a:prstGeom>
            <a:noFill/>
            <a:ln>
              <a:noFill/>
            </a:ln>
          </p:spPr>
        </p:pic>
      </p:grpSp>
      <p:sp>
        <p:nvSpPr>
          <p:cNvPr id="4764" name="Google Shape;4764;p38"/>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52</a:t>
            </a:fld>
            <a:endParaRPr sz="1400" b="0" i="0" u="none" strike="noStrike" cap="none">
              <a:solidFill>
                <a:srgbClr val="1C2B33"/>
              </a:solidFill>
              <a:latin typeface="Arial"/>
              <a:ea typeface="Arial"/>
              <a:cs typeface="Arial"/>
              <a:sym typeface="Arial"/>
            </a:endParaRPr>
          </a:p>
        </p:txBody>
      </p:sp>
      <p:sp>
        <p:nvSpPr>
          <p:cNvPr id="4765" name="Google Shape;4765;p38"/>
          <p:cNvSpPr/>
          <p:nvPr/>
        </p:nvSpPr>
        <p:spPr>
          <a:xfrm>
            <a:off x="1394345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66" name="Google Shape;4766;p38"/>
          <p:cNvPicPr preferRelativeResize="0"/>
          <p:nvPr/>
        </p:nvPicPr>
        <p:blipFill rotWithShape="1">
          <a:blip r:embed="rId5">
            <a:alphaModFix/>
          </a:blip>
          <a:srcRect l="3112" t="605" r="5328" b="1738"/>
          <a:stretch/>
        </p:blipFill>
        <p:spPr>
          <a:xfrm>
            <a:off x="14117000" y="3042675"/>
            <a:ext cx="2267100" cy="4966201"/>
          </a:xfrm>
          <a:prstGeom prst="rect">
            <a:avLst/>
          </a:prstGeom>
          <a:noFill/>
          <a:ln>
            <a:noFill/>
          </a:ln>
        </p:spPr>
      </p:pic>
      <p:sp>
        <p:nvSpPr>
          <p:cNvPr id="4767" name="Google Shape;4767;p38"/>
          <p:cNvSpPr/>
          <p:nvPr/>
        </p:nvSpPr>
        <p:spPr>
          <a:xfrm>
            <a:off x="1729438"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68" name="Google Shape;4768;p38"/>
          <p:cNvPicPr preferRelativeResize="0"/>
          <p:nvPr/>
        </p:nvPicPr>
        <p:blipFill rotWithShape="1">
          <a:blip r:embed="rId6">
            <a:alphaModFix/>
          </a:blip>
          <a:srcRect l="2889" r="5375" b="1999"/>
          <a:stretch/>
        </p:blipFill>
        <p:spPr>
          <a:xfrm>
            <a:off x="1903738" y="3042672"/>
            <a:ext cx="2267100" cy="4966200"/>
          </a:xfrm>
          <a:prstGeom prst="rect">
            <a:avLst/>
          </a:prstGeom>
          <a:noFill/>
          <a:ln>
            <a:noFill/>
          </a:ln>
        </p:spPr>
      </p:pic>
      <p:sp>
        <p:nvSpPr>
          <p:cNvPr id="4769" name="Google Shape;4769;p38"/>
          <p:cNvSpPr/>
          <p:nvPr/>
        </p:nvSpPr>
        <p:spPr>
          <a:xfrm>
            <a:off x="4782988"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70" name="Google Shape;4770;p38"/>
          <p:cNvPicPr preferRelativeResize="0"/>
          <p:nvPr/>
        </p:nvPicPr>
        <p:blipFill rotWithShape="1">
          <a:blip r:embed="rId7">
            <a:alphaModFix/>
          </a:blip>
          <a:srcRect l="1931" t="638" r="5200" b="1168"/>
          <a:stretch/>
        </p:blipFill>
        <p:spPr>
          <a:xfrm>
            <a:off x="4956713" y="3042672"/>
            <a:ext cx="2267100" cy="49661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74"/>
        <p:cNvGrpSpPr/>
        <p:nvPr/>
      </p:nvGrpSpPr>
      <p:grpSpPr>
        <a:xfrm>
          <a:off x="0" y="0"/>
          <a:ext cx="0" cy="0"/>
          <a:chOff x="0" y="0"/>
          <a:chExt cx="0" cy="0"/>
        </a:xfrm>
      </p:grpSpPr>
      <p:sp>
        <p:nvSpPr>
          <p:cNvPr id="4775" name="Google Shape;4775;p39"/>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776" name="Google Shape;4776;p39"/>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إخطارات وتصريحات بالشراء</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777" name="Google Shape;4777;p39"/>
          <p:cNvSpPr/>
          <p:nvPr/>
        </p:nvSpPr>
        <p:spPr>
          <a:xfrm>
            <a:off x="5619000" y="3611241"/>
            <a:ext cx="7050000" cy="12868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78" name="Google Shape;4778;p39"/>
          <p:cNvPicPr preferRelativeResize="0"/>
          <p:nvPr/>
        </p:nvPicPr>
        <p:blipFill rotWithShape="1">
          <a:blip r:embed="rId3">
            <a:alphaModFix/>
          </a:blip>
          <a:srcRect b="92891"/>
          <a:stretch/>
        </p:blipFill>
        <p:spPr>
          <a:xfrm>
            <a:off x="6057900" y="7480883"/>
            <a:ext cx="6172200" cy="5515200"/>
          </a:xfrm>
          <a:prstGeom prst="rect">
            <a:avLst/>
          </a:prstGeom>
          <a:noFill/>
          <a:ln>
            <a:noFill/>
          </a:ln>
        </p:spPr>
      </p:pic>
      <p:pic>
        <p:nvPicPr>
          <p:cNvPr id="4779" name="Google Shape;4779;p39"/>
          <p:cNvPicPr preferRelativeResize="0"/>
          <p:nvPr/>
        </p:nvPicPr>
        <p:blipFill rotWithShape="1">
          <a:blip r:embed="rId3">
            <a:alphaModFix/>
          </a:blip>
          <a:srcRect/>
          <a:stretch/>
        </p:blipFill>
        <p:spPr>
          <a:xfrm>
            <a:off x="6058035" y="4306571"/>
            <a:ext cx="6172200" cy="3317100"/>
          </a:xfrm>
          <a:prstGeom prst="rect">
            <a:avLst/>
          </a:prstGeom>
          <a:noFill/>
          <a:ln>
            <a:noFill/>
          </a:ln>
        </p:spPr>
      </p:pic>
      <p:sp>
        <p:nvSpPr>
          <p:cNvPr id="4780" name="Google Shape;4780;p39"/>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53</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84"/>
        <p:cNvGrpSpPr/>
        <p:nvPr/>
      </p:nvGrpSpPr>
      <p:grpSpPr>
        <a:xfrm>
          <a:off x="0" y="0"/>
          <a:ext cx="0" cy="0"/>
          <a:chOff x="0" y="0"/>
          <a:chExt cx="0" cy="0"/>
        </a:xfrm>
      </p:grpSpPr>
      <p:sp>
        <p:nvSpPr>
          <p:cNvPr id="4785" name="Google Shape;4785;p40"/>
          <p:cNvSpPr/>
          <p:nvPr/>
        </p:nvSpPr>
        <p:spPr>
          <a:xfrm>
            <a:off x="2103500" y="1363050"/>
            <a:ext cx="3928500" cy="7533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6" name="Google Shape;4786;p40"/>
          <p:cNvSpPr/>
          <p:nvPr/>
        </p:nvSpPr>
        <p:spPr>
          <a:xfrm>
            <a:off x="6633099" y="1390050"/>
            <a:ext cx="3928500" cy="7533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7" name="Google Shape;4787;p40"/>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p:txBody>
      </p:sp>
      <p:sp>
        <p:nvSpPr>
          <p:cNvPr id="4788" name="Google Shape;4788;p40"/>
          <p:cNvSpPr txBox="1"/>
          <p:nvPr/>
        </p:nvSpPr>
        <p:spPr>
          <a:xfrm>
            <a:off x="11136400" y="4516800"/>
            <a:ext cx="6435600" cy="11913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لوحة التحكّم الخاصة بالمراهقين </a:t>
            </a:r>
            <a:br>
              <a:rPr lang="ar-AE" sz="3600" b="0" i="0" u="none" strike="noStrike" cap="none">
                <a:solidFill>
                  <a:schemeClr val="dk1"/>
                </a:solidFill>
                <a:latin typeface="Noto Sans Arabic Medium"/>
                <a:ea typeface="Noto Sans Arabic Medium"/>
                <a:cs typeface="Noto Sans Arabic Medium"/>
                <a:sym typeface="Noto Sans Arabic Medium"/>
              </a:rPr>
            </a:br>
            <a:r>
              <a:rPr lang="ar-AE" sz="3600" b="0" i="0" u="none" strike="noStrike" cap="none">
                <a:solidFill>
                  <a:schemeClr val="dk1"/>
                </a:solidFill>
                <a:latin typeface="Arial"/>
                <a:ea typeface="Arial"/>
                <a:cs typeface="Arial"/>
                <a:sym typeface="Arial"/>
              </a:rPr>
              <a:t>(</a:t>
            </a:r>
            <a:r>
              <a:rPr lang="ar-AE" sz="3600" b="0" i="0" u="none" strike="noStrike" cap="none">
                <a:solidFill>
                  <a:schemeClr val="dk1"/>
                </a:solidFill>
                <a:latin typeface="Noto Sans Arabic Medium"/>
                <a:ea typeface="Noto Sans Arabic Medium"/>
                <a:cs typeface="Noto Sans Arabic Medium"/>
                <a:sym typeface="Noto Sans Arabic Medium"/>
              </a:rPr>
              <a:t>وضع القراءة فقط</a:t>
            </a:r>
            <a:r>
              <a:rPr lang="ar-AE" sz="3600" b="0" i="0" u="none" strike="noStrike" cap="none">
                <a:solidFill>
                  <a:schemeClr val="dk1"/>
                </a:solidFill>
                <a:latin typeface="Arial"/>
                <a:ea typeface="Arial"/>
                <a:cs typeface="Arial"/>
                <a:sym typeface="Arial"/>
              </a:rPr>
              <a:t>)</a:t>
            </a:r>
            <a:endParaRPr sz="3600" b="0" i="0" u="none" strike="noStrike" cap="none">
              <a:solidFill>
                <a:schemeClr val="dk1"/>
              </a:solidFill>
              <a:latin typeface="Arial"/>
              <a:ea typeface="Arial"/>
              <a:cs typeface="Arial"/>
              <a:sym typeface="Arial"/>
            </a:endParaRPr>
          </a:p>
        </p:txBody>
      </p:sp>
      <p:pic>
        <p:nvPicPr>
          <p:cNvPr id="4789" name="Google Shape;4789;p40"/>
          <p:cNvPicPr preferRelativeResize="0"/>
          <p:nvPr/>
        </p:nvPicPr>
        <p:blipFill rotWithShape="1">
          <a:blip r:embed="rId3">
            <a:alphaModFix/>
          </a:blip>
          <a:srcRect l="4177" t="32315" r="5389" b="4183"/>
          <a:stretch/>
        </p:blipFill>
        <p:spPr>
          <a:xfrm>
            <a:off x="6852500" y="1760849"/>
            <a:ext cx="3489300" cy="6703199"/>
          </a:xfrm>
          <a:prstGeom prst="rect">
            <a:avLst/>
          </a:prstGeom>
          <a:noFill/>
          <a:ln>
            <a:noFill/>
          </a:ln>
        </p:spPr>
      </p:pic>
      <p:pic>
        <p:nvPicPr>
          <p:cNvPr id="4790" name="Google Shape;4790;p40"/>
          <p:cNvPicPr preferRelativeResize="0"/>
          <p:nvPr/>
        </p:nvPicPr>
        <p:blipFill rotWithShape="1">
          <a:blip r:embed="rId3">
            <a:alphaModFix/>
          </a:blip>
          <a:srcRect l="4177" t="928" r="5389" b="94205"/>
          <a:stretch/>
        </p:blipFill>
        <p:spPr>
          <a:xfrm>
            <a:off x="6852500" y="1760847"/>
            <a:ext cx="3489300" cy="513600"/>
          </a:xfrm>
          <a:prstGeom prst="roundRect">
            <a:avLst>
              <a:gd name="adj" fmla="val 48400"/>
            </a:avLst>
          </a:prstGeom>
          <a:noFill/>
          <a:ln>
            <a:noFill/>
          </a:ln>
        </p:spPr>
      </p:pic>
      <p:pic>
        <p:nvPicPr>
          <p:cNvPr id="4791" name="Google Shape;4791;p40"/>
          <p:cNvPicPr preferRelativeResize="0"/>
          <p:nvPr/>
        </p:nvPicPr>
        <p:blipFill rotWithShape="1">
          <a:blip r:embed="rId3">
            <a:alphaModFix/>
          </a:blip>
          <a:srcRect l="4177" t="896" r="5389" b="37635"/>
          <a:stretch/>
        </p:blipFill>
        <p:spPr>
          <a:xfrm>
            <a:off x="2322875" y="1760800"/>
            <a:ext cx="3489300" cy="6703499"/>
          </a:xfrm>
          <a:prstGeom prst="rect">
            <a:avLst/>
          </a:prstGeom>
          <a:noFill/>
          <a:ln>
            <a:noFill/>
          </a:ln>
        </p:spPr>
      </p:pic>
      <p:sp>
        <p:nvSpPr>
          <p:cNvPr id="4792" name="Google Shape;4792;p40"/>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54</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96"/>
        <p:cNvGrpSpPr/>
        <p:nvPr/>
      </p:nvGrpSpPr>
      <p:grpSpPr>
        <a:xfrm>
          <a:off x="0" y="0"/>
          <a:ext cx="0" cy="0"/>
          <a:chOff x="0" y="0"/>
          <a:chExt cx="0" cy="0"/>
        </a:xfrm>
      </p:grpSpPr>
      <p:sp>
        <p:nvSpPr>
          <p:cNvPr id="4797" name="Google Shape;4797;p41"/>
          <p:cNvSpPr/>
          <p:nvPr/>
        </p:nvSpPr>
        <p:spPr>
          <a:xfrm>
            <a:off x="6553750" y="3399750"/>
            <a:ext cx="5292600" cy="34875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8" name="Google Shape;4798;p41"/>
          <p:cNvSpPr/>
          <p:nvPr/>
        </p:nvSpPr>
        <p:spPr>
          <a:xfrm>
            <a:off x="700100" y="3367800"/>
            <a:ext cx="5292600" cy="34875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9" name="Google Shape;4799;p41"/>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800" name="Google Shape;4800;p41"/>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قيود على الإعلانات وأدوات تحكُّم للمراهقين</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801" name="Google Shape;4801;p41"/>
          <p:cNvSpPr/>
          <p:nvPr/>
        </p:nvSpPr>
        <p:spPr>
          <a:xfrm>
            <a:off x="1072550" y="7336575"/>
            <a:ext cx="4547700" cy="549600"/>
          </a:xfrm>
          <a:prstGeom prst="rect">
            <a:avLst/>
          </a:prstGeom>
          <a:solidFill>
            <a:schemeClr val="accent3"/>
          </a:solidFill>
          <a:ln>
            <a:noFill/>
          </a:ln>
        </p:spPr>
        <p:txBody>
          <a:bodyPr spcFirstLastPara="1" wrap="square" lIns="91400" tIns="0" rIns="91400" bIns="0" anchor="t" anchorCtr="0">
            <a:noAutofit/>
          </a:bodyPr>
          <a:lstStyle/>
          <a:p>
            <a:pPr marL="0" marR="0" lvl="0" indent="0" algn="ctr" rtl="1">
              <a:lnSpc>
                <a:spcPct val="100000"/>
              </a:lnSpc>
              <a:spcBef>
                <a:spcPts val="0"/>
              </a:spcBef>
              <a:spcAft>
                <a:spcPts val="0"/>
              </a:spcAft>
              <a:buClr>
                <a:srgbClr val="000000"/>
              </a:buClr>
              <a:buSzPts val="1600"/>
              <a:buFont typeface="Arial"/>
              <a:buNone/>
            </a:pPr>
            <a:r>
              <a:rPr lang="ar-AE" sz="1600" b="1" i="0" u="none" strike="noStrike" cap="none">
                <a:solidFill>
                  <a:schemeClr val="dk1"/>
                </a:solidFill>
                <a:latin typeface="Noto Sans Arabic"/>
                <a:ea typeface="Noto Sans Arabic"/>
                <a:cs typeface="Noto Sans Arabic"/>
                <a:sym typeface="Noto Sans Arabic"/>
              </a:rPr>
              <a:t>إخفاء بعض الإعلانات والإبلاغ عنها وتقليل رؤيتها</a:t>
            </a:r>
            <a:endParaRPr sz="1600" b="1" i="0" u="none" strike="noStrike" cap="none">
              <a:solidFill>
                <a:schemeClr val="dk1"/>
              </a:solidFill>
              <a:latin typeface="Noto Sans Arabic"/>
              <a:ea typeface="Noto Sans Arabic"/>
              <a:cs typeface="Noto Sans Arabic"/>
              <a:sym typeface="Noto Sans Arabic"/>
            </a:endParaRPr>
          </a:p>
        </p:txBody>
      </p:sp>
      <p:sp>
        <p:nvSpPr>
          <p:cNvPr id="4802" name="Google Shape;4802;p41"/>
          <p:cNvSpPr/>
          <p:nvPr/>
        </p:nvSpPr>
        <p:spPr>
          <a:xfrm>
            <a:off x="6553550" y="7336575"/>
            <a:ext cx="5292600" cy="769800"/>
          </a:xfrm>
          <a:prstGeom prst="rect">
            <a:avLst/>
          </a:prstGeom>
          <a:solidFill>
            <a:schemeClr val="accent3"/>
          </a:solidFill>
          <a:ln>
            <a:noFill/>
          </a:ln>
        </p:spPr>
        <p:txBody>
          <a:bodyPr spcFirstLastPara="1" wrap="square" lIns="91400" tIns="0" rIns="91400" bIns="0" anchor="t" anchorCtr="0">
            <a:noAutofit/>
          </a:bodyPr>
          <a:lstStyle/>
          <a:p>
            <a:pPr marL="0" marR="0" lvl="0" indent="0" algn="ctr" rtl="1">
              <a:lnSpc>
                <a:spcPct val="100000"/>
              </a:lnSpc>
              <a:spcBef>
                <a:spcPts val="0"/>
              </a:spcBef>
              <a:spcAft>
                <a:spcPts val="0"/>
              </a:spcAft>
              <a:buClr>
                <a:srgbClr val="000000"/>
              </a:buClr>
              <a:buSzPts val="1600"/>
              <a:buFont typeface="Arial"/>
              <a:buNone/>
            </a:pPr>
            <a:r>
              <a:rPr lang="ar-AE" sz="1600" b="1" i="0" u="none" strike="noStrike" cap="none">
                <a:solidFill>
                  <a:schemeClr val="dk1"/>
                </a:solidFill>
                <a:latin typeface="Noto Sans Arabic"/>
                <a:ea typeface="Noto Sans Arabic"/>
                <a:cs typeface="Noto Sans Arabic"/>
                <a:sym typeface="Noto Sans Arabic"/>
              </a:rPr>
              <a:t>استهداف حسب العمر، والجنس، والموقع الجغرافي فقط</a:t>
            </a:r>
            <a:endParaRPr sz="1400" b="0" i="0" u="none" strike="noStrike" cap="none">
              <a:solidFill>
                <a:srgbClr val="000000"/>
              </a:solidFill>
              <a:latin typeface="Noto Sans Arabic"/>
              <a:ea typeface="Noto Sans Arabic"/>
              <a:cs typeface="Noto Sans Arabic"/>
              <a:sym typeface="Noto Sans Arabic"/>
            </a:endParaRPr>
          </a:p>
          <a:p>
            <a:pPr marL="0" marR="0" lvl="0" indent="0" algn="ctr" rtl="1">
              <a:lnSpc>
                <a:spcPct val="100000"/>
              </a:lnSpc>
              <a:spcBef>
                <a:spcPts val="0"/>
              </a:spcBef>
              <a:spcAft>
                <a:spcPts val="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منع الاستهداف المبني على أساس الاهتمامات</a:t>
            </a:r>
            <a:endParaRPr sz="1600" b="0" i="0" u="none" strike="noStrike" cap="none">
              <a:solidFill>
                <a:schemeClr val="dk1"/>
              </a:solidFill>
              <a:latin typeface="Noto Sans Arabic"/>
              <a:ea typeface="Noto Sans Arabic"/>
              <a:cs typeface="Noto Sans Arabic"/>
              <a:sym typeface="Noto Sans Arabic"/>
            </a:endParaRPr>
          </a:p>
        </p:txBody>
      </p:sp>
      <p:grpSp>
        <p:nvGrpSpPr>
          <p:cNvPr id="4803" name="Google Shape;4803;p41"/>
          <p:cNvGrpSpPr/>
          <p:nvPr/>
        </p:nvGrpSpPr>
        <p:grpSpPr>
          <a:xfrm>
            <a:off x="866397" y="3625684"/>
            <a:ext cx="4930346" cy="3068236"/>
            <a:chOff x="6202100" y="2564092"/>
            <a:chExt cx="2465173" cy="1534118"/>
          </a:xfrm>
        </p:grpSpPr>
        <p:grpSp>
          <p:nvGrpSpPr>
            <p:cNvPr id="4804" name="Google Shape;4804;p41"/>
            <p:cNvGrpSpPr/>
            <p:nvPr/>
          </p:nvGrpSpPr>
          <p:grpSpPr>
            <a:xfrm>
              <a:off x="6214813" y="2564092"/>
              <a:ext cx="2452460" cy="1204691"/>
              <a:chOff x="-701135" y="2201283"/>
              <a:chExt cx="15138641" cy="7386209"/>
            </a:xfrm>
          </p:grpSpPr>
          <p:pic>
            <p:nvPicPr>
              <p:cNvPr id="4805" name="Google Shape;4805;p41"/>
              <p:cNvPicPr preferRelativeResize="0"/>
              <p:nvPr/>
            </p:nvPicPr>
            <p:blipFill rotWithShape="1">
              <a:blip r:embed="rId3">
                <a:alphaModFix/>
              </a:blip>
              <a:srcRect l="-18" r="7996"/>
              <a:stretch/>
            </p:blipFill>
            <p:spPr>
              <a:xfrm>
                <a:off x="-701135" y="2228105"/>
                <a:ext cx="15138637" cy="7359387"/>
              </a:xfrm>
              <a:prstGeom prst="rect">
                <a:avLst/>
              </a:prstGeom>
              <a:noFill/>
              <a:ln>
                <a:noFill/>
              </a:ln>
            </p:spPr>
          </p:pic>
          <p:pic>
            <p:nvPicPr>
              <p:cNvPr id="4806" name="Google Shape;4806;p41"/>
              <p:cNvPicPr preferRelativeResize="0"/>
              <p:nvPr/>
            </p:nvPicPr>
            <p:blipFill rotWithShape="1">
              <a:blip r:embed="rId4">
                <a:alphaModFix/>
              </a:blip>
              <a:srcRect/>
              <a:stretch/>
            </p:blipFill>
            <p:spPr>
              <a:xfrm>
                <a:off x="12263303" y="6181381"/>
                <a:ext cx="2174177" cy="1235105"/>
              </a:xfrm>
              <a:prstGeom prst="rect">
                <a:avLst/>
              </a:prstGeom>
              <a:noFill/>
              <a:ln>
                <a:noFill/>
              </a:ln>
            </p:spPr>
          </p:pic>
          <p:pic>
            <p:nvPicPr>
              <p:cNvPr id="4807" name="Google Shape;4807;p41"/>
              <p:cNvPicPr preferRelativeResize="0"/>
              <p:nvPr/>
            </p:nvPicPr>
            <p:blipFill rotWithShape="1">
              <a:blip r:embed="rId4">
                <a:alphaModFix/>
              </a:blip>
              <a:srcRect/>
              <a:stretch/>
            </p:blipFill>
            <p:spPr>
              <a:xfrm>
                <a:off x="12646820" y="2201283"/>
                <a:ext cx="1790686" cy="697840"/>
              </a:xfrm>
              <a:prstGeom prst="rect">
                <a:avLst/>
              </a:prstGeom>
              <a:noFill/>
              <a:ln>
                <a:noFill/>
              </a:ln>
            </p:spPr>
          </p:pic>
        </p:grpSp>
        <p:pic>
          <p:nvPicPr>
            <p:cNvPr id="4808" name="Google Shape;4808;p41"/>
            <p:cNvPicPr preferRelativeResize="0"/>
            <p:nvPr/>
          </p:nvPicPr>
          <p:blipFill rotWithShape="1">
            <a:blip r:embed="rId5">
              <a:alphaModFix/>
            </a:blip>
            <a:srcRect l="-1825" t="1418" r="13196" b="71302"/>
            <a:stretch/>
          </p:blipFill>
          <p:spPr>
            <a:xfrm>
              <a:off x="6932850" y="3768574"/>
              <a:ext cx="1718344" cy="307031"/>
            </a:xfrm>
            <a:prstGeom prst="rect">
              <a:avLst/>
            </a:prstGeom>
            <a:noFill/>
            <a:ln>
              <a:noFill/>
            </a:ln>
          </p:spPr>
        </p:pic>
        <p:pic>
          <p:nvPicPr>
            <p:cNvPr id="4809" name="Google Shape;4809;p41"/>
            <p:cNvPicPr preferRelativeResize="0"/>
            <p:nvPr/>
          </p:nvPicPr>
          <p:blipFill rotWithShape="1">
            <a:blip r:embed="rId6">
              <a:alphaModFix/>
            </a:blip>
            <a:srcRect b="3688"/>
            <a:stretch/>
          </p:blipFill>
          <p:spPr>
            <a:xfrm>
              <a:off x="6206950" y="2660696"/>
              <a:ext cx="766566" cy="1057571"/>
            </a:xfrm>
            <a:prstGeom prst="rect">
              <a:avLst/>
            </a:prstGeom>
            <a:noFill/>
            <a:ln>
              <a:noFill/>
            </a:ln>
          </p:spPr>
        </p:pic>
        <p:pic>
          <p:nvPicPr>
            <p:cNvPr id="4810" name="Google Shape;4810;p41"/>
            <p:cNvPicPr preferRelativeResize="0"/>
            <p:nvPr/>
          </p:nvPicPr>
          <p:blipFill rotWithShape="1">
            <a:blip r:embed="rId4">
              <a:alphaModFix/>
            </a:blip>
            <a:srcRect/>
            <a:stretch/>
          </p:blipFill>
          <p:spPr>
            <a:xfrm>
              <a:off x="6202100" y="3366060"/>
              <a:ext cx="785975" cy="732150"/>
            </a:xfrm>
            <a:prstGeom prst="rect">
              <a:avLst/>
            </a:prstGeom>
            <a:noFill/>
            <a:ln>
              <a:noFill/>
            </a:ln>
          </p:spPr>
        </p:pic>
        <p:pic>
          <p:nvPicPr>
            <p:cNvPr id="4811" name="Google Shape;4811;p41"/>
            <p:cNvPicPr preferRelativeResize="0"/>
            <p:nvPr/>
          </p:nvPicPr>
          <p:blipFill rotWithShape="1">
            <a:blip r:embed="rId4">
              <a:alphaModFix/>
            </a:blip>
            <a:srcRect/>
            <a:stretch/>
          </p:blipFill>
          <p:spPr>
            <a:xfrm>
              <a:off x="6943175" y="2642525"/>
              <a:ext cx="44900" cy="1455675"/>
            </a:xfrm>
            <a:prstGeom prst="rect">
              <a:avLst/>
            </a:prstGeom>
            <a:noFill/>
            <a:ln>
              <a:noFill/>
            </a:ln>
          </p:spPr>
        </p:pic>
      </p:grpSp>
      <p:sp>
        <p:nvSpPr>
          <p:cNvPr id="4812" name="Google Shape;4812;p41"/>
          <p:cNvSpPr/>
          <p:nvPr/>
        </p:nvSpPr>
        <p:spPr>
          <a:xfrm>
            <a:off x="866250" y="3592850"/>
            <a:ext cx="4963800" cy="3100200"/>
          </a:xfrm>
          <a:prstGeom prst="rect">
            <a:avLst/>
          </a:prstGeom>
          <a:noFill/>
          <a:ln w="9525" cap="flat"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813" name="Google Shape;4813;p41"/>
          <p:cNvPicPr preferRelativeResize="0"/>
          <p:nvPr/>
        </p:nvPicPr>
        <p:blipFill rotWithShape="1">
          <a:blip r:embed="rId7">
            <a:alphaModFix/>
          </a:blip>
          <a:srcRect r="69" b="75300"/>
          <a:stretch/>
        </p:blipFill>
        <p:spPr>
          <a:xfrm>
            <a:off x="6719849" y="3593050"/>
            <a:ext cx="4960201" cy="3099853"/>
          </a:xfrm>
          <a:prstGeom prst="rect">
            <a:avLst/>
          </a:prstGeom>
          <a:noFill/>
          <a:ln>
            <a:noFill/>
          </a:ln>
        </p:spPr>
      </p:pic>
      <p:sp>
        <p:nvSpPr>
          <p:cNvPr id="4814" name="Google Shape;4814;p41"/>
          <p:cNvSpPr/>
          <p:nvPr/>
        </p:nvSpPr>
        <p:spPr>
          <a:xfrm>
            <a:off x="6718175" y="3592850"/>
            <a:ext cx="4963800" cy="3100200"/>
          </a:xfrm>
          <a:prstGeom prst="rect">
            <a:avLst/>
          </a:prstGeom>
          <a:noFill/>
          <a:ln w="9525" cap="flat"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815" name="Google Shape;4815;p41"/>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55</a:t>
            </a:fld>
            <a:endParaRPr sz="1400" b="0" i="0" u="none" strike="noStrike" cap="none">
              <a:solidFill>
                <a:srgbClr val="1C2B33"/>
              </a:solidFill>
              <a:latin typeface="Arial"/>
              <a:ea typeface="Arial"/>
              <a:cs typeface="Arial"/>
              <a:sym typeface="Arial"/>
            </a:endParaRPr>
          </a:p>
        </p:txBody>
      </p:sp>
      <p:sp>
        <p:nvSpPr>
          <p:cNvPr id="4816" name="Google Shape;4816;p41"/>
          <p:cNvSpPr/>
          <p:nvPr/>
        </p:nvSpPr>
        <p:spPr>
          <a:xfrm>
            <a:off x="12367800" y="3399750"/>
            <a:ext cx="5292600" cy="34875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7" name="Google Shape;4817;p41"/>
          <p:cNvSpPr/>
          <p:nvPr/>
        </p:nvSpPr>
        <p:spPr>
          <a:xfrm>
            <a:off x="12740300" y="7336575"/>
            <a:ext cx="4547700" cy="549600"/>
          </a:xfrm>
          <a:prstGeom prst="rect">
            <a:avLst/>
          </a:prstGeom>
          <a:solidFill>
            <a:schemeClr val="accent3"/>
          </a:solidFill>
          <a:ln>
            <a:noFill/>
          </a:ln>
        </p:spPr>
        <p:txBody>
          <a:bodyPr spcFirstLastPara="1" wrap="square" lIns="91400" tIns="0" rIns="91400" bIns="0" anchor="t" anchorCtr="0">
            <a:noAutofit/>
          </a:bodyPr>
          <a:lstStyle/>
          <a:p>
            <a:pPr marL="0" marR="0" lvl="0" indent="0" algn="ctr" rtl="1">
              <a:lnSpc>
                <a:spcPct val="100000"/>
              </a:lnSpc>
              <a:spcBef>
                <a:spcPts val="0"/>
              </a:spcBef>
              <a:spcAft>
                <a:spcPts val="0"/>
              </a:spcAft>
              <a:buClr>
                <a:srgbClr val="000000"/>
              </a:buClr>
              <a:buSzPts val="1600"/>
              <a:buFont typeface="Arial"/>
              <a:buNone/>
            </a:pPr>
            <a:r>
              <a:rPr lang="ar-AE" sz="1600" b="1" i="0" u="none" strike="noStrike" cap="none">
                <a:solidFill>
                  <a:schemeClr val="dk1"/>
                </a:solidFill>
                <a:latin typeface="Noto Sans Arabic"/>
                <a:ea typeface="Noto Sans Arabic"/>
                <a:cs typeface="Noto Sans Arabic"/>
                <a:sym typeface="Noto Sans Arabic"/>
              </a:rPr>
              <a:t>الإعلانات المحظورة للمستخدمِين دون </a:t>
            </a:r>
            <a:r>
              <a:rPr lang="ar-AE" sz="1600" b="1" i="0" u="none" strike="noStrike" cap="none">
                <a:solidFill>
                  <a:schemeClr val="dk1"/>
                </a:solidFill>
                <a:latin typeface="Arial"/>
                <a:ea typeface="Arial"/>
                <a:cs typeface="Arial"/>
                <a:sym typeface="Arial"/>
              </a:rPr>
              <a:t>18</a:t>
            </a:r>
            <a:r>
              <a:rPr lang="ar-AE" sz="1600" b="1" i="0" u="none" strike="noStrike" cap="none">
                <a:solidFill>
                  <a:schemeClr val="dk1"/>
                </a:solidFill>
                <a:latin typeface="Noto Sans Arabic"/>
                <a:ea typeface="Noto Sans Arabic"/>
                <a:cs typeface="Noto Sans Arabic"/>
                <a:sym typeface="Noto Sans Arabic"/>
              </a:rPr>
              <a:t> عاماً</a:t>
            </a:r>
            <a:endParaRPr sz="1600" b="1" i="0" u="none" strike="noStrike" cap="none">
              <a:solidFill>
                <a:schemeClr val="dk1"/>
              </a:solidFill>
              <a:latin typeface="Noto Sans Arabic"/>
              <a:ea typeface="Noto Sans Arabic"/>
              <a:cs typeface="Noto Sans Arabic"/>
              <a:sym typeface="Noto Sans Arabic"/>
            </a:endParaRPr>
          </a:p>
        </p:txBody>
      </p:sp>
      <p:pic>
        <p:nvPicPr>
          <p:cNvPr id="4818" name="Google Shape;4818;p41"/>
          <p:cNvPicPr preferRelativeResize="0"/>
          <p:nvPr/>
        </p:nvPicPr>
        <p:blipFill rotWithShape="1">
          <a:blip r:embed="rId8">
            <a:alphaModFix/>
          </a:blip>
          <a:srcRect l="13079" r="66921"/>
          <a:stretch/>
        </p:blipFill>
        <p:spPr>
          <a:xfrm>
            <a:off x="12533850" y="3594150"/>
            <a:ext cx="1449554" cy="3099849"/>
          </a:xfrm>
          <a:prstGeom prst="rect">
            <a:avLst/>
          </a:prstGeom>
          <a:noFill/>
          <a:ln>
            <a:noFill/>
          </a:ln>
        </p:spPr>
      </p:pic>
      <p:pic>
        <p:nvPicPr>
          <p:cNvPr id="4819" name="Google Shape;4819;p41"/>
          <p:cNvPicPr preferRelativeResize="0"/>
          <p:nvPr/>
        </p:nvPicPr>
        <p:blipFill rotWithShape="1">
          <a:blip r:embed="rId8">
            <a:alphaModFix/>
          </a:blip>
          <a:srcRect l="44736" r="4502"/>
          <a:stretch/>
        </p:blipFill>
        <p:spPr>
          <a:xfrm>
            <a:off x="13983400" y="3594150"/>
            <a:ext cx="3510804" cy="3099849"/>
          </a:xfrm>
          <a:prstGeom prst="rect">
            <a:avLst/>
          </a:prstGeom>
          <a:noFill/>
          <a:ln>
            <a:noFill/>
          </a:ln>
        </p:spPr>
      </p:pic>
      <p:sp>
        <p:nvSpPr>
          <p:cNvPr id="4820" name="Google Shape;4820;p41"/>
          <p:cNvSpPr/>
          <p:nvPr/>
        </p:nvSpPr>
        <p:spPr>
          <a:xfrm>
            <a:off x="12530375" y="3592850"/>
            <a:ext cx="4963800" cy="3100200"/>
          </a:xfrm>
          <a:prstGeom prst="rect">
            <a:avLst/>
          </a:prstGeom>
          <a:noFill/>
          <a:ln w="9525" cap="flat"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24"/>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28"/>
        <p:cNvGrpSpPr/>
        <p:nvPr/>
      </p:nvGrpSpPr>
      <p:grpSpPr>
        <a:xfrm>
          <a:off x="0" y="0"/>
          <a:ext cx="0" cy="0"/>
          <a:chOff x="0" y="0"/>
          <a:chExt cx="0" cy="0"/>
        </a:xfrm>
      </p:grpSpPr>
      <p:sp>
        <p:nvSpPr>
          <p:cNvPr id="4829" name="Google Shape;4829;p13"/>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57</a:t>
            </a:fld>
            <a:endParaRPr/>
          </a:p>
        </p:txBody>
      </p:sp>
      <p:sp>
        <p:nvSpPr>
          <p:cNvPr id="4830" name="Google Shape;4830;p13"/>
          <p:cNvSpPr/>
          <p:nvPr/>
        </p:nvSpPr>
        <p:spPr>
          <a:xfrm>
            <a:off x="9977688" y="2162252"/>
            <a:ext cx="2733900" cy="560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1" name="Google Shape;4831;p13"/>
          <p:cNvSpPr/>
          <p:nvPr/>
        </p:nvSpPr>
        <p:spPr>
          <a:xfrm>
            <a:off x="13321238" y="2162225"/>
            <a:ext cx="2733900" cy="560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2" name="Google Shape;4832;p13"/>
          <p:cNvSpPr txBox="1">
            <a:spLocks noGrp="1"/>
          </p:cNvSpPr>
          <p:nvPr>
            <p:ph type="ctrTitle" idx="4294967295"/>
          </p:nvPr>
        </p:nvSpPr>
        <p:spPr>
          <a:xfrm>
            <a:off x="9977713" y="8079889"/>
            <a:ext cx="6077400" cy="661800"/>
          </a:xfrm>
          <a:prstGeom prst="rect">
            <a:avLst/>
          </a:prstGeom>
          <a:noFill/>
          <a:ln>
            <a:noFill/>
          </a:ln>
        </p:spPr>
        <p:txBody>
          <a:bodyPr spcFirstLastPara="1" wrap="square" lIns="0" tIns="0" rIns="0" bIns="0" anchor="b" anchorCtr="0">
            <a:spAutoFit/>
          </a:bodyPr>
          <a:lstStyle/>
          <a:p>
            <a:pPr marL="0" marR="0" lvl="0" indent="0" algn="ctr" rtl="1">
              <a:lnSpc>
                <a:spcPct val="115000"/>
              </a:lnSpc>
              <a:spcBef>
                <a:spcPts val="0"/>
              </a:spcBef>
              <a:spcAft>
                <a:spcPts val="0"/>
              </a:spcAft>
              <a:buClr>
                <a:schemeClr val="dk1"/>
              </a:buClr>
              <a:buSzPts val="5600"/>
              <a:buFont typeface="Arial"/>
              <a:buNone/>
            </a:pPr>
            <a:r>
              <a:rPr lang="ar-AE" sz="2000" b="0" i="0" u="none" strike="noStrike" cap="none">
                <a:solidFill>
                  <a:schemeClr val="dk1"/>
                </a:solidFill>
                <a:latin typeface="Noto Sans Arabic"/>
                <a:ea typeface="Noto Sans Arabic"/>
                <a:cs typeface="Noto Sans Arabic"/>
                <a:sym typeface="Noto Sans Arabic"/>
              </a:rPr>
              <a:t>تقييد إرسال رسائل </a:t>
            </a:r>
            <a:r>
              <a:rPr lang="ar-AE" sz="2000" b="0" i="0" u="none" strike="noStrike" cap="none">
                <a:solidFill>
                  <a:schemeClr val="dk1"/>
                </a:solidFill>
                <a:latin typeface="Arial"/>
                <a:ea typeface="Arial"/>
                <a:cs typeface="Arial"/>
                <a:sym typeface="Arial"/>
              </a:rPr>
              <a:t>Instagram Direct</a:t>
            </a:r>
            <a:r>
              <a:rPr lang="ar-AE" sz="2000" b="0" i="0" u="none" strike="noStrike" cap="none">
                <a:solidFill>
                  <a:schemeClr val="dk1"/>
                </a:solidFill>
                <a:latin typeface="Noto Sans Arabic"/>
                <a:ea typeface="Noto Sans Arabic"/>
                <a:cs typeface="Noto Sans Arabic"/>
                <a:sym typeface="Noto Sans Arabic"/>
              </a:rPr>
              <a:t> من المستخدمين البالغين إلى ابنك المراهق إذا لم يكن متابعاً لهم </a:t>
            </a:r>
            <a:endParaRPr sz="2000" b="0" i="0" u="none" strike="noStrike" cap="none">
              <a:solidFill>
                <a:schemeClr val="dk1"/>
              </a:solidFill>
              <a:latin typeface="Noto Sans Arabic"/>
              <a:ea typeface="Noto Sans Arabic"/>
              <a:cs typeface="Noto Sans Arabic"/>
              <a:sym typeface="Noto Sans Arabic"/>
            </a:endParaRPr>
          </a:p>
        </p:txBody>
      </p:sp>
      <p:pic>
        <p:nvPicPr>
          <p:cNvPr id="4833" name="Google Shape;4833;p13"/>
          <p:cNvPicPr preferRelativeResize="0"/>
          <p:nvPr/>
        </p:nvPicPr>
        <p:blipFill rotWithShape="1">
          <a:blip r:embed="rId3">
            <a:alphaModFix/>
          </a:blip>
          <a:srcRect l="719" r="729" b="4589"/>
          <a:stretch/>
        </p:blipFill>
        <p:spPr>
          <a:xfrm>
            <a:off x="10156984" y="2469413"/>
            <a:ext cx="2375400" cy="4962600"/>
          </a:xfrm>
          <a:prstGeom prst="roundRect">
            <a:avLst>
              <a:gd name="adj" fmla="val 11723"/>
            </a:avLst>
          </a:prstGeom>
          <a:noFill/>
          <a:ln>
            <a:noFill/>
          </a:ln>
        </p:spPr>
      </p:pic>
      <p:pic>
        <p:nvPicPr>
          <p:cNvPr id="4834" name="Google Shape;4834;p13"/>
          <p:cNvPicPr preferRelativeResize="0"/>
          <p:nvPr/>
        </p:nvPicPr>
        <p:blipFill rotWithShape="1">
          <a:blip r:embed="rId4">
            <a:alphaModFix/>
          </a:blip>
          <a:srcRect l="719" r="729" b="4589"/>
          <a:stretch/>
        </p:blipFill>
        <p:spPr>
          <a:xfrm>
            <a:off x="13500580" y="2469520"/>
            <a:ext cx="2375400" cy="4962600"/>
          </a:xfrm>
          <a:prstGeom prst="roundRect">
            <a:avLst>
              <a:gd name="adj" fmla="val 11723"/>
            </a:avLst>
          </a:prstGeom>
          <a:noFill/>
          <a:ln>
            <a:noFill/>
          </a:ln>
        </p:spPr>
      </p:pic>
      <p:sp>
        <p:nvSpPr>
          <p:cNvPr id="4835" name="Google Shape;4835;p13"/>
          <p:cNvSpPr/>
          <p:nvPr/>
        </p:nvSpPr>
        <p:spPr>
          <a:xfrm>
            <a:off x="5573573" y="2140813"/>
            <a:ext cx="2721600" cy="5578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6" name="Google Shape;4836;p13"/>
          <p:cNvSpPr/>
          <p:nvPr/>
        </p:nvSpPr>
        <p:spPr>
          <a:xfrm>
            <a:off x="5754629" y="2712994"/>
            <a:ext cx="2359800" cy="4350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7" name="Google Shape;4837;p13"/>
          <p:cNvSpPr/>
          <p:nvPr/>
        </p:nvSpPr>
        <p:spPr>
          <a:xfrm>
            <a:off x="2248037" y="2162227"/>
            <a:ext cx="2721600" cy="5578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8" name="Google Shape;4838;p13"/>
          <p:cNvSpPr txBox="1">
            <a:spLocks noGrp="1"/>
          </p:cNvSpPr>
          <p:nvPr>
            <p:ph type="ctrTitle" idx="4294967295"/>
          </p:nvPr>
        </p:nvSpPr>
        <p:spPr>
          <a:xfrm>
            <a:off x="2762888" y="8079889"/>
            <a:ext cx="5163600" cy="661800"/>
          </a:xfrm>
          <a:prstGeom prst="rect">
            <a:avLst/>
          </a:prstGeom>
          <a:noFill/>
          <a:ln>
            <a:noFill/>
          </a:ln>
        </p:spPr>
        <p:txBody>
          <a:bodyPr spcFirstLastPara="1" wrap="square" lIns="0" tIns="0" rIns="0" bIns="0" anchor="b" anchorCtr="0">
            <a:spAutoFit/>
          </a:bodyPr>
          <a:lstStyle/>
          <a:p>
            <a:pPr marL="0" marR="0" lvl="0" indent="0" algn="ctr" rtl="1">
              <a:lnSpc>
                <a:spcPct val="115000"/>
              </a:lnSpc>
              <a:spcBef>
                <a:spcPts val="0"/>
              </a:spcBef>
              <a:spcAft>
                <a:spcPts val="0"/>
              </a:spcAft>
              <a:buClr>
                <a:schemeClr val="dk1"/>
              </a:buClr>
              <a:buSzPts val="5600"/>
              <a:buFont typeface="Arial"/>
              <a:buNone/>
            </a:pPr>
            <a:r>
              <a:rPr lang="ar-AE" sz="2000" b="0" i="0" u="none" strike="noStrike" cap="none">
                <a:solidFill>
                  <a:schemeClr val="dk1"/>
                </a:solidFill>
                <a:latin typeface="Noto Sans Arabic"/>
                <a:ea typeface="Noto Sans Arabic"/>
                <a:cs typeface="Noto Sans Arabic"/>
                <a:sym typeface="Noto Sans Arabic"/>
              </a:rPr>
              <a:t>تشجيع ابنك المراهق على توخّي المزيد من الحذر بخصوص التفاعل عبر رسائل</a:t>
            </a:r>
            <a:r>
              <a:rPr lang="ar-AE" sz="2000" b="0" i="0" u="none" strike="noStrike" cap="none">
                <a:solidFill>
                  <a:schemeClr val="dk1"/>
                </a:solidFill>
                <a:latin typeface="Arial"/>
                <a:ea typeface="Arial"/>
                <a:cs typeface="Arial"/>
                <a:sym typeface="Arial"/>
              </a:rPr>
              <a:t> Instagram Direct</a:t>
            </a:r>
            <a:endParaRPr sz="2000" b="0" i="0" u="none" strike="noStrike" cap="none">
              <a:solidFill>
                <a:schemeClr val="dk1"/>
              </a:solidFill>
              <a:latin typeface="Arial"/>
              <a:ea typeface="Arial"/>
              <a:cs typeface="Arial"/>
              <a:sym typeface="Arial"/>
            </a:endParaRPr>
          </a:p>
        </p:txBody>
      </p:sp>
      <p:sp>
        <p:nvSpPr>
          <p:cNvPr id="4839" name="Google Shape;4839;p13"/>
          <p:cNvSpPr/>
          <p:nvPr/>
        </p:nvSpPr>
        <p:spPr>
          <a:xfrm>
            <a:off x="5749300" y="2439125"/>
            <a:ext cx="2364900" cy="6618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40" name="Google Shape;4840;p13"/>
          <p:cNvPicPr preferRelativeResize="0"/>
          <p:nvPr/>
        </p:nvPicPr>
        <p:blipFill rotWithShape="1">
          <a:blip r:embed="rId5">
            <a:alphaModFix/>
          </a:blip>
          <a:srcRect l="719" t="496" r="729" b="4093"/>
          <a:stretch/>
        </p:blipFill>
        <p:spPr>
          <a:xfrm>
            <a:off x="5752151" y="2446702"/>
            <a:ext cx="2364900" cy="4940701"/>
          </a:xfrm>
          <a:prstGeom prst="rect">
            <a:avLst/>
          </a:prstGeom>
          <a:noFill/>
          <a:ln>
            <a:noFill/>
          </a:ln>
        </p:spPr>
      </p:pic>
      <p:sp>
        <p:nvSpPr>
          <p:cNvPr id="4841" name="Google Shape;4841;p13"/>
          <p:cNvSpPr/>
          <p:nvPr/>
        </p:nvSpPr>
        <p:spPr>
          <a:xfrm>
            <a:off x="2426375" y="2439125"/>
            <a:ext cx="2364900" cy="6618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42" name="Google Shape;4842;p13"/>
          <p:cNvPicPr preferRelativeResize="0"/>
          <p:nvPr/>
        </p:nvPicPr>
        <p:blipFill rotWithShape="1">
          <a:blip r:embed="rId6">
            <a:alphaModFix/>
          </a:blip>
          <a:srcRect l="719" t="496" r="729" b="4093"/>
          <a:stretch/>
        </p:blipFill>
        <p:spPr>
          <a:xfrm>
            <a:off x="2423396" y="2446729"/>
            <a:ext cx="2364900" cy="4940701"/>
          </a:xfrm>
          <a:prstGeom prst="rect">
            <a:avLst/>
          </a:prstGeom>
          <a:noFill/>
          <a:ln>
            <a:noFill/>
          </a:ln>
        </p:spPr>
      </p:pic>
      <p:sp>
        <p:nvSpPr>
          <p:cNvPr id="4843" name="Google Shape;4843;p13"/>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ar-AE" sz="2800">
                <a:solidFill>
                  <a:schemeClr val="accent5"/>
                </a:solidFill>
              </a:rPr>
              <a:t>الدرس الثالث: إشراف الوالدين على حسابات المراهقين</a:t>
            </a: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47"/>
        <p:cNvGrpSpPr/>
        <p:nvPr/>
      </p:nvGrpSpPr>
      <p:grpSpPr>
        <a:xfrm>
          <a:off x="0" y="0"/>
          <a:ext cx="0" cy="0"/>
          <a:chOff x="0" y="0"/>
          <a:chExt cx="0" cy="0"/>
        </a:xfrm>
      </p:grpSpPr>
      <p:sp>
        <p:nvSpPr>
          <p:cNvPr id="4848" name="Google Shape;4848;p29"/>
          <p:cNvSpPr/>
          <p:nvPr/>
        </p:nvSpPr>
        <p:spPr>
          <a:xfrm>
            <a:off x="4234438" y="1854799"/>
            <a:ext cx="3114300" cy="65493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9" name="Google Shape;4849;p29"/>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الثالث</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تجارب مناسِبة للفئة العمرية</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850" name="Google Shape;4850;p29"/>
          <p:cNvSpPr txBox="1"/>
          <p:nvPr/>
        </p:nvSpPr>
        <p:spPr>
          <a:xfrm>
            <a:off x="11593300" y="3782250"/>
            <a:ext cx="5978700" cy="2722500"/>
          </a:xfrm>
          <a:prstGeom prst="rect">
            <a:avLst/>
          </a:prstGeom>
          <a:noFill/>
          <a:ln>
            <a:noFill/>
          </a:ln>
        </p:spPr>
        <p:txBody>
          <a:bodyPr spcFirstLastPara="1" wrap="square" lIns="0" tIns="0" rIns="0" bIns="0" anchor="ctr" anchorCtr="0">
            <a:no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تتوفر أدوات إشراف الوالدين </a:t>
            </a:r>
            <a:br>
              <a:rPr lang="ar-AE" sz="3600" b="0" i="0" u="none" strike="noStrike" cap="none">
                <a:solidFill>
                  <a:schemeClr val="dk1"/>
                </a:solidFill>
                <a:latin typeface="Noto Sans Arabic Medium"/>
                <a:ea typeface="Noto Sans Arabic Medium"/>
                <a:cs typeface="Noto Sans Arabic Medium"/>
                <a:sym typeface="Noto Sans Arabic Medium"/>
              </a:rPr>
            </a:br>
            <a:r>
              <a:rPr lang="ar-AE" sz="3600" b="0" i="0" u="none" strike="noStrike" cap="none">
                <a:solidFill>
                  <a:schemeClr val="dk1"/>
                </a:solidFill>
                <a:latin typeface="Noto Sans Arabic Medium"/>
                <a:ea typeface="Noto Sans Arabic Medium"/>
                <a:cs typeface="Noto Sans Arabic Medium"/>
                <a:sym typeface="Noto Sans Arabic Medium"/>
              </a:rPr>
              <a:t>على </a:t>
            </a:r>
            <a:r>
              <a:rPr lang="ar-AE" sz="3600" b="0" i="0" u="none" strike="noStrike" cap="none">
                <a:solidFill>
                  <a:schemeClr val="dk1"/>
                </a:solidFill>
                <a:latin typeface="Arial"/>
                <a:ea typeface="Arial"/>
                <a:cs typeface="Arial"/>
                <a:sym typeface="Arial"/>
              </a:rPr>
              <a:t>Instagram</a:t>
            </a:r>
            <a:r>
              <a:rPr lang="ar-AE" sz="3600" b="0" i="0" u="none" strike="noStrike" cap="none">
                <a:solidFill>
                  <a:schemeClr val="dk1"/>
                </a:solidFill>
                <a:latin typeface="Noto Sans Arabic Medium"/>
                <a:ea typeface="Noto Sans Arabic Medium"/>
                <a:cs typeface="Noto Sans Arabic Medium"/>
                <a:sym typeface="Noto Sans Arabic Medium"/>
              </a:rPr>
              <a:t> حول العالم الآن</a:t>
            </a: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851" name="Google Shape;4851;p29"/>
          <p:cNvPicPr preferRelativeResize="0"/>
          <p:nvPr/>
        </p:nvPicPr>
        <p:blipFill rotWithShape="1">
          <a:blip r:embed="rId3">
            <a:alphaModFix/>
          </a:blip>
          <a:srcRect l="757" r="758" b="3109"/>
          <a:stretch/>
        </p:blipFill>
        <p:spPr>
          <a:xfrm>
            <a:off x="4441850" y="2305416"/>
            <a:ext cx="2693100" cy="5704200"/>
          </a:xfrm>
          <a:prstGeom prst="rect">
            <a:avLst/>
          </a:prstGeom>
          <a:noFill/>
          <a:ln>
            <a:noFill/>
          </a:ln>
        </p:spPr>
      </p:pic>
      <p:sp>
        <p:nvSpPr>
          <p:cNvPr id="4852" name="Google Shape;4852;p29"/>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58</a:t>
            </a:fld>
            <a:endParaRPr sz="1400" b="0" i="0" u="none" strike="noStrike" cap="none">
              <a:solidFill>
                <a:srgbClr val="1C2B33"/>
              </a:solidFill>
              <a:latin typeface="Arial"/>
              <a:ea typeface="Arial"/>
              <a:cs typeface="Arial"/>
              <a:sym typeface="Arial"/>
            </a:endParaRPr>
          </a:p>
        </p:txBody>
      </p:sp>
      <p:sp>
        <p:nvSpPr>
          <p:cNvPr id="4853" name="Google Shape;4853;p29"/>
          <p:cNvSpPr/>
          <p:nvPr/>
        </p:nvSpPr>
        <p:spPr>
          <a:xfrm>
            <a:off x="7768800" y="1854799"/>
            <a:ext cx="3114300" cy="65493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54" name="Google Shape;4854;p29"/>
          <p:cNvPicPr preferRelativeResize="0"/>
          <p:nvPr/>
        </p:nvPicPr>
        <p:blipFill rotWithShape="1">
          <a:blip r:embed="rId4">
            <a:alphaModFix/>
          </a:blip>
          <a:srcRect l="758" r="758" b="3100"/>
          <a:stretch/>
        </p:blipFill>
        <p:spPr>
          <a:xfrm>
            <a:off x="7972905" y="2305375"/>
            <a:ext cx="2693100" cy="5704499"/>
          </a:xfrm>
          <a:prstGeom prst="rect">
            <a:avLst/>
          </a:prstGeom>
          <a:noFill/>
          <a:ln>
            <a:noFill/>
          </a:ln>
        </p:spPr>
      </p:pic>
      <p:sp>
        <p:nvSpPr>
          <p:cNvPr id="4855" name="Google Shape;4855;p29"/>
          <p:cNvSpPr/>
          <p:nvPr/>
        </p:nvSpPr>
        <p:spPr>
          <a:xfrm>
            <a:off x="700100" y="1882899"/>
            <a:ext cx="3114300" cy="65493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56" name="Google Shape;4856;p29"/>
          <p:cNvPicPr preferRelativeResize="0"/>
          <p:nvPr/>
        </p:nvPicPr>
        <p:blipFill rotWithShape="1">
          <a:blip r:embed="rId5">
            <a:alphaModFix/>
          </a:blip>
          <a:srcRect l="758" r="758" b="3100"/>
          <a:stretch/>
        </p:blipFill>
        <p:spPr>
          <a:xfrm>
            <a:off x="904250" y="2305416"/>
            <a:ext cx="2693100" cy="5704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861" name="Google Shape;4861;p30"/>
          <p:cNvSpPr/>
          <p:nvPr/>
        </p:nvSpPr>
        <p:spPr>
          <a:xfrm>
            <a:off x="7343775" y="2937825"/>
            <a:ext cx="2692200" cy="5461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2" name="Google Shape;4862;p30"/>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الثالث</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تجارب مناسِبة للفئة العمرية</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863" name="Google Shape;4863;p30"/>
          <p:cNvSpPr txBox="1"/>
          <p:nvPr/>
        </p:nvSpPr>
        <p:spPr>
          <a:xfrm>
            <a:off x="5698600" y="1949700"/>
            <a:ext cx="118734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حسابات خاصة بشكل افتراضي للمراهقين تحت سن </a:t>
            </a:r>
            <a:r>
              <a:rPr lang="ar-AE" sz="3600" b="0" i="0" u="none" strike="noStrike" cap="none">
                <a:solidFill>
                  <a:schemeClr val="dk1"/>
                </a:solidFill>
                <a:latin typeface="Arial"/>
                <a:ea typeface="Arial"/>
                <a:cs typeface="Arial"/>
                <a:sym typeface="Arial"/>
              </a:rPr>
              <a:t>16</a:t>
            </a:r>
            <a:r>
              <a:rPr lang="ar-AE" sz="3600" b="0" i="0" u="none" strike="noStrike" cap="none">
                <a:solidFill>
                  <a:schemeClr val="dk1"/>
                </a:solidFill>
                <a:latin typeface="Noto Sans Arabic Medium"/>
                <a:ea typeface="Noto Sans Arabic Medium"/>
                <a:cs typeface="Noto Sans Arabic Medium"/>
                <a:sym typeface="Noto Sans Arabic Medium"/>
              </a:rPr>
              <a:t> سنة</a:t>
            </a: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864" name="Google Shape;4864;p30"/>
          <p:cNvPicPr preferRelativeResize="0"/>
          <p:nvPr/>
        </p:nvPicPr>
        <p:blipFill rotWithShape="1">
          <a:blip r:embed="rId3">
            <a:alphaModFix/>
          </a:blip>
          <a:srcRect t="278" r="1048" b="3687"/>
          <a:stretch/>
        </p:blipFill>
        <p:spPr>
          <a:xfrm>
            <a:off x="7546450" y="3253784"/>
            <a:ext cx="2306100" cy="4830000"/>
          </a:xfrm>
          <a:prstGeom prst="rect">
            <a:avLst/>
          </a:prstGeom>
          <a:noFill/>
          <a:ln>
            <a:noFill/>
          </a:ln>
        </p:spPr>
      </p:pic>
      <p:sp>
        <p:nvSpPr>
          <p:cNvPr id="4865" name="Google Shape;4865;p30"/>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59</a:t>
            </a:fld>
            <a:endParaRPr sz="1400" b="0" i="0" u="none" strike="noStrike" cap="none">
              <a:solidFill>
                <a:srgbClr val="1C2B33"/>
              </a:solidFill>
              <a:latin typeface="Arial"/>
              <a:ea typeface="Arial"/>
              <a:cs typeface="Arial"/>
              <a:sym typeface="Arial"/>
            </a:endParaRPr>
          </a:p>
        </p:txBody>
      </p:sp>
      <p:sp>
        <p:nvSpPr>
          <p:cNvPr id="4866" name="Google Shape;4866;p30"/>
          <p:cNvSpPr/>
          <p:nvPr/>
        </p:nvSpPr>
        <p:spPr>
          <a:xfrm>
            <a:off x="4091250" y="2937825"/>
            <a:ext cx="2692200" cy="5461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7" name="Google Shape;4867;p30"/>
          <p:cNvSpPr/>
          <p:nvPr/>
        </p:nvSpPr>
        <p:spPr>
          <a:xfrm>
            <a:off x="4309391" y="3249000"/>
            <a:ext cx="2306100" cy="439500"/>
          </a:xfrm>
          <a:prstGeom prst="rect">
            <a:avLst/>
          </a:prstGeom>
          <a:solidFill>
            <a:srgbClr val="4D4D4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68" name="Google Shape;4868;p30"/>
          <p:cNvPicPr preferRelativeResize="0"/>
          <p:nvPr/>
        </p:nvPicPr>
        <p:blipFill rotWithShape="1">
          <a:blip r:embed="rId4">
            <a:alphaModFix/>
          </a:blip>
          <a:srcRect t="729" r="1048" b="3236"/>
          <a:stretch/>
        </p:blipFill>
        <p:spPr>
          <a:xfrm>
            <a:off x="4303850" y="3253724"/>
            <a:ext cx="2306100" cy="4829702"/>
          </a:xfrm>
          <a:prstGeom prst="rect">
            <a:avLst/>
          </a:prstGeom>
          <a:noFill/>
          <a:ln>
            <a:noFill/>
          </a:ln>
        </p:spPr>
      </p:pic>
      <p:sp>
        <p:nvSpPr>
          <p:cNvPr id="4869" name="Google Shape;4869;p30"/>
          <p:cNvSpPr/>
          <p:nvPr/>
        </p:nvSpPr>
        <p:spPr>
          <a:xfrm>
            <a:off x="10596300" y="2937825"/>
            <a:ext cx="2692200" cy="5461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70" name="Google Shape;4870;p30"/>
          <p:cNvPicPr preferRelativeResize="0"/>
          <p:nvPr/>
        </p:nvPicPr>
        <p:blipFill rotWithShape="1">
          <a:blip r:embed="rId5">
            <a:alphaModFix/>
          </a:blip>
          <a:srcRect t="337" r="596" b="3183"/>
          <a:stretch/>
        </p:blipFill>
        <p:spPr>
          <a:xfrm>
            <a:off x="10789450" y="3253797"/>
            <a:ext cx="2306100" cy="4830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26"/>
        <p:cNvGrpSpPr/>
        <p:nvPr/>
      </p:nvGrpSpPr>
      <p:grpSpPr>
        <a:xfrm>
          <a:off x="0" y="0"/>
          <a:ext cx="0" cy="0"/>
          <a:chOff x="0" y="0"/>
          <a:chExt cx="0" cy="0"/>
        </a:xfrm>
      </p:grpSpPr>
      <p:sp>
        <p:nvSpPr>
          <p:cNvPr id="3927" name="Google Shape;3927;p5"/>
          <p:cNvSpPr txBox="1"/>
          <p:nvPr/>
        </p:nvSpPr>
        <p:spPr>
          <a:xfrm>
            <a:off x="741400" y="722200"/>
            <a:ext cx="16830600" cy="2358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مقدّمة</a:t>
            </a:r>
            <a:endParaRPr sz="1400" b="0" i="0" u="none" strike="noStrike" cap="none">
              <a:solidFill>
                <a:schemeClr val="dk1"/>
              </a:solidFill>
              <a:latin typeface="Noto Sans Arabic"/>
              <a:ea typeface="Noto Sans Arabic"/>
              <a:cs typeface="Noto Sans Arabic"/>
              <a:sym typeface="Noto Sans Arabic"/>
            </a:endParaRPr>
          </a:p>
        </p:txBody>
      </p:sp>
      <p:sp>
        <p:nvSpPr>
          <p:cNvPr id="3928" name="Google Shape;3928;p5"/>
          <p:cNvSpPr txBox="1">
            <a:spLocks noGrp="1"/>
          </p:cNvSpPr>
          <p:nvPr>
            <p:ph type="title"/>
          </p:nvPr>
        </p:nvSpPr>
        <p:spPr>
          <a:xfrm>
            <a:off x="12646000" y="5139402"/>
            <a:ext cx="4867800" cy="369300"/>
          </a:xfrm>
          <a:prstGeom prst="rect">
            <a:avLst/>
          </a:prstGeom>
          <a:noFill/>
          <a:ln>
            <a:noFill/>
          </a:ln>
        </p:spPr>
        <p:txBody>
          <a:bodyPr spcFirstLastPara="1" wrap="square" lIns="0" tIns="0" rIns="0" bIns="0" anchor="b" anchorCtr="0">
            <a:spAutoFit/>
          </a:bodyPr>
          <a:lstStyle/>
          <a:p>
            <a:pPr marL="0" lvl="0" indent="0" algn="r"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التمكين المسؤول</a:t>
            </a:r>
            <a:endParaRPr sz="2400" b="1">
              <a:latin typeface="Noto Sans Arabic"/>
              <a:ea typeface="Noto Sans Arabic"/>
              <a:cs typeface="Noto Sans Arabic"/>
              <a:sym typeface="Noto Sans Arabic"/>
            </a:endParaRPr>
          </a:p>
        </p:txBody>
      </p:sp>
      <p:sp>
        <p:nvSpPr>
          <p:cNvPr id="3929" name="Google Shape;3929;p5"/>
          <p:cNvSpPr txBox="1">
            <a:spLocks noGrp="1"/>
          </p:cNvSpPr>
          <p:nvPr>
            <p:ph type="title" idx="4294967295"/>
          </p:nvPr>
        </p:nvSpPr>
        <p:spPr>
          <a:xfrm>
            <a:off x="6937976" y="5139402"/>
            <a:ext cx="4944900" cy="369300"/>
          </a:xfrm>
          <a:prstGeom prst="rect">
            <a:avLst/>
          </a:prstGeom>
          <a:noFill/>
          <a:ln>
            <a:noFill/>
          </a:ln>
        </p:spPr>
        <p:txBody>
          <a:bodyPr spcFirstLastPara="1" wrap="square" lIns="0" tIns="0" rIns="0" bIns="0" anchor="b" anchorCtr="0">
            <a:spAutoFit/>
          </a:bodyPr>
          <a:lstStyle/>
          <a:p>
            <a:pPr marL="0" lvl="0" indent="0" algn="just"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حماية مناسِبة للفئة العمرية </a:t>
            </a:r>
            <a:endParaRPr sz="2400" b="1">
              <a:latin typeface="Noto Sans Arabic"/>
              <a:ea typeface="Noto Sans Arabic"/>
              <a:cs typeface="Noto Sans Arabic"/>
              <a:sym typeface="Noto Sans Arabic"/>
            </a:endParaRPr>
          </a:p>
        </p:txBody>
      </p:sp>
      <p:sp>
        <p:nvSpPr>
          <p:cNvPr id="3930" name="Google Shape;3930;p5"/>
          <p:cNvSpPr txBox="1">
            <a:spLocks noGrp="1"/>
          </p:cNvSpPr>
          <p:nvPr>
            <p:ph type="body" idx="1"/>
          </p:nvPr>
        </p:nvSpPr>
        <p:spPr>
          <a:xfrm>
            <a:off x="12627100" y="5908275"/>
            <a:ext cx="4944900" cy="2188200"/>
          </a:xfrm>
          <a:prstGeom prst="rect">
            <a:avLst/>
          </a:prstGeom>
          <a:noFill/>
          <a:ln>
            <a:noFill/>
          </a:ln>
        </p:spPr>
        <p:txBody>
          <a:bodyPr spcFirstLastPara="1" wrap="square" lIns="0" tIns="0" rIns="0" bIns="0" anchor="t" anchorCtr="0">
            <a:normAutofit/>
          </a:bodyPr>
          <a:lstStyle/>
          <a:p>
            <a:pPr marL="0" lvl="0" indent="0" algn="r" rtl="1">
              <a:lnSpc>
                <a:spcPct val="115000"/>
              </a:lnSpc>
              <a:spcBef>
                <a:spcPts val="0"/>
              </a:spcBef>
              <a:spcAft>
                <a:spcPts val="0"/>
              </a:spcAft>
              <a:buSzPts val="400"/>
              <a:buNone/>
            </a:pPr>
            <a:r>
              <a:rPr lang="ar-AE" sz="2000">
                <a:latin typeface="Noto Sans Arabic"/>
                <a:ea typeface="Noto Sans Arabic"/>
                <a:cs typeface="Noto Sans Arabic"/>
                <a:sym typeface="Noto Sans Arabic"/>
              </a:rPr>
              <a:t>نحن على قناعة راسخة بأهمية تمكين الشباب على نحو مسؤول لمساعدتهم على الاستمتاع بالمزايا العديدة التي توفّرها منصتنا.</a:t>
            </a: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400"/>
              <a:buNone/>
            </a:pPr>
            <a:endParaRPr sz="2000">
              <a:latin typeface="Noto Sans Arabic"/>
              <a:ea typeface="Noto Sans Arabic"/>
              <a:cs typeface="Noto Sans Arabic"/>
              <a:sym typeface="Noto Sans Arabic"/>
            </a:endParaRPr>
          </a:p>
        </p:txBody>
      </p:sp>
      <p:sp>
        <p:nvSpPr>
          <p:cNvPr id="3931" name="Google Shape;3931;p5"/>
          <p:cNvSpPr txBox="1">
            <a:spLocks noGrp="1"/>
          </p:cNvSpPr>
          <p:nvPr>
            <p:ph type="body" idx="4294967295"/>
          </p:nvPr>
        </p:nvSpPr>
        <p:spPr>
          <a:xfrm>
            <a:off x="7015076" y="5908275"/>
            <a:ext cx="4867800" cy="2188200"/>
          </a:xfrm>
          <a:prstGeom prst="rect">
            <a:avLst/>
          </a:prstGeom>
          <a:noFill/>
          <a:ln>
            <a:noFill/>
          </a:ln>
        </p:spPr>
        <p:txBody>
          <a:bodyPr spcFirstLastPara="1" wrap="square" lIns="0" tIns="0" rIns="0" bIns="0" anchor="t" anchorCtr="0">
            <a:noAutofit/>
          </a:bodyPr>
          <a:lstStyle/>
          <a:p>
            <a:pPr marL="0" lvl="0" indent="0" algn="r" rtl="1">
              <a:lnSpc>
                <a:spcPct val="115000"/>
              </a:lnSpc>
              <a:spcBef>
                <a:spcPts val="0"/>
              </a:spcBef>
              <a:spcAft>
                <a:spcPts val="0"/>
              </a:spcAft>
              <a:buSzPts val="400"/>
              <a:buNone/>
            </a:pPr>
            <a:r>
              <a:rPr lang="ar-AE" sz="2000">
                <a:latin typeface="Noto Sans Arabic"/>
                <a:ea typeface="Noto Sans Arabic"/>
                <a:cs typeface="Noto Sans Arabic"/>
                <a:sym typeface="Noto Sans Arabic"/>
              </a:rPr>
              <a:t>ندرك أهمية دعم الشباب بتدابير إضافية للحفاظ على سلامتهم وخصوصيتهم وصحتهم. ويتّسم نهجنا في هذا الصدد بالشمولية إذ نستثمر في أدوات وموارد للإشراف تم تصميمها لدعم أولياء الأمور عبر منصّة </a:t>
            </a:r>
            <a:r>
              <a:rPr lang="ar-AE" sz="2000">
                <a:latin typeface="Arial"/>
                <a:ea typeface="Arial"/>
                <a:cs typeface="Arial"/>
                <a:sym typeface="Arial"/>
              </a:rPr>
              <a:t>Instagram</a:t>
            </a:r>
            <a:r>
              <a:rPr lang="ar-AE" sz="2000">
                <a:latin typeface="Noto Sans Arabic"/>
                <a:ea typeface="Noto Sans Arabic"/>
                <a:cs typeface="Noto Sans Arabic"/>
                <a:sym typeface="Noto Sans Arabic"/>
              </a:rPr>
              <a:t> وتقنيات الواقع الافتراضي.</a:t>
            </a:r>
            <a:endParaRPr sz="2000">
              <a:latin typeface="Noto Sans Arabic"/>
              <a:ea typeface="Noto Sans Arabic"/>
              <a:cs typeface="Noto Sans Arabic"/>
              <a:sym typeface="Noto Sans Arabic"/>
            </a:endParaRPr>
          </a:p>
        </p:txBody>
      </p:sp>
      <p:grpSp>
        <p:nvGrpSpPr>
          <p:cNvPr id="3932" name="Google Shape;3932;p5"/>
          <p:cNvGrpSpPr/>
          <p:nvPr/>
        </p:nvGrpSpPr>
        <p:grpSpPr>
          <a:xfrm>
            <a:off x="10257548" y="2999169"/>
            <a:ext cx="1767747" cy="1729732"/>
            <a:chOff x="3434275" y="1391559"/>
            <a:chExt cx="903018" cy="883598"/>
          </a:xfrm>
        </p:grpSpPr>
        <p:sp>
          <p:nvSpPr>
            <p:cNvPr id="3933" name="Google Shape;3933;p5"/>
            <p:cNvSpPr/>
            <p:nvPr/>
          </p:nvSpPr>
          <p:spPr>
            <a:xfrm>
              <a:off x="3434275" y="1391559"/>
              <a:ext cx="903018" cy="883598"/>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grpSp>
          <p:nvGrpSpPr>
            <p:cNvPr id="3934" name="Google Shape;3934;p5"/>
            <p:cNvGrpSpPr/>
            <p:nvPr/>
          </p:nvGrpSpPr>
          <p:grpSpPr>
            <a:xfrm>
              <a:off x="3652172" y="1591084"/>
              <a:ext cx="467226" cy="506690"/>
              <a:chOff x="3702130" y="7619180"/>
              <a:chExt cx="625470" cy="678300"/>
            </a:xfrm>
          </p:grpSpPr>
          <p:sp>
            <p:nvSpPr>
              <p:cNvPr id="3935" name="Google Shape;3935;p5"/>
              <p:cNvSpPr/>
              <p:nvPr/>
            </p:nvSpPr>
            <p:spPr>
              <a:xfrm>
                <a:off x="3702130" y="7619180"/>
                <a:ext cx="625470" cy="678300"/>
              </a:xfrm>
              <a:custGeom>
                <a:avLst/>
                <a:gdLst/>
                <a:ahLst/>
                <a:cxnLst/>
                <a:rect l="l" t="t" r="r" b="b"/>
                <a:pathLst>
                  <a:path w="62547" h="67830" extrusionOk="0">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36" name="Google Shape;3936;p5"/>
              <p:cNvSpPr/>
              <p:nvPr/>
            </p:nvSpPr>
            <p:spPr>
              <a:xfrm>
                <a:off x="3854150" y="7776610"/>
                <a:ext cx="338960" cy="245870"/>
              </a:xfrm>
              <a:custGeom>
                <a:avLst/>
                <a:gdLst/>
                <a:ahLst/>
                <a:cxnLst/>
                <a:rect l="l" t="t" r="r" b="b"/>
                <a:pathLst>
                  <a:path w="33896" h="24587" extrusionOk="0">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sp>
        <p:nvSpPr>
          <p:cNvPr id="3937" name="Google Shape;3937;p5"/>
          <p:cNvSpPr/>
          <p:nvPr/>
        </p:nvSpPr>
        <p:spPr>
          <a:xfrm>
            <a:off x="15714072" y="2999170"/>
            <a:ext cx="1767745" cy="1729729"/>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grpSp>
        <p:nvGrpSpPr>
          <p:cNvPr id="3938" name="Google Shape;3938;p5"/>
          <p:cNvGrpSpPr/>
          <p:nvPr/>
        </p:nvGrpSpPr>
        <p:grpSpPr>
          <a:xfrm>
            <a:off x="16101965" y="3368031"/>
            <a:ext cx="992034" cy="992007"/>
            <a:chOff x="1624904" y="344237"/>
            <a:chExt cx="67843" cy="67843"/>
          </a:xfrm>
        </p:grpSpPr>
        <p:sp>
          <p:nvSpPr>
            <p:cNvPr id="3939" name="Google Shape;3939;p5"/>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0" name="Google Shape;3940;p5"/>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1" name="Google Shape;3941;p5"/>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2" name="Google Shape;3942;p5"/>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3" name="Google Shape;3943;p5"/>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4" name="Google Shape;3944;p5"/>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5" name="Google Shape;3945;p5"/>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3946" name="Google Shape;3946;p5"/>
          <p:cNvSpPr txBox="1">
            <a:spLocks noGrp="1"/>
          </p:cNvSpPr>
          <p:nvPr>
            <p:ph type="subTitle" idx="4294967295"/>
          </p:nvPr>
        </p:nvSpPr>
        <p:spPr>
          <a:xfrm>
            <a:off x="741400" y="1454400"/>
            <a:ext cx="16830600" cy="5541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1000"/>
              </a:spcAft>
              <a:buClr>
                <a:schemeClr val="dk1"/>
              </a:buClr>
              <a:buSzPts val="18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المبادئ الأساسية التي تقود نهجنا نحو تمكين الشباب</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3947" name="Google Shape;3947;p5"/>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0</a:t>
            </a:r>
            <a:fld id="{00000000-1234-1234-1234-123412341234}" type="slidenum">
              <a:rPr lang="ar-AE" sz="1400" b="0" i="0" u="none" strike="noStrike" cap="none">
                <a:solidFill>
                  <a:srgbClr val="1C2B33"/>
                </a:solidFill>
                <a:latin typeface="Arial"/>
                <a:ea typeface="Arial"/>
                <a:cs typeface="Arial"/>
                <a:sym typeface="Arial"/>
              </a:rPr>
              <a:t>6</a:t>
            </a:fld>
            <a:endParaRPr sz="1400" b="0" i="0" u="none" strike="noStrike" cap="none">
              <a:solidFill>
                <a:srgbClr val="1C2B33"/>
              </a:solidFill>
              <a:latin typeface="Arial"/>
              <a:ea typeface="Arial"/>
              <a:cs typeface="Arial"/>
              <a:sym typeface="Arial"/>
            </a:endParaRPr>
          </a:p>
        </p:txBody>
      </p:sp>
      <p:sp>
        <p:nvSpPr>
          <p:cNvPr id="3948" name="Google Shape;3948;p5"/>
          <p:cNvSpPr txBox="1">
            <a:spLocks noGrp="1"/>
          </p:cNvSpPr>
          <p:nvPr>
            <p:ph type="title" idx="4294967295"/>
          </p:nvPr>
        </p:nvSpPr>
        <p:spPr>
          <a:xfrm>
            <a:off x="1588327" y="5139402"/>
            <a:ext cx="4538400" cy="369300"/>
          </a:xfrm>
          <a:prstGeom prst="rect">
            <a:avLst/>
          </a:prstGeom>
          <a:noFill/>
          <a:ln>
            <a:noFill/>
          </a:ln>
        </p:spPr>
        <p:txBody>
          <a:bodyPr spcFirstLastPara="1" wrap="square" lIns="0" tIns="0" rIns="0" bIns="0" anchor="b" anchorCtr="0">
            <a:spAutoFit/>
          </a:bodyPr>
          <a:lstStyle/>
          <a:p>
            <a:pPr marL="0" lvl="0" indent="0" algn="r"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الابتكار </a:t>
            </a:r>
            <a:endParaRPr sz="2400" b="1">
              <a:latin typeface="Noto Sans Arabic"/>
              <a:ea typeface="Noto Sans Arabic"/>
              <a:cs typeface="Noto Sans Arabic"/>
              <a:sym typeface="Noto Sans Arabic"/>
            </a:endParaRPr>
          </a:p>
        </p:txBody>
      </p:sp>
      <p:sp>
        <p:nvSpPr>
          <p:cNvPr id="3949" name="Google Shape;3949;p5"/>
          <p:cNvSpPr txBox="1">
            <a:spLocks noGrp="1"/>
          </p:cNvSpPr>
          <p:nvPr>
            <p:ph type="body" idx="4294967295"/>
          </p:nvPr>
        </p:nvSpPr>
        <p:spPr>
          <a:xfrm>
            <a:off x="715375" y="5908275"/>
            <a:ext cx="5448600" cy="2188200"/>
          </a:xfrm>
          <a:prstGeom prst="rect">
            <a:avLst/>
          </a:prstGeom>
          <a:noFill/>
          <a:ln>
            <a:noFill/>
          </a:ln>
        </p:spPr>
        <p:txBody>
          <a:bodyPr spcFirstLastPara="1" wrap="square" lIns="0" tIns="0" rIns="0" bIns="0" anchor="t" anchorCtr="0">
            <a:noAutofit/>
          </a:bodyPr>
          <a:lstStyle/>
          <a:p>
            <a:pPr marL="0" lvl="0" indent="0" algn="r" rtl="1">
              <a:lnSpc>
                <a:spcPct val="115000"/>
              </a:lnSpc>
              <a:spcBef>
                <a:spcPts val="0"/>
              </a:spcBef>
              <a:spcAft>
                <a:spcPts val="0"/>
              </a:spcAft>
              <a:buSzPts val="2200"/>
              <a:buNone/>
            </a:pPr>
            <a:r>
              <a:rPr lang="ar-AE" sz="2000">
                <a:latin typeface="Noto Sans Arabic"/>
                <a:ea typeface="Noto Sans Arabic"/>
                <a:cs typeface="Noto Sans Arabic"/>
                <a:sym typeface="Noto Sans Arabic"/>
              </a:rPr>
              <a:t>نواصل إيجاد حلول تكنولوجية مبتكرة تقدّم بدورها تجارب رائعة تلبّي تطلعات الشباب، بما يضمن سلامتهم في الفضاء الإلكتروني ويعالج التحديات التي يواجهها العالم الرقمي اليوم.</a:t>
            </a: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2200"/>
              <a:buNone/>
            </a:pP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2200"/>
              <a:buNone/>
            </a:pPr>
            <a:endParaRPr sz="2000">
              <a:latin typeface="Noto Sans Arabic"/>
              <a:ea typeface="Noto Sans Arabic"/>
              <a:cs typeface="Noto Sans Arabic"/>
              <a:sym typeface="Noto Sans Arabic"/>
            </a:endParaRPr>
          </a:p>
        </p:txBody>
      </p:sp>
      <p:grpSp>
        <p:nvGrpSpPr>
          <p:cNvPr id="3950" name="Google Shape;3950;p5"/>
          <p:cNvGrpSpPr/>
          <p:nvPr/>
        </p:nvGrpSpPr>
        <p:grpSpPr>
          <a:xfrm>
            <a:off x="4549524" y="2999169"/>
            <a:ext cx="1767747" cy="1729732"/>
            <a:chOff x="6079138" y="1391559"/>
            <a:chExt cx="903018" cy="883598"/>
          </a:xfrm>
        </p:grpSpPr>
        <p:sp>
          <p:nvSpPr>
            <p:cNvPr id="3951" name="Google Shape;3951;p5"/>
            <p:cNvSpPr/>
            <p:nvPr/>
          </p:nvSpPr>
          <p:spPr>
            <a:xfrm>
              <a:off x="6079138" y="1391559"/>
              <a:ext cx="903018" cy="883598"/>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grpSp>
          <p:nvGrpSpPr>
            <p:cNvPr id="3952" name="Google Shape;3952;p5"/>
            <p:cNvGrpSpPr/>
            <p:nvPr/>
          </p:nvGrpSpPr>
          <p:grpSpPr>
            <a:xfrm>
              <a:off x="6344903" y="1578552"/>
              <a:ext cx="371506" cy="509588"/>
              <a:chOff x="3764950" y="3438580"/>
              <a:chExt cx="497330" cy="682180"/>
            </a:xfrm>
          </p:grpSpPr>
          <p:sp>
            <p:nvSpPr>
              <p:cNvPr id="3953" name="Google Shape;3953;p5"/>
              <p:cNvSpPr/>
              <p:nvPr/>
            </p:nvSpPr>
            <p:spPr>
              <a:xfrm>
                <a:off x="4001130" y="3745470"/>
                <a:ext cx="27300" cy="207900"/>
              </a:xfrm>
              <a:prstGeom prst="rect">
                <a:avLst/>
              </a:pr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54" name="Google Shape;3954;p5"/>
              <p:cNvSpPr/>
              <p:nvPr/>
            </p:nvSpPr>
            <p:spPr>
              <a:xfrm>
                <a:off x="3915410" y="3939400"/>
                <a:ext cx="198900" cy="27600"/>
              </a:xfrm>
              <a:prstGeom prst="rect">
                <a:avLst/>
              </a:pr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55" name="Google Shape;3955;p5"/>
              <p:cNvSpPr/>
              <p:nvPr/>
            </p:nvSpPr>
            <p:spPr>
              <a:xfrm>
                <a:off x="3907190" y="3637640"/>
                <a:ext cx="215390" cy="121530"/>
              </a:xfrm>
              <a:custGeom>
                <a:avLst/>
                <a:gdLst/>
                <a:ahLst/>
                <a:cxnLst/>
                <a:rect l="l" t="t" r="r" b="b"/>
                <a:pathLst>
                  <a:path w="21539" h="12153" extrusionOk="0">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56" name="Google Shape;3956;p5"/>
              <p:cNvSpPr/>
              <p:nvPr/>
            </p:nvSpPr>
            <p:spPr>
              <a:xfrm>
                <a:off x="3950670" y="4047360"/>
                <a:ext cx="128270" cy="73400"/>
              </a:xfrm>
              <a:custGeom>
                <a:avLst/>
                <a:gdLst/>
                <a:ahLst/>
                <a:cxnLst/>
                <a:rect l="l" t="t" r="r" b="b"/>
                <a:pathLst>
                  <a:path w="12827" h="7340" extrusionOk="0">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57" name="Google Shape;3957;p5"/>
              <p:cNvSpPr/>
              <p:nvPr/>
            </p:nvSpPr>
            <p:spPr>
              <a:xfrm>
                <a:off x="3764950" y="3438580"/>
                <a:ext cx="497330" cy="617980"/>
              </a:xfrm>
              <a:custGeom>
                <a:avLst/>
                <a:gdLst/>
                <a:ahLst/>
                <a:cxnLst/>
                <a:rect l="l" t="t" r="r" b="b"/>
                <a:pathLst>
                  <a:path w="49733" h="61798" extrusionOk="0">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74"/>
        <p:cNvGrpSpPr/>
        <p:nvPr/>
      </p:nvGrpSpPr>
      <p:grpSpPr>
        <a:xfrm>
          <a:off x="0" y="0"/>
          <a:ext cx="0" cy="0"/>
          <a:chOff x="0" y="0"/>
          <a:chExt cx="0" cy="0"/>
        </a:xfrm>
      </p:grpSpPr>
      <p:sp>
        <p:nvSpPr>
          <p:cNvPr id="4875" name="Google Shape;4875;g3dcfbff74e0_0_547"/>
          <p:cNvSpPr txBox="1">
            <a:spLocks noGrp="1"/>
          </p:cNvSpPr>
          <p:nvPr>
            <p:ph type="title" idx="4294967295"/>
          </p:nvPr>
        </p:nvSpPr>
        <p:spPr>
          <a:xfrm>
            <a:off x="7024475" y="4734514"/>
            <a:ext cx="4944900" cy="369300"/>
          </a:xfrm>
          <a:prstGeom prst="rect">
            <a:avLst/>
          </a:prstGeom>
          <a:noFill/>
          <a:ln>
            <a:noFill/>
          </a:ln>
        </p:spPr>
        <p:txBody>
          <a:bodyPr spcFirstLastPara="1" wrap="square" lIns="0" tIns="0" rIns="0" bIns="0" anchor="b" anchorCtr="0">
            <a:spAutoFit/>
          </a:bodyPr>
          <a:lstStyle/>
          <a:p>
            <a:pPr marL="0" lvl="0" indent="0" algn="r"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التفاعل الاستباقي</a:t>
            </a:r>
            <a:endParaRPr sz="2400" b="1">
              <a:latin typeface="Noto Sans Arabic"/>
              <a:ea typeface="Noto Sans Arabic"/>
              <a:cs typeface="Noto Sans Arabic"/>
              <a:sym typeface="Noto Sans Arabic"/>
            </a:endParaRPr>
          </a:p>
        </p:txBody>
      </p:sp>
      <p:sp>
        <p:nvSpPr>
          <p:cNvPr id="4876" name="Google Shape;4876;g3dcfbff74e0_0_547"/>
          <p:cNvSpPr txBox="1">
            <a:spLocks noGrp="1"/>
          </p:cNvSpPr>
          <p:nvPr>
            <p:ph type="title" idx="4294967295"/>
          </p:nvPr>
        </p:nvSpPr>
        <p:spPr>
          <a:xfrm>
            <a:off x="1532788" y="4687319"/>
            <a:ext cx="4538400" cy="369300"/>
          </a:xfrm>
          <a:prstGeom prst="rect">
            <a:avLst/>
          </a:prstGeom>
          <a:noFill/>
          <a:ln>
            <a:noFill/>
          </a:ln>
        </p:spPr>
        <p:txBody>
          <a:bodyPr spcFirstLastPara="1" wrap="square" lIns="0" tIns="0" rIns="0" bIns="0" anchor="b" anchorCtr="0">
            <a:spAutoFit/>
          </a:bodyPr>
          <a:lstStyle/>
          <a:p>
            <a:pPr marL="0" lvl="0" indent="0" algn="r"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التطوير المستمر</a:t>
            </a:r>
            <a:endParaRPr sz="2400" b="1">
              <a:latin typeface="Noto Sans Arabic"/>
              <a:ea typeface="Noto Sans Arabic"/>
              <a:cs typeface="Noto Sans Arabic"/>
              <a:sym typeface="Noto Sans Arabic"/>
            </a:endParaRPr>
          </a:p>
        </p:txBody>
      </p:sp>
      <p:sp>
        <p:nvSpPr>
          <p:cNvPr id="4877" name="Google Shape;4877;g3dcfbff74e0_0_547"/>
          <p:cNvSpPr txBox="1">
            <a:spLocks noGrp="1"/>
          </p:cNvSpPr>
          <p:nvPr>
            <p:ph type="body" idx="4294967295"/>
          </p:nvPr>
        </p:nvSpPr>
        <p:spPr>
          <a:xfrm>
            <a:off x="7303175" y="5479400"/>
            <a:ext cx="4666200" cy="2188200"/>
          </a:xfrm>
          <a:prstGeom prst="rect">
            <a:avLst/>
          </a:prstGeom>
          <a:noFill/>
          <a:ln>
            <a:noFill/>
          </a:ln>
        </p:spPr>
        <p:txBody>
          <a:bodyPr spcFirstLastPara="1" wrap="square" lIns="0" tIns="0" rIns="0" bIns="0" anchor="t" anchorCtr="0">
            <a:noAutofit/>
          </a:bodyPr>
          <a:lstStyle/>
          <a:p>
            <a:pPr marL="0" lvl="0" indent="0" algn="r" rtl="1">
              <a:lnSpc>
                <a:spcPct val="115000"/>
              </a:lnSpc>
              <a:spcBef>
                <a:spcPts val="0"/>
              </a:spcBef>
              <a:spcAft>
                <a:spcPts val="0"/>
              </a:spcAft>
              <a:buSzPts val="400"/>
              <a:buNone/>
            </a:pPr>
            <a:r>
              <a:rPr lang="ar-AE" sz="2000">
                <a:latin typeface="Noto Sans Arabic"/>
                <a:ea typeface="Noto Sans Arabic"/>
                <a:cs typeface="Noto Sans Arabic"/>
                <a:sym typeface="Noto Sans Arabic"/>
              </a:rPr>
              <a:t>نتعاون مع العديد من الخبراء والكفاءات في مجالات الخصوصية والسلامة، والحقوق المدنية، وحقوق الإنسان، والواقع المعزز/الواقع الافتراضي وغيرها من المجالات الأخرى، بهدف ضمان الاستجابة للقضايا والتحديات الرئيسية التي قد تترتّب على حلولنا التكنولوجية.</a:t>
            </a:r>
            <a:endParaRPr sz="2000">
              <a:latin typeface="Noto Sans Arabic"/>
              <a:ea typeface="Noto Sans Arabic"/>
              <a:cs typeface="Noto Sans Arabic"/>
              <a:sym typeface="Noto Sans Arabic"/>
            </a:endParaRPr>
          </a:p>
        </p:txBody>
      </p:sp>
      <p:sp>
        <p:nvSpPr>
          <p:cNvPr id="4878" name="Google Shape;4878;g3dcfbff74e0_0_547"/>
          <p:cNvSpPr txBox="1">
            <a:spLocks noGrp="1"/>
          </p:cNvSpPr>
          <p:nvPr>
            <p:ph type="body" idx="4294967295"/>
          </p:nvPr>
        </p:nvSpPr>
        <p:spPr>
          <a:xfrm>
            <a:off x="1711113" y="5479400"/>
            <a:ext cx="4438500" cy="2188200"/>
          </a:xfrm>
          <a:prstGeom prst="rect">
            <a:avLst/>
          </a:prstGeom>
          <a:noFill/>
          <a:ln>
            <a:noFill/>
          </a:ln>
        </p:spPr>
        <p:txBody>
          <a:bodyPr spcFirstLastPara="1" wrap="square" lIns="0" tIns="0" rIns="0" bIns="0" anchor="t" anchorCtr="0">
            <a:noAutofit/>
          </a:bodyPr>
          <a:lstStyle/>
          <a:p>
            <a:pPr marL="0" lvl="0" indent="0" algn="r" rtl="1">
              <a:lnSpc>
                <a:spcPct val="115000"/>
              </a:lnSpc>
              <a:spcBef>
                <a:spcPts val="0"/>
              </a:spcBef>
              <a:spcAft>
                <a:spcPts val="0"/>
              </a:spcAft>
              <a:buSzPts val="2200"/>
              <a:buNone/>
            </a:pPr>
            <a:r>
              <a:rPr lang="ar-AE" sz="2000">
                <a:latin typeface="Noto Sans Arabic"/>
                <a:ea typeface="Noto Sans Arabic"/>
                <a:cs typeface="Noto Sans Arabic"/>
                <a:sym typeface="Noto Sans Arabic"/>
              </a:rPr>
              <a:t>تتسم عملية تطوير المنتجات بالاستمرارية والتكرار. وبالرغم من أن بعض المنتجات قد تبدو نهائية، إلا أن التعليقات والآراء التي نتلقّاها تدفعنا دوماً إلى مواصلة تحسين المنتجات المستقبلية (البرامج والأجهزة).</a:t>
            </a:r>
            <a:endParaRPr sz="2000">
              <a:solidFill>
                <a:schemeClr val="dk1"/>
              </a:solidFill>
              <a:latin typeface="Noto Sans Arabic"/>
              <a:ea typeface="Noto Sans Arabic"/>
              <a:cs typeface="Noto Sans Arabic"/>
              <a:sym typeface="Noto Sans Arabic"/>
            </a:endParaRPr>
          </a:p>
        </p:txBody>
      </p:sp>
      <p:grpSp>
        <p:nvGrpSpPr>
          <p:cNvPr id="4879" name="Google Shape;4879;g3dcfbff74e0_0_547"/>
          <p:cNvGrpSpPr/>
          <p:nvPr/>
        </p:nvGrpSpPr>
        <p:grpSpPr>
          <a:xfrm>
            <a:off x="10092525" y="2545562"/>
            <a:ext cx="1837944" cy="1798419"/>
            <a:chOff x="7188270" y="2900350"/>
            <a:chExt cx="1837944" cy="1798419"/>
          </a:xfrm>
        </p:grpSpPr>
        <p:sp>
          <p:nvSpPr>
            <p:cNvPr id="4880" name="Google Shape;4880;g3dcfbff74e0_0_547"/>
            <p:cNvSpPr/>
            <p:nvPr/>
          </p:nvSpPr>
          <p:spPr>
            <a:xfrm>
              <a:off x="7188270" y="2900350"/>
              <a:ext cx="1837944" cy="1798419"/>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w="38100" cap="flat" cmpd="sng">
              <a:solidFill>
                <a:schemeClr val="accent4"/>
              </a:solidFill>
              <a:prstDash val="solid"/>
              <a:round/>
              <a:headEnd type="none" w="sm" len="sm"/>
              <a:tailEnd type="none" w="sm" len="sm"/>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grpSp>
          <p:nvGrpSpPr>
            <p:cNvPr id="4881" name="Google Shape;4881;g3dcfbff74e0_0_547"/>
            <p:cNvGrpSpPr/>
            <p:nvPr/>
          </p:nvGrpSpPr>
          <p:grpSpPr>
            <a:xfrm>
              <a:off x="7642467" y="3337647"/>
              <a:ext cx="925386" cy="921423"/>
              <a:chOff x="6898142" y="4275373"/>
              <a:chExt cx="256155" cy="255058"/>
            </a:xfrm>
          </p:grpSpPr>
          <p:grpSp>
            <p:nvGrpSpPr>
              <p:cNvPr id="4882" name="Google Shape;4882;g3dcfbff74e0_0_547"/>
              <p:cNvGrpSpPr/>
              <p:nvPr/>
            </p:nvGrpSpPr>
            <p:grpSpPr>
              <a:xfrm>
                <a:off x="6938905" y="4316370"/>
                <a:ext cx="103275" cy="50072"/>
                <a:chOff x="6938905" y="4316370"/>
                <a:chExt cx="103275" cy="50072"/>
              </a:xfrm>
            </p:grpSpPr>
            <p:sp>
              <p:nvSpPr>
                <p:cNvPr id="4883" name="Google Shape;4883;g3dcfbff74e0_0_547"/>
                <p:cNvSpPr/>
                <p:nvPr/>
              </p:nvSpPr>
              <p:spPr>
                <a:xfrm>
                  <a:off x="6938905" y="4316370"/>
                  <a:ext cx="103275" cy="9388"/>
                </a:xfrm>
                <a:custGeom>
                  <a:avLst/>
                  <a:gdLst/>
                  <a:ahLst/>
                  <a:cxnLst/>
                  <a:rect l="l" t="t" r="r" b="b"/>
                  <a:pathLst>
                    <a:path w="103275" h="9388" extrusionOk="0">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sp>
              <p:nvSpPr>
                <p:cNvPr id="4884" name="Google Shape;4884;g3dcfbff74e0_0_547"/>
                <p:cNvSpPr/>
                <p:nvPr/>
              </p:nvSpPr>
              <p:spPr>
                <a:xfrm>
                  <a:off x="6938905" y="4357054"/>
                  <a:ext cx="103275" cy="9388"/>
                </a:xfrm>
                <a:custGeom>
                  <a:avLst/>
                  <a:gdLst/>
                  <a:ahLst/>
                  <a:cxnLst/>
                  <a:rect l="l" t="t" r="r" b="b"/>
                  <a:pathLst>
                    <a:path w="103275" h="9388" extrusionOk="0">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grpSp>
          <p:grpSp>
            <p:nvGrpSpPr>
              <p:cNvPr id="4885" name="Google Shape;4885;g3dcfbff74e0_0_547"/>
              <p:cNvGrpSpPr/>
              <p:nvPr/>
            </p:nvGrpSpPr>
            <p:grpSpPr>
              <a:xfrm>
                <a:off x="6898142" y="4275373"/>
                <a:ext cx="256155" cy="255058"/>
                <a:chOff x="6898142" y="4275373"/>
                <a:chExt cx="256155" cy="255058"/>
              </a:xfrm>
            </p:grpSpPr>
            <p:sp>
              <p:nvSpPr>
                <p:cNvPr id="4886" name="Google Shape;4886;g3dcfbff74e0_0_547"/>
                <p:cNvSpPr/>
                <p:nvPr/>
              </p:nvSpPr>
              <p:spPr>
                <a:xfrm>
                  <a:off x="6898142" y="4275373"/>
                  <a:ext cx="184878" cy="172438"/>
                </a:xfrm>
                <a:custGeom>
                  <a:avLst/>
                  <a:gdLst/>
                  <a:ahLst/>
                  <a:cxnLst/>
                  <a:rect l="l" t="t" r="r" b="b"/>
                  <a:pathLst>
                    <a:path w="184878" h="172438" extrusionOk="0">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sp>
              <p:nvSpPr>
                <p:cNvPr id="4887" name="Google Shape;4887;g3dcfbff74e0_0_547"/>
                <p:cNvSpPr/>
                <p:nvPr/>
              </p:nvSpPr>
              <p:spPr>
                <a:xfrm>
                  <a:off x="6952988" y="4335147"/>
                  <a:ext cx="201309" cy="195284"/>
                </a:xfrm>
                <a:custGeom>
                  <a:avLst/>
                  <a:gdLst/>
                  <a:ahLst/>
                  <a:cxnLst/>
                  <a:rect l="l" t="t" r="r" b="b"/>
                  <a:pathLst>
                    <a:path w="201309" h="195284" extrusionOk="0">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grpSp>
        </p:grpSp>
      </p:grpSp>
      <p:sp>
        <p:nvSpPr>
          <p:cNvPr id="4888" name="Google Shape;4888;g3dcfbff74e0_0_547"/>
          <p:cNvSpPr/>
          <p:nvPr/>
        </p:nvSpPr>
        <p:spPr>
          <a:xfrm>
            <a:off x="4311669" y="2545562"/>
            <a:ext cx="1837944" cy="1798419"/>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w="38100" cap="flat" cmpd="sng">
            <a:solidFill>
              <a:schemeClr val="accent4"/>
            </a:solidFill>
            <a:prstDash val="solid"/>
            <a:round/>
            <a:headEnd type="none" w="sm" len="sm"/>
            <a:tailEnd type="none" w="sm" len="sm"/>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889" name="Google Shape;4889;g3dcfbff74e0_0_54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الثالث</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تجارب مناسِبة للفئة العمرية</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grpSp>
        <p:nvGrpSpPr>
          <p:cNvPr id="4890" name="Google Shape;4890;g3dcfbff74e0_0_547"/>
          <p:cNvGrpSpPr/>
          <p:nvPr/>
        </p:nvGrpSpPr>
        <p:grpSpPr>
          <a:xfrm>
            <a:off x="4835447" y="3044629"/>
            <a:ext cx="790384" cy="800291"/>
            <a:chOff x="5779960" y="5529600"/>
            <a:chExt cx="668740" cy="677180"/>
          </a:xfrm>
        </p:grpSpPr>
        <p:sp>
          <p:nvSpPr>
            <p:cNvPr id="4891" name="Google Shape;4891;g3dcfbff74e0_0_547"/>
            <p:cNvSpPr/>
            <p:nvPr/>
          </p:nvSpPr>
          <p:spPr>
            <a:xfrm>
              <a:off x="6221530" y="5529600"/>
              <a:ext cx="197730" cy="197990"/>
            </a:xfrm>
            <a:custGeom>
              <a:avLst/>
              <a:gdLst/>
              <a:ahLst/>
              <a:cxnLst/>
              <a:rect l="l" t="t" r="r" b="b"/>
              <a:pathLst>
                <a:path w="19773" h="19799" extrusionOk="0">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892" name="Google Shape;4892;g3dcfbff74e0_0_547"/>
            <p:cNvSpPr/>
            <p:nvPr/>
          </p:nvSpPr>
          <p:spPr>
            <a:xfrm>
              <a:off x="5809740" y="6008920"/>
              <a:ext cx="197730" cy="197860"/>
            </a:xfrm>
            <a:custGeom>
              <a:avLst/>
              <a:gdLst/>
              <a:ahLst/>
              <a:cxnLst/>
              <a:rect l="l" t="t" r="r" b="b"/>
              <a:pathLst>
                <a:path w="19773" h="19786" extrusionOk="0">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893" name="Google Shape;4893;g3dcfbff74e0_0_547"/>
            <p:cNvSpPr/>
            <p:nvPr/>
          </p:nvSpPr>
          <p:spPr>
            <a:xfrm>
              <a:off x="5779960" y="5533640"/>
              <a:ext cx="623820" cy="348360"/>
            </a:xfrm>
            <a:custGeom>
              <a:avLst/>
              <a:gdLst/>
              <a:ahLst/>
              <a:cxnLst/>
              <a:rect l="l" t="t" r="r" b="b"/>
              <a:pathLst>
                <a:path w="62382" h="34836" extrusionOk="0">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894" name="Google Shape;4894;g3dcfbff74e0_0_547"/>
            <p:cNvSpPr/>
            <p:nvPr/>
          </p:nvSpPr>
          <p:spPr>
            <a:xfrm>
              <a:off x="5825140" y="5881960"/>
              <a:ext cx="623560" cy="323590"/>
            </a:xfrm>
            <a:custGeom>
              <a:avLst/>
              <a:gdLst/>
              <a:ahLst/>
              <a:cxnLst/>
              <a:rect l="l" t="t" r="r" b="b"/>
              <a:pathLst>
                <a:path w="62356" h="32359" extrusionOk="0">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sp>
        <p:nvSpPr>
          <p:cNvPr id="4895" name="Google Shape;4895;g3dcfbff74e0_0_547"/>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60</a:t>
            </a:fld>
            <a:endParaRPr sz="1400" b="0" i="0" u="none" strike="noStrike" cap="none">
              <a:solidFill>
                <a:srgbClr val="1C2B33"/>
              </a:solidFill>
              <a:latin typeface="Arial"/>
              <a:ea typeface="Arial"/>
              <a:cs typeface="Arial"/>
              <a:sym typeface="Arial"/>
            </a:endParaRPr>
          </a:p>
        </p:txBody>
      </p:sp>
      <p:sp>
        <p:nvSpPr>
          <p:cNvPr id="4896" name="Google Shape;4896;g3dcfbff74e0_0_547"/>
          <p:cNvSpPr txBox="1">
            <a:spLocks noGrp="1"/>
          </p:cNvSpPr>
          <p:nvPr>
            <p:ph type="title"/>
          </p:nvPr>
        </p:nvSpPr>
        <p:spPr>
          <a:xfrm>
            <a:off x="12685725" y="4687319"/>
            <a:ext cx="4867800" cy="369300"/>
          </a:xfrm>
          <a:prstGeom prst="rect">
            <a:avLst/>
          </a:prstGeom>
          <a:noFill/>
          <a:ln>
            <a:noFill/>
          </a:ln>
        </p:spPr>
        <p:txBody>
          <a:bodyPr spcFirstLastPara="1" wrap="square" lIns="0" tIns="0" rIns="0" bIns="0" anchor="b" anchorCtr="0">
            <a:spAutoFit/>
          </a:bodyPr>
          <a:lstStyle/>
          <a:p>
            <a:pPr marL="0" lvl="0" indent="0" algn="r"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مبادئ الابتكار المسؤول</a:t>
            </a:r>
            <a:endParaRPr sz="2400" b="1">
              <a:latin typeface="Noto Sans Arabic"/>
              <a:ea typeface="Noto Sans Arabic"/>
              <a:cs typeface="Noto Sans Arabic"/>
              <a:sym typeface="Noto Sans Arabic"/>
            </a:endParaRPr>
          </a:p>
        </p:txBody>
      </p:sp>
      <p:sp>
        <p:nvSpPr>
          <p:cNvPr id="4897" name="Google Shape;4897;g3dcfbff74e0_0_547"/>
          <p:cNvSpPr txBox="1">
            <a:spLocks noGrp="1"/>
          </p:cNvSpPr>
          <p:nvPr>
            <p:ph type="body" idx="1"/>
          </p:nvPr>
        </p:nvSpPr>
        <p:spPr>
          <a:xfrm>
            <a:off x="13015125" y="5490303"/>
            <a:ext cx="4538400" cy="2188200"/>
          </a:xfrm>
          <a:prstGeom prst="rect">
            <a:avLst/>
          </a:prstGeom>
          <a:noFill/>
          <a:ln>
            <a:noFill/>
          </a:ln>
        </p:spPr>
        <p:txBody>
          <a:bodyPr spcFirstLastPara="1" wrap="square" lIns="0" tIns="0" rIns="0" bIns="0" anchor="t" anchorCtr="0">
            <a:normAutofit/>
          </a:bodyPr>
          <a:lstStyle/>
          <a:p>
            <a:pPr marL="0" lvl="0" indent="0" algn="r" rtl="1">
              <a:lnSpc>
                <a:spcPct val="115000"/>
              </a:lnSpc>
              <a:spcBef>
                <a:spcPts val="0"/>
              </a:spcBef>
              <a:spcAft>
                <a:spcPts val="0"/>
              </a:spcAft>
              <a:buSzPts val="400"/>
              <a:buNone/>
            </a:pPr>
            <a:r>
              <a:rPr lang="ar-AE" sz="2000" b="1">
                <a:latin typeface="Noto Sans Arabic"/>
                <a:ea typeface="Noto Sans Arabic"/>
                <a:cs typeface="Noto Sans Arabic"/>
                <a:sym typeface="Noto Sans Arabic"/>
              </a:rPr>
              <a:t>1- </a:t>
            </a:r>
            <a:r>
              <a:rPr lang="ar-AE" sz="2000">
                <a:latin typeface="Noto Sans Arabic"/>
                <a:ea typeface="Noto Sans Arabic"/>
                <a:cs typeface="Noto Sans Arabic"/>
                <a:sym typeface="Noto Sans Arabic"/>
              </a:rPr>
              <a:t>   التفكير في عدم مفاجأة الأشخاص</a:t>
            </a: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400"/>
              <a:buNone/>
            </a:pPr>
            <a:r>
              <a:rPr lang="ar-AE" sz="2000" b="1">
                <a:latin typeface="Noto Sans Arabic"/>
                <a:ea typeface="Noto Sans Arabic"/>
                <a:cs typeface="Noto Sans Arabic"/>
                <a:sym typeface="Noto Sans Arabic"/>
              </a:rPr>
              <a:t>2- </a:t>
            </a:r>
            <a:r>
              <a:rPr lang="ar-AE" sz="2000">
                <a:latin typeface="Noto Sans Arabic"/>
                <a:ea typeface="Noto Sans Arabic"/>
                <a:cs typeface="Noto Sans Arabic"/>
                <a:sym typeface="Noto Sans Arabic"/>
              </a:rPr>
              <a:t>   وضع ضوابط وإجراءات إشرافية مهمة</a:t>
            </a: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400"/>
              <a:buNone/>
            </a:pPr>
            <a:r>
              <a:rPr lang="ar-AE" sz="2000" b="1">
                <a:latin typeface="Noto Sans Arabic"/>
                <a:ea typeface="Noto Sans Arabic"/>
                <a:cs typeface="Noto Sans Arabic"/>
                <a:sym typeface="Noto Sans Arabic"/>
              </a:rPr>
              <a:t>3- </a:t>
            </a:r>
            <a:r>
              <a:rPr lang="ar-AE" sz="2000">
                <a:latin typeface="Noto Sans Arabic"/>
                <a:ea typeface="Noto Sans Arabic"/>
                <a:cs typeface="Noto Sans Arabic"/>
                <a:sym typeface="Noto Sans Arabic"/>
              </a:rPr>
              <a:t>   التفكير في مراعاة الجميع </a:t>
            </a: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400"/>
              <a:buNone/>
            </a:pPr>
            <a:r>
              <a:rPr lang="ar-AE" sz="2000" b="1">
                <a:latin typeface="Noto Sans Arabic"/>
                <a:ea typeface="Noto Sans Arabic"/>
                <a:cs typeface="Noto Sans Arabic"/>
                <a:sym typeface="Noto Sans Arabic"/>
              </a:rPr>
              <a:t>4- </a:t>
            </a:r>
            <a:r>
              <a:rPr lang="ar-AE" sz="2000">
                <a:latin typeface="Noto Sans Arabic"/>
                <a:ea typeface="Noto Sans Arabic"/>
                <a:cs typeface="Noto Sans Arabic"/>
                <a:sym typeface="Noto Sans Arabic"/>
              </a:rPr>
              <a:t>   وضع الأشخاص في مقدمة أولوياتك</a:t>
            </a:r>
            <a:endParaRPr sz="2000">
              <a:latin typeface="Noto Sans Arabic"/>
              <a:ea typeface="Noto Sans Arabic"/>
              <a:cs typeface="Noto Sans Arabic"/>
              <a:sym typeface="Noto Sans Arabic"/>
            </a:endParaRPr>
          </a:p>
          <a:p>
            <a:pPr marL="0" lvl="0" indent="0" algn="r" rtl="0">
              <a:lnSpc>
                <a:spcPct val="115000"/>
              </a:lnSpc>
              <a:spcBef>
                <a:spcPts val="0"/>
              </a:spcBef>
              <a:spcAft>
                <a:spcPts val="0"/>
              </a:spcAft>
              <a:buSzPts val="400"/>
              <a:buNone/>
            </a:pPr>
            <a:endParaRPr sz="2000">
              <a:latin typeface="Noto Sans Arabic"/>
              <a:ea typeface="Noto Sans Arabic"/>
              <a:cs typeface="Noto Sans Arabic"/>
              <a:sym typeface="Noto Sans Arabic"/>
            </a:endParaRPr>
          </a:p>
        </p:txBody>
      </p:sp>
      <p:grpSp>
        <p:nvGrpSpPr>
          <p:cNvPr id="4898" name="Google Shape;4898;g3dcfbff74e0_0_547"/>
          <p:cNvGrpSpPr/>
          <p:nvPr/>
        </p:nvGrpSpPr>
        <p:grpSpPr>
          <a:xfrm>
            <a:off x="15749973" y="2561826"/>
            <a:ext cx="1837944" cy="1798419"/>
            <a:chOff x="1882863" y="2900350"/>
            <a:chExt cx="1837944" cy="1798419"/>
          </a:xfrm>
        </p:grpSpPr>
        <p:sp>
          <p:nvSpPr>
            <p:cNvPr id="4899" name="Google Shape;4899;g3dcfbff74e0_0_547"/>
            <p:cNvSpPr/>
            <p:nvPr/>
          </p:nvSpPr>
          <p:spPr>
            <a:xfrm>
              <a:off x="1882863" y="2900350"/>
              <a:ext cx="1837944" cy="1798419"/>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w="38100" cap="flat" cmpd="sng">
              <a:solidFill>
                <a:schemeClr val="accent4"/>
              </a:solidFill>
              <a:prstDash val="solid"/>
              <a:round/>
              <a:headEnd type="none" w="sm" len="sm"/>
              <a:tailEnd type="none" w="sm" len="sm"/>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900" name="Google Shape;4900;g3dcfbff74e0_0_547"/>
            <p:cNvSpPr/>
            <p:nvPr/>
          </p:nvSpPr>
          <p:spPr>
            <a:xfrm>
              <a:off x="2338342" y="3287997"/>
              <a:ext cx="925130" cy="922873"/>
            </a:xfrm>
            <a:custGeom>
              <a:avLst/>
              <a:gdLst/>
              <a:ahLst/>
              <a:cxnLst/>
              <a:rect l="l" t="t" r="r" b="b"/>
              <a:pathLst>
                <a:path w="256624" h="255998" extrusionOk="0">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04"/>
        <p:cNvGrpSpPr/>
        <p:nvPr/>
      </p:nvGrpSpPr>
      <p:grpSpPr>
        <a:xfrm>
          <a:off x="0" y="0"/>
          <a:ext cx="0" cy="0"/>
          <a:chOff x="0" y="0"/>
          <a:chExt cx="0" cy="0"/>
        </a:xfrm>
      </p:grpSpPr>
      <p:sp>
        <p:nvSpPr>
          <p:cNvPr id="4905" name="Google Shape;4905;p31"/>
          <p:cNvSpPr/>
          <p:nvPr/>
        </p:nvSpPr>
        <p:spPr>
          <a:xfrm>
            <a:off x="4257325" y="2937900"/>
            <a:ext cx="2692200" cy="5461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6" name="Google Shape;4906;p31"/>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الثالث</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تجارب مناسِبة للفئة العمرية</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907" name="Google Shape;4907;p31"/>
          <p:cNvSpPr txBox="1"/>
          <p:nvPr/>
        </p:nvSpPr>
        <p:spPr>
          <a:xfrm>
            <a:off x="1532800" y="1949700"/>
            <a:ext cx="160392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إبراز مزايا الحسابات الخاصة للمراهقين الذين لديهم حسابات</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908" name="Google Shape;4908;p31"/>
          <p:cNvSpPr/>
          <p:nvPr/>
        </p:nvSpPr>
        <p:spPr>
          <a:xfrm>
            <a:off x="12391100" y="4218650"/>
            <a:ext cx="129600" cy="257400"/>
          </a:xfrm>
          <a:prstGeom prst="rect">
            <a:avLst/>
          </a:prstGeom>
          <a:no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9" name="Google Shape;4909;p31"/>
          <p:cNvSpPr/>
          <p:nvPr/>
        </p:nvSpPr>
        <p:spPr>
          <a:xfrm>
            <a:off x="12391100" y="5850296"/>
            <a:ext cx="129600" cy="300600"/>
          </a:xfrm>
          <a:prstGeom prst="rect">
            <a:avLst/>
          </a:prstGeom>
          <a:no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910" name="Google Shape;4910;p31"/>
          <p:cNvCxnSpPr>
            <a:stCxn id="4908" idx="3"/>
            <a:endCxn id="4909" idx="3"/>
          </p:cNvCxnSpPr>
          <p:nvPr/>
        </p:nvCxnSpPr>
        <p:spPr>
          <a:xfrm>
            <a:off x="12520700" y="4347350"/>
            <a:ext cx="600" cy="1653300"/>
          </a:xfrm>
          <a:prstGeom prst="bentConnector3">
            <a:avLst>
              <a:gd name="adj1" fmla="val 39687500"/>
            </a:avLst>
          </a:prstGeom>
          <a:noFill/>
          <a:ln w="9525" cap="flat" cmpd="sng">
            <a:solidFill>
              <a:schemeClr val="dk1"/>
            </a:solidFill>
            <a:prstDash val="solid"/>
            <a:round/>
            <a:headEnd type="none" w="sm" len="sm"/>
            <a:tailEnd type="none" w="sm" len="sm"/>
          </a:ln>
        </p:spPr>
      </p:cxnSp>
      <p:sp>
        <p:nvSpPr>
          <p:cNvPr id="4911" name="Google Shape;4911;p31"/>
          <p:cNvSpPr txBox="1">
            <a:spLocks noGrp="1"/>
          </p:cNvSpPr>
          <p:nvPr>
            <p:ph type="ctrTitle" idx="4294967295"/>
          </p:nvPr>
        </p:nvSpPr>
        <p:spPr>
          <a:xfrm>
            <a:off x="12943563" y="5050850"/>
            <a:ext cx="2542500" cy="246300"/>
          </a:xfrm>
          <a:prstGeom prst="rect">
            <a:avLst/>
          </a:prstGeom>
          <a:noFill/>
          <a:ln>
            <a:noFill/>
          </a:ln>
        </p:spPr>
        <p:txBody>
          <a:bodyPr spcFirstLastPara="1" wrap="square" lIns="0" tIns="0" rIns="0" bIns="0" anchor="b" anchorCtr="0">
            <a:spAutoFit/>
          </a:bodyPr>
          <a:lstStyle/>
          <a:p>
            <a:pPr marL="0" marR="0" lvl="0" indent="0" algn="r" rtl="1">
              <a:lnSpc>
                <a:spcPct val="100000"/>
              </a:lnSpc>
              <a:spcBef>
                <a:spcPts val="0"/>
              </a:spcBef>
              <a:spcAft>
                <a:spcPts val="2000"/>
              </a:spcAft>
              <a:buClr>
                <a:schemeClr val="dk1"/>
              </a:buClr>
              <a:buSzPts val="5600"/>
              <a:buFont typeface="Arial"/>
              <a:buNone/>
            </a:pPr>
            <a:r>
              <a:rPr lang="ar-AE" sz="1600" b="0" i="0" u="none" strike="noStrike" cap="none">
                <a:solidFill>
                  <a:schemeClr val="dk1"/>
                </a:solidFill>
                <a:latin typeface="Noto Sans Arabic"/>
                <a:ea typeface="Noto Sans Arabic"/>
                <a:cs typeface="Noto Sans Arabic"/>
                <a:sym typeface="Noto Sans Arabic"/>
              </a:rPr>
              <a:t>تحديثات أعلى الصفحة الرئيسية</a:t>
            </a:r>
            <a:endParaRPr sz="1600" b="0" i="0" u="none" strike="noStrike" cap="none">
              <a:solidFill>
                <a:schemeClr val="dk1"/>
              </a:solidFill>
              <a:latin typeface="Noto Sans Arabic"/>
              <a:ea typeface="Noto Sans Arabic"/>
              <a:cs typeface="Noto Sans Arabic"/>
              <a:sym typeface="Noto Sans Arabic"/>
            </a:endParaRPr>
          </a:p>
        </p:txBody>
      </p:sp>
      <p:sp>
        <p:nvSpPr>
          <p:cNvPr id="4912" name="Google Shape;4912;p31"/>
          <p:cNvSpPr txBox="1">
            <a:spLocks noGrp="1"/>
          </p:cNvSpPr>
          <p:nvPr>
            <p:ph type="ctrTitle" idx="4294967295"/>
          </p:nvPr>
        </p:nvSpPr>
        <p:spPr>
          <a:xfrm>
            <a:off x="7596649" y="4318475"/>
            <a:ext cx="1347600" cy="246300"/>
          </a:xfrm>
          <a:prstGeom prst="rect">
            <a:avLst/>
          </a:prstGeom>
          <a:noFill/>
          <a:ln>
            <a:noFill/>
          </a:ln>
        </p:spPr>
        <p:txBody>
          <a:bodyPr spcFirstLastPara="1" wrap="square" lIns="0" tIns="0" rIns="0" bIns="0" anchor="b" anchorCtr="0">
            <a:spAutoFit/>
          </a:bodyPr>
          <a:lstStyle/>
          <a:p>
            <a:pPr marL="0" marR="0" lvl="0" indent="0" algn="l" rtl="1">
              <a:lnSpc>
                <a:spcPct val="100000"/>
              </a:lnSpc>
              <a:spcBef>
                <a:spcPts val="0"/>
              </a:spcBef>
              <a:spcAft>
                <a:spcPts val="2000"/>
              </a:spcAft>
              <a:buClr>
                <a:schemeClr val="dk1"/>
              </a:buClr>
              <a:buSzPts val="5600"/>
              <a:buFont typeface="Arial"/>
              <a:buNone/>
            </a:pPr>
            <a:r>
              <a:rPr lang="ar-AE" sz="1600" b="0" i="0" u="none" strike="noStrike" cap="none">
                <a:solidFill>
                  <a:schemeClr val="dk1"/>
                </a:solidFill>
                <a:latin typeface="Noto Sans Arabic"/>
                <a:ea typeface="Noto Sans Arabic"/>
                <a:cs typeface="Noto Sans Arabic"/>
                <a:sym typeface="Noto Sans Arabic"/>
              </a:rPr>
              <a:t>تحديثات النشاط</a:t>
            </a:r>
            <a:endParaRPr sz="1600" b="0" i="0" u="none" strike="noStrike" cap="none">
              <a:solidFill>
                <a:schemeClr val="dk1"/>
              </a:solidFill>
              <a:latin typeface="Noto Sans Arabic"/>
              <a:ea typeface="Noto Sans Arabic"/>
              <a:cs typeface="Noto Sans Arabic"/>
              <a:sym typeface="Noto Sans Arabic"/>
            </a:endParaRPr>
          </a:p>
        </p:txBody>
      </p:sp>
      <p:sp>
        <p:nvSpPr>
          <p:cNvPr id="4913" name="Google Shape;4913;p31"/>
          <p:cNvSpPr/>
          <p:nvPr/>
        </p:nvSpPr>
        <p:spPr>
          <a:xfrm>
            <a:off x="7020225" y="3485075"/>
            <a:ext cx="133800" cy="290400"/>
          </a:xfrm>
          <a:prstGeom prst="rect">
            <a:avLst/>
          </a:prstGeom>
          <a:no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4" name="Google Shape;4914;p31"/>
          <p:cNvSpPr/>
          <p:nvPr/>
        </p:nvSpPr>
        <p:spPr>
          <a:xfrm>
            <a:off x="7020225" y="5103182"/>
            <a:ext cx="133800" cy="299400"/>
          </a:xfrm>
          <a:prstGeom prst="rect">
            <a:avLst/>
          </a:prstGeom>
          <a:no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915" name="Google Shape;4915;p31"/>
          <p:cNvCxnSpPr>
            <a:stCxn id="4913" idx="3"/>
            <a:endCxn id="4914" idx="3"/>
          </p:cNvCxnSpPr>
          <p:nvPr/>
        </p:nvCxnSpPr>
        <p:spPr>
          <a:xfrm>
            <a:off x="7154025" y="3630275"/>
            <a:ext cx="600" cy="1622700"/>
          </a:xfrm>
          <a:prstGeom prst="bentConnector3">
            <a:avLst>
              <a:gd name="adj1" fmla="val 39687500"/>
            </a:avLst>
          </a:prstGeom>
          <a:noFill/>
          <a:ln w="9525" cap="flat" cmpd="sng">
            <a:solidFill>
              <a:schemeClr val="dk1"/>
            </a:solidFill>
            <a:prstDash val="solid"/>
            <a:round/>
            <a:headEnd type="none" w="sm" len="sm"/>
            <a:tailEnd type="none" w="sm" len="sm"/>
          </a:ln>
        </p:spPr>
      </p:cxnSp>
      <p:sp>
        <p:nvSpPr>
          <p:cNvPr id="4916" name="Google Shape;4916;p31"/>
          <p:cNvSpPr/>
          <p:nvPr/>
        </p:nvSpPr>
        <p:spPr>
          <a:xfrm>
            <a:off x="9703675" y="2937900"/>
            <a:ext cx="2692200" cy="5461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17" name="Google Shape;4917;p31"/>
          <p:cNvPicPr preferRelativeResize="0"/>
          <p:nvPr/>
        </p:nvPicPr>
        <p:blipFill rotWithShape="1">
          <a:blip r:embed="rId3">
            <a:alphaModFix/>
          </a:blip>
          <a:srcRect t="337" r="596" b="3183"/>
          <a:stretch/>
        </p:blipFill>
        <p:spPr>
          <a:xfrm>
            <a:off x="9896825" y="3253872"/>
            <a:ext cx="2306100" cy="4830001"/>
          </a:xfrm>
          <a:prstGeom prst="rect">
            <a:avLst/>
          </a:prstGeom>
          <a:noFill/>
          <a:ln>
            <a:noFill/>
          </a:ln>
        </p:spPr>
      </p:pic>
      <p:pic>
        <p:nvPicPr>
          <p:cNvPr id="4918" name="Google Shape;4918;p31"/>
          <p:cNvPicPr preferRelativeResize="0"/>
          <p:nvPr/>
        </p:nvPicPr>
        <p:blipFill rotWithShape="1">
          <a:blip r:embed="rId4">
            <a:alphaModFix/>
          </a:blip>
          <a:srcRect t="2189" b="2189"/>
          <a:stretch/>
        </p:blipFill>
        <p:spPr>
          <a:xfrm>
            <a:off x="4351285" y="3099279"/>
            <a:ext cx="2504400" cy="5167800"/>
          </a:xfrm>
          <a:prstGeom prst="roundRect">
            <a:avLst>
              <a:gd name="adj" fmla="val 11723"/>
            </a:avLst>
          </a:prstGeom>
          <a:noFill/>
          <a:ln>
            <a:noFill/>
          </a:ln>
        </p:spPr>
      </p:pic>
      <p:grpSp>
        <p:nvGrpSpPr>
          <p:cNvPr id="4919" name="Google Shape;4919;p31"/>
          <p:cNvGrpSpPr/>
          <p:nvPr/>
        </p:nvGrpSpPr>
        <p:grpSpPr>
          <a:xfrm>
            <a:off x="6046289" y="4864058"/>
            <a:ext cx="314400" cy="314526"/>
            <a:chOff x="2267437" y="2605775"/>
            <a:chExt cx="157200" cy="157263"/>
          </a:xfrm>
        </p:grpSpPr>
        <p:grpSp>
          <p:nvGrpSpPr>
            <p:cNvPr id="4920" name="Google Shape;4920;p31"/>
            <p:cNvGrpSpPr/>
            <p:nvPr/>
          </p:nvGrpSpPr>
          <p:grpSpPr>
            <a:xfrm>
              <a:off x="2267437" y="2605775"/>
              <a:ext cx="157200" cy="157200"/>
              <a:chOff x="2267437" y="2811513"/>
              <a:chExt cx="157200" cy="157200"/>
            </a:xfrm>
          </p:grpSpPr>
          <p:sp>
            <p:nvSpPr>
              <p:cNvPr id="4921" name="Google Shape;4921;p31"/>
              <p:cNvSpPr/>
              <p:nvPr/>
            </p:nvSpPr>
            <p:spPr>
              <a:xfrm>
                <a:off x="2267437" y="2811513"/>
                <a:ext cx="157200" cy="157200"/>
              </a:xfrm>
              <a:prstGeom prst="ellipse">
                <a:avLst/>
              </a:prstGeom>
              <a:solidFill>
                <a:srgbClr val="AFD7FF">
                  <a:alpha val="32549"/>
                </a:srgbClr>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2" name="Google Shape;4922;p31"/>
              <p:cNvSpPr/>
              <p:nvPr/>
            </p:nvSpPr>
            <p:spPr>
              <a:xfrm>
                <a:off x="2282030" y="2826123"/>
                <a:ext cx="128100" cy="128100"/>
              </a:xfrm>
              <a:prstGeom prst="ellipse">
                <a:avLst/>
              </a:prstGeom>
              <a:solidFill>
                <a:srgbClr val="0082FB">
                  <a:alpha val="32549"/>
                </a:srgbClr>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23" name="Google Shape;4923;p31"/>
            <p:cNvSpPr/>
            <p:nvPr/>
          </p:nvSpPr>
          <p:spPr>
            <a:xfrm>
              <a:off x="2267437" y="2605838"/>
              <a:ext cx="157200" cy="157200"/>
            </a:xfrm>
            <a:prstGeom prst="ellipse">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24" name="Google Shape;4924;p31"/>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61</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61"/>
        <p:cNvGrpSpPr/>
        <p:nvPr/>
      </p:nvGrpSpPr>
      <p:grpSpPr>
        <a:xfrm>
          <a:off x="0" y="0"/>
          <a:ext cx="0" cy="0"/>
          <a:chOff x="0" y="0"/>
          <a:chExt cx="0" cy="0"/>
        </a:xfrm>
      </p:grpSpPr>
      <p:pic>
        <p:nvPicPr>
          <p:cNvPr id="3962" name="Google Shape;3962;g3d2a8542ada_0_2059" title="IGC_Austin23_Film_Day3_Analog_26620029.jpg"/>
          <p:cNvPicPr preferRelativeResize="0"/>
          <p:nvPr/>
        </p:nvPicPr>
        <p:blipFill rotWithShape="1">
          <a:blip r:embed="rId3">
            <a:alphaModFix/>
          </a:blip>
          <a:srcRect t="7584" b="7584"/>
          <a:stretch/>
        </p:blipFill>
        <p:spPr>
          <a:xfrm>
            <a:off x="5" y="0"/>
            <a:ext cx="18288005" cy="10286999"/>
          </a:xfrm>
          <a:prstGeom prst="rect">
            <a:avLst/>
          </a:prstGeom>
          <a:noFill/>
          <a:ln>
            <a:noFill/>
          </a:ln>
        </p:spPr>
      </p:pic>
      <p:sp>
        <p:nvSpPr>
          <p:cNvPr id="3963" name="Google Shape;3963;g3d2a8542ada_0_2059"/>
          <p:cNvSpPr/>
          <p:nvPr/>
        </p:nvSpPr>
        <p:spPr>
          <a:xfrm>
            <a:off x="0" y="-14250"/>
            <a:ext cx="18316800" cy="10287000"/>
          </a:xfrm>
          <a:prstGeom prst="rect">
            <a:avLst/>
          </a:prstGeom>
          <a:solidFill>
            <a:srgbClr val="000000">
              <a:alpha val="74050"/>
            </a:srgbClr>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sp>
        <p:nvSpPr>
          <p:cNvPr id="3964" name="Google Shape;3964;g3d2a8542ada_0_2059"/>
          <p:cNvSpPr txBox="1">
            <a:spLocks noGrp="1"/>
          </p:cNvSpPr>
          <p:nvPr>
            <p:ph type="body" idx="1"/>
          </p:nvPr>
        </p:nvSpPr>
        <p:spPr>
          <a:xfrm>
            <a:off x="4436900" y="4095755"/>
            <a:ext cx="9138000" cy="3061800"/>
          </a:xfrm>
          <a:prstGeom prst="rect">
            <a:avLst/>
          </a:prstGeom>
          <a:noFill/>
          <a:ln>
            <a:noFill/>
          </a:ln>
        </p:spPr>
        <p:txBody>
          <a:bodyPr spcFirstLastPara="1" wrap="square" lIns="0" tIns="0" rIns="0" bIns="0" anchor="t" anchorCtr="0">
            <a:noAutofit/>
          </a:bodyPr>
          <a:lstStyle/>
          <a:p>
            <a:pPr marL="0" lvl="0" indent="0" algn="ctr" rtl="1">
              <a:spcBef>
                <a:spcPts val="0"/>
              </a:spcBef>
              <a:spcAft>
                <a:spcPts val="0"/>
              </a:spcAft>
              <a:buClr>
                <a:schemeClr val="dk1"/>
              </a:buClr>
              <a:buSzPts val="800"/>
              <a:buFont typeface="Arial"/>
              <a:buNone/>
            </a:pPr>
            <a:r>
              <a:rPr lang="ar-AE" sz="3800"/>
              <a:t>"حسابات المراهقين" هي ميزة تقدمها شركة ميتا للمراهقين على منصتي فيسبوك وإنستغرام.</a:t>
            </a:r>
            <a:endParaRPr sz="3800"/>
          </a:p>
          <a:p>
            <a:pPr marL="0" lvl="0" indent="0" algn="r" rtl="1">
              <a:lnSpc>
                <a:spcPct val="115000"/>
              </a:lnSpc>
              <a:spcBef>
                <a:spcPts val="1200"/>
              </a:spcBef>
              <a:spcAft>
                <a:spcPts val="0"/>
              </a:spcAft>
              <a:buClr>
                <a:schemeClr val="dk1"/>
              </a:buClr>
              <a:buSzPts val="1100"/>
              <a:buFont typeface="Arial"/>
              <a:buNone/>
            </a:pPr>
            <a:r>
              <a:rPr lang="ar-AE" sz="3800"/>
              <a:t>تتضمن حسابات المراهقين إعدادات حماية مدمجة تحدّ من الأشخاص الذين يمكنهم التواصل معهم، ونوع المحتوى الذي يمكنهم مشاهدته، والوقت الذي يقضونه على الإنترنت.</a:t>
            </a:r>
            <a:endParaRPr sz="3800"/>
          </a:p>
          <a:p>
            <a:pPr marL="0" lvl="0" indent="0" algn="ctr" rtl="0">
              <a:lnSpc>
                <a:spcPct val="100000"/>
              </a:lnSpc>
              <a:spcBef>
                <a:spcPts val="1200"/>
              </a:spcBef>
              <a:spcAft>
                <a:spcPts val="0"/>
              </a:spcAft>
              <a:buNone/>
            </a:pPr>
            <a:endParaRPr sz="5600"/>
          </a:p>
        </p:txBody>
      </p:sp>
      <p:pic>
        <p:nvPicPr>
          <p:cNvPr id="3965" name="Google Shape;3965;g3d2a8542ada_0_2059" title="Vector-6.png"/>
          <p:cNvPicPr preferRelativeResize="0"/>
          <p:nvPr/>
        </p:nvPicPr>
        <p:blipFill rotWithShape="1">
          <a:blip r:embed="rId4">
            <a:alphaModFix/>
          </a:blip>
          <a:srcRect/>
          <a:stretch/>
        </p:blipFill>
        <p:spPr>
          <a:xfrm>
            <a:off x="10170307" y="4730523"/>
            <a:ext cx="3049201" cy="180800"/>
          </a:xfrm>
          <a:prstGeom prst="rect">
            <a:avLst/>
          </a:prstGeom>
          <a:noFill/>
          <a:ln>
            <a:noFill/>
          </a:ln>
        </p:spPr>
      </p:pic>
      <p:sp>
        <p:nvSpPr>
          <p:cNvPr id="3966" name="Google Shape;3966;g3d2a8542ada_0_2059"/>
          <p:cNvSpPr txBox="1"/>
          <p:nvPr/>
        </p:nvSpPr>
        <p:spPr>
          <a:xfrm>
            <a:off x="5071346" y="206505"/>
            <a:ext cx="3346200" cy="432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ar-AE" sz="1200" b="1">
                <a:solidFill>
                  <a:schemeClr val="lt1"/>
                </a:solidFill>
                <a:latin typeface="Instagram Sans"/>
                <a:ea typeface="Instagram Sans"/>
                <a:cs typeface="Instagram Sans"/>
                <a:sym typeface="Instagram Sans"/>
              </a:rPr>
              <a:t>EXTERNAL BRIEFING</a:t>
            </a:r>
            <a:endParaRPr sz="1200" b="1">
              <a:solidFill>
                <a:schemeClr val="lt1"/>
              </a:solidFill>
              <a:latin typeface="Instagram Sans"/>
              <a:ea typeface="Instagram Sans"/>
              <a:cs typeface="Instagram Sans"/>
              <a:sym typeface="Instagram Sans"/>
            </a:endParaRPr>
          </a:p>
        </p:txBody>
      </p:sp>
      <p:sp>
        <p:nvSpPr>
          <p:cNvPr id="3967" name="Google Shape;3967;g3d2a8542ada_0_2059"/>
          <p:cNvSpPr txBox="1"/>
          <p:nvPr/>
        </p:nvSpPr>
        <p:spPr>
          <a:xfrm>
            <a:off x="16705800" y="193446"/>
            <a:ext cx="1125000" cy="43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ar-AE" sz="1200" b="1">
                <a:solidFill>
                  <a:schemeClr val="lt1"/>
                </a:solidFill>
                <a:latin typeface="Instagram Sans"/>
                <a:ea typeface="Instagram Sans"/>
                <a:cs typeface="Instagram Sans"/>
                <a:sym typeface="Instagram Sans"/>
              </a:rPr>
              <a:t>PAGE </a:t>
            </a:r>
            <a:fld id="{00000000-1234-1234-1234-123412341234}" type="slidenum">
              <a:rPr lang="ar-AE" sz="1200" b="1">
                <a:solidFill>
                  <a:schemeClr val="lt1"/>
                </a:solidFill>
                <a:latin typeface="Instagram Sans"/>
                <a:ea typeface="Instagram Sans"/>
                <a:cs typeface="Instagram Sans"/>
                <a:sym typeface="Instagram Sans"/>
              </a:rPr>
              <a:t>7</a:t>
            </a:fld>
            <a:endParaRPr sz="1200" b="1">
              <a:solidFill>
                <a:schemeClr val="lt1"/>
              </a:solidFill>
              <a:latin typeface="Instagram Sans"/>
              <a:ea typeface="Instagram Sans"/>
              <a:cs typeface="Instagram Sans"/>
              <a:sym typeface="Instagram Sans"/>
            </a:endParaRPr>
          </a:p>
        </p:txBody>
      </p:sp>
      <p:pic>
        <p:nvPicPr>
          <p:cNvPr id="3968" name="Google Shape;3968;g3d2a8542ada_0_2059" title="Group 2147229383.png"/>
          <p:cNvPicPr preferRelativeResize="0"/>
          <p:nvPr/>
        </p:nvPicPr>
        <p:blipFill>
          <a:blip r:embed="rId5">
            <a:alphaModFix/>
          </a:blip>
          <a:stretch>
            <a:fillRect/>
          </a:stretch>
        </p:blipFill>
        <p:spPr>
          <a:xfrm>
            <a:off x="457200" y="318046"/>
            <a:ext cx="1060700" cy="211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72"/>
        <p:cNvGrpSpPr/>
        <p:nvPr/>
      </p:nvGrpSpPr>
      <p:grpSpPr>
        <a:xfrm>
          <a:off x="0" y="0"/>
          <a:ext cx="0" cy="0"/>
          <a:chOff x="0" y="0"/>
          <a:chExt cx="0" cy="0"/>
        </a:xfrm>
      </p:grpSpPr>
      <p:pic>
        <p:nvPicPr>
          <p:cNvPr id="3973" name="Google Shape;3973;g3d2a8542ada_0_2754"/>
          <p:cNvPicPr preferRelativeResize="0"/>
          <p:nvPr/>
        </p:nvPicPr>
        <p:blipFill>
          <a:blip r:embed="rId3">
            <a:alphaModFix/>
          </a:blip>
          <a:stretch>
            <a:fillRect/>
          </a:stretch>
        </p:blipFill>
        <p:spPr>
          <a:xfrm>
            <a:off x="9957562" y="1383018"/>
            <a:ext cx="3429600" cy="7421655"/>
          </a:xfrm>
          <a:prstGeom prst="rect">
            <a:avLst/>
          </a:prstGeom>
          <a:noFill/>
          <a:ln>
            <a:noFill/>
          </a:ln>
          <a:effectLst>
            <a:outerShdw blurRad="228600" dist="38100" dir="5400000" algn="bl" rotWithShape="0">
              <a:srgbClr val="000000">
                <a:alpha val="20000"/>
              </a:srgbClr>
            </a:outerShdw>
          </a:effectLst>
        </p:spPr>
      </p:pic>
      <p:pic>
        <p:nvPicPr>
          <p:cNvPr id="3974" name="Google Shape;3974;g3d2a8542ada_0_2754"/>
          <p:cNvPicPr preferRelativeResize="0"/>
          <p:nvPr/>
        </p:nvPicPr>
        <p:blipFill rotWithShape="1">
          <a:blip r:embed="rId4">
            <a:alphaModFix/>
          </a:blip>
          <a:srcRect l="70" r="70"/>
          <a:stretch/>
        </p:blipFill>
        <p:spPr>
          <a:xfrm>
            <a:off x="13752550" y="1360901"/>
            <a:ext cx="3429600" cy="7434000"/>
          </a:xfrm>
          <a:prstGeom prst="roundRect">
            <a:avLst>
              <a:gd name="adj" fmla="val 13091"/>
            </a:avLst>
          </a:prstGeom>
          <a:noFill/>
          <a:ln>
            <a:noFill/>
          </a:ln>
          <a:effectLst>
            <a:outerShdw blurRad="228600" dist="38100" dir="5400000" algn="bl" rotWithShape="0">
              <a:srgbClr val="000000">
                <a:alpha val="20000"/>
              </a:srgbClr>
            </a:outerShdw>
          </a:effectLst>
        </p:spPr>
      </p:pic>
      <p:sp>
        <p:nvSpPr>
          <p:cNvPr id="3975" name="Google Shape;3975;g3d2a8542ada_0_2754"/>
          <p:cNvSpPr txBox="1"/>
          <p:nvPr/>
        </p:nvSpPr>
        <p:spPr>
          <a:xfrm>
            <a:off x="1009765" y="2925125"/>
            <a:ext cx="7180800" cy="861900"/>
          </a:xfrm>
          <a:prstGeom prst="rect">
            <a:avLst/>
          </a:prstGeom>
          <a:noFill/>
          <a:ln>
            <a:noFill/>
          </a:ln>
        </p:spPr>
        <p:txBody>
          <a:bodyPr spcFirstLastPara="1" wrap="square" lIns="182850" tIns="182850" rIns="182850" bIns="182850" anchor="t" anchorCtr="0">
            <a:spAutoFit/>
          </a:bodyPr>
          <a:lstStyle/>
          <a:p>
            <a:pPr marL="0" lvl="0" indent="0" algn="r" rtl="1">
              <a:spcBef>
                <a:spcPts val="2000"/>
              </a:spcBef>
              <a:spcAft>
                <a:spcPts val="2000"/>
              </a:spcAft>
              <a:buNone/>
            </a:pPr>
            <a:r>
              <a:rPr lang="ar-AE" sz="3200" b="1">
                <a:solidFill>
                  <a:schemeClr val="dk1"/>
                </a:solidFill>
                <a:latin typeface="Instagram Sans"/>
                <a:ea typeface="Instagram Sans"/>
                <a:cs typeface="Instagram Sans"/>
                <a:sym typeface="Instagram Sans"/>
              </a:rPr>
              <a:t>ما هي فوائد ميزة "حسابات المراهقين"؟</a:t>
            </a:r>
            <a:endParaRPr sz="3200">
              <a:solidFill>
                <a:schemeClr val="dk1"/>
              </a:solidFill>
              <a:latin typeface="Instagram Sans"/>
              <a:ea typeface="Instagram Sans"/>
              <a:cs typeface="Instagram Sans"/>
              <a:sym typeface="Instagram Sans"/>
            </a:endParaRPr>
          </a:p>
        </p:txBody>
      </p:sp>
      <p:sp>
        <p:nvSpPr>
          <p:cNvPr id="3976" name="Google Shape;3976;g3d2a8542ada_0_2754"/>
          <p:cNvSpPr txBox="1"/>
          <p:nvPr/>
        </p:nvSpPr>
        <p:spPr>
          <a:xfrm>
            <a:off x="1035897" y="3763075"/>
            <a:ext cx="7818600" cy="4260600"/>
          </a:xfrm>
          <a:prstGeom prst="rect">
            <a:avLst/>
          </a:prstGeom>
          <a:noFill/>
          <a:ln>
            <a:noFill/>
          </a:ln>
        </p:spPr>
        <p:txBody>
          <a:bodyPr spcFirstLastPara="1" wrap="square" lIns="182850" tIns="182850" rIns="182850" bIns="182850" anchor="t" anchorCtr="0">
            <a:spAutoFit/>
          </a:bodyPr>
          <a:lstStyle/>
          <a:p>
            <a:pPr marL="914400" lvl="0" indent="-660400" algn="r" rtl="1">
              <a:lnSpc>
                <a:spcPct val="115000"/>
              </a:lnSpc>
              <a:spcBef>
                <a:spcPts val="1200"/>
              </a:spcBef>
              <a:spcAft>
                <a:spcPts val="0"/>
              </a:spcAft>
              <a:buClr>
                <a:schemeClr val="dk1"/>
              </a:buClr>
              <a:buSzPts val="3200"/>
              <a:buFont typeface="Instagram Sans"/>
              <a:buChar char="●"/>
            </a:pPr>
            <a:r>
              <a:rPr lang="ar-AE" sz="3200">
                <a:solidFill>
                  <a:schemeClr val="dk1"/>
                </a:solidFill>
                <a:latin typeface="Instagram Sans"/>
                <a:ea typeface="Instagram Sans"/>
                <a:cs typeface="Instagram Sans"/>
                <a:sym typeface="Instagram Sans"/>
              </a:rPr>
              <a:t>تعالج هذه الميزة أبرز المخاوف التي يعبّر عنها أولياء الأمور عالميًا بشأن استخدام أبنائهم المراهقين لتطبيقات وسائل التواصل الاجتماعي، وتشمل:</a:t>
            </a:r>
            <a:endParaRPr sz="3200">
              <a:solidFill>
                <a:schemeClr val="dk1"/>
              </a:solidFill>
              <a:latin typeface="Instagram Sans"/>
              <a:ea typeface="Instagram Sans"/>
              <a:cs typeface="Instagram Sans"/>
              <a:sym typeface="Instagram Sans"/>
            </a:endParaRPr>
          </a:p>
          <a:p>
            <a:pPr marL="914400" lvl="0" indent="-660400" algn="r" rtl="1">
              <a:lnSpc>
                <a:spcPct val="115000"/>
              </a:lnSpc>
              <a:spcBef>
                <a:spcPts val="0"/>
              </a:spcBef>
              <a:spcAft>
                <a:spcPts val="0"/>
              </a:spcAft>
              <a:buClr>
                <a:schemeClr val="dk1"/>
              </a:buClr>
              <a:buSzPts val="3200"/>
              <a:buFont typeface="Instagram Sans"/>
              <a:buChar char="●"/>
            </a:pPr>
            <a:r>
              <a:rPr lang="ar-AE" sz="3200">
                <a:solidFill>
                  <a:schemeClr val="dk1"/>
                </a:solidFill>
                <a:latin typeface="Instagram Sans"/>
                <a:ea typeface="Instagram Sans"/>
                <a:cs typeface="Instagram Sans"/>
                <a:sym typeface="Instagram Sans"/>
              </a:rPr>
              <a:t>التواصل غير المرغوب فيه</a:t>
            </a:r>
            <a:endParaRPr sz="3200">
              <a:solidFill>
                <a:schemeClr val="dk1"/>
              </a:solidFill>
              <a:latin typeface="Instagram Sans"/>
              <a:ea typeface="Instagram Sans"/>
              <a:cs typeface="Instagram Sans"/>
              <a:sym typeface="Instagram Sans"/>
            </a:endParaRPr>
          </a:p>
          <a:p>
            <a:pPr marL="914400" lvl="0" indent="-660400" algn="r" rtl="1">
              <a:lnSpc>
                <a:spcPct val="115000"/>
              </a:lnSpc>
              <a:spcBef>
                <a:spcPts val="0"/>
              </a:spcBef>
              <a:spcAft>
                <a:spcPts val="0"/>
              </a:spcAft>
              <a:buClr>
                <a:schemeClr val="dk1"/>
              </a:buClr>
              <a:buSzPts val="3200"/>
              <a:buFont typeface="Instagram Sans"/>
              <a:buChar char="●"/>
            </a:pPr>
            <a:r>
              <a:rPr lang="ar-AE" sz="3200">
                <a:solidFill>
                  <a:schemeClr val="dk1"/>
                </a:solidFill>
                <a:latin typeface="Instagram Sans"/>
                <a:ea typeface="Instagram Sans"/>
                <a:cs typeface="Instagram Sans"/>
                <a:sym typeface="Instagram Sans"/>
              </a:rPr>
              <a:t>المحتوى غير الملائم</a:t>
            </a:r>
            <a:endParaRPr sz="3200">
              <a:solidFill>
                <a:schemeClr val="dk1"/>
              </a:solidFill>
              <a:latin typeface="Instagram Sans"/>
              <a:ea typeface="Instagram Sans"/>
              <a:cs typeface="Instagram Sans"/>
              <a:sym typeface="Instagram Sans"/>
            </a:endParaRPr>
          </a:p>
          <a:p>
            <a:pPr marL="914400" lvl="0" indent="-660400" algn="r" rtl="1">
              <a:lnSpc>
                <a:spcPct val="115000"/>
              </a:lnSpc>
              <a:spcBef>
                <a:spcPts val="0"/>
              </a:spcBef>
              <a:spcAft>
                <a:spcPts val="0"/>
              </a:spcAft>
              <a:buClr>
                <a:schemeClr val="dk1"/>
              </a:buClr>
              <a:buSzPts val="3200"/>
              <a:buFont typeface="Instagram Sans"/>
              <a:buChar char="●"/>
            </a:pPr>
            <a:r>
              <a:rPr lang="ar-AE" sz="3200">
                <a:solidFill>
                  <a:schemeClr val="dk1"/>
                </a:solidFill>
                <a:latin typeface="Instagram Sans"/>
                <a:ea typeface="Instagram Sans"/>
                <a:cs typeface="Instagram Sans"/>
                <a:sym typeface="Instagram Sans"/>
              </a:rPr>
              <a:t>مدة استخدام الأجهزة الرقمية</a:t>
            </a:r>
            <a:endParaRPr sz="3200">
              <a:solidFill>
                <a:schemeClr val="dk1"/>
              </a:solidFill>
              <a:latin typeface="Instagram Sans"/>
              <a:ea typeface="Instagram Sans"/>
              <a:cs typeface="Instagram Sans"/>
              <a:sym typeface="Instagra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0"/>
        <p:cNvGrpSpPr/>
        <p:nvPr/>
      </p:nvGrpSpPr>
      <p:grpSpPr>
        <a:xfrm>
          <a:off x="0" y="0"/>
          <a:ext cx="0" cy="0"/>
          <a:chOff x="0" y="0"/>
          <a:chExt cx="0" cy="0"/>
        </a:xfrm>
      </p:grpSpPr>
      <p:sp>
        <p:nvSpPr>
          <p:cNvPr id="3981" name="Google Shape;3981;g3d2a8542ada_0_3482"/>
          <p:cNvSpPr txBox="1"/>
          <p:nvPr/>
        </p:nvSpPr>
        <p:spPr>
          <a:xfrm>
            <a:off x="1035882" y="2785050"/>
            <a:ext cx="9450600" cy="6113700"/>
          </a:xfrm>
          <a:prstGeom prst="rect">
            <a:avLst/>
          </a:prstGeom>
          <a:noFill/>
          <a:ln>
            <a:noFill/>
          </a:ln>
        </p:spPr>
        <p:txBody>
          <a:bodyPr spcFirstLastPara="1" wrap="square" lIns="182850" tIns="182850" rIns="182850" bIns="182850" anchor="t" anchorCtr="0">
            <a:spAutoFit/>
          </a:bodyPr>
          <a:lstStyle/>
          <a:p>
            <a:pPr marL="0" lvl="0" indent="0" algn="r" rtl="1">
              <a:lnSpc>
                <a:spcPct val="115000"/>
              </a:lnSpc>
              <a:spcBef>
                <a:spcPts val="1200"/>
              </a:spcBef>
              <a:spcAft>
                <a:spcPts val="0"/>
              </a:spcAft>
              <a:buClr>
                <a:schemeClr val="dk1"/>
              </a:buClr>
              <a:buSzPts val="1100"/>
              <a:buFont typeface="Arial"/>
              <a:buNone/>
            </a:pPr>
            <a:br>
              <a:rPr lang="ar-AE" sz="3200">
                <a:solidFill>
                  <a:schemeClr val="dk1"/>
                </a:solidFill>
                <a:latin typeface="Instagram Sans"/>
                <a:ea typeface="Instagram Sans"/>
                <a:cs typeface="Instagram Sans"/>
                <a:sym typeface="Instagram Sans"/>
              </a:rPr>
            </a:br>
            <a:r>
              <a:rPr lang="ar-AE" sz="3200">
                <a:solidFill>
                  <a:schemeClr val="dk1"/>
                </a:solidFill>
                <a:latin typeface="Instagram Sans"/>
                <a:ea typeface="Instagram Sans"/>
                <a:cs typeface="Instagram Sans"/>
                <a:sym typeface="Instagram Sans"/>
              </a:rPr>
              <a:t>منذ إطلاق الميزة على إنستغرام العام الماضي، قمنا بإدراج مئات الملايين من المراهقين حول العالم ضمن حسابات المراهقين على إنستغرام وفيسبوك وماسنجر.</a:t>
            </a:r>
            <a:endParaRPr sz="3200">
              <a:solidFill>
                <a:schemeClr val="dk1"/>
              </a:solidFill>
              <a:latin typeface="Instagram Sans"/>
              <a:ea typeface="Instagram Sans"/>
              <a:cs typeface="Instagram Sans"/>
              <a:sym typeface="Instagram Sans"/>
            </a:endParaRPr>
          </a:p>
          <a:p>
            <a:pPr marL="0" lvl="0" indent="0" algn="r" rtl="1">
              <a:lnSpc>
                <a:spcPct val="115000"/>
              </a:lnSpc>
              <a:spcBef>
                <a:spcPts val="1200"/>
              </a:spcBef>
              <a:spcAft>
                <a:spcPts val="1200"/>
              </a:spcAft>
              <a:buNone/>
            </a:pPr>
            <a:r>
              <a:rPr lang="ar-AE" sz="3200">
                <a:solidFill>
                  <a:schemeClr val="dk1"/>
                </a:solidFill>
                <a:latin typeface="Instagram Sans"/>
                <a:ea typeface="Instagram Sans"/>
                <a:cs typeface="Instagram Sans"/>
                <a:sym typeface="Instagram Sans"/>
              </a:rPr>
              <a:t>كما نشعر بالتشجيع لأن 97% من المراهقين الذين تتراوح أعمارهم بين 13 و15 عامًا استمروا في استخدام هذه القيود المدمجة، في حين أفاد 94% من أولياء الأمور في الولايات المتحدة ممن شملهم الاستطلاع أن حسابات المراهقين مفيدة لهم، واعتبر 85% منهم أنها تسهّل عليهم مساعدة أبنائهم على خوض تجارب إيجابية على إنستغرام.</a:t>
            </a:r>
            <a:endParaRPr sz="3200">
              <a:solidFill>
                <a:schemeClr val="dk1"/>
              </a:solidFill>
              <a:latin typeface="Instagram Sans"/>
              <a:ea typeface="Instagram Sans"/>
              <a:cs typeface="Instagram Sans"/>
              <a:sym typeface="Instagram Sans"/>
            </a:endParaRPr>
          </a:p>
        </p:txBody>
      </p:sp>
      <p:sp>
        <p:nvSpPr>
          <p:cNvPr id="3982" name="Google Shape;3982;g3d2a8542ada_0_3482"/>
          <p:cNvSpPr txBox="1"/>
          <p:nvPr/>
        </p:nvSpPr>
        <p:spPr>
          <a:xfrm>
            <a:off x="1035900" y="1855050"/>
            <a:ext cx="7180800" cy="1354500"/>
          </a:xfrm>
          <a:prstGeom prst="rect">
            <a:avLst/>
          </a:prstGeom>
          <a:noFill/>
          <a:ln>
            <a:noFill/>
          </a:ln>
        </p:spPr>
        <p:txBody>
          <a:bodyPr spcFirstLastPara="1" wrap="square" lIns="182850" tIns="182850" rIns="182850" bIns="182850" anchor="t" anchorCtr="0">
            <a:spAutoFit/>
          </a:bodyPr>
          <a:lstStyle/>
          <a:p>
            <a:pPr marL="0" lvl="0" indent="0" algn="r" rtl="1">
              <a:spcBef>
                <a:spcPts val="2000"/>
              </a:spcBef>
              <a:spcAft>
                <a:spcPts val="2000"/>
              </a:spcAft>
              <a:buNone/>
            </a:pPr>
            <a:r>
              <a:rPr lang="ar-AE" sz="3200" b="1">
                <a:solidFill>
                  <a:schemeClr val="dk1"/>
                </a:solidFill>
                <a:latin typeface="Instagram Sans"/>
                <a:ea typeface="Instagram Sans"/>
                <a:cs typeface="Instagram Sans"/>
                <a:sym typeface="Instagram Sans"/>
              </a:rPr>
              <a:t>الإحصائيات الخاصة بميزة "حسابات المراهقين"</a:t>
            </a:r>
            <a:endParaRPr sz="3200" b="1">
              <a:solidFill>
                <a:schemeClr val="dk1"/>
              </a:solidFill>
              <a:latin typeface="Instagram Sans"/>
              <a:ea typeface="Instagram Sans"/>
              <a:cs typeface="Instagram Sans"/>
              <a:sym typeface="Instagram Sans"/>
            </a:endParaRPr>
          </a:p>
        </p:txBody>
      </p:sp>
      <p:pic>
        <p:nvPicPr>
          <p:cNvPr id="3983" name="Google Shape;3983;g3d2a8542ada_0_3482"/>
          <p:cNvPicPr preferRelativeResize="0"/>
          <p:nvPr/>
        </p:nvPicPr>
        <p:blipFill rotWithShape="1">
          <a:blip r:embed="rId3">
            <a:alphaModFix/>
          </a:blip>
          <a:srcRect l="10"/>
          <a:stretch/>
        </p:blipFill>
        <p:spPr>
          <a:xfrm>
            <a:off x="11008229" y="1603056"/>
            <a:ext cx="3424800" cy="7425600"/>
          </a:xfrm>
          <a:prstGeom prst="roundRect">
            <a:avLst>
              <a:gd name="adj" fmla="val 7844"/>
            </a:avLst>
          </a:prstGeom>
          <a:noFill/>
          <a:ln>
            <a:noFill/>
          </a:ln>
          <a:effectLst>
            <a:outerShdw blurRad="228600" dist="38100" dir="5400000" algn="bl" rotWithShape="0">
              <a:srgbClr val="000000">
                <a:alpha val="20000"/>
              </a:srgbClr>
            </a:outerShdw>
          </a:effectLst>
        </p:spPr>
      </p:pic>
      <p:pic>
        <p:nvPicPr>
          <p:cNvPr id="3984" name="Google Shape;3984;g3d2a8542ada_0_3482"/>
          <p:cNvPicPr preferRelativeResize="0"/>
          <p:nvPr/>
        </p:nvPicPr>
        <p:blipFill rotWithShape="1">
          <a:blip r:embed="rId4">
            <a:alphaModFix/>
          </a:blip>
          <a:srcRect l="20" r="30"/>
          <a:stretch/>
        </p:blipFill>
        <p:spPr>
          <a:xfrm>
            <a:off x="12576415" y="1603056"/>
            <a:ext cx="3424800" cy="7425600"/>
          </a:xfrm>
          <a:prstGeom prst="roundRect">
            <a:avLst>
              <a:gd name="adj" fmla="val 8725"/>
            </a:avLst>
          </a:prstGeom>
          <a:noFill/>
          <a:ln>
            <a:noFill/>
          </a:ln>
          <a:effectLst>
            <a:outerShdw blurRad="228600" dist="38100" dir="5400000" algn="bl" rotWithShape="0">
              <a:srgbClr val="000000">
                <a:alpha val="20000"/>
              </a:srgbClr>
            </a:outerShdw>
          </a:effectLst>
        </p:spPr>
      </p:pic>
      <p:pic>
        <p:nvPicPr>
          <p:cNvPr id="3985" name="Google Shape;3985;g3d2a8542ada_0_3482"/>
          <p:cNvPicPr preferRelativeResize="0"/>
          <p:nvPr/>
        </p:nvPicPr>
        <p:blipFill rotWithShape="1">
          <a:blip r:embed="rId5">
            <a:alphaModFix/>
          </a:blip>
          <a:srcRect l="120" r="110"/>
          <a:stretch/>
        </p:blipFill>
        <p:spPr>
          <a:xfrm>
            <a:off x="14144602" y="1603051"/>
            <a:ext cx="3424800" cy="7428600"/>
          </a:xfrm>
          <a:prstGeom prst="roundRect">
            <a:avLst>
              <a:gd name="adj" fmla="val 12909"/>
            </a:avLst>
          </a:prstGeom>
          <a:noFill/>
          <a:ln>
            <a:noFill/>
          </a:ln>
          <a:effectLst>
            <a:outerShdw blurRad="228600" dist="38100" dir="5400000" algn="bl" rotWithShape="0">
              <a:srgbClr val="000000">
                <a:alpha val="20000"/>
              </a:srgbClr>
            </a:outerShdw>
          </a:effectLst>
        </p:spPr>
      </p:pic>
    </p:spTree>
  </p:cSld>
  <p:clrMapOvr>
    <a:masterClrMapping/>
  </p:clrMapOvr>
</p:sld>
</file>

<file path=ppt/theme/theme1.xml><?xml version="1.0" encoding="utf-8"?>
<a:theme xmlns:a="http://schemas.openxmlformats.org/drawingml/2006/main"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25 IG - Light">
  <a:themeElements>
    <a:clrScheme name="IG">
      <a:dk1>
        <a:srgbClr val="000000"/>
      </a:dk1>
      <a:lt1>
        <a:srgbClr val="FFFFFF"/>
      </a:lt1>
      <a:dk2>
        <a:srgbClr val="000000"/>
      </a:dk2>
      <a:lt2>
        <a:srgbClr val="939598"/>
      </a:lt2>
      <a:accent1>
        <a:srgbClr val="FF7A00"/>
      </a:accent1>
      <a:accent2>
        <a:srgbClr val="D300C5"/>
      </a:accent2>
      <a:accent3>
        <a:srgbClr val="FF0069"/>
      </a:accent3>
      <a:accent4>
        <a:srgbClr val="7638FA"/>
      </a:accent4>
      <a:accent5>
        <a:srgbClr val="E6E6E6"/>
      </a:accent5>
      <a:accent6>
        <a:srgbClr val="D300C5"/>
      </a:accent6>
      <a:hlink>
        <a:srgbClr val="000000"/>
      </a:hlink>
      <a:folHlink>
        <a:srgbClr val="7638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IG">
      <a:dk1>
        <a:srgbClr val="000000"/>
      </a:dk1>
      <a:lt1>
        <a:srgbClr val="FFFFFF"/>
      </a:lt1>
      <a:dk2>
        <a:srgbClr val="000000"/>
      </a:dk2>
      <a:lt2>
        <a:srgbClr val="939598"/>
      </a:lt2>
      <a:accent1>
        <a:srgbClr val="FF7A00"/>
      </a:accent1>
      <a:accent2>
        <a:srgbClr val="D300C5"/>
      </a:accent2>
      <a:accent3>
        <a:srgbClr val="FF0069"/>
      </a:accent3>
      <a:accent4>
        <a:srgbClr val="7638FA"/>
      </a:accent4>
      <a:accent5>
        <a:srgbClr val="E6E6E6"/>
      </a:accent5>
      <a:accent6>
        <a:srgbClr val="D300C5"/>
      </a:accent6>
      <a:hlink>
        <a:srgbClr val="FF8937"/>
      </a:hlink>
      <a:folHlink>
        <a:srgbClr val="7638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2569</Words>
  <Application>Microsoft Macintosh PowerPoint</Application>
  <PresentationFormat>Custom</PresentationFormat>
  <Paragraphs>379</Paragraphs>
  <Slides>61</Slides>
  <Notes>61</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61</vt:i4>
      </vt:variant>
    </vt:vector>
  </HeadingPairs>
  <TitlesOfParts>
    <vt:vector size="76" baseType="lpstr">
      <vt:lpstr>Optimistic Text</vt:lpstr>
      <vt:lpstr>Noto Sans Arabic Medium</vt:lpstr>
      <vt:lpstr>Calibri</vt:lpstr>
      <vt:lpstr>Instagram Sans</vt:lpstr>
      <vt:lpstr>Montserrat Medium</vt:lpstr>
      <vt:lpstr>Helvetica Neue</vt:lpstr>
      <vt:lpstr>Arial</vt:lpstr>
      <vt:lpstr>Montserrat SemiBold</vt:lpstr>
      <vt:lpstr>Noto Sans Arabic</vt:lpstr>
      <vt:lpstr>Meta_v1</vt:lpstr>
      <vt:lpstr>Meta_v1</vt:lpstr>
      <vt:lpstr>Meta_v1</vt:lpstr>
      <vt:lpstr>2025 IG - Light</vt:lpstr>
      <vt:lpstr>Meta_v1</vt:lpstr>
      <vt:lpstr>Office Theme</vt:lpstr>
      <vt:lpstr>PowerPoint Presentation</vt:lpstr>
      <vt:lpstr>جدول المحتويات</vt:lpstr>
      <vt:lpstr>مقدّمة</vt:lpstr>
      <vt:lpstr>صَمّمنا حلولنا التكنولوجية بما يراعي تطلعات الشباب واحتياجاتهم. ونهدف دائماً إلى دعمهم وتمكينهم من التعبير عن آرائهم والتحكُّم في تجاربهم الخاصة، بما في ذلك المحتوى الذي يرونه ويشاركونه ويتفاعلون معه والأشخاص الذين يمكنهم الاتصال بهم. </vt:lpstr>
      <vt:lpstr>منع حدوث الضرر على المستخدمين تمكين الشباب وتقديم الدعم لهم لتعزيز سلامتهم</vt:lpstr>
      <vt:lpstr>التمكين المسؤول</vt:lpstr>
      <vt:lpstr>PowerPoint Presentation</vt:lpstr>
      <vt:lpstr>PowerPoint Presentation</vt:lpstr>
      <vt:lpstr>PowerPoint Presentation</vt:lpstr>
      <vt:lpstr>الدرس الأول أدوات التحكُّم بالوقت عبر منصة Instagram</vt:lpstr>
      <vt:lpstr>التحكُّم في وقت تواجُد أبنائكم المراهقين على منصة Instagram وأخذ استراحة</vt:lpstr>
      <vt:lpstr>PowerPoint Presentation</vt:lpstr>
      <vt:lpstr>الدرس الثاني خيارات للمستخدمين المراهقين للتحكُّم في تجربتهم عبرFacebook وMessenger وInstagram وWhatsApp</vt:lpstr>
      <vt:lpstr>PowerPoint Presentation</vt:lpstr>
      <vt:lpstr>PowerPoint Presentation</vt:lpstr>
      <vt:lpstr>PowerPoint Presentation</vt:lpstr>
      <vt:lpstr>PowerPoint Presentation</vt:lpstr>
      <vt:lpstr>PowerPoint Presentation</vt:lpstr>
      <vt:lpstr>التحكُّم فيمن يمكنه إرسال رسائل خاصة إلى ابنك المراهق عبر تقنيات Meta</vt:lpstr>
      <vt:lpstr>يتم حظر حسابات البالغين المشبوهين من إرسال رسائل مباشرة إلى المراهقين إذا لم يكونوا من متابعينهم. </vt:lpstr>
      <vt:lpstr>التحكُّم في تجربة ابنك المراهق عبر Instagram</vt:lpstr>
      <vt:lpstr>PowerPoint Presentation</vt:lpstr>
      <vt:lpstr>أدوات للحجب والإبلاغ</vt:lpstr>
      <vt:lpstr>PowerPoint Presentation</vt:lpstr>
      <vt:lpstr>PowerPoint Presentation</vt:lpstr>
      <vt:lpstr>PowerPoint Presentation</vt:lpstr>
      <vt:lpstr>PowerPoint Presentation</vt:lpstr>
      <vt:lpstr>PowerPoint Presentation</vt:lpstr>
      <vt:lpstr>إشراف الوالدين على حسابات المراهقين</vt:lpstr>
      <vt:lpstr>بدء ربط الحساب مع الوالدين</vt:lpstr>
      <vt:lpstr>يتم استلام طلب الإشراف من قبل الوالدين </vt:lpstr>
      <vt:lpstr>قبول الطلب من قبل الوالدين وإعداد خاصية الإشراف </vt:lpstr>
      <vt:lpstr> بعد قبول الطلب من قبل الوالدين، سيجدون لوحة الإشراف الخاصة بهم</vt:lpstr>
      <vt:lpstr> يمكن للوالدين إعطاء ولدهم المراهق إمكانية تعديل إعدادات الأمان الخاصة بحسابه بنفسه</vt:lpstr>
      <vt:lpstr>PowerPoint Presentation</vt:lpstr>
      <vt:lpstr>PowerPoint Presentation</vt:lpstr>
      <vt:lpstr>PowerPoint Presentation</vt:lpstr>
      <vt:lpstr>PowerPoint Presentation</vt:lpstr>
      <vt:lpstr>الدرس الرابع  التحقق من عمر المستخدم</vt:lpstr>
      <vt:lpstr>PowerPoint Presentation</vt:lpstr>
      <vt:lpstr>PowerPoint Presentation</vt:lpstr>
      <vt:lpstr>PowerPoint Presentation</vt:lpstr>
      <vt:lpstr>PowerPoint Presentation</vt:lpstr>
      <vt:lpstr>PowerPoint Presentation</vt:lpstr>
      <vt:lpstr>PowerPoint Presentation</vt:lpstr>
      <vt:lpstr>مُلحَق موارد لك ولعائلتك في الواقع الافتراضي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تقييد إرسال رسائل Instagram Direct من المستخدمين البالغين إلى ابنك المراهق إذا لم يكن متابعاً لهم </vt:lpstr>
      <vt:lpstr>PowerPoint Presentation</vt:lpstr>
      <vt:lpstr>PowerPoint Presentation</vt:lpstr>
      <vt:lpstr>التفاعل الاستباقي</vt:lpstr>
      <vt:lpstr>تحديثات أعلى الصفحة الرئيسية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Ece Ogan</cp:lastModifiedBy>
  <cp:revision>1</cp:revision>
  <dcterms:modified xsi:type="dcterms:W3CDTF">2026-04-30T15:26:54Z</dcterms:modified>
</cp:coreProperties>
</file>