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4.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5.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31" r:id="rId2"/>
    <p:sldMasterId id="2147483814" r:id="rId3"/>
    <p:sldMasterId id="2147483900" r:id="rId4"/>
    <p:sldMasterId id="2147483988" r:id="rId5"/>
    <p:sldMasterId id="2147484075" r:id="rId6"/>
  </p:sldMasterIdLst>
  <p:notesMasterIdLst>
    <p:notesMasterId r:id="rId6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91"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Lst>
  <p:sldSz cx="18288000" cy="10287000"/>
  <p:notesSz cx="6858000" cy="9144000"/>
  <p:embeddedFontLst>
    <p:embeddedFont>
      <p:font typeface="Helvetica Neue" panose="02000503000000020004" pitchFamily="2" charset="0"/>
      <p:regular r:id="rId64"/>
      <p:bold r:id="rId65"/>
      <p:italic r:id="rId66"/>
      <p:boldItalic r:id="rId67"/>
    </p:embeddedFont>
    <p:embeddedFont>
      <p:font typeface="Montserrat Medium" panose="020F0502020204030204" pitchFamily="34" charset="0"/>
      <p:regular r:id="rId68"/>
      <p:bold r:id="rId69"/>
      <p:italic r:id="rId70"/>
      <p:boldItalic r:id="rId71"/>
    </p:embeddedFont>
    <p:embeddedFont>
      <p:font typeface="Montserrat SemiBold" panose="020F0502020204030204" pitchFamily="34" charset="0"/>
      <p:regular r:id="rId72"/>
      <p:bold r:id="rId73"/>
      <p:italic r:id="rId74"/>
      <p:boldItalic r:id="rId75"/>
    </p:embeddedFont>
    <p:embeddedFont>
      <p:font typeface="Noto Sans Arabic" pitchFamily="2" charset="-78"/>
      <p:regular r:id="rId76"/>
      <p:bold r:id="rId77"/>
    </p:embeddedFont>
    <p:embeddedFont>
      <p:font typeface="Noto Sans Arabic Medium" pitchFamily="2" charset="-78"/>
      <p:regular r:id="rId78"/>
      <p:bold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3">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5" roundtripDataSignature="AMtx7mj/oeQDJ4eTbBY+9B4Cn4gDQQyrf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p:restoredTop sz="71841"/>
  </p:normalViewPr>
  <p:slideViewPr>
    <p:cSldViewPr snapToGrid="0">
      <p:cViewPr varScale="1">
        <p:scale>
          <a:sx n="60" d="100"/>
          <a:sy n="60" d="100"/>
        </p:scale>
        <p:origin x="1424" y="200"/>
      </p:cViewPr>
      <p:guideLst>
        <p:guide orient="horz" pos="1152"/>
        <p:guide orient="horz" pos="5256"/>
        <p:guide orient="horz" pos="2275"/>
        <p:guide orient="horz" pos="3523"/>
        <p:guide pos="9162"/>
        <p:guide pos="10889"/>
        <p:guide pos="11079"/>
        <p:guide orient="horz" pos="2528"/>
        <p:guide pos="878"/>
        <p:guide orient="horz" pos="3280"/>
        <p:guide orient="horz" pos="4324"/>
        <p:guide pos="4427"/>
        <p:guide pos="441"/>
        <p:guide pos="2312"/>
        <p:guide pos="7537"/>
        <p:guide pos="529"/>
        <p:guide orient="horz" pos="6014"/>
        <p:guide orient="horz" pos="5783"/>
        <p:guide orient="horz" pos="1512"/>
        <p:guide orient="horz" pos="4947"/>
        <p:guide orient="horz" pos="61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font" Target="fonts/font5.fntdata"/><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9.fntdata"/><Relationship Id="rId85"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7.fntdata"/><Relationship Id="rId75" Type="http://schemas.openxmlformats.org/officeDocument/2006/relationships/font" Target="fonts/font12.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3.fntdata"/><Relationship Id="rId7" Type="http://schemas.openxmlformats.org/officeDocument/2006/relationships/slide" Target="slides/slide1.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3.fntdata"/><Relationship Id="rId8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0"/>
        <p:cNvGrpSpPr/>
        <p:nvPr/>
      </p:nvGrpSpPr>
      <p:grpSpPr>
        <a:xfrm>
          <a:off x="0" y="0"/>
          <a:ext cx="0" cy="0"/>
          <a:chOff x="0" y="0"/>
          <a:chExt cx="0" cy="0"/>
        </a:xfrm>
      </p:grpSpPr>
      <p:sp>
        <p:nvSpPr>
          <p:cNvPr id="3861" name="Google Shape;38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2" name="Google Shape;38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6"/>
        <p:cNvGrpSpPr/>
        <p:nvPr/>
      </p:nvGrpSpPr>
      <p:grpSpPr>
        <a:xfrm>
          <a:off x="0" y="0"/>
          <a:ext cx="0" cy="0"/>
          <a:chOff x="0" y="0"/>
          <a:chExt cx="0" cy="0"/>
        </a:xfrm>
      </p:grpSpPr>
      <p:sp>
        <p:nvSpPr>
          <p:cNvPr id="3987" name="Google Shape;39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8" name="Google Shape;398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6" name="Google Shape;39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1"/>
        <p:cNvGrpSpPr/>
        <p:nvPr/>
      </p:nvGrpSpPr>
      <p:grpSpPr>
        <a:xfrm>
          <a:off x="0" y="0"/>
          <a:ext cx="0" cy="0"/>
          <a:chOff x="0" y="0"/>
          <a:chExt cx="0" cy="0"/>
        </a:xfrm>
      </p:grpSpPr>
      <p:sp>
        <p:nvSpPr>
          <p:cNvPr id="4022" name="Google Shape;4022;g3d2c241e842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3" name="Google Shape;4023;g3d2c241e842_0_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5"/>
        <p:cNvGrpSpPr/>
        <p:nvPr/>
      </p:nvGrpSpPr>
      <p:grpSpPr>
        <a:xfrm>
          <a:off x="0" y="0"/>
          <a:ext cx="0" cy="0"/>
          <a:chOff x="0" y="0"/>
          <a:chExt cx="0" cy="0"/>
        </a:xfrm>
      </p:grpSpPr>
      <p:sp>
        <p:nvSpPr>
          <p:cNvPr id="4046" name="Google Shape;404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7" name="Google Shape;404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3d2c241e842_0_1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5" name="Google Shape;4055;g3d2c241e842_0_18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dirty="0">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2"/>
        <p:cNvGrpSpPr/>
        <p:nvPr/>
      </p:nvGrpSpPr>
      <p:grpSpPr>
        <a:xfrm>
          <a:off x="0" y="0"/>
          <a:ext cx="0" cy="0"/>
          <a:chOff x="0" y="0"/>
          <a:chExt cx="0" cy="0"/>
        </a:xfrm>
      </p:grpSpPr>
      <p:sp>
        <p:nvSpPr>
          <p:cNvPr id="4063" name="Google Shape;4063;g3d2c241e842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4" name="Google Shape;4064;g3d2c241e842_0_28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5"/>
        <p:cNvGrpSpPr/>
        <p:nvPr/>
      </p:nvGrpSpPr>
      <p:grpSpPr>
        <a:xfrm>
          <a:off x="0" y="0"/>
          <a:ext cx="0" cy="0"/>
          <a:chOff x="0" y="0"/>
          <a:chExt cx="0" cy="0"/>
        </a:xfrm>
      </p:grpSpPr>
      <p:sp>
        <p:nvSpPr>
          <p:cNvPr id="4076" name="Google Shape;4076;g3d2c241e842_0_3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7" name="Google Shape;4077;g3d2c241e842_0_36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8"/>
        <p:cNvGrpSpPr/>
        <p:nvPr/>
      </p:nvGrpSpPr>
      <p:grpSpPr>
        <a:xfrm>
          <a:off x="0" y="0"/>
          <a:ext cx="0" cy="0"/>
          <a:chOff x="0" y="0"/>
          <a:chExt cx="0" cy="0"/>
        </a:xfrm>
      </p:grpSpPr>
      <p:sp>
        <p:nvSpPr>
          <p:cNvPr id="4089" name="Google Shape;4089;g3d2c241e842_0_4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0" name="Google Shape;4090;g3d2c241e842_0_47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dirty="0">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7"/>
        <p:cNvGrpSpPr/>
        <p:nvPr/>
      </p:nvGrpSpPr>
      <p:grpSpPr>
        <a:xfrm>
          <a:off x="0" y="0"/>
          <a:ext cx="0" cy="0"/>
          <a:chOff x="0" y="0"/>
          <a:chExt cx="0" cy="0"/>
        </a:xfrm>
      </p:grpSpPr>
      <p:sp>
        <p:nvSpPr>
          <p:cNvPr id="4098" name="Google Shape;4098;g3d2c241e842_0_4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9" name="Google Shape;4099;g3d2c241e842_0_49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dirty="0">
              <a:solidFill>
                <a:srgbClr val="050505"/>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6"/>
        <p:cNvGrpSpPr/>
        <p:nvPr/>
      </p:nvGrpSpPr>
      <p:grpSpPr>
        <a:xfrm>
          <a:off x="0" y="0"/>
          <a:ext cx="0" cy="0"/>
          <a:chOff x="0" y="0"/>
          <a:chExt cx="0" cy="0"/>
        </a:xfrm>
      </p:grpSpPr>
      <p:sp>
        <p:nvSpPr>
          <p:cNvPr id="4107" name="Google Shape;410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8" name="Google Shape;410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0"/>
        <p:cNvGrpSpPr/>
        <p:nvPr/>
      </p:nvGrpSpPr>
      <p:grpSpPr>
        <a:xfrm>
          <a:off x="0" y="0"/>
          <a:ext cx="0" cy="0"/>
          <a:chOff x="0" y="0"/>
          <a:chExt cx="0" cy="0"/>
        </a:xfrm>
      </p:grpSpPr>
      <p:sp>
        <p:nvSpPr>
          <p:cNvPr id="3871" name="Google Shape;3871;g3d2a8542ada_0_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2" name="Google Shape;3872;g3d2a8542ada_0_6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6"/>
        <p:cNvGrpSpPr/>
        <p:nvPr/>
      </p:nvGrpSpPr>
      <p:grpSpPr>
        <a:xfrm>
          <a:off x="0" y="0"/>
          <a:ext cx="0" cy="0"/>
          <a:chOff x="0" y="0"/>
          <a:chExt cx="0" cy="0"/>
        </a:xfrm>
      </p:grpSpPr>
      <p:sp>
        <p:nvSpPr>
          <p:cNvPr id="4127" name="Google Shape;4127;g3d2c241e842_0_6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8" name="Google Shape;4128;g3d2c241e842_0_60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5"/>
        <p:cNvGrpSpPr/>
        <p:nvPr/>
      </p:nvGrpSpPr>
      <p:grpSpPr>
        <a:xfrm>
          <a:off x="0" y="0"/>
          <a:ext cx="0" cy="0"/>
          <a:chOff x="0" y="0"/>
          <a:chExt cx="0" cy="0"/>
        </a:xfrm>
      </p:grpSpPr>
      <p:sp>
        <p:nvSpPr>
          <p:cNvPr id="4146" name="Google Shape;414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7" name="Google Shape;414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4"/>
        <p:cNvGrpSpPr/>
        <p:nvPr/>
      </p:nvGrpSpPr>
      <p:grpSpPr>
        <a:xfrm>
          <a:off x="0" y="0"/>
          <a:ext cx="0" cy="0"/>
          <a:chOff x="0" y="0"/>
          <a:chExt cx="0" cy="0"/>
        </a:xfrm>
      </p:grpSpPr>
      <p:sp>
        <p:nvSpPr>
          <p:cNvPr id="4165" name="Google Shape;416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6" name="Google Shape;41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7"/>
        <p:cNvGrpSpPr/>
        <p:nvPr/>
      </p:nvGrpSpPr>
      <p:grpSpPr>
        <a:xfrm>
          <a:off x="0" y="0"/>
          <a:ext cx="0" cy="0"/>
          <a:chOff x="0" y="0"/>
          <a:chExt cx="0" cy="0"/>
        </a:xfrm>
      </p:grpSpPr>
      <p:sp>
        <p:nvSpPr>
          <p:cNvPr id="4178" name="Google Shape;41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9" name="Google Shape;417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6"/>
        <p:cNvGrpSpPr/>
        <p:nvPr/>
      </p:nvGrpSpPr>
      <p:grpSpPr>
        <a:xfrm>
          <a:off x="0" y="0"/>
          <a:ext cx="0" cy="0"/>
          <a:chOff x="0" y="0"/>
          <a:chExt cx="0" cy="0"/>
        </a:xfrm>
      </p:grpSpPr>
      <p:sp>
        <p:nvSpPr>
          <p:cNvPr id="4197" name="Google Shape;419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8" name="Google Shape;419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6" name="Google Shape;421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1"/>
        <p:cNvGrpSpPr/>
        <p:nvPr/>
      </p:nvGrpSpPr>
      <p:grpSpPr>
        <a:xfrm>
          <a:off x="0" y="0"/>
          <a:ext cx="0" cy="0"/>
          <a:chOff x="0" y="0"/>
          <a:chExt cx="0" cy="0"/>
        </a:xfrm>
      </p:grpSpPr>
      <p:sp>
        <p:nvSpPr>
          <p:cNvPr id="4232" name="Google Shape;42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3" name="Google Shape;423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6"/>
        <p:cNvGrpSpPr/>
        <p:nvPr/>
      </p:nvGrpSpPr>
      <p:grpSpPr>
        <a:xfrm>
          <a:off x="0" y="0"/>
          <a:ext cx="0" cy="0"/>
          <a:chOff x="0" y="0"/>
          <a:chExt cx="0" cy="0"/>
        </a:xfrm>
      </p:grpSpPr>
      <p:sp>
        <p:nvSpPr>
          <p:cNvPr id="4257" name="Google Shape;4257;g3d362db72e3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8" name="Google Shape;4258;g3d362db72e3_0_2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dirty="0">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4"/>
        <p:cNvGrpSpPr/>
        <p:nvPr/>
      </p:nvGrpSpPr>
      <p:grpSpPr>
        <a:xfrm>
          <a:off x="0" y="0"/>
          <a:ext cx="0" cy="0"/>
          <a:chOff x="0" y="0"/>
          <a:chExt cx="0" cy="0"/>
        </a:xfrm>
      </p:grpSpPr>
      <p:sp>
        <p:nvSpPr>
          <p:cNvPr id="4265" name="Google Shape;4265;g3d364fe26e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6" name="Google Shape;4266;g3d364fe26e1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3"/>
        <p:cNvGrpSpPr/>
        <p:nvPr/>
      </p:nvGrpSpPr>
      <p:grpSpPr>
        <a:xfrm>
          <a:off x="0" y="0"/>
          <a:ext cx="0" cy="0"/>
          <a:chOff x="0" y="0"/>
          <a:chExt cx="0" cy="0"/>
        </a:xfrm>
      </p:grpSpPr>
      <p:sp>
        <p:nvSpPr>
          <p:cNvPr id="4404" name="Google Shape;4404;g3d362db72e3_0_1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5" name="Google Shape;4405;g3d362db72e3_0_14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6"/>
        <p:cNvGrpSpPr/>
        <p:nvPr/>
      </p:nvGrpSpPr>
      <p:grpSpPr>
        <a:xfrm>
          <a:off x="0" y="0"/>
          <a:ext cx="0" cy="0"/>
          <a:chOff x="0" y="0"/>
          <a:chExt cx="0" cy="0"/>
        </a:xfrm>
      </p:grpSpPr>
      <p:sp>
        <p:nvSpPr>
          <p:cNvPr id="3877" name="Google Shape;38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8" name="Google Shape;387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3d362db72e3_0_30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12" name="Google Shape;4412;g3d362db72e3_0_30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0"/>
        <p:cNvGrpSpPr/>
        <p:nvPr/>
      </p:nvGrpSpPr>
      <p:grpSpPr>
        <a:xfrm>
          <a:off x="0" y="0"/>
          <a:ext cx="0" cy="0"/>
          <a:chOff x="0" y="0"/>
          <a:chExt cx="0" cy="0"/>
        </a:xfrm>
      </p:grpSpPr>
      <p:sp>
        <p:nvSpPr>
          <p:cNvPr id="4421" name="Google Shape;4421;g3d362db72e3_0_38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2" name="Google Shape;4422;g3d362db72e3_0_38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0"/>
        <p:cNvGrpSpPr/>
        <p:nvPr/>
      </p:nvGrpSpPr>
      <p:grpSpPr>
        <a:xfrm>
          <a:off x="0" y="0"/>
          <a:ext cx="0" cy="0"/>
          <a:chOff x="0" y="0"/>
          <a:chExt cx="0" cy="0"/>
        </a:xfrm>
      </p:grpSpPr>
      <p:sp>
        <p:nvSpPr>
          <p:cNvPr id="4431" name="Google Shape;4431;g3d362db72e3_0_45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2" name="Google Shape;4432;g3d362db72e3_0_45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0"/>
        <p:cNvGrpSpPr/>
        <p:nvPr/>
      </p:nvGrpSpPr>
      <p:grpSpPr>
        <a:xfrm>
          <a:off x="0" y="0"/>
          <a:ext cx="0" cy="0"/>
          <a:chOff x="0" y="0"/>
          <a:chExt cx="0" cy="0"/>
        </a:xfrm>
      </p:grpSpPr>
      <p:sp>
        <p:nvSpPr>
          <p:cNvPr id="4461" name="Google Shape;446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2" name="Google Shape;446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2"/>
        <p:cNvGrpSpPr/>
        <p:nvPr/>
      </p:nvGrpSpPr>
      <p:grpSpPr>
        <a:xfrm>
          <a:off x="0" y="0"/>
          <a:ext cx="0" cy="0"/>
          <a:chOff x="0" y="0"/>
          <a:chExt cx="0" cy="0"/>
        </a:xfrm>
      </p:grpSpPr>
      <p:sp>
        <p:nvSpPr>
          <p:cNvPr id="4533" name="Google Shape;453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4" name="Google Shape;453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0"/>
        <p:cNvGrpSpPr/>
        <p:nvPr/>
      </p:nvGrpSpPr>
      <p:grpSpPr>
        <a:xfrm>
          <a:off x="0" y="0"/>
          <a:ext cx="0" cy="0"/>
          <a:chOff x="0" y="0"/>
          <a:chExt cx="0" cy="0"/>
        </a:xfrm>
      </p:grpSpPr>
      <p:sp>
        <p:nvSpPr>
          <p:cNvPr id="4541" name="Google Shape;4541;g3dcfbff74e0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2" name="Google Shape;4542;g3dcfbff74e0_0_2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dirty="0">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8"/>
        <p:cNvGrpSpPr/>
        <p:nvPr/>
      </p:nvGrpSpPr>
      <p:grpSpPr>
        <a:xfrm>
          <a:off x="0" y="0"/>
          <a:ext cx="0" cy="0"/>
          <a:chOff x="0" y="0"/>
          <a:chExt cx="0" cy="0"/>
        </a:xfrm>
      </p:grpSpPr>
      <p:sp>
        <p:nvSpPr>
          <p:cNvPr id="4549" name="Google Shape;454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0" name="Google Shape;455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0"/>
        <p:cNvGrpSpPr/>
        <p:nvPr/>
      </p:nvGrpSpPr>
      <p:grpSpPr>
        <a:xfrm>
          <a:off x="0" y="0"/>
          <a:ext cx="0" cy="0"/>
          <a:chOff x="0" y="0"/>
          <a:chExt cx="0" cy="0"/>
        </a:xfrm>
      </p:grpSpPr>
      <p:sp>
        <p:nvSpPr>
          <p:cNvPr id="4561" name="Google Shape;45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2" name="Google Shape;45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5" name="Google Shape;457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9"/>
        <p:cNvGrpSpPr/>
        <p:nvPr/>
      </p:nvGrpSpPr>
      <p:grpSpPr>
        <a:xfrm>
          <a:off x="0" y="0"/>
          <a:ext cx="0" cy="0"/>
          <a:chOff x="0" y="0"/>
          <a:chExt cx="0" cy="0"/>
        </a:xfrm>
      </p:grpSpPr>
      <p:sp>
        <p:nvSpPr>
          <p:cNvPr id="4590" name="Google Shape;459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1" name="Google Shape;45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4"/>
        <p:cNvGrpSpPr/>
        <p:nvPr/>
      </p:nvGrpSpPr>
      <p:grpSpPr>
        <a:xfrm>
          <a:off x="0" y="0"/>
          <a:ext cx="0" cy="0"/>
          <a:chOff x="0" y="0"/>
          <a:chExt cx="0" cy="0"/>
        </a:xfrm>
      </p:grpSpPr>
      <p:sp>
        <p:nvSpPr>
          <p:cNvPr id="3885" name="Google Shape;38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6" name="Google Shape;388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000" b="1">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2"/>
        <p:cNvGrpSpPr/>
        <p:nvPr/>
      </p:nvGrpSpPr>
      <p:grpSpPr>
        <a:xfrm>
          <a:off x="0" y="0"/>
          <a:ext cx="0" cy="0"/>
          <a:chOff x="0" y="0"/>
          <a:chExt cx="0" cy="0"/>
        </a:xfrm>
      </p:grpSpPr>
      <p:sp>
        <p:nvSpPr>
          <p:cNvPr id="4603" name="Google Shape;4603;g3d2a8542ada_0_4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4" name="Google Shape;4604;g3d2a8542ada_0_42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b="1" dirty="0">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
        <p:cNvGrpSpPr/>
        <p:nvPr/>
      </p:nvGrpSpPr>
      <p:grpSpPr>
        <a:xfrm>
          <a:off x="0" y="0"/>
          <a:ext cx="0" cy="0"/>
          <a:chOff x="0" y="0"/>
          <a:chExt cx="0" cy="0"/>
        </a:xfrm>
      </p:grpSpPr>
      <p:sp>
        <p:nvSpPr>
          <p:cNvPr id="4610" name="Google Shape;461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1" name="Google Shape;461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7"/>
        <p:cNvGrpSpPr/>
        <p:nvPr/>
      </p:nvGrpSpPr>
      <p:grpSpPr>
        <a:xfrm>
          <a:off x="0" y="0"/>
          <a:ext cx="0" cy="0"/>
          <a:chOff x="0" y="0"/>
          <a:chExt cx="0" cy="0"/>
        </a:xfrm>
      </p:grpSpPr>
      <p:sp>
        <p:nvSpPr>
          <p:cNvPr id="4618" name="Google Shape;461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9" name="Google Shape;4619;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7"/>
        <p:cNvGrpSpPr/>
        <p:nvPr/>
      </p:nvGrpSpPr>
      <p:grpSpPr>
        <a:xfrm>
          <a:off x="0" y="0"/>
          <a:ext cx="0" cy="0"/>
          <a:chOff x="0" y="0"/>
          <a:chExt cx="0" cy="0"/>
        </a:xfrm>
      </p:grpSpPr>
      <p:sp>
        <p:nvSpPr>
          <p:cNvPr id="4628" name="Google Shape;462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9" name="Google Shape;462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9"/>
        <p:cNvGrpSpPr/>
        <p:nvPr/>
      </p:nvGrpSpPr>
      <p:grpSpPr>
        <a:xfrm>
          <a:off x="0" y="0"/>
          <a:ext cx="0" cy="0"/>
          <a:chOff x="0" y="0"/>
          <a:chExt cx="0" cy="0"/>
        </a:xfrm>
      </p:grpSpPr>
      <p:sp>
        <p:nvSpPr>
          <p:cNvPr id="4720" name="Google Shape;472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1" name="Google Shape;472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0"/>
        <p:cNvGrpSpPr/>
        <p:nvPr/>
      </p:nvGrpSpPr>
      <p:grpSpPr>
        <a:xfrm>
          <a:off x="0" y="0"/>
          <a:ext cx="0" cy="0"/>
          <a:chOff x="0" y="0"/>
          <a:chExt cx="0" cy="0"/>
        </a:xfrm>
      </p:grpSpPr>
      <p:sp>
        <p:nvSpPr>
          <p:cNvPr id="4731" name="Google Shape;473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2" name="Google Shape;473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9"/>
        <p:cNvGrpSpPr/>
        <p:nvPr/>
      </p:nvGrpSpPr>
      <p:grpSpPr>
        <a:xfrm>
          <a:off x="0" y="0"/>
          <a:ext cx="0" cy="0"/>
          <a:chOff x="0" y="0"/>
          <a:chExt cx="0" cy="0"/>
        </a:xfrm>
      </p:grpSpPr>
      <p:sp>
        <p:nvSpPr>
          <p:cNvPr id="4740" name="Google Shape;474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41" name="Google Shape;474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2"/>
        <p:cNvGrpSpPr/>
        <p:nvPr/>
      </p:nvGrpSpPr>
      <p:grpSpPr>
        <a:xfrm>
          <a:off x="0" y="0"/>
          <a:ext cx="0" cy="0"/>
          <a:chOff x="0" y="0"/>
          <a:chExt cx="0" cy="0"/>
        </a:xfrm>
      </p:grpSpPr>
      <p:sp>
        <p:nvSpPr>
          <p:cNvPr id="4753" name="Google Shape;475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4" name="Google Shape;475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1"/>
        <p:cNvGrpSpPr/>
        <p:nvPr/>
      </p:nvGrpSpPr>
      <p:grpSpPr>
        <a:xfrm>
          <a:off x="0" y="0"/>
          <a:ext cx="0" cy="0"/>
          <a:chOff x="0" y="0"/>
          <a:chExt cx="0" cy="0"/>
        </a:xfrm>
      </p:grpSpPr>
      <p:sp>
        <p:nvSpPr>
          <p:cNvPr id="4772" name="Google Shape;477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3" name="Google Shape;477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1"/>
        <p:cNvGrpSpPr/>
        <p:nvPr/>
      </p:nvGrpSpPr>
      <p:grpSpPr>
        <a:xfrm>
          <a:off x="0" y="0"/>
          <a:ext cx="0" cy="0"/>
          <a:chOff x="0" y="0"/>
          <a:chExt cx="0" cy="0"/>
        </a:xfrm>
      </p:grpSpPr>
      <p:sp>
        <p:nvSpPr>
          <p:cNvPr id="4782" name="Google Shape;478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3" name="Google Shape;478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7"/>
        <p:cNvGrpSpPr/>
        <p:nvPr/>
      </p:nvGrpSpPr>
      <p:grpSpPr>
        <a:xfrm>
          <a:off x="0" y="0"/>
          <a:ext cx="0" cy="0"/>
          <a:chOff x="0" y="0"/>
          <a:chExt cx="0" cy="0"/>
        </a:xfrm>
      </p:grpSpPr>
      <p:sp>
        <p:nvSpPr>
          <p:cNvPr id="3908" name="Google Shape;39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9" name="Google Shape;39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3"/>
        <p:cNvGrpSpPr/>
        <p:nvPr/>
      </p:nvGrpSpPr>
      <p:grpSpPr>
        <a:xfrm>
          <a:off x="0" y="0"/>
          <a:ext cx="0" cy="0"/>
          <a:chOff x="0" y="0"/>
          <a:chExt cx="0" cy="0"/>
        </a:xfrm>
      </p:grpSpPr>
      <p:sp>
        <p:nvSpPr>
          <p:cNvPr id="4794" name="Google Shape;4794;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5" name="Google Shape;479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1"/>
        <p:cNvGrpSpPr/>
        <p:nvPr/>
      </p:nvGrpSpPr>
      <p:grpSpPr>
        <a:xfrm>
          <a:off x="0" y="0"/>
          <a:ext cx="0" cy="0"/>
          <a:chOff x="0" y="0"/>
          <a:chExt cx="0" cy="0"/>
        </a:xfrm>
      </p:grpSpPr>
      <p:sp>
        <p:nvSpPr>
          <p:cNvPr id="4822" name="Google Shape;482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3" name="Google Shape;482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5"/>
        <p:cNvGrpSpPr/>
        <p:nvPr/>
      </p:nvGrpSpPr>
      <p:grpSpPr>
        <a:xfrm>
          <a:off x="0" y="0"/>
          <a:ext cx="0" cy="0"/>
          <a:chOff x="0" y="0"/>
          <a:chExt cx="0" cy="0"/>
        </a:xfrm>
      </p:grpSpPr>
      <p:sp>
        <p:nvSpPr>
          <p:cNvPr id="4826" name="Google Shape;482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27" name="Google Shape;482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4"/>
        <p:cNvGrpSpPr/>
        <p:nvPr/>
      </p:nvGrpSpPr>
      <p:grpSpPr>
        <a:xfrm>
          <a:off x="0" y="0"/>
          <a:ext cx="0" cy="0"/>
          <a:chOff x="0" y="0"/>
          <a:chExt cx="0" cy="0"/>
        </a:xfrm>
      </p:grpSpPr>
      <p:sp>
        <p:nvSpPr>
          <p:cNvPr id="4845" name="Google Shape;484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6" name="Google Shape;484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7"/>
        <p:cNvGrpSpPr/>
        <p:nvPr/>
      </p:nvGrpSpPr>
      <p:grpSpPr>
        <a:xfrm>
          <a:off x="0" y="0"/>
          <a:ext cx="0" cy="0"/>
          <a:chOff x="0" y="0"/>
          <a:chExt cx="0" cy="0"/>
        </a:xfrm>
      </p:grpSpPr>
      <p:sp>
        <p:nvSpPr>
          <p:cNvPr id="4858" name="Google Shape;48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9" name="Google Shape;48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1"/>
        <p:cNvGrpSpPr/>
        <p:nvPr/>
      </p:nvGrpSpPr>
      <p:grpSpPr>
        <a:xfrm>
          <a:off x="0" y="0"/>
          <a:ext cx="0" cy="0"/>
          <a:chOff x="0" y="0"/>
          <a:chExt cx="0" cy="0"/>
        </a:xfrm>
      </p:grpSpPr>
      <p:sp>
        <p:nvSpPr>
          <p:cNvPr id="4872" name="Google Shape;4872;g3dcfbff74e0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3" name="Google Shape;4873;g3dcfbff74e0_0_5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1"/>
        <p:cNvGrpSpPr/>
        <p:nvPr/>
      </p:nvGrpSpPr>
      <p:grpSpPr>
        <a:xfrm>
          <a:off x="0" y="0"/>
          <a:ext cx="0" cy="0"/>
          <a:chOff x="0" y="0"/>
          <a:chExt cx="0" cy="0"/>
        </a:xfrm>
      </p:grpSpPr>
      <p:sp>
        <p:nvSpPr>
          <p:cNvPr id="4902" name="Google Shape;490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3" name="Google Shape;490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3"/>
        <p:cNvGrpSpPr/>
        <p:nvPr/>
      </p:nvGrpSpPr>
      <p:grpSpPr>
        <a:xfrm>
          <a:off x="0" y="0"/>
          <a:ext cx="0" cy="0"/>
          <a:chOff x="0" y="0"/>
          <a:chExt cx="0" cy="0"/>
        </a:xfrm>
      </p:grpSpPr>
      <p:sp>
        <p:nvSpPr>
          <p:cNvPr id="3924" name="Google Shape;39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5" name="Google Shape;392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SzPts val="1100"/>
              <a:buNone/>
            </a:pP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8"/>
        <p:cNvGrpSpPr/>
        <p:nvPr/>
      </p:nvGrpSpPr>
      <p:grpSpPr>
        <a:xfrm>
          <a:off x="0" y="0"/>
          <a:ext cx="0" cy="0"/>
          <a:chOff x="0" y="0"/>
          <a:chExt cx="0" cy="0"/>
        </a:xfrm>
      </p:grpSpPr>
      <p:sp>
        <p:nvSpPr>
          <p:cNvPr id="3959" name="Google Shape;3959;g3d2a8542ada_0_20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960" name="Google Shape;3960;g3d2a8542ada_0_20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9"/>
        <p:cNvGrpSpPr/>
        <p:nvPr/>
      </p:nvGrpSpPr>
      <p:grpSpPr>
        <a:xfrm>
          <a:off x="0" y="0"/>
          <a:ext cx="0" cy="0"/>
          <a:chOff x="0" y="0"/>
          <a:chExt cx="0" cy="0"/>
        </a:xfrm>
      </p:grpSpPr>
      <p:sp>
        <p:nvSpPr>
          <p:cNvPr id="3970" name="Google Shape;3970;g3d2a8542ada_0_2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1" name="Google Shape;3971;g3d2a8542ada_0_27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100"/>
              <a:buNone/>
            </a:pPr>
            <a:endParaRPr sz="1200" dirty="0">
              <a:solidFill>
                <a:srgbClr val="1C2B33"/>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7"/>
        <p:cNvGrpSpPr/>
        <p:nvPr/>
      </p:nvGrpSpPr>
      <p:grpSpPr>
        <a:xfrm>
          <a:off x="0" y="0"/>
          <a:ext cx="0" cy="0"/>
          <a:chOff x="0" y="0"/>
          <a:chExt cx="0" cy="0"/>
        </a:xfrm>
      </p:grpSpPr>
      <p:sp>
        <p:nvSpPr>
          <p:cNvPr id="3978" name="Google Shape;3978;g3d2a8542ada_0_3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9" name="Google Shape;3979;g3d2a8542ada_0_34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dirty="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5" Type="http://schemas.openxmlformats.org/officeDocument/2006/relationships/image" Target="../media/image15.jpg"/><Relationship Id="rId4" Type="http://schemas.openxmlformats.org/officeDocument/2006/relationships/image" Target="../media/image14.jpg"/></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4_Title (Gradient)">
  <p:cSld name="TITLE_4_1">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44"/>
          <p:cNvPicPr preferRelativeResize="0"/>
          <p:nvPr/>
        </p:nvPicPr>
        <p:blipFill rotWithShape="1">
          <a:blip r:embed="rId3">
            <a:alphaModFix/>
          </a:blip>
          <a:srcRect/>
          <a:stretch/>
        </p:blipFill>
        <p:spPr>
          <a:xfrm>
            <a:off x="8" y="-1819"/>
            <a:ext cx="18288000" cy="10286983"/>
          </a:xfrm>
          <a:prstGeom prst="rect">
            <a:avLst/>
          </a:prstGeom>
          <a:noFill/>
          <a:ln>
            <a:noFill/>
          </a:ln>
        </p:spPr>
      </p:pic>
      <p:sp>
        <p:nvSpPr>
          <p:cNvPr id="11" name="Google Shape;11;p44"/>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 name="Google Shape;12;p44"/>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 name="Google Shape;13;p44"/>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 name="Google Shape;14;p44"/>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 name="Google Shape;15;p44"/>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80"/>
        <p:cNvGrpSpPr/>
        <p:nvPr/>
      </p:nvGrpSpPr>
      <p:grpSpPr>
        <a:xfrm>
          <a:off x="0" y="0"/>
          <a:ext cx="0" cy="0"/>
          <a:chOff x="0" y="0"/>
          <a:chExt cx="0" cy="0"/>
        </a:xfrm>
      </p:grpSpPr>
      <p:sp>
        <p:nvSpPr>
          <p:cNvPr id="81" name="Google Shape;81;p60"/>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82" name="Google Shape;82;p60"/>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3" name="Google Shape;83;p60"/>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4" name="Google Shape;84;p60"/>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5" name="Google Shape;85;p60"/>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6" name="Google Shape;86;p60"/>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7" name="Google Shape;87;p60"/>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88" name="Google Shape;88;p60"/>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89" name="Google Shape;89;p60"/>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0" name="Google Shape;90;p60"/>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1" name="Google Shape;91;p60"/>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2" name="Google Shape;92;p60"/>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3" name="Google Shape;93;p60"/>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4" name="Google Shape;94;p60"/>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5" name="Google Shape;95;p60"/>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96" name="Google Shape;96;p60"/>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7" name="Google Shape;97;p60"/>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8" name="Google Shape;98;p60"/>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99" name="Google Shape;99;p60"/>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0" name="Google Shape;100;p60"/>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1" name="Google Shape;101;p60"/>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2" name="Google Shape;102;p60"/>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3" name="Google Shape;103;p60"/>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4" name="Google Shape;104;p60"/>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5" name="Google Shape;105;p60"/>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06" name="Google Shape;106;p60"/>
          <p:cNvSpPr txBox="1"/>
          <p:nvPr/>
        </p:nvSpPr>
        <p:spPr>
          <a:xfrm>
            <a:off x="699525" y="699525"/>
            <a:ext cx="3254700" cy="347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67788A"/>
              </a:solidFill>
              <a:latin typeface="Arial"/>
              <a:ea typeface="Arial"/>
              <a:cs typeface="Arial"/>
              <a:sym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816"/>
        <p:cNvGrpSpPr/>
        <p:nvPr/>
      </p:nvGrpSpPr>
      <p:grpSpPr>
        <a:xfrm>
          <a:off x="0" y="0"/>
          <a:ext cx="0" cy="0"/>
          <a:chOff x="0" y="0"/>
          <a:chExt cx="0" cy="0"/>
        </a:xfrm>
      </p:grpSpPr>
      <p:sp>
        <p:nvSpPr>
          <p:cNvPr id="817" name="Google Shape;817;g3d2a8542ada_0_821"/>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18" name="Google Shape;818;g3d2a8542ada_0_821"/>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19" name="Google Shape;819;g3d2a8542ada_0_821"/>
          <p:cNvSpPr txBox="1">
            <a:spLocks noGrp="1"/>
          </p:cNvSpPr>
          <p:nvPr>
            <p:ph type="title" idx="2"/>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20" name="Google Shape;820;g3d2a8542ada_0_821"/>
          <p:cNvSpPr txBox="1">
            <a:spLocks noGrp="1"/>
          </p:cNvSpPr>
          <p:nvPr>
            <p:ph type="body" idx="3"/>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21" name="Google Shape;821;g3d2a8542ada_0_821"/>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22" name="Google Shape;822;g3d2a8542ada_0_82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823"/>
        <p:cNvGrpSpPr/>
        <p:nvPr/>
      </p:nvGrpSpPr>
      <p:grpSpPr>
        <a:xfrm>
          <a:off x="0" y="0"/>
          <a:ext cx="0" cy="0"/>
          <a:chOff x="0" y="0"/>
          <a:chExt cx="0" cy="0"/>
        </a:xfrm>
      </p:grpSpPr>
      <p:sp>
        <p:nvSpPr>
          <p:cNvPr id="824" name="Google Shape;824;g3d2a8542ada_0_828"/>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25" name="Google Shape;825;g3d2a8542ada_0_828"/>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26" name="Google Shape;826;g3d2a8542ada_0_828"/>
          <p:cNvSpPr txBox="1">
            <a:spLocks noGrp="1"/>
          </p:cNvSpPr>
          <p:nvPr>
            <p:ph type="title" idx="2"/>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27" name="Google Shape;827;g3d2a8542ada_0_828"/>
          <p:cNvSpPr txBox="1">
            <a:spLocks noGrp="1"/>
          </p:cNvSpPr>
          <p:nvPr>
            <p:ph type="body" idx="3"/>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28" name="Google Shape;828;g3d2a8542ada_0_828"/>
          <p:cNvSpPr txBox="1">
            <a:spLocks noGrp="1"/>
          </p:cNvSpPr>
          <p:nvPr>
            <p:ph type="title" idx="4"/>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29" name="Google Shape;829;g3d2a8542ada_0_828"/>
          <p:cNvSpPr txBox="1">
            <a:spLocks noGrp="1"/>
          </p:cNvSpPr>
          <p:nvPr>
            <p:ph type="body" idx="5"/>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30" name="Google Shape;830;g3d2a8542ada_0_828"/>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31" name="Google Shape;831;g3d2a8542ada_0_82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832"/>
        <p:cNvGrpSpPr/>
        <p:nvPr/>
      </p:nvGrpSpPr>
      <p:grpSpPr>
        <a:xfrm>
          <a:off x="0" y="0"/>
          <a:ext cx="0" cy="0"/>
          <a:chOff x="0" y="0"/>
          <a:chExt cx="0" cy="0"/>
        </a:xfrm>
      </p:grpSpPr>
      <p:sp>
        <p:nvSpPr>
          <p:cNvPr id="833" name="Google Shape;833;g3d2a8542ada_0_837"/>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34" name="Google Shape;834;g3d2a8542ada_0_837"/>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35" name="Google Shape;835;g3d2a8542ada_0_837"/>
          <p:cNvSpPr txBox="1">
            <a:spLocks noGrp="1"/>
          </p:cNvSpPr>
          <p:nvPr>
            <p:ph type="title" idx="2"/>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36" name="Google Shape;836;g3d2a8542ada_0_837"/>
          <p:cNvSpPr txBox="1">
            <a:spLocks noGrp="1"/>
          </p:cNvSpPr>
          <p:nvPr>
            <p:ph type="body" idx="3"/>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37" name="Google Shape;837;g3d2a8542ada_0_837"/>
          <p:cNvSpPr txBox="1">
            <a:spLocks noGrp="1"/>
          </p:cNvSpPr>
          <p:nvPr>
            <p:ph type="title" idx="4"/>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38" name="Google Shape;838;g3d2a8542ada_0_837"/>
          <p:cNvSpPr txBox="1">
            <a:spLocks noGrp="1"/>
          </p:cNvSpPr>
          <p:nvPr>
            <p:ph type="body" idx="5"/>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39" name="Google Shape;839;g3d2a8542ada_0_837"/>
          <p:cNvSpPr txBox="1">
            <a:spLocks noGrp="1"/>
          </p:cNvSpPr>
          <p:nvPr>
            <p:ph type="title" idx="6"/>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40" name="Google Shape;840;g3d2a8542ada_0_837"/>
          <p:cNvSpPr txBox="1">
            <a:spLocks noGrp="1"/>
          </p:cNvSpPr>
          <p:nvPr>
            <p:ph type="body" idx="7"/>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1" name="Google Shape;841;g3d2a8542ada_0_837"/>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2" name="Google Shape;842;g3d2a8542ada_0_83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843"/>
        <p:cNvGrpSpPr/>
        <p:nvPr/>
      </p:nvGrpSpPr>
      <p:grpSpPr>
        <a:xfrm>
          <a:off x="0" y="0"/>
          <a:ext cx="0" cy="0"/>
          <a:chOff x="0" y="0"/>
          <a:chExt cx="0" cy="0"/>
        </a:xfrm>
      </p:grpSpPr>
      <p:sp>
        <p:nvSpPr>
          <p:cNvPr id="844" name="Google Shape;844;g3d2a8542ada_0_848"/>
          <p:cNvSpPr txBox="1">
            <a:spLocks noGrp="1"/>
          </p:cNvSpPr>
          <p:nvPr>
            <p:ph type="title"/>
          </p:nvPr>
        </p:nvSpPr>
        <p:spPr>
          <a:xfrm>
            <a:off x="1403600"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45" name="Google Shape;845;g3d2a8542ada_0_848"/>
          <p:cNvSpPr txBox="1">
            <a:spLocks noGrp="1"/>
          </p:cNvSpPr>
          <p:nvPr>
            <p:ph type="body" idx="1"/>
          </p:nvPr>
        </p:nvSpPr>
        <p:spPr>
          <a:xfrm>
            <a:off x="1403600" y="5231007"/>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6" name="Google Shape;846;g3d2a8542ada_0_848"/>
          <p:cNvSpPr txBox="1">
            <a:spLocks noGrp="1"/>
          </p:cNvSpPr>
          <p:nvPr>
            <p:ph type="title" idx="2"/>
          </p:nvPr>
        </p:nvSpPr>
        <p:spPr>
          <a:xfrm>
            <a:off x="10556725"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847" name="Google Shape;847;g3d2a8542ada_0_848"/>
          <p:cNvSpPr txBox="1">
            <a:spLocks noGrp="1"/>
          </p:cNvSpPr>
          <p:nvPr>
            <p:ph type="body" idx="3"/>
          </p:nvPr>
        </p:nvSpPr>
        <p:spPr>
          <a:xfrm>
            <a:off x="10556725" y="5231006"/>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48" name="Google Shape;848;g3d2a8542ada_0_848"/>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49" name="Google Shape;849;g3d2a8542ada_0_84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850"/>
        <p:cNvGrpSpPr/>
        <p:nvPr/>
      </p:nvGrpSpPr>
      <p:grpSpPr>
        <a:xfrm>
          <a:off x="0" y="0"/>
          <a:ext cx="0" cy="0"/>
          <a:chOff x="0" y="0"/>
          <a:chExt cx="0" cy="0"/>
        </a:xfrm>
      </p:grpSpPr>
      <p:sp>
        <p:nvSpPr>
          <p:cNvPr id="851" name="Google Shape;851;g3d2a8542ada_0_855"/>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52" name="Google Shape;852;g3d2a8542ada_0_855"/>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53" name="Google Shape;853;g3d2a8542ada_0_855"/>
          <p:cNvSpPr txBox="1">
            <a:spLocks noGrp="1"/>
          </p:cNvSpPr>
          <p:nvPr>
            <p:ph type="title" idx="2"/>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54" name="Google Shape;854;g3d2a8542ada_0_855"/>
          <p:cNvSpPr txBox="1">
            <a:spLocks noGrp="1"/>
          </p:cNvSpPr>
          <p:nvPr>
            <p:ph type="body" idx="3"/>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55" name="Google Shape;855;g3d2a8542ada_0_855"/>
          <p:cNvSpPr txBox="1">
            <a:spLocks noGrp="1"/>
          </p:cNvSpPr>
          <p:nvPr>
            <p:ph type="title" idx="4"/>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56" name="Google Shape;856;g3d2a8542ada_0_855"/>
          <p:cNvSpPr txBox="1">
            <a:spLocks noGrp="1"/>
          </p:cNvSpPr>
          <p:nvPr>
            <p:ph type="body" idx="5"/>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57" name="Google Shape;857;g3d2a8542ada_0_855"/>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58" name="Google Shape;858;g3d2a8542ada_0_85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859"/>
        <p:cNvGrpSpPr/>
        <p:nvPr/>
      </p:nvGrpSpPr>
      <p:grpSpPr>
        <a:xfrm>
          <a:off x="0" y="0"/>
          <a:ext cx="0" cy="0"/>
          <a:chOff x="0" y="0"/>
          <a:chExt cx="0" cy="0"/>
        </a:xfrm>
      </p:grpSpPr>
      <p:sp>
        <p:nvSpPr>
          <p:cNvPr id="860" name="Google Shape;860;g3d2a8542ada_0_864"/>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61" name="Google Shape;861;g3d2a8542ada_0_864"/>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2" name="Google Shape;862;g3d2a8542ada_0_864"/>
          <p:cNvSpPr txBox="1">
            <a:spLocks noGrp="1"/>
          </p:cNvSpPr>
          <p:nvPr>
            <p:ph type="title" idx="2"/>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63" name="Google Shape;863;g3d2a8542ada_0_864"/>
          <p:cNvSpPr txBox="1">
            <a:spLocks noGrp="1"/>
          </p:cNvSpPr>
          <p:nvPr>
            <p:ph type="body" idx="3"/>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4" name="Google Shape;864;g3d2a8542ada_0_864"/>
          <p:cNvSpPr txBox="1">
            <a:spLocks noGrp="1"/>
          </p:cNvSpPr>
          <p:nvPr>
            <p:ph type="title" idx="4"/>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65" name="Google Shape;865;g3d2a8542ada_0_864"/>
          <p:cNvSpPr txBox="1">
            <a:spLocks noGrp="1"/>
          </p:cNvSpPr>
          <p:nvPr>
            <p:ph type="body" idx="5"/>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6" name="Google Shape;866;g3d2a8542ada_0_864"/>
          <p:cNvSpPr txBox="1">
            <a:spLocks noGrp="1"/>
          </p:cNvSpPr>
          <p:nvPr>
            <p:ph type="title" idx="6"/>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867" name="Google Shape;867;g3d2a8542ada_0_864"/>
          <p:cNvSpPr txBox="1">
            <a:spLocks noGrp="1"/>
          </p:cNvSpPr>
          <p:nvPr>
            <p:ph type="body" idx="7"/>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68" name="Google Shape;868;g3d2a8542ada_0_864"/>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69" name="Google Shape;869;g3d2a8542ada_0_86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870"/>
        <p:cNvGrpSpPr/>
        <p:nvPr/>
      </p:nvGrpSpPr>
      <p:grpSpPr>
        <a:xfrm>
          <a:off x="0" y="0"/>
          <a:ext cx="0" cy="0"/>
          <a:chOff x="0" y="0"/>
          <a:chExt cx="0" cy="0"/>
        </a:xfrm>
      </p:grpSpPr>
      <p:sp>
        <p:nvSpPr>
          <p:cNvPr id="871" name="Google Shape;871;g3d2a8542ada_0_875"/>
          <p:cNvSpPr txBox="1">
            <a:spLocks noGrp="1"/>
          </p:cNvSpPr>
          <p:nvPr>
            <p:ph type="ctrTitle"/>
          </p:nvPr>
        </p:nvSpPr>
        <p:spPr>
          <a:xfrm>
            <a:off x="1403600" y="3383280"/>
            <a:ext cx="14081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872" name="Google Shape;872;g3d2a8542ada_0_875"/>
          <p:cNvSpPr txBox="1">
            <a:spLocks noGrp="1"/>
          </p:cNvSpPr>
          <p:nvPr>
            <p:ph type="subTitle" idx="1"/>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73" name="Google Shape;873;g3d2a8542ada_0_87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74" name="Google Shape;874;g3d2a8542ada_0_87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875"/>
        <p:cNvGrpSpPr/>
        <p:nvPr/>
      </p:nvGrpSpPr>
      <p:grpSpPr>
        <a:xfrm>
          <a:off x="0" y="0"/>
          <a:ext cx="0" cy="0"/>
          <a:chOff x="0" y="0"/>
          <a:chExt cx="0" cy="0"/>
        </a:xfrm>
      </p:grpSpPr>
      <p:sp>
        <p:nvSpPr>
          <p:cNvPr id="876" name="Google Shape;876;g3d2a8542ada_0_880"/>
          <p:cNvSpPr txBox="1">
            <a:spLocks noGrp="1"/>
          </p:cNvSpPr>
          <p:nvPr>
            <p:ph type="ctrTitle"/>
          </p:nvPr>
        </p:nvSpPr>
        <p:spPr>
          <a:xfrm>
            <a:off x="140360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77" name="Google Shape;877;g3d2a8542ada_0_880"/>
          <p:cNvSpPr txBox="1">
            <a:spLocks noGrp="1"/>
          </p:cNvSpPr>
          <p:nvPr>
            <p:ph type="subTitle" idx="1"/>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78" name="Google Shape;878;g3d2a8542ada_0_880"/>
          <p:cNvSpPr txBox="1">
            <a:spLocks noGrp="1"/>
          </p:cNvSpPr>
          <p:nvPr>
            <p:ph type="ctrTitle" idx="2"/>
          </p:nvPr>
        </p:nvSpPr>
        <p:spPr>
          <a:xfrm>
            <a:off x="1055675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79" name="Google Shape;879;g3d2a8542ada_0_880"/>
          <p:cNvSpPr txBox="1">
            <a:spLocks noGrp="1"/>
          </p:cNvSpPr>
          <p:nvPr>
            <p:ph type="subTitle" idx="3"/>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80" name="Google Shape;880;g3d2a8542ada_0_880"/>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81" name="Google Shape;881;g3d2a8542ada_0_88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882"/>
        <p:cNvGrpSpPr/>
        <p:nvPr/>
      </p:nvGrpSpPr>
      <p:grpSpPr>
        <a:xfrm>
          <a:off x="0" y="0"/>
          <a:ext cx="0" cy="0"/>
          <a:chOff x="0" y="0"/>
          <a:chExt cx="0" cy="0"/>
        </a:xfrm>
      </p:grpSpPr>
      <p:sp>
        <p:nvSpPr>
          <p:cNvPr id="883" name="Google Shape;883;g3d2a8542ada_0_887"/>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84" name="Google Shape;884;g3d2a8542ada_0_887"/>
          <p:cNvSpPr txBox="1">
            <a:spLocks noGrp="1"/>
          </p:cNvSpPr>
          <p:nvPr>
            <p:ph type="subTitle" idx="1"/>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85" name="Google Shape;885;g3d2a8542ada_0_887"/>
          <p:cNvSpPr txBox="1">
            <a:spLocks noGrp="1"/>
          </p:cNvSpPr>
          <p:nvPr>
            <p:ph type="ctrTitle" idx="2"/>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86" name="Google Shape;886;g3d2a8542ada_0_887"/>
          <p:cNvSpPr txBox="1">
            <a:spLocks noGrp="1"/>
          </p:cNvSpPr>
          <p:nvPr>
            <p:ph type="subTitle" idx="3"/>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87" name="Google Shape;887;g3d2a8542ada_0_887"/>
          <p:cNvSpPr txBox="1">
            <a:spLocks noGrp="1"/>
          </p:cNvSpPr>
          <p:nvPr>
            <p:ph type="ctrTitle" idx="4"/>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88" name="Google Shape;888;g3d2a8542ada_0_887"/>
          <p:cNvSpPr txBox="1">
            <a:spLocks noGrp="1"/>
          </p:cNvSpPr>
          <p:nvPr>
            <p:ph type="subTitle" idx="5"/>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89" name="Google Shape;889;g3d2a8542ada_0_887"/>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90" name="Google Shape;890;g3d2a8542ada_0_88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891"/>
        <p:cNvGrpSpPr/>
        <p:nvPr/>
      </p:nvGrpSpPr>
      <p:grpSpPr>
        <a:xfrm>
          <a:off x="0" y="0"/>
          <a:ext cx="0" cy="0"/>
          <a:chOff x="0" y="0"/>
          <a:chExt cx="0" cy="0"/>
        </a:xfrm>
      </p:grpSpPr>
      <p:sp>
        <p:nvSpPr>
          <p:cNvPr id="892" name="Google Shape;892;g3d2a8542ada_0_896"/>
          <p:cNvSpPr txBox="1">
            <a:spLocks noGrp="1"/>
          </p:cNvSpPr>
          <p:nvPr>
            <p:ph type="ctrTitle"/>
          </p:nvPr>
        </p:nvSpPr>
        <p:spPr>
          <a:xfrm>
            <a:off x="1403600" y="3383275"/>
            <a:ext cx="149295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893" name="Google Shape;893;g3d2a8542ada_0_896"/>
          <p:cNvSpPr txBox="1">
            <a:spLocks noGrp="1"/>
          </p:cNvSpPr>
          <p:nvPr>
            <p:ph type="subTitle" idx="1"/>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94" name="Google Shape;894;g3d2a8542ada_0_89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95" name="Google Shape;895;g3d2a8542ada_0_89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107"/>
        <p:cNvGrpSpPr/>
        <p:nvPr/>
      </p:nvGrpSpPr>
      <p:grpSpPr>
        <a:xfrm>
          <a:off x="0" y="0"/>
          <a:ext cx="0" cy="0"/>
          <a:chOff x="0" y="0"/>
          <a:chExt cx="0" cy="0"/>
        </a:xfrm>
      </p:grpSpPr>
      <p:sp>
        <p:nvSpPr>
          <p:cNvPr id="108" name="Google Shape;108;p61"/>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09" name="Google Shape;109;p61"/>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0" name="Google Shape;110;p6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1" name="Google Shape;111;p6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896"/>
        <p:cNvGrpSpPr/>
        <p:nvPr/>
      </p:nvGrpSpPr>
      <p:grpSpPr>
        <a:xfrm>
          <a:off x="0" y="0"/>
          <a:ext cx="0" cy="0"/>
          <a:chOff x="0" y="0"/>
          <a:chExt cx="0" cy="0"/>
        </a:xfrm>
      </p:grpSpPr>
      <p:sp>
        <p:nvSpPr>
          <p:cNvPr id="897" name="Google Shape;897;g3d2a8542ada_0_901"/>
          <p:cNvSpPr txBox="1">
            <a:spLocks noGrp="1"/>
          </p:cNvSpPr>
          <p:nvPr>
            <p:ph type="ctrTitle"/>
          </p:nvPr>
        </p:nvSpPr>
        <p:spPr>
          <a:xfrm>
            <a:off x="1403600" y="5361700"/>
            <a:ext cx="114909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898" name="Google Shape;898;g3d2a8542ada_0_901"/>
          <p:cNvSpPr txBox="1">
            <a:spLocks noGrp="1"/>
          </p:cNvSpPr>
          <p:nvPr>
            <p:ph type="subTitle" idx="1"/>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899" name="Google Shape;899;g3d2a8542ada_0_90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00" name="Google Shape;900;g3d2a8542ada_0_90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901"/>
        <p:cNvGrpSpPr/>
        <p:nvPr/>
      </p:nvGrpSpPr>
      <p:grpSpPr>
        <a:xfrm>
          <a:off x="0" y="0"/>
          <a:ext cx="0" cy="0"/>
          <a:chOff x="0" y="0"/>
          <a:chExt cx="0" cy="0"/>
        </a:xfrm>
      </p:grpSpPr>
      <p:sp>
        <p:nvSpPr>
          <p:cNvPr id="902" name="Google Shape;902;g3d2a8542ada_0_906"/>
          <p:cNvSpPr txBox="1">
            <a:spLocks noGrp="1"/>
          </p:cNvSpPr>
          <p:nvPr>
            <p:ph type="ctrTitle"/>
          </p:nvPr>
        </p:nvSpPr>
        <p:spPr>
          <a:xfrm>
            <a:off x="699500" y="3383275"/>
            <a:ext cx="16321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03" name="Google Shape;903;g3d2a8542ada_0_906"/>
          <p:cNvSpPr txBox="1">
            <a:spLocks noGrp="1"/>
          </p:cNvSpPr>
          <p:nvPr>
            <p:ph type="subTitle" idx="1"/>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04" name="Google Shape;904;g3d2a8542ada_0_90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05" name="Google Shape;905;g3d2a8542ada_0_90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906"/>
        <p:cNvGrpSpPr/>
        <p:nvPr/>
      </p:nvGrpSpPr>
      <p:grpSpPr>
        <a:xfrm>
          <a:off x="0" y="0"/>
          <a:ext cx="0" cy="0"/>
          <a:chOff x="0" y="0"/>
          <a:chExt cx="0" cy="0"/>
        </a:xfrm>
      </p:grpSpPr>
      <p:sp>
        <p:nvSpPr>
          <p:cNvPr id="907" name="Google Shape;907;g3d2a8542ada_0_911"/>
          <p:cNvSpPr txBox="1">
            <a:spLocks noGrp="1"/>
          </p:cNvSpPr>
          <p:nvPr>
            <p:ph type="ctrTitle"/>
          </p:nvPr>
        </p:nvSpPr>
        <p:spPr>
          <a:xfrm>
            <a:off x="699500" y="2535925"/>
            <a:ext cx="10561200" cy="43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908" name="Google Shape;908;g3d2a8542ada_0_911"/>
          <p:cNvSpPr txBox="1">
            <a:spLocks noGrp="1"/>
          </p:cNvSpPr>
          <p:nvPr>
            <p:ph type="subTitle" idx="1"/>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909" name="Google Shape;909;g3d2a8542ada_0_91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910" name="Google Shape;910;g3d2a8542ada_0_91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911"/>
        <p:cNvGrpSpPr/>
        <p:nvPr/>
      </p:nvGrpSpPr>
      <p:grpSpPr>
        <a:xfrm>
          <a:off x="0" y="0"/>
          <a:ext cx="0" cy="0"/>
          <a:chOff x="0" y="0"/>
          <a:chExt cx="0" cy="0"/>
        </a:xfrm>
      </p:grpSpPr>
      <p:grpSp>
        <p:nvGrpSpPr>
          <p:cNvPr id="912" name="Google Shape;912;g3d2a8542ada_0_916"/>
          <p:cNvGrpSpPr/>
          <p:nvPr/>
        </p:nvGrpSpPr>
        <p:grpSpPr>
          <a:xfrm>
            <a:off x="6572066" y="4629152"/>
            <a:ext cx="5143867" cy="1028694"/>
            <a:chOff x="1751220" y="2553305"/>
            <a:chExt cx="8690433" cy="1751564"/>
          </a:xfrm>
        </p:grpSpPr>
        <p:grpSp>
          <p:nvGrpSpPr>
            <p:cNvPr id="913" name="Google Shape;913;g3d2a8542ada_0_916"/>
            <p:cNvGrpSpPr/>
            <p:nvPr/>
          </p:nvGrpSpPr>
          <p:grpSpPr>
            <a:xfrm>
              <a:off x="4940894" y="2609525"/>
              <a:ext cx="5500759" cy="1694643"/>
              <a:chOff x="4940894" y="2609525"/>
              <a:chExt cx="5500759" cy="1694643"/>
            </a:xfrm>
          </p:grpSpPr>
          <p:sp>
            <p:nvSpPr>
              <p:cNvPr id="914" name="Google Shape;914;g3d2a8542ada_0_91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5" name="Google Shape;915;g3d2a8542ada_0_91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6" name="Google Shape;916;g3d2a8542ada_0_91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17" name="Google Shape;917;g3d2a8542ada_0_91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918" name="Google Shape;918;g3d2a8542ada_0_916"/>
            <p:cNvGrpSpPr/>
            <p:nvPr/>
          </p:nvGrpSpPr>
          <p:grpSpPr>
            <a:xfrm>
              <a:off x="1751220" y="2553305"/>
              <a:ext cx="2635412" cy="1751564"/>
              <a:chOff x="1751220" y="2553305"/>
              <a:chExt cx="2635412" cy="1751564"/>
            </a:xfrm>
          </p:grpSpPr>
          <p:grpSp>
            <p:nvGrpSpPr>
              <p:cNvPr id="919" name="Google Shape;919;g3d2a8542ada_0_916"/>
              <p:cNvGrpSpPr/>
              <p:nvPr/>
            </p:nvGrpSpPr>
            <p:grpSpPr>
              <a:xfrm>
                <a:off x="1751220" y="2553305"/>
                <a:ext cx="2635412" cy="1751564"/>
                <a:chOff x="1751220" y="2553305"/>
                <a:chExt cx="2635412" cy="1751564"/>
              </a:xfrm>
            </p:grpSpPr>
            <p:sp>
              <p:nvSpPr>
                <p:cNvPr id="920" name="Google Shape;920;g3d2a8542ada_0_91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1" name="Google Shape;921;g3d2a8542ada_0_91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2" name="Google Shape;922;g3d2a8542ada_0_91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23" name="Google Shape;923;g3d2a8542ada_0_91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24" name="Google Shape;924;g3d2a8542ada_0_91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925" name="Google Shape;925;g3d2a8542ada_0_91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02_Title">
  <p:cSld name="TITLE_2">
    <p:spTree>
      <p:nvGrpSpPr>
        <p:cNvPr id="1" name="Shape 926"/>
        <p:cNvGrpSpPr/>
        <p:nvPr/>
      </p:nvGrpSpPr>
      <p:grpSpPr>
        <a:xfrm>
          <a:off x="0" y="0"/>
          <a:ext cx="0" cy="0"/>
          <a:chOff x="0" y="0"/>
          <a:chExt cx="0" cy="0"/>
        </a:xfrm>
      </p:grpSpPr>
      <p:sp>
        <p:nvSpPr>
          <p:cNvPr id="927" name="Google Shape;927;g3d2a8542ada_0_931"/>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28" name="Google Shape;928;g3d2a8542ada_0_931"/>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29" name="Google Shape;929;g3d2a8542ada_0_931"/>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930" name="Google Shape;930;g3d2a8542ada_0_931"/>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31" name="Google Shape;931;g3d2a8542ada_0_931"/>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932" name="Google Shape;932;g3d2a8542ada_0_931"/>
          <p:cNvGrpSpPr/>
          <p:nvPr/>
        </p:nvGrpSpPr>
        <p:grpSpPr>
          <a:xfrm>
            <a:off x="15867399" y="9251826"/>
            <a:ext cx="1725920" cy="347510"/>
            <a:chOff x="15867399" y="9251826"/>
            <a:chExt cx="1725920" cy="347510"/>
          </a:xfrm>
        </p:grpSpPr>
        <p:grpSp>
          <p:nvGrpSpPr>
            <p:cNvPr id="933" name="Google Shape;933;g3d2a8542ada_0_931"/>
            <p:cNvGrpSpPr/>
            <p:nvPr/>
          </p:nvGrpSpPr>
          <p:grpSpPr>
            <a:xfrm>
              <a:off x="16500868" y="9262980"/>
              <a:ext cx="1092451" cy="336217"/>
              <a:chOff x="4940894" y="2609525"/>
              <a:chExt cx="5500759" cy="1694643"/>
            </a:xfrm>
          </p:grpSpPr>
          <p:sp>
            <p:nvSpPr>
              <p:cNvPr id="934" name="Google Shape;934;g3d2a8542ada_0_93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35" name="Google Shape;935;g3d2a8542ada_0_93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36" name="Google Shape;936;g3d2a8542ada_0_93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937" name="Google Shape;937;g3d2a8542ada_0_93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938" name="Google Shape;938;g3d2a8542ada_0_931"/>
            <p:cNvGrpSpPr/>
            <p:nvPr/>
          </p:nvGrpSpPr>
          <p:grpSpPr>
            <a:xfrm>
              <a:off x="15867399" y="9251826"/>
              <a:ext cx="523393" cy="347510"/>
              <a:chOff x="1751220" y="2553305"/>
              <a:chExt cx="2635412" cy="1751564"/>
            </a:xfrm>
          </p:grpSpPr>
          <p:grpSp>
            <p:nvGrpSpPr>
              <p:cNvPr id="939" name="Google Shape;939;g3d2a8542ada_0_931"/>
              <p:cNvGrpSpPr/>
              <p:nvPr/>
            </p:nvGrpSpPr>
            <p:grpSpPr>
              <a:xfrm>
                <a:off x="1751220" y="2553305"/>
                <a:ext cx="2635412" cy="1751564"/>
                <a:chOff x="1751220" y="2553305"/>
                <a:chExt cx="2635412" cy="1751564"/>
              </a:xfrm>
            </p:grpSpPr>
            <p:sp>
              <p:nvSpPr>
                <p:cNvPr id="940" name="Google Shape;940;g3d2a8542ada_0_93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1" name="Google Shape;941;g3d2a8542ada_0_93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2" name="Google Shape;942;g3d2a8542ada_0_93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943" name="Google Shape;943;g3d2a8542ada_0_93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944" name="Google Shape;944;g3d2a8542ada_0_93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945" name="Google Shape;945;g3d2a8542ada_0_93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05_Agenda">
  <p:cSld name="SECTION_HEADER_2_2_2">
    <p:spTree>
      <p:nvGrpSpPr>
        <p:cNvPr id="1" name="Shape 946"/>
        <p:cNvGrpSpPr/>
        <p:nvPr/>
      </p:nvGrpSpPr>
      <p:grpSpPr>
        <a:xfrm>
          <a:off x="0" y="0"/>
          <a:ext cx="0" cy="0"/>
          <a:chOff x="0" y="0"/>
          <a:chExt cx="0" cy="0"/>
        </a:xfrm>
      </p:grpSpPr>
      <p:sp>
        <p:nvSpPr>
          <p:cNvPr id="947" name="Google Shape;947;g3d2a8542ada_0_951"/>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948" name="Google Shape;948;g3d2a8542ada_0_951"/>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49" name="Google Shape;949;g3d2a8542ada_0_95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08_Schedule">
  <p:cSld name="SECTION_HEADER_2_2_1_1">
    <p:spTree>
      <p:nvGrpSpPr>
        <p:cNvPr id="1" name="Shape 950"/>
        <p:cNvGrpSpPr/>
        <p:nvPr/>
      </p:nvGrpSpPr>
      <p:grpSpPr>
        <a:xfrm>
          <a:off x="0" y="0"/>
          <a:ext cx="0" cy="0"/>
          <a:chOff x="0" y="0"/>
          <a:chExt cx="0" cy="0"/>
        </a:xfrm>
      </p:grpSpPr>
      <p:sp>
        <p:nvSpPr>
          <p:cNvPr id="951" name="Google Shape;951;g3d2a8542ada_0_955"/>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52" name="Google Shape;952;g3d2a8542ada_0_955"/>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53" name="Google Shape;953;g3d2a8542ada_0_955"/>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54" name="Google Shape;954;g3d2a8542ada_0_955"/>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55" name="Google Shape;955;g3d2a8542ada_0_955"/>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56" name="Google Shape;956;g3d2a8542ada_0_955"/>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57" name="Google Shape;957;g3d2a8542ada_0_955"/>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58" name="Google Shape;958;g3d2a8542ada_0_955"/>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59" name="Google Shape;959;g3d2a8542ada_0_955"/>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60" name="Google Shape;960;g3d2a8542ada_0_955"/>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61" name="Google Shape;961;g3d2a8542ada_0_955"/>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62" name="Google Shape;962;g3d2a8542ada_0_955"/>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63" name="Google Shape;963;g3d2a8542ada_0_955"/>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64" name="Google Shape;964;g3d2a8542ada_0_955"/>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65" name="Google Shape;965;g3d2a8542ada_0_955"/>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966" name="Google Shape;966;g3d2a8542ada_0_955"/>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67" name="Google Shape;967;g3d2a8542ada_0_955"/>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68" name="Google Shape;968;g3d2a8542ada_0_955"/>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69" name="Google Shape;969;g3d2a8542ada_0_955"/>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0" name="Google Shape;970;g3d2a8542ada_0_955"/>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1" name="Google Shape;971;g3d2a8542ada_0_955"/>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2" name="Google Shape;972;g3d2a8542ada_0_955"/>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3" name="Google Shape;973;g3d2a8542ada_0_955"/>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4" name="Google Shape;974;g3d2a8542ada_0_955"/>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5" name="Google Shape;975;g3d2a8542ada_0_955"/>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976" name="Google Shape;976;g3d2a8542ada_0_95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1_Mission">
  <p:cSld name="SECTION_HEADER_2_1_2_1_1">
    <p:spTree>
      <p:nvGrpSpPr>
        <p:cNvPr id="1" name="Shape 977"/>
        <p:cNvGrpSpPr/>
        <p:nvPr/>
      </p:nvGrpSpPr>
      <p:grpSpPr>
        <a:xfrm>
          <a:off x="0" y="0"/>
          <a:ext cx="0" cy="0"/>
          <a:chOff x="0" y="0"/>
          <a:chExt cx="0" cy="0"/>
        </a:xfrm>
      </p:grpSpPr>
      <p:sp>
        <p:nvSpPr>
          <p:cNvPr id="978" name="Google Shape;978;g3d2a8542ada_0_982"/>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979" name="Google Shape;979;g3d2a8542ada_0_982"/>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980" name="Google Shape;980;g3d2a8542ada_0_98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4_Quote">
  <p:cSld name="SECTION_HEADER_2_1_2_2_1">
    <p:spTree>
      <p:nvGrpSpPr>
        <p:cNvPr id="1" name="Shape 981"/>
        <p:cNvGrpSpPr/>
        <p:nvPr/>
      </p:nvGrpSpPr>
      <p:grpSpPr>
        <a:xfrm>
          <a:off x="0" y="0"/>
          <a:ext cx="0" cy="0"/>
          <a:chOff x="0" y="0"/>
          <a:chExt cx="0" cy="0"/>
        </a:xfrm>
      </p:grpSpPr>
      <p:sp>
        <p:nvSpPr>
          <p:cNvPr id="982" name="Google Shape;982;g3d2a8542ada_0_98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983" name="Google Shape;983;g3d2a8542ada_0_98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984" name="Google Shape;984;g3d2a8542ada_0_98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7_Section">
  <p:cSld name="SECTION_HEADER_2_3_1">
    <p:spTree>
      <p:nvGrpSpPr>
        <p:cNvPr id="1" name="Shape 985"/>
        <p:cNvGrpSpPr/>
        <p:nvPr/>
      </p:nvGrpSpPr>
      <p:grpSpPr>
        <a:xfrm>
          <a:off x="0" y="0"/>
          <a:ext cx="0" cy="0"/>
          <a:chOff x="0" y="0"/>
          <a:chExt cx="0" cy="0"/>
        </a:xfrm>
      </p:grpSpPr>
      <p:sp>
        <p:nvSpPr>
          <p:cNvPr id="986" name="Google Shape;986;g3d2a8542ada_0_990"/>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87" name="Google Shape;987;g3d2a8542ada_0_99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112"/>
        <p:cNvGrpSpPr/>
        <p:nvPr/>
      </p:nvGrpSpPr>
      <p:grpSpPr>
        <a:xfrm>
          <a:off x="0" y="0"/>
          <a:ext cx="0" cy="0"/>
          <a:chOff x="0" y="0"/>
          <a:chExt cx="0" cy="0"/>
        </a:xfrm>
      </p:grpSpPr>
      <p:sp>
        <p:nvSpPr>
          <p:cNvPr id="113" name="Google Shape;113;p62"/>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14" name="Google Shape;114;p62"/>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5" name="Google Shape;115;p62"/>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6" name="Google Shape;116;p6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20_Text">
  <p:cSld name="TITLE_AND_BODY_1_2">
    <p:spTree>
      <p:nvGrpSpPr>
        <p:cNvPr id="1" name="Shape 988"/>
        <p:cNvGrpSpPr/>
        <p:nvPr/>
      </p:nvGrpSpPr>
      <p:grpSpPr>
        <a:xfrm>
          <a:off x="0" y="0"/>
          <a:ext cx="0" cy="0"/>
          <a:chOff x="0" y="0"/>
          <a:chExt cx="0" cy="0"/>
        </a:xfrm>
      </p:grpSpPr>
      <p:sp>
        <p:nvSpPr>
          <p:cNvPr id="989" name="Google Shape;989;g3d2a8542ada_0_993"/>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90" name="Google Shape;990;g3d2a8542ada_0_993"/>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991" name="Google Shape;991;g3d2a8542ada_0_99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992" name="Google Shape;992;g3d2a8542ada_0_9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23_Text (Two-Thirds)">
  <p:cSld name="TITLE_AND_BODY_1_1_2">
    <p:spTree>
      <p:nvGrpSpPr>
        <p:cNvPr id="1" name="Shape 993"/>
        <p:cNvGrpSpPr/>
        <p:nvPr/>
      </p:nvGrpSpPr>
      <p:grpSpPr>
        <a:xfrm>
          <a:off x="0" y="0"/>
          <a:ext cx="0" cy="0"/>
          <a:chOff x="0" y="0"/>
          <a:chExt cx="0" cy="0"/>
        </a:xfrm>
      </p:grpSpPr>
      <p:sp>
        <p:nvSpPr>
          <p:cNvPr id="994" name="Google Shape;994;g3d2a8542ada_0_998"/>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995" name="Google Shape;995;g3d2a8542ada_0_998"/>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996" name="Google Shape;996;g3d2a8542ada_0_998"/>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997" name="Google Shape;997;g3d2a8542ada_0_99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26_Text (Half)">
  <p:cSld name="TITLE_AND_BODY_2_4">
    <p:spTree>
      <p:nvGrpSpPr>
        <p:cNvPr id="1" name="Shape 998"/>
        <p:cNvGrpSpPr/>
        <p:nvPr/>
      </p:nvGrpSpPr>
      <p:grpSpPr>
        <a:xfrm>
          <a:off x="0" y="0"/>
          <a:ext cx="0" cy="0"/>
          <a:chOff x="0" y="0"/>
          <a:chExt cx="0" cy="0"/>
        </a:xfrm>
      </p:grpSpPr>
      <p:sp>
        <p:nvSpPr>
          <p:cNvPr id="999" name="Google Shape;999;g3d2a8542ada_0_1003"/>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00" name="Google Shape;1000;g3d2a8542ada_0_1003"/>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01" name="Google Shape;1001;g3d2a8542ada_0_100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02" name="Google Shape;1002;g3d2a8542ada_0_100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29_Text (Third)">
  <p:cSld name="TITLE_AND_BODY_2_1_2">
    <p:spTree>
      <p:nvGrpSpPr>
        <p:cNvPr id="1" name="Shape 1003"/>
        <p:cNvGrpSpPr/>
        <p:nvPr/>
      </p:nvGrpSpPr>
      <p:grpSpPr>
        <a:xfrm>
          <a:off x="0" y="0"/>
          <a:ext cx="0" cy="0"/>
          <a:chOff x="0" y="0"/>
          <a:chExt cx="0" cy="0"/>
        </a:xfrm>
      </p:grpSpPr>
      <p:sp>
        <p:nvSpPr>
          <p:cNvPr id="1004" name="Google Shape;1004;g3d2a8542ada_0_1008"/>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05" name="Google Shape;1005;g3d2a8542ada_0_1008"/>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06" name="Google Shape;1006;g3d2a8542ada_0_1008"/>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07" name="Google Shape;1007;g3d2a8542ada_0_10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32_Columns (Two)">
  <p:cSld name="TITLE_AND_BODY_2_2_2">
    <p:spTree>
      <p:nvGrpSpPr>
        <p:cNvPr id="1" name="Shape 1008"/>
        <p:cNvGrpSpPr/>
        <p:nvPr/>
      </p:nvGrpSpPr>
      <p:grpSpPr>
        <a:xfrm>
          <a:off x="0" y="0"/>
          <a:ext cx="0" cy="0"/>
          <a:chOff x="0" y="0"/>
          <a:chExt cx="0" cy="0"/>
        </a:xfrm>
      </p:grpSpPr>
      <p:sp>
        <p:nvSpPr>
          <p:cNvPr id="1009" name="Google Shape;1009;g3d2a8542ada_0_1013"/>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10" name="Google Shape;1010;g3d2a8542ada_0_1013"/>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11" name="Google Shape;1011;g3d2a8542ada_0_101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12" name="Google Shape;1012;g3d2a8542ada_0_1013"/>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013" name="Google Shape;1013;g3d2a8542ada_0_1013"/>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14" name="Google Shape;1014;g3d2a8542ada_0_101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35_Columns (Three)">
  <p:cSld name="TITLE_AND_BODY_2_2_1_3">
    <p:spTree>
      <p:nvGrpSpPr>
        <p:cNvPr id="1" name="Shape 1015"/>
        <p:cNvGrpSpPr/>
        <p:nvPr/>
      </p:nvGrpSpPr>
      <p:grpSpPr>
        <a:xfrm>
          <a:off x="0" y="0"/>
          <a:ext cx="0" cy="0"/>
          <a:chOff x="0" y="0"/>
          <a:chExt cx="0" cy="0"/>
        </a:xfrm>
      </p:grpSpPr>
      <p:sp>
        <p:nvSpPr>
          <p:cNvPr id="1016" name="Google Shape;1016;g3d2a8542ada_0_1020"/>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17" name="Google Shape;1017;g3d2a8542ada_0_1020"/>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18" name="Google Shape;1018;g3d2a8542ada_0_102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19" name="Google Shape;1019;g3d2a8542ada_0_1020"/>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20" name="Google Shape;1020;g3d2a8542ada_0_1020"/>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21" name="Google Shape;1021;g3d2a8542ada_0_1020"/>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22" name="Google Shape;1022;g3d2a8542ada_0_1020"/>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23" name="Google Shape;1023;g3d2a8542ada_0_102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spTree>
      <p:nvGrpSpPr>
        <p:cNvPr id="1" name="Shape 1024"/>
        <p:cNvGrpSpPr/>
        <p:nvPr/>
      </p:nvGrpSpPr>
      <p:grpSpPr>
        <a:xfrm>
          <a:off x="0" y="0"/>
          <a:ext cx="0" cy="0"/>
          <a:chOff x="0" y="0"/>
          <a:chExt cx="0" cy="0"/>
        </a:xfrm>
      </p:grpSpPr>
      <p:sp>
        <p:nvSpPr>
          <p:cNvPr id="1025" name="Google Shape;1025;g3d2a8542ada_0_1029"/>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26" name="Google Shape;1026;g3d2a8542ada_0_1029"/>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27" name="Google Shape;1027;g3d2a8542ada_0_102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28" name="Google Shape;1028;g3d2a8542ada_0_1029"/>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29" name="Google Shape;1029;g3d2a8542ada_0_1029"/>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30" name="Google Shape;1030;g3d2a8542ada_0_1029"/>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31" name="Google Shape;1031;g3d2a8542ada_0_1029"/>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32" name="Google Shape;1032;g3d2a8542ada_0_1029"/>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33" name="Google Shape;1033;g3d2a8542ada_0_1029"/>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34" name="Google Shape;1034;g3d2a8542ada_0_102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spTree>
      <p:nvGrpSpPr>
        <p:cNvPr id="1" name="Shape 1035"/>
        <p:cNvGrpSpPr/>
        <p:nvPr/>
      </p:nvGrpSpPr>
      <p:grpSpPr>
        <a:xfrm>
          <a:off x="0" y="0"/>
          <a:ext cx="0" cy="0"/>
          <a:chOff x="0" y="0"/>
          <a:chExt cx="0" cy="0"/>
        </a:xfrm>
      </p:grpSpPr>
      <p:sp>
        <p:nvSpPr>
          <p:cNvPr id="1036" name="Google Shape;1036;g3d2a8542ada_0_1040"/>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37" name="Google Shape;1037;g3d2a8542ada_0_1040"/>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38" name="Google Shape;1038;g3d2a8542ada_0_104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39" name="Google Shape;1039;g3d2a8542ada_0_1040"/>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040" name="Google Shape;1040;g3d2a8542ada_0_1040"/>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41" name="Google Shape;1041;g3d2a8542ada_0_104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spTree>
      <p:nvGrpSpPr>
        <p:cNvPr id="1" name="Shape 1042"/>
        <p:cNvGrpSpPr/>
        <p:nvPr/>
      </p:nvGrpSpPr>
      <p:grpSpPr>
        <a:xfrm>
          <a:off x="0" y="0"/>
          <a:ext cx="0" cy="0"/>
          <a:chOff x="0" y="0"/>
          <a:chExt cx="0" cy="0"/>
        </a:xfrm>
      </p:grpSpPr>
      <p:sp>
        <p:nvSpPr>
          <p:cNvPr id="1043" name="Google Shape;1043;g3d2a8542ada_0_1047"/>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44" name="Google Shape;1044;g3d2a8542ada_0_1047"/>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45" name="Google Shape;1045;g3d2a8542ada_0_104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46" name="Google Shape;1046;g3d2a8542ada_0_1047"/>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47" name="Google Shape;1047;g3d2a8542ada_0_1047"/>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48" name="Google Shape;1048;g3d2a8542ada_0_1047"/>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49" name="Google Shape;1049;g3d2a8542ada_0_1047"/>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0" name="Google Shape;1050;g3d2a8542ada_0_104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spTree>
      <p:nvGrpSpPr>
        <p:cNvPr id="1" name="Shape 1051"/>
        <p:cNvGrpSpPr/>
        <p:nvPr/>
      </p:nvGrpSpPr>
      <p:grpSpPr>
        <a:xfrm>
          <a:off x="0" y="0"/>
          <a:ext cx="0" cy="0"/>
          <a:chOff x="0" y="0"/>
          <a:chExt cx="0" cy="0"/>
        </a:xfrm>
      </p:grpSpPr>
      <p:sp>
        <p:nvSpPr>
          <p:cNvPr id="1052" name="Google Shape;1052;g3d2a8542ada_0_1056"/>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53" name="Google Shape;1053;g3d2a8542ada_0_1056"/>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4" name="Google Shape;1054;g3d2a8542ada_0_105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55" name="Google Shape;1055;g3d2a8542ada_0_1056"/>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56" name="Google Shape;1056;g3d2a8542ada_0_1056"/>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7" name="Google Shape;1057;g3d2a8542ada_0_1056"/>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58" name="Google Shape;1058;g3d2a8542ada_0_1056"/>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59" name="Google Shape;1059;g3d2a8542ada_0_1056"/>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1060" name="Google Shape;1060;g3d2a8542ada_0_1056"/>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061" name="Google Shape;1061;g3d2a8542ada_0_105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117"/>
        <p:cNvGrpSpPr/>
        <p:nvPr/>
      </p:nvGrpSpPr>
      <p:grpSpPr>
        <a:xfrm>
          <a:off x="0" y="0"/>
          <a:ext cx="0" cy="0"/>
          <a:chOff x="0" y="0"/>
          <a:chExt cx="0" cy="0"/>
        </a:xfrm>
      </p:grpSpPr>
      <p:sp>
        <p:nvSpPr>
          <p:cNvPr id="118" name="Google Shape;118;p63"/>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9" name="Google Shape;119;p63"/>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0" name="Google Shape;120;p6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50_Big Stat">
  <p:cSld name="TITLE_1_3">
    <p:spTree>
      <p:nvGrpSpPr>
        <p:cNvPr id="1" name="Shape 1062"/>
        <p:cNvGrpSpPr/>
        <p:nvPr/>
      </p:nvGrpSpPr>
      <p:grpSpPr>
        <a:xfrm>
          <a:off x="0" y="0"/>
          <a:ext cx="0" cy="0"/>
          <a:chOff x="0" y="0"/>
          <a:chExt cx="0" cy="0"/>
        </a:xfrm>
      </p:grpSpPr>
      <p:sp>
        <p:nvSpPr>
          <p:cNvPr id="1063" name="Google Shape;1063;g3d2a8542ada_0_1067"/>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64" name="Google Shape;1064;g3d2a8542ada_0_1067"/>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1065" name="Google Shape;1065;g3d2a8542ada_0_1067"/>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66" name="Google Shape;1066;g3d2a8542ada_0_106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067" name="Google Shape;1067;g3d2a8542ada_0_106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53_Stats (Two)">
  <p:cSld name="TITLE_1_1_2">
    <p:spTree>
      <p:nvGrpSpPr>
        <p:cNvPr id="1" name="Shape 1068"/>
        <p:cNvGrpSpPr/>
        <p:nvPr/>
      </p:nvGrpSpPr>
      <p:grpSpPr>
        <a:xfrm>
          <a:off x="0" y="0"/>
          <a:ext cx="0" cy="0"/>
          <a:chOff x="0" y="0"/>
          <a:chExt cx="0" cy="0"/>
        </a:xfrm>
      </p:grpSpPr>
      <p:sp>
        <p:nvSpPr>
          <p:cNvPr id="1069" name="Google Shape;1069;g3d2a8542ada_0_107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70" name="Google Shape;1070;g3d2a8542ada_0_1073"/>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071" name="Google Shape;1071;g3d2a8542ada_0_1073"/>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72" name="Google Shape;1072;g3d2a8542ada_0_107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073" name="Google Shape;1073;g3d2a8542ada_0_1073"/>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074" name="Google Shape;1074;g3d2a8542ada_0_1073"/>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75" name="Google Shape;1075;g3d2a8542ada_0_107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56_Stats (Three)">
  <p:cSld name="TITLE_1_1_1_1">
    <p:spTree>
      <p:nvGrpSpPr>
        <p:cNvPr id="1" name="Shape 1076"/>
        <p:cNvGrpSpPr/>
        <p:nvPr/>
      </p:nvGrpSpPr>
      <p:grpSpPr>
        <a:xfrm>
          <a:off x="0" y="0"/>
          <a:ext cx="0" cy="0"/>
          <a:chOff x="0" y="0"/>
          <a:chExt cx="0" cy="0"/>
        </a:xfrm>
      </p:grpSpPr>
      <p:sp>
        <p:nvSpPr>
          <p:cNvPr id="1077" name="Google Shape;1077;g3d2a8542ada_0_108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1078" name="Google Shape;1078;g3d2a8542ada_0_1081"/>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079" name="Google Shape;1079;g3d2a8542ada_0_1081"/>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80" name="Google Shape;1080;g3d2a8542ada_0_108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081" name="Google Shape;1081;g3d2a8542ada_0_1081"/>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082" name="Google Shape;1082;g3d2a8542ada_0_1081"/>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83" name="Google Shape;1083;g3d2a8542ada_0_1081"/>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084" name="Google Shape;1084;g3d2a8542ada_0_1081"/>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85" name="Google Shape;1085;g3d2a8542ada_0_108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59_Stat (Half)">
  <p:cSld name="TITLE_1_2_2_4">
    <p:spTree>
      <p:nvGrpSpPr>
        <p:cNvPr id="1" name="Shape 1086"/>
        <p:cNvGrpSpPr/>
        <p:nvPr/>
      </p:nvGrpSpPr>
      <p:grpSpPr>
        <a:xfrm>
          <a:off x="0" y="0"/>
          <a:ext cx="0" cy="0"/>
          <a:chOff x="0" y="0"/>
          <a:chExt cx="0" cy="0"/>
        </a:xfrm>
      </p:grpSpPr>
      <p:sp>
        <p:nvSpPr>
          <p:cNvPr id="1087" name="Google Shape;1087;g3d2a8542ada_0_109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88" name="Google Shape;1088;g3d2a8542ada_0_1091"/>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089" name="Google Shape;1089;g3d2a8542ada_0_1091"/>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90" name="Google Shape;1090;g3d2a8542ada_0_109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091" name="Google Shape;1091;g3d2a8542ada_0_109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62_Stats (Half)">
  <p:cSld name="TITLE_1_2_6">
    <p:spTree>
      <p:nvGrpSpPr>
        <p:cNvPr id="1" name="Shape 1092"/>
        <p:cNvGrpSpPr/>
        <p:nvPr/>
      </p:nvGrpSpPr>
      <p:grpSpPr>
        <a:xfrm>
          <a:off x="0" y="0"/>
          <a:ext cx="0" cy="0"/>
          <a:chOff x="0" y="0"/>
          <a:chExt cx="0" cy="0"/>
        </a:xfrm>
      </p:grpSpPr>
      <p:sp>
        <p:nvSpPr>
          <p:cNvPr id="1093" name="Google Shape;1093;g3d2a8542ada_0_1097"/>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094" name="Google Shape;1094;g3d2a8542ada_0_1097"/>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095" name="Google Shape;1095;g3d2a8542ada_0_1097"/>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96" name="Google Shape;1096;g3d2a8542ada_0_109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097" name="Google Shape;1097;g3d2a8542ada_0_1097"/>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098" name="Google Shape;1098;g3d2a8542ada_0_1097"/>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099" name="Google Shape;1099;g3d2a8542ada_0_109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5_Stat (Third)">
  <p:cSld name="TITLE_1_2_2_1_2">
    <p:spTree>
      <p:nvGrpSpPr>
        <p:cNvPr id="1" name="Shape 1100"/>
        <p:cNvGrpSpPr/>
        <p:nvPr/>
      </p:nvGrpSpPr>
      <p:grpSpPr>
        <a:xfrm>
          <a:off x="0" y="0"/>
          <a:ext cx="0" cy="0"/>
          <a:chOff x="0" y="0"/>
          <a:chExt cx="0" cy="0"/>
        </a:xfrm>
      </p:grpSpPr>
      <p:sp>
        <p:nvSpPr>
          <p:cNvPr id="1101" name="Google Shape;1101;g3d2a8542ada_0_1105"/>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02" name="Google Shape;1102;g3d2a8542ada_0_1105"/>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03" name="Google Shape;1103;g3d2a8542ada_0_1105"/>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04" name="Google Shape;1104;g3d2a8542ada_0_1105"/>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05" name="Google Shape;1105;g3d2a8542ada_0_110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68_Stats (Third)">
  <p:cSld name="TITLE_1_2_3_2">
    <p:spTree>
      <p:nvGrpSpPr>
        <p:cNvPr id="1" name="Shape 1106"/>
        <p:cNvGrpSpPr/>
        <p:nvPr/>
      </p:nvGrpSpPr>
      <p:grpSpPr>
        <a:xfrm>
          <a:off x="0" y="0"/>
          <a:ext cx="0" cy="0"/>
          <a:chOff x="0" y="0"/>
          <a:chExt cx="0" cy="0"/>
        </a:xfrm>
      </p:grpSpPr>
      <p:sp>
        <p:nvSpPr>
          <p:cNvPr id="1107" name="Google Shape;1107;g3d2a8542ada_0_1111"/>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108" name="Google Shape;1108;g3d2a8542ada_0_1111"/>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09" name="Google Shape;1109;g3d2a8542ada_0_1111"/>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10" name="Google Shape;1110;g3d2a8542ada_0_1111"/>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111" name="Google Shape;1111;g3d2a8542ada_0_1111"/>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112" name="Google Shape;1112;g3d2a8542ada_0_1111"/>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113" name="Google Shape;1113;g3d2a8542ada_0_11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71_End Card">
  <p:cSld name="SECTION_HEADER_2_1_2_3_1_1">
    <p:spTree>
      <p:nvGrpSpPr>
        <p:cNvPr id="1" name="Shape 1114"/>
        <p:cNvGrpSpPr/>
        <p:nvPr/>
      </p:nvGrpSpPr>
      <p:grpSpPr>
        <a:xfrm>
          <a:off x="0" y="0"/>
          <a:ext cx="0" cy="0"/>
          <a:chOff x="0" y="0"/>
          <a:chExt cx="0" cy="0"/>
        </a:xfrm>
      </p:grpSpPr>
      <p:grpSp>
        <p:nvGrpSpPr>
          <p:cNvPr id="1115" name="Google Shape;1115;g3d2a8542ada_0_1119"/>
          <p:cNvGrpSpPr/>
          <p:nvPr/>
        </p:nvGrpSpPr>
        <p:grpSpPr>
          <a:xfrm>
            <a:off x="6572226" y="4638320"/>
            <a:ext cx="5143546" cy="1010357"/>
            <a:chOff x="6972261" y="4704558"/>
            <a:chExt cx="4343478" cy="877884"/>
          </a:xfrm>
        </p:grpSpPr>
        <p:grpSp>
          <p:nvGrpSpPr>
            <p:cNvPr id="1116" name="Google Shape;1116;g3d2a8542ada_0_1119"/>
            <p:cNvGrpSpPr/>
            <p:nvPr/>
          </p:nvGrpSpPr>
          <p:grpSpPr>
            <a:xfrm>
              <a:off x="8566460" y="4732735"/>
              <a:ext cx="2749279" cy="849355"/>
              <a:chOff x="4940894" y="2609525"/>
              <a:chExt cx="5500759" cy="1694643"/>
            </a:xfrm>
          </p:grpSpPr>
          <p:sp>
            <p:nvSpPr>
              <p:cNvPr id="1117" name="Google Shape;1117;g3d2a8542ada_0_111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18" name="Google Shape;1118;g3d2a8542ada_0_111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19" name="Google Shape;1119;g3d2a8542ada_0_111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120" name="Google Shape;1120;g3d2a8542ada_0_111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121" name="Google Shape;1121;g3d2a8542ada_0_1119"/>
            <p:cNvGrpSpPr/>
            <p:nvPr/>
          </p:nvGrpSpPr>
          <p:grpSpPr>
            <a:xfrm>
              <a:off x="6972261" y="4704558"/>
              <a:ext cx="1317179" cy="877884"/>
              <a:chOff x="1751220" y="2553305"/>
              <a:chExt cx="2635412" cy="1751564"/>
            </a:xfrm>
          </p:grpSpPr>
          <p:grpSp>
            <p:nvGrpSpPr>
              <p:cNvPr id="1122" name="Google Shape;1122;g3d2a8542ada_0_1119"/>
              <p:cNvGrpSpPr/>
              <p:nvPr/>
            </p:nvGrpSpPr>
            <p:grpSpPr>
              <a:xfrm>
                <a:off x="1751220" y="2553305"/>
                <a:ext cx="2635412" cy="1751564"/>
                <a:chOff x="1751220" y="2553305"/>
                <a:chExt cx="2635412" cy="1751564"/>
              </a:xfrm>
            </p:grpSpPr>
            <p:sp>
              <p:nvSpPr>
                <p:cNvPr id="1123" name="Google Shape;1123;g3d2a8542ada_0_111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4" name="Google Shape;1124;g3d2a8542ada_0_111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5" name="Google Shape;1125;g3d2a8542ada_0_111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6" name="Google Shape;1126;g3d2a8542ada_0_111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27" name="Google Shape;1127;g3d2a8542ada_0_111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128" name="Google Shape;1128;g3d2a8542ada_0_111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03_Title">
  <p:cSld name="TITLE_3">
    <p:spTree>
      <p:nvGrpSpPr>
        <p:cNvPr id="1" name="Shape 1129"/>
        <p:cNvGrpSpPr/>
        <p:nvPr/>
      </p:nvGrpSpPr>
      <p:grpSpPr>
        <a:xfrm>
          <a:off x="0" y="0"/>
          <a:ext cx="0" cy="0"/>
          <a:chOff x="0" y="0"/>
          <a:chExt cx="0" cy="0"/>
        </a:xfrm>
      </p:grpSpPr>
      <p:sp>
        <p:nvSpPr>
          <p:cNvPr id="1130" name="Google Shape;1130;g3d2a8542ada_0_1134"/>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31" name="Google Shape;1131;g3d2a8542ada_0_1134"/>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32" name="Google Shape;1132;g3d2a8542ada_0_1134"/>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133" name="Google Shape;1133;g3d2a8542ada_0_1134"/>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34" name="Google Shape;1134;g3d2a8542ada_0_1134"/>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135" name="Google Shape;1135;g3d2a8542ada_0_1134"/>
          <p:cNvGrpSpPr/>
          <p:nvPr/>
        </p:nvGrpSpPr>
        <p:grpSpPr>
          <a:xfrm>
            <a:off x="15867399" y="9251826"/>
            <a:ext cx="1725920" cy="347510"/>
            <a:chOff x="15867399" y="9251826"/>
            <a:chExt cx="1725920" cy="347510"/>
          </a:xfrm>
        </p:grpSpPr>
        <p:grpSp>
          <p:nvGrpSpPr>
            <p:cNvPr id="1136" name="Google Shape;1136;g3d2a8542ada_0_1134"/>
            <p:cNvGrpSpPr/>
            <p:nvPr/>
          </p:nvGrpSpPr>
          <p:grpSpPr>
            <a:xfrm>
              <a:off x="16500868" y="9262980"/>
              <a:ext cx="1092451" cy="336217"/>
              <a:chOff x="4940894" y="2609525"/>
              <a:chExt cx="5500759" cy="1694643"/>
            </a:xfrm>
          </p:grpSpPr>
          <p:sp>
            <p:nvSpPr>
              <p:cNvPr id="1137" name="Google Shape;1137;g3d2a8542ada_0_113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8" name="Google Shape;1138;g3d2a8542ada_0_113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9" name="Google Shape;1139;g3d2a8542ada_0_113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40" name="Google Shape;1140;g3d2a8542ada_0_113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141" name="Google Shape;1141;g3d2a8542ada_0_1134"/>
            <p:cNvGrpSpPr/>
            <p:nvPr/>
          </p:nvGrpSpPr>
          <p:grpSpPr>
            <a:xfrm>
              <a:off x="15867399" y="9251826"/>
              <a:ext cx="523393" cy="347510"/>
              <a:chOff x="1751220" y="2553305"/>
              <a:chExt cx="2635412" cy="1751564"/>
            </a:xfrm>
          </p:grpSpPr>
          <p:grpSp>
            <p:nvGrpSpPr>
              <p:cNvPr id="1142" name="Google Shape;1142;g3d2a8542ada_0_1134"/>
              <p:cNvGrpSpPr/>
              <p:nvPr/>
            </p:nvGrpSpPr>
            <p:grpSpPr>
              <a:xfrm>
                <a:off x="1751220" y="2553305"/>
                <a:ext cx="2635412" cy="1751564"/>
                <a:chOff x="1751220" y="2553305"/>
                <a:chExt cx="2635412" cy="1751564"/>
              </a:xfrm>
            </p:grpSpPr>
            <p:sp>
              <p:nvSpPr>
                <p:cNvPr id="1143" name="Google Shape;1143;g3d2a8542ada_0_113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44" name="Google Shape;1144;g3d2a8542ada_0_113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45" name="Google Shape;1145;g3d2a8542ada_0_113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46" name="Google Shape;1146;g3d2a8542ada_0_113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147" name="Google Shape;1147;g3d2a8542ada_0_113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148" name="Google Shape;1148;g3d2a8542ada_0_113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06_Agenda">
  <p:cSld name="SECTION_HEADER_2_2_3">
    <p:spTree>
      <p:nvGrpSpPr>
        <p:cNvPr id="1" name="Shape 1149"/>
        <p:cNvGrpSpPr/>
        <p:nvPr/>
      </p:nvGrpSpPr>
      <p:grpSpPr>
        <a:xfrm>
          <a:off x="0" y="0"/>
          <a:ext cx="0" cy="0"/>
          <a:chOff x="0" y="0"/>
          <a:chExt cx="0" cy="0"/>
        </a:xfrm>
      </p:grpSpPr>
      <p:sp>
        <p:nvSpPr>
          <p:cNvPr id="1150" name="Google Shape;1150;g3d2a8542ada_0_1154"/>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1151" name="Google Shape;1151;g3d2a8542ada_0_115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152" name="Google Shape;1152;g3d2a8542ada_0_115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121"/>
        <p:cNvGrpSpPr/>
        <p:nvPr/>
      </p:nvGrpSpPr>
      <p:grpSpPr>
        <a:xfrm>
          <a:off x="0" y="0"/>
          <a:ext cx="0" cy="0"/>
          <a:chOff x="0" y="0"/>
          <a:chExt cx="0" cy="0"/>
        </a:xfrm>
      </p:grpSpPr>
      <p:sp>
        <p:nvSpPr>
          <p:cNvPr id="122" name="Google Shape;122;p64"/>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3" name="Google Shape;123;p64"/>
          <p:cNvSpPr txBox="1">
            <a:spLocks noGrp="1"/>
          </p:cNvSpPr>
          <p:nvPr>
            <p:ph type="body" idx="1"/>
          </p:nvPr>
        </p:nvSpPr>
        <p:spPr>
          <a:xfrm>
            <a:off x="699500" y="4105650"/>
            <a:ext cx="9370800" cy="3840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 name="Google Shape;124;p6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 name="Google Shape;125;p6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09_Schedule">
  <p:cSld name="SECTION_HEADER_2_2_1_2">
    <p:spTree>
      <p:nvGrpSpPr>
        <p:cNvPr id="1" name="Shape 1153"/>
        <p:cNvGrpSpPr/>
        <p:nvPr/>
      </p:nvGrpSpPr>
      <p:grpSpPr>
        <a:xfrm>
          <a:off x="0" y="0"/>
          <a:ext cx="0" cy="0"/>
          <a:chOff x="0" y="0"/>
          <a:chExt cx="0" cy="0"/>
        </a:xfrm>
      </p:grpSpPr>
      <p:sp>
        <p:nvSpPr>
          <p:cNvPr id="1154" name="Google Shape;1154;g3d2a8542ada_0_1158"/>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155" name="Google Shape;1155;g3d2a8542ada_0_1158"/>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56" name="Google Shape;1156;g3d2a8542ada_0_1158"/>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57" name="Google Shape;1157;g3d2a8542ada_0_1158"/>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58" name="Google Shape;1158;g3d2a8542ada_0_1158"/>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59" name="Google Shape;1159;g3d2a8542ada_0_1158"/>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60" name="Google Shape;1160;g3d2a8542ada_0_1158"/>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61" name="Google Shape;1161;g3d2a8542ada_0_1158"/>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62" name="Google Shape;1162;g3d2a8542ada_0_1158"/>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63" name="Google Shape;1163;g3d2a8542ada_0_1158"/>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64" name="Google Shape;1164;g3d2a8542ada_0_1158"/>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65" name="Google Shape;1165;g3d2a8542ada_0_1158"/>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66" name="Google Shape;1166;g3d2a8542ada_0_1158"/>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67" name="Google Shape;1167;g3d2a8542ada_0_1158"/>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68" name="Google Shape;1168;g3d2a8542ada_0_1158"/>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1169" name="Google Shape;1169;g3d2a8542ada_0_1158"/>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0" name="Google Shape;1170;g3d2a8542ada_0_1158"/>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1" name="Google Shape;1171;g3d2a8542ada_0_1158"/>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2" name="Google Shape;1172;g3d2a8542ada_0_1158"/>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3" name="Google Shape;1173;g3d2a8542ada_0_1158"/>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4" name="Google Shape;1174;g3d2a8542ada_0_1158"/>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5" name="Google Shape;1175;g3d2a8542ada_0_1158"/>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6" name="Google Shape;1176;g3d2a8542ada_0_1158"/>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7" name="Google Shape;1177;g3d2a8542ada_0_1158"/>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8" name="Google Shape;1178;g3d2a8542ada_0_1158"/>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179" name="Google Shape;1179;g3d2a8542ada_0_115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2_Mission">
  <p:cSld name="SECTION_HEADER_2_1_2_1_2">
    <p:spTree>
      <p:nvGrpSpPr>
        <p:cNvPr id="1" name="Shape 1180"/>
        <p:cNvGrpSpPr/>
        <p:nvPr/>
      </p:nvGrpSpPr>
      <p:grpSpPr>
        <a:xfrm>
          <a:off x="0" y="0"/>
          <a:ext cx="0" cy="0"/>
          <a:chOff x="0" y="0"/>
          <a:chExt cx="0" cy="0"/>
        </a:xfrm>
      </p:grpSpPr>
      <p:sp>
        <p:nvSpPr>
          <p:cNvPr id="1181" name="Google Shape;1181;g3d2a8542ada_0_1185"/>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182" name="Google Shape;1182;g3d2a8542ada_0_1185"/>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83" name="Google Shape;1183;g3d2a8542ada_0_11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5_Quote">
  <p:cSld name="SECTION_HEADER_2_1_2_2_2">
    <p:spTree>
      <p:nvGrpSpPr>
        <p:cNvPr id="1" name="Shape 1184"/>
        <p:cNvGrpSpPr/>
        <p:nvPr/>
      </p:nvGrpSpPr>
      <p:grpSpPr>
        <a:xfrm>
          <a:off x="0" y="0"/>
          <a:ext cx="0" cy="0"/>
          <a:chOff x="0" y="0"/>
          <a:chExt cx="0" cy="0"/>
        </a:xfrm>
      </p:grpSpPr>
      <p:sp>
        <p:nvSpPr>
          <p:cNvPr id="1185" name="Google Shape;1185;g3d2a8542ada_0_1189"/>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186" name="Google Shape;1186;g3d2a8542ada_0_1189"/>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1187" name="Google Shape;1187;g3d2a8542ada_0_118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8_Section">
  <p:cSld name="SECTION_HEADER_2_3_2">
    <p:spTree>
      <p:nvGrpSpPr>
        <p:cNvPr id="1" name="Shape 1188"/>
        <p:cNvGrpSpPr/>
        <p:nvPr/>
      </p:nvGrpSpPr>
      <p:grpSpPr>
        <a:xfrm>
          <a:off x="0" y="0"/>
          <a:ext cx="0" cy="0"/>
          <a:chOff x="0" y="0"/>
          <a:chExt cx="0" cy="0"/>
        </a:xfrm>
      </p:grpSpPr>
      <p:sp>
        <p:nvSpPr>
          <p:cNvPr id="1189" name="Google Shape;1189;g3d2a8542ada_0_1193"/>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90" name="Google Shape;1190;g3d2a8542ada_0_11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1_Text">
  <p:cSld name="TITLE_AND_BODY_1_3">
    <p:spTree>
      <p:nvGrpSpPr>
        <p:cNvPr id="1" name="Shape 1191"/>
        <p:cNvGrpSpPr/>
        <p:nvPr/>
      </p:nvGrpSpPr>
      <p:grpSpPr>
        <a:xfrm>
          <a:off x="0" y="0"/>
          <a:ext cx="0" cy="0"/>
          <a:chOff x="0" y="0"/>
          <a:chExt cx="0" cy="0"/>
        </a:xfrm>
      </p:grpSpPr>
      <p:sp>
        <p:nvSpPr>
          <p:cNvPr id="1192" name="Google Shape;1192;g3d2a8542ada_0_1196"/>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93" name="Google Shape;1193;g3d2a8542ada_0_1196"/>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194" name="Google Shape;1194;g3d2a8542ada_0_119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95" name="Google Shape;1195;g3d2a8542ada_0_119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4_Text (Two-Thirds)">
  <p:cSld name="TITLE_AND_BODY_1_1_3">
    <p:spTree>
      <p:nvGrpSpPr>
        <p:cNvPr id="1" name="Shape 1196"/>
        <p:cNvGrpSpPr/>
        <p:nvPr/>
      </p:nvGrpSpPr>
      <p:grpSpPr>
        <a:xfrm>
          <a:off x="0" y="0"/>
          <a:ext cx="0" cy="0"/>
          <a:chOff x="0" y="0"/>
          <a:chExt cx="0" cy="0"/>
        </a:xfrm>
      </p:grpSpPr>
      <p:sp>
        <p:nvSpPr>
          <p:cNvPr id="1197" name="Google Shape;1197;g3d2a8542ada_0_120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198" name="Google Shape;1198;g3d2a8542ada_0_1201"/>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199" name="Google Shape;1199;g3d2a8542ada_0_1201"/>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00" name="Google Shape;1200;g3d2a8542ada_0_120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7_Text (Half)">
  <p:cSld name="TITLE_AND_BODY_2_5">
    <p:spTree>
      <p:nvGrpSpPr>
        <p:cNvPr id="1" name="Shape 1201"/>
        <p:cNvGrpSpPr/>
        <p:nvPr/>
      </p:nvGrpSpPr>
      <p:grpSpPr>
        <a:xfrm>
          <a:off x="0" y="0"/>
          <a:ext cx="0" cy="0"/>
          <a:chOff x="0" y="0"/>
          <a:chExt cx="0" cy="0"/>
        </a:xfrm>
      </p:grpSpPr>
      <p:sp>
        <p:nvSpPr>
          <p:cNvPr id="1202" name="Google Shape;1202;g3d2a8542ada_0_1206"/>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03" name="Google Shape;1203;g3d2a8542ada_0_1206"/>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04" name="Google Shape;1204;g3d2a8542ada_0_120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05" name="Google Shape;1205;g3d2a8542ada_0_120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30_Text (Third)">
  <p:cSld name="TITLE_AND_BODY_2_1_3">
    <p:spTree>
      <p:nvGrpSpPr>
        <p:cNvPr id="1" name="Shape 1206"/>
        <p:cNvGrpSpPr/>
        <p:nvPr/>
      </p:nvGrpSpPr>
      <p:grpSpPr>
        <a:xfrm>
          <a:off x="0" y="0"/>
          <a:ext cx="0" cy="0"/>
          <a:chOff x="0" y="0"/>
          <a:chExt cx="0" cy="0"/>
        </a:xfrm>
      </p:grpSpPr>
      <p:sp>
        <p:nvSpPr>
          <p:cNvPr id="1207" name="Google Shape;1207;g3d2a8542ada_0_1211"/>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08" name="Google Shape;1208;g3d2a8542ada_0_1211"/>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09" name="Google Shape;1209;g3d2a8542ada_0_1211"/>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10" name="Google Shape;1210;g3d2a8542ada_0_12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33_Columns (Two)">
  <p:cSld name="TITLE_AND_BODY_2_2_3">
    <p:spTree>
      <p:nvGrpSpPr>
        <p:cNvPr id="1" name="Shape 1211"/>
        <p:cNvGrpSpPr/>
        <p:nvPr/>
      </p:nvGrpSpPr>
      <p:grpSpPr>
        <a:xfrm>
          <a:off x="0" y="0"/>
          <a:ext cx="0" cy="0"/>
          <a:chOff x="0" y="0"/>
          <a:chExt cx="0" cy="0"/>
        </a:xfrm>
      </p:grpSpPr>
      <p:sp>
        <p:nvSpPr>
          <p:cNvPr id="1212" name="Google Shape;1212;g3d2a8542ada_0_1216"/>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3" name="Google Shape;1213;g3d2a8542ada_0_1216"/>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14" name="Google Shape;1214;g3d2a8542ada_0_121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15" name="Google Shape;1215;g3d2a8542ada_0_1216"/>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16" name="Google Shape;1216;g3d2a8542ada_0_1216"/>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17" name="Google Shape;1217;g3d2a8542ada_0_121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36_Columns (Three)">
  <p:cSld name="TITLE_AND_BODY_2_2_1_4">
    <p:spTree>
      <p:nvGrpSpPr>
        <p:cNvPr id="1" name="Shape 1218"/>
        <p:cNvGrpSpPr/>
        <p:nvPr/>
      </p:nvGrpSpPr>
      <p:grpSpPr>
        <a:xfrm>
          <a:off x="0" y="0"/>
          <a:ext cx="0" cy="0"/>
          <a:chOff x="0" y="0"/>
          <a:chExt cx="0" cy="0"/>
        </a:xfrm>
      </p:grpSpPr>
      <p:sp>
        <p:nvSpPr>
          <p:cNvPr id="1219" name="Google Shape;1219;g3d2a8542ada_0_1223"/>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20" name="Google Shape;1220;g3d2a8542ada_0_1223"/>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1" name="Google Shape;1221;g3d2a8542ada_0_122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22" name="Google Shape;1222;g3d2a8542ada_0_1223"/>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23" name="Google Shape;1223;g3d2a8542ada_0_1223"/>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4" name="Google Shape;1224;g3d2a8542ada_0_1223"/>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25" name="Google Shape;1225;g3d2a8542ada_0_1223"/>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26" name="Google Shape;1226;g3d2a8542ada_0_122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126"/>
        <p:cNvGrpSpPr/>
        <p:nvPr/>
      </p:nvGrpSpPr>
      <p:grpSpPr>
        <a:xfrm>
          <a:off x="0" y="0"/>
          <a:ext cx="0" cy="0"/>
          <a:chOff x="0" y="0"/>
          <a:chExt cx="0" cy="0"/>
        </a:xfrm>
      </p:grpSpPr>
      <p:sp>
        <p:nvSpPr>
          <p:cNvPr id="127" name="Google Shape;127;p65"/>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28" name="Google Shape;128;p65"/>
          <p:cNvSpPr txBox="1">
            <a:spLocks noGrp="1"/>
          </p:cNvSpPr>
          <p:nvPr>
            <p:ph type="body" idx="1"/>
          </p:nvPr>
        </p:nvSpPr>
        <p:spPr>
          <a:xfrm>
            <a:off x="699525" y="4969750"/>
            <a:ext cx="10561200" cy="42099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9" name="Google Shape;129;p6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0" name="Google Shape;130;p6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spTree>
      <p:nvGrpSpPr>
        <p:cNvPr id="1" name="Shape 1227"/>
        <p:cNvGrpSpPr/>
        <p:nvPr/>
      </p:nvGrpSpPr>
      <p:grpSpPr>
        <a:xfrm>
          <a:off x="0" y="0"/>
          <a:ext cx="0" cy="0"/>
          <a:chOff x="0" y="0"/>
          <a:chExt cx="0" cy="0"/>
        </a:xfrm>
      </p:grpSpPr>
      <p:sp>
        <p:nvSpPr>
          <p:cNvPr id="1228" name="Google Shape;1228;g3d2a8542ada_0_1232"/>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29" name="Google Shape;1229;g3d2a8542ada_0_1232"/>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0" name="Google Shape;1230;g3d2a8542ada_0_123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31" name="Google Shape;1231;g3d2a8542ada_0_1232"/>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2" name="Google Shape;1232;g3d2a8542ada_0_1232"/>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3" name="Google Shape;1233;g3d2a8542ada_0_1232"/>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4" name="Google Shape;1234;g3d2a8542ada_0_1232"/>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5" name="Google Shape;1235;g3d2a8542ada_0_1232"/>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36" name="Google Shape;1236;g3d2a8542ada_0_1232"/>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37" name="Google Shape;1237;g3d2a8542ada_0_123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spTree>
      <p:nvGrpSpPr>
        <p:cNvPr id="1" name="Shape 1238"/>
        <p:cNvGrpSpPr/>
        <p:nvPr/>
      </p:nvGrpSpPr>
      <p:grpSpPr>
        <a:xfrm>
          <a:off x="0" y="0"/>
          <a:ext cx="0" cy="0"/>
          <a:chOff x="0" y="0"/>
          <a:chExt cx="0" cy="0"/>
        </a:xfrm>
      </p:grpSpPr>
      <p:sp>
        <p:nvSpPr>
          <p:cNvPr id="1239" name="Google Shape;1239;g3d2a8542ada_0_1243"/>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0" name="Google Shape;1240;g3d2a8542ada_0_1243"/>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1" name="Google Shape;1241;g3d2a8542ada_0_124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42" name="Google Shape;1242;g3d2a8542ada_0_1243"/>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243" name="Google Shape;1243;g3d2a8542ada_0_1243"/>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4" name="Google Shape;1244;g3d2a8542ada_0_124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spTree>
      <p:nvGrpSpPr>
        <p:cNvPr id="1" name="Shape 1245"/>
        <p:cNvGrpSpPr/>
        <p:nvPr/>
      </p:nvGrpSpPr>
      <p:grpSpPr>
        <a:xfrm>
          <a:off x="0" y="0"/>
          <a:ext cx="0" cy="0"/>
          <a:chOff x="0" y="0"/>
          <a:chExt cx="0" cy="0"/>
        </a:xfrm>
      </p:grpSpPr>
      <p:sp>
        <p:nvSpPr>
          <p:cNvPr id="1246" name="Google Shape;1246;g3d2a8542ada_0_1250"/>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47" name="Google Shape;1247;g3d2a8542ada_0_1250"/>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48" name="Google Shape;1248;g3d2a8542ada_0_125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49" name="Google Shape;1249;g3d2a8542ada_0_1250"/>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50" name="Google Shape;1250;g3d2a8542ada_0_1250"/>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1" name="Google Shape;1251;g3d2a8542ada_0_1250"/>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52" name="Google Shape;1252;g3d2a8542ada_0_1250"/>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3" name="Google Shape;1253;g3d2a8542ada_0_125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spTree>
      <p:nvGrpSpPr>
        <p:cNvPr id="1" name="Shape 1254"/>
        <p:cNvGrpSpPr/>
        <p:nvPr/>
      </p:nvGrpSpPr>
      <p:grpSpPr>
        <a:xfrm>
          <a:off x="0" y="0"/>
          <a:ext cx="0" cy="0"/>
          <a:chOff x="0" y="0"/>
          <a:chExt cx="0" cy="0"/>
        </a:xfrm>
      </p:grpSpPr>
      <p:sp>
        <p:nvSpPr>
          <p:cNvPr id="1255" name="Google Shape;1255;g3d2a8542ada_0_1259"/>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56" name="Google Shape;1256;g3d2a8542ada_0_1259"/>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57" name="Google Shape;1257;g3d2a8542ada_0_125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58" name="Google Shape;1258;g3d2a8542ada_0_1259"/>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59" name="Google Shape;1259;g3d2a8542ada_0_1259"/>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0" name="Google Shape;1260;g3d2a8542ada_0_1259"/>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61" name="Google Shape;1261;g3d2a8542ada_0_1259"/>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2" name="Google Shape;1262;g3d2a8542ada_0_1259"/>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263" name="Google Shape;1263;g3d2a8542ada_0_1259"/>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264" name="Google Shape;1264;g3d2a8542ada_0_125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51_Big Stat">
  <p:cSld name="TITLE_1_4">
    <p:spTree>
      <p:nvGrpSpPr>
        <p:cNvPr id="1" name="Shape 1265"/>
        <p:cNvGrpSpPr/>
        <p:nvPr/>
      </p:nvGrpSpPr>
      <p:grpSpPr>
        <a:xfrm>
          <a:off x="0" y="0"/>
          <a:ext cx="0" cy="0"/>
          <a:chOff x="0" y="0"/>
          <a:chExt cx="0" cy="0"/>
        </a:xfrm>
      </p:grpSpPr>
      <p:sp>
        <p:nvSpPr>
          <p:cNvPr id="1266" name="Google Shape;1266;g3d2a8542ada_0_127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67" name="Google Shape;1267;g3d2a8542ada_0_1270"/>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68" name="Google Shape;1268;g3d2a8542ada_0_1270"/>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69" name="Google Shape;1269;g3d2a8542ada_0_127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70" name="Google Shape;1270;g3d2a8542ada_0_127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54_Stats (Two)">
  <p:cSld name="TITLE_1_1_3">
    <p:spTree>
      <p:nvGrpSpPr>
        <p:cNvPr id="1" name="Shape 1271"/>
        <p:cNvGrpSpPr/>
        <p:nvPr/>
      </p:nvGrpSpPr>
      <p:grpSpPr>
        <a:xfrm>
          <a:off x="0" y="0"/>
          <a:ext cx="0" cy="0"/>
          <a:chOff x="0" y="0"/>
          <a:chExt cx="0" cy="0"/>
        </a:xfrm>
      </p:grpSpPr>
      <p:sp>
        <p:nvSpPr>
          <p:cNvPr id="1272" name="Google Shape;1272;g3d2a8542ada_0_1276"/>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73" name="Google Shape;1273;g3d2a8542ada_0_1276"/>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74" name="Google Shape;1274;g3d2a8542ada_0_1276"/>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75" name="Google Shape;1275;g3d2a8542ada_0_127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76" name="Google Shape;1276;g3d2a8542ada_0_1276"/>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77" name="Google Shape;1277;g3d2a8542ada_0_1276"/>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78" name="Google Shape;1278;g3d2a8542ada_0_127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57_Stats (Three)">
  <p:cSld name="TITLE_1_1_1_2">
    <p:spTree>
      <p:nvGrpSpPr>
        <p:cNvPr id="1" name="Shape 1279"/>
        <p:cNvGrpSpPr/>
        <p:nvPr/>
      </p:nvGrpSpPr>
      <p:grpSpPr>
        <a:xfrm>
          <a:off x="0" y="0"/>
          <a:ext cx="0" cy="0"/>
          <a:chOff x="0" y="0"/>
          <a:chExt cx="0" cy="0"/>
        </a:xfrm>
      </p:grpSpPr>
      <p:sp>
        <p:nvSpPr>
          <p:cNvPr id="1280" name="Google Shape;1280;g3d2a8542ada_0_128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81" name="Google Shape;1281;g3d2a8542ada_0_1284"/>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2" name="Google Shape;1282;g3d2a8542ada_0_1284"/>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3" name="Google Shape;1283;g3d2a8542ada_0_128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84" name="Google Shape;1284;g3d2a8542ada_0_1284"/>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5" name="Google Shape;1285;g3d2a8542ada_0_1284"/>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6" name="Google Shape;1286;g3d2a8542ada_0_1284"/>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87" name="Google Shape;1287;g3d2a8542ada_0_1284"/>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88" name="Google Shape;1288;g3d2a8542ada_0_128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60_Stat (Half)">
  <p:cSld name="TITLE_1_2_2_5">
    <p:spTree>
      <p:nvGrpSpPr>
        <p:cNvPr id="1" name="Shape 1289"/>
        <p:cNvGrpSpPr/>
        <p:nvPr/>
      </p:nvGrpSpPr>
      <p:grpSpPr>
        <a:xfrm>
          <a:off x="0" y="0"/>
          <a:ext cx="0" cy="0"/>
          <a:chOff x="0" y="0"/>
          <a:chExt cx="0" cy="0"/>
        </a:xfrm>
      </p:grpSpPr>
      <p:sp>
        <p:nvSpPr>
          <p:cNvPr id="1290" name="Google Shape;1290;g3d2a8542ada_0_129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91" name="Google Shape;1291;g3d2a8542ada_0_1294"/>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292" name="Google Shape;1292;g3d2a8542ada_0_1294"/>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93" name="Google Shape;1293;g3d2a8542ada_0_12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294" name="Google Shape;1294;g3d2a8542ada_0_129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63_Stats (Half)">
  <p:cSld name="TITLE_1_2_7">
    <p:spTree>
      <p:nvGrpSpPr>
        <p:cNvPr id="1" name="Shape 1295"/>
        <p:cNvGrpSpPr/>
        <p:nvPr/>
      </p:nvGrpSpPr>
      <p:grpSpPr>
        <a:xfrm>
          <a:off x="0" y="0"/>
          <a:ext cx="0" cy="0"/>
          <a:chOff x="0" y="0"/>
          <a:chExt cx="0" cy="0"/>
        </a:xfrm>
      </p:grpSpPr>
      <p:sp>
        <p:nvSpPr>
          <p:cNvPr id="1296" name="Google Shape;1296;g3d2a8542ada_0_130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297" name="Google Shape;1297;g3d2a8542ada_0_1300"/>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298" name="Google Shape;1298;g3d2a8542ada_0_1300"/>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299" name="Google Shape;1299;g3d2a8542ada_0_130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00" name="Google Shape;1300;g3d2a8542ada_0_1300"/>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01" name="Google Shape;1301;g3d2a8542ada_0_1300"/>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02" name="Google Shape;1302;g3d2a8542ada_0_130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66_Stat (Third)">
  <p:cSld name="TITLE_1_2_2_1_3">
    <p:spTree>
      <p:nvGrpSpPr>
        <p:cNvPr id="1" name="Shape 1303"/>
        <p:cNvGrpSpPr/>
        <p:nvPr/>
      </p:nvGrpSpPr>
      <p:grpSpPr>
        <a:xfrm>
          <a:off x="0" y="0"/>
          <a:ext cx="0" cy="0"/>
          <a:chOff x="0" y="0"/>
          <a:chExt cx="0" cy="0"/>
        </a:xfrm>
      </p:grpSpPr>
      <p:sp>
        <p:nvSpPr>
          <p:cNvPr id="1304" name="Google Shape;1304;g3d2a8542ada_0_1308"/>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05" name="Google Shape;1305;g3d2a8542ada_0_1308"/>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06" name="Google Shape;1306;g3d2a8542ada_0_1308"/>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07" name="Google Shape;1307;g3d2a8542ada_0_1308"/>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08" name="Google Shape;1308;g3d2a8542ada_0_13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131"/>
        <p:cNvGrpSpPr/>
        <p:nvPr/>
      </p:nvGrpSpPr>
      <p:grpSpPr>
        <a:xfrm>
          <a:off x="0" y="0"/>
          <a:ext cx="0" cy="0"/>
          <a:chOff x="0" y="0"/>
          <a:chExt cx="0" cy="0"/>
        </a:xfrm>
      </p:grpSpPr>
      <p:sp>
        <p:nvSpPr>
          <p:cNvPr id="132" name="Google Shape;132;p66"/>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3" name="Google Shape;133;p66"/>
          <p:cNvSpPr txBox="1">
            <a:spLocks noGrp="1"/>
          </p:cNvSpPr>
          <p:nvPr>
            <p:ph type="body" idx="1"/>
          </p:nvPr>
        </p:nvSpPr>
        <p:spPr>
          <a:xfrm>
            <a:off x="699525" y="4969750"/>
            <a:ext cx="7745100" cy="4184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34" name="Google Shape;134;p6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35" name="Google Shape;135;p6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69_Stats (Third)">
  <p:cSld name="TITLE_1_2_3_3">
    <p:spTree>
      <p:nvGrpSpPr>
        <p:cNvPr id="1" name="Shape 1309"/>
        <p:cNvGrpSpPr/>
        <p:nvPr/>
      </p:nvGrpSpPr>
      <p:grpSpPr>
        <a:xfrm>
          <a:off x="0" y="0"/>
          <a:ext cx="0" cy="0"/>
          <a:chOff x="0" y="0"/>
          <a:chExt cx="0" cy="0"/>
        </a:xfrm>
      </p:grpSpPr>
      <p:sp>
        <p:nvSpPr>
          <p:cNvPr id="1310" name="Google Shape;1310;g3d2a8542ada_0_1314"/>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1311" name="Google Shape;1311;g3d2a8542ada_0_1314"/>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12" name="Google Shape;1312;g3d2a8542ada_0_1314"/>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13" name="Google Shape;1313;g3d2a8542ada_0_1314"/>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314" name="Google Shape;1314;g3d2a8542ada_0_1314"/>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315" name="Google Shape;1315;g3d2a8542ada_0_1314"/>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316" name="Google Shape;1316;g3d2a8542ada_0_131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72_End Card">
  <p:cSld name="SECTION_HEADER_2_1_2_3_1_2">
    <p:spTree>
      <p:nvGrpSpPr>
        <p:cNvPr id="1" name="Shape 1317"/>
        <p:cNvGrpSpPr/>
        <p:nvPr/>
      </p:nvGrpSpPr>
      <p:grpSpPr>
        <a:xfrm>
          <a:off x="0" y="0"/>
          <a:ext cx="0" cy="0"/>
          <a:chOff x="0" y="0"/>
          <a:chExt cx="0" cy="0"/>
        </a:xfrm>
      </p:grpSpPr>
      <p:grpSp>
        <p:nvGrpSpPr>
          <p:cNvPr id="1318" name="Google Shape;1318;g3d2a8542ada_0_1322"/>
          <p:cNvGrpSpPr/>
          <p:nvPr/>
        </p:nvGrpSpPr>
        <p:grpSpPr>
          <a:xfrm>
            <a:off x="6572066" y="4629152"/>
            <a:ext cx="5143867" cy="1028694"/>
            <a:chOff x="1751220" y="2553305"/>
            <a:chExt cx="8690433" cy="1751564"/>
          </a:xfrm>
        </p:grpSpPr>
        <p:grpSp>
          <p:nvGrpSpPr>
            <p:cNvPr id="1319" name="Google Shape;1319;g3d2a8542ada_0_1322"/>
            <p:cNvGrpSpPr/>
            <p:nvPr/>
          </p:nvGrpSpPr>
          <p:grpSpPr>
            <a:xfrm>
              <a:off x="4940894" y="2609525"/>
              <a:ext cx="5500759" cy="1694643"/>
              <a:chOff x="4940894" y="2609525"/>
              <a:chExt cx="5500759" cy="1694643"/>
            </a:xfrm>
          </p:grpSpPr>
          <p:sp>
            <p:nvSpPr>
              <p:cNvPr id="1320" name="Google Shape;1320;g3d2a8542ada_0_132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1" name="Google Shape;1321;g3d2a8542ada_0_132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2" name="Google Shape;1322;g3d2a8542ada_0_132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3" name="Google Shape;1323;g3d2a8542ada_0_132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24" name="Google Shape;1324;g3d2a8542ada_0_1322"/>
            <p:cNvGrpSpPr/>
            <p:nvPr/>
          </p:nvGrpSpPr>
          <p:grpSpPr>
            <a:xfrm>
              <a:off x="1751220" y="2553305"/>
              <a:ext cx="2635412" cy="1751564"/>
              <a:chOff x="1751220" y="2553305"/>
              <a:chExt cx="2635412" cy="1751564"/>
            </a:xfrm>
          </p:grpSpPr>
          <p:grpSp>
            <p:nvGrpSpPr>
              <p:cNvPr id="1325" name="Google Shape;1325;g3d2a8542ada_0_1322"/>
              <p:cNvGrpSpPr/>
              <p:nvPr/>
            </p:nvGrpSpPr>
            <p:grpSpPr>
              <a:xfrm>
                <a:off x="1751220" y="2553305"/>
                <a:ext cx="2635412" cy="1751564"/>
                <a:chOff x="1751220" y="2553305"/>
                <a:chExt cx="2635412" cy="1751564"/>
              </a:xfrm>
            </p:grpSpPr>
            <p:sp>
              <p:nvSpPr>
                <p:cNvPr id="1326" name="Google Shape;1326;g3d2a8542ada_0_132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7" name="Google Shape;1327;g3d2a8542ada_0_132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8" name="Google Shape;1328;g3d2a8542ada_0_132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29" name="Google Shape;1329;g3d2a8542ada_0_132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330" name="Google Shape;1330;g3d2a8542ada_0_132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331" name="Google Shape;1331;g3d2a8542ada_0_132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1332"/>
        <p:cNvGrpSpPr/>
        <p:nvPr/>
      </p:nvGrpSpPr>
      <p:grpSpPr>
        <a:xfrm>
          <a:off x="0" y="0"/>
          <a:ext cx="0" cy="0"/>
          <a:chOff x="0" y="0"/>
          <a:chExt cx="0" cy="0"/>
        </a:xfrm>
      </p:grpSpPr>
      <p:sp>
        <p:nvSpPr>
          <p:cNvPr id="1333" name="Google Shape;1333;g3d2a8542ada_0_133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74_Color">
  <p:cSld name="SECTION_HEADER_2_1_1">
    <p:spTree>
      <p:nvGrpSpPr>
        <p:cNvPr id="1" name="Shape 1334"/>
        <p:cNvGrpSpPr/>
        <p:nvPr/>
      </p:nvGrpSpPr>
      <p:grpSpPr>
        <a:xfrm>
          <a:off x="0" y="0"/>
          <a:ext cx="0" cy="0"/>
          <a:chOff x="0" y="0"/>
          <a:chExt cx="0" cy="0"/>
        </a:xfrm>
      </p:grpSpPr>
      <p:sp>
        <p:nvSpPr>
          <p:cNvPr id="1335" name="Google Shape;1335;g3d2a8542ada_0_133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75_Black">
  <p:cSld name="SECTION_HEADER_2_1_1_1">
    <p:spTree>
      <p:nvGrpSpPr>
        <p:cNvPr id="1" name="Shape 1336"/>
        <p:cNvGrpSpPr/>
        <p:nvPr/>
      </p:nvGrpSpPr>
      <p:grpSpPr>
        <a:xfrm>
          <a:off x="0" y="0"/>
          <a:ext cx="0" cy="0"/>
          <a:chOff x="0" y="0"/>
          <a:chExt cx="0" cy="0"/>
        </a:xfrm>
      </p:grpSpPr>
      <p:sp>
        <p:nvSpPr>
          <p:cNvPr id="1337" name="Google Shape;1337;g3d2a8542ada_0_1341"/>
          <p:cNvSpPr/>
          <p:nvPr/>
        </p:nvSpPr>
        <p:spPr>
          <a:xfrm>
            <a:off x="1042072" y="3444113"/>
            <a:ext cx="1414800" cy="1101000"/>
          </a:xfrm>
          <a:prstGeom prst="rect">
            <a:avLst/>
          </a:prstGeom>
          <a:solidFill>
            <a:srgbClr val="4E43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8" name="Google Shape;1338;g3d2a8542ada_0_1341"/>
          <p:cNvSpPr/>
          <p:nvPr/>
        </p:nvSpPr>
        <p:spPr>
          <a:xfrm>
            <a:off x="3161112" y="3444113"/>
            <a:ext cx="1406400" cy="1101000"/>
          </a:xfrm>
          <a:prstGeom prst="rect">
            <a:avLst/>
          </a:prstGeom>
          <a:solidFill>
            <a:srgbClr val="0062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g3d2a8542ada_0_1341"/>
          <p:cNvSpPr/>
          <p:nvPr/>
        </p:nvSpPr>
        <p:spPr>
          <a:xfrm>
            <a:off x="5292002" y="3444113"/>
            <a:ext cx="1414800" cy="1101000"/>
          </a:xfrm>
          <a:prstGeom prst="rect">
            <a:avLst/>
          </a:prstGeom>
          <a:solidFill>
            <a:srgbClr val="0071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0" name="Google Shape;1340;g3d2a8542ada_0_1341"/>
          <p:cNvSpPr/>
          <p:nvPr/>
        </p:nvSpPr>
        <p:spPr>
          <a:xfrm>
            <a:off x="7390807" y="3444113"/>
            <a:ext cx="1417200" cy="1101000"/>
          </a:xfrm>
          <a:prstGeom prst="rect">
            <a:avLst/>
          </a:prstGeom>
          <a:solidFill>
            <a:srgbClr val="007A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1" name="Google Shape;1341;g3d2a8542ada_0_1341"/>
          <p:cNvSpPr/>
          <p:nvPr/>
        </p:nvSpPr>
        <p:spPr>
          <a:xfrm>
            <a:off x="9492032" y="3444113"/>
            <a:ext cx="1417200" cy="1101000"/>
          </a:xfrm>
          <a:prstGeom prst="rect">
            <a:avLst/>
          </a:prstGeom>
          <a:solidFill>
            <a:srgbClr val="1A76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2" name="Google Shape;1342;g3d2a8542ada_0_1341"/>
          <p:cNvSpPr/>
          <p:nvPr/>
        </p:nvSpPr>
        <p:spPr>
          <a:xfrm>
            <a:off x="11607408" y="3444113"/>
            <a:ext cx="1417200" cy="1101000"/>
          </a:xfrm>
          <a:prstGeom prst="rect">
            <a:avLst/>
          </a:prstGeom>
          <a:solidFill>
            <a:srgbClr val="CA31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g3d2a8542ada_0_1341"/>
          <p:cNvSpPr/>
          <p:nvPr/>
        </p:nvSpPr>
        <p:spPr>
          <a:xfrm>
            <a:off x="13702558" y="3444113"/>
            <a:ext cx="1417200" cy="1101000"/>
          </a:xfrm>
          <a:prstGeom prst="rect">
            <a:avLst/>
          </a:prstGeom>
          <a:solidFill>
            <a:srgbClr val="A33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4" name="Google Shape;1344;g3d2a8542ada_0_1341"/>
          <p:cNvSpPr/>
          <p:nvPr/>
        </p:nvSpPr>
        <p:spPr>
          <a:xfrm>
            <a:off x="15828728" y="3444113"/>
            <a:ext cx="1417200" cy="1101000"/>
          </a:xfrm>
          <a:prstGeom prst="rect">
            <a:avLst/>
          </a:prstGeom>
          <a:solidFill>
            <a:srgbClr val="633B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5" name="Google Shape;1345;g3d2a8542ada_0_1341"/>
          <p:cNvSpPr/>
          <p:nvPr/>
        </p:nvSpPr>
        <p:spPr>
          <a:xfrm>
            <a:off x="1042072" y="5741888"/>
            <a:ext cx="1414800" cy="1101000"/>
          </a:xfrm>
          <a:prstGeom prst="rect">
            <a:avLst/>
          </a:prstGeom>
          <a:solidFill>
            <a:srgbClr val="B5B5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6" name="Google Shape;1346;g3d2a8542ada_0_1341"/>
          <p:cNvSpPr/>
          <p:nvPr/>
        </p:nvSpPr>
        <p:spPr>
          <a:xfrm>
            <a:off x="3161112" y="5741888"/>
            <a:ext cx="1406400" cy="1101000"/>
          </a:xfrm>
          <a:prstGeom prst="rect">
            <a:avLst/>
          </a:prstGeom>
          <a:solidFill>
            <a:srgbClr val="AFD3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7" name="Google Shape;1347;g3d2a8542ada_0_1341"/>
          <p:cNvSpPr/>
          <p:nvPr/>
        </p:nvSpPr>
        <p:spPr>
          <a:xfrm>
            <a:off x="5292002" y="5741888"/>
            <a:ext cx="1414800" cy="1101000"/>
          </a:xfrm>
          <a:prstGeom prst="rect">
            <a:avLst/>
          </a:prstGeom>
          <a:solidFill>
            <a:srgbClr val="C8E7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8" name="Google Shape;1348;g3d2a8542ada_0_1341"/>
          <p:cNvSpPr/>
          <p:nvPr/>
        </p:nvSpPr>
        <p:spPr>
          <a:xfrm>
            <a:off x="7390807" y="5741888"/>
            <a:ext cx="1417200" cy="1101000"/>
          </a:xfrm>
          <a:prstGeom prst="rect">
            <a:avLst/>
          </a:prstGeom>
          <a:solidFill>
            <a:srgbClr val="BFE0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9" name="Google Shape;1349;g3d2a8542ada_0_1341"/>
          <p:cNvSpPr/>
          <p:nvPr/>
        </p:nvSpPr>
        <p:spPr>
          <a:xfrm>
            <a:off x="9492032" y="5741888"/>
            <a:ext cx="1417200" cy="1101000"/>
          </a:xfrm>
          <a:prstGeom prst="rect">
            <a:avLst/>
          </a:prstGeom>
          <a:solidFill>
            <a:srgbClr val="B2CD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g3d2a8542ada_0_1341"/>
          <p:cNvSpPr/>
          <p:nvPr/>
        </p:nvSpPr>
        <p:spPr>
          <a:xfrm>
            <a:off x="11607408" y="5741888"/>
            <a:ext cx="1417200" cy="1101000"/>
          </a:xfrm>
          <a:prstGeom prst="rect">
            <a:avLst/>
          </a:prstGeom>
          <a:solidFill>
            <a:srgbClr val="FBD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g3d2a8542ada_0_1341"/>
          <p:cNvSpPr/>
          <p:nvPr/>
        </p:nvSpPr>
        <p:spPr>
          <a:xfrm>
            <a:off x="13702558" y="5741888"/>
            <a:ext cx="1417200" cy="1101000"/>
          </a:xfrm>
          <a:prstGeom prst="rect">
            <a:avLst/>
          </a:prstGeom>
          <a:solidFill>
            <a:srgbClr val="FB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2" name="Google Shape;1352;g3d2a8542ada_0_1341"/>
          <p:cNvSpPr/>
          <p:nvPr/>
        </p:nvSpPr>
        <p:spPr>
          <a:xfrm>
            <a:off x="15828728" y="5741888"/>
            <a:ext cx="1417200" cy="1101000"/>
          </a:xfrm>
          <a:prstGeom prst="rect">
            <a:avLst/>
          </a:prstGeom>
          <a:solidFill>
            <a:srgbClr val="D4CA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g3d2a8542ada_0_1341"/>
          <p:cNvSpPr/>
          <p:nvPr/>
        </p:nvSpPr>
        <p:spPr>
          <a:xfrm>
            <a:off x="10050" y="0"/>
            <a:ext cx="182679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g3d2a8542ada_0_134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1358"/>
        <p:cNvGrpSpPr/>
        <p:nvPr/>
      </p:nvGrpSpPr>
      <p:grpSpPr>
        <a:xfrm>
          <a:off x="0" y="0"/>
          <a:ext cx="0" cy="0"/>
          <a:chOff x="0" y="0"/>
          <a:chExt cx="0" cy="0"/>
        </a:xfrm>
      </p:grpSpPr>
      <p:sp>
        <p:nvSpPr>
          <p:cNvPr id="1359" name="Google Shape;1359;p46"/>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60" name="Google Shape;1360;p46"/>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grpSp>
        <p:nvGrpSpPr>
          <p:cNvPr id="1361" name="Google Shape;1361;p46"/>
          <p:cNvGrpSpPr/>
          <p:nvPr/>
        </p:nvGrpSpPr>
        <p:grpSpPr>
          <a:xfrm>
            <a:off x="16727568" y="9578870"/>
            <a:ext cx="860353" cy="172004"/>
            <a:chOff x="1751220" y="2553305"/>
            <a:chExt cx="8690433" cy="1751564"/>
          </a:xfrm>
        </p:grpSpPr>
        <p:grpSp>
          <p:nvGrpSpPr>
            <p:cNvPr id="1362" name="Google Shape;1362;p46"/>
            <p:cNvGrpSpPr/>
            <p:nvPr/>
          </p:nvGrpSpPr>
          <p:grpSpPr>
            <a:xfrm>
              <a:off x="4940894" y="2609525"/>
              <a:ext cx="5500759" cy="1694643"/>
              <a:chOff x="4940894" y="2609525"/>
              <a:chExt cx="5500759" cy="1694643"/>
            </a:xfrm>
          </p:grpSpPr>
          <p:sp>
            <p:nvSpPr>
              <p:cNvPr id="1363" name="Google Shape;1363;p4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4" name="Google Shape;1364;p4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5" name="Google Shape;1365;p4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66" name="Google Shape;1366;p4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67" name="Google Shape;1367;p46"/>
            <p:cNvGrpSpPr/>
            <p:nvPr/>
          </p:nvGrpSpPr>
          <p:grpSpPr>
            <a:xfrm>
              <a:off x="1751220" y="2553305"/>
              <a:ext cx="2635412" cy="1751564"/>
              <a:chOff x="1751220" y="2553305"/>
              <a:chExt cx="2635412" cy="1751564"/>
            </a:xfrm>
          </p:grpSpPr>
          <p:grpSp>
            <p:nvGrpSpPr>
              <p:cNvPr id="1368" name="Google Shape;1368;p46"/>
              <p:cNvGrpSpPr/>
              <p:nvPr/>
            </p:nvGrpSpPr>
            <p:grpSpPr>
              <a:xfrm>
                <a:off x="1751220" y="2553305"/>
                <a:ext cx="2635412" cy="1751564"/>
                <a:chOff x="1751220" y="2553305"/>
                <a:chExt cx="2635412" cy="1751564"/>
              </a:xfrm>
            </p:grpSpPr>
            <p:sp>
              <p:nvSpPr>
                <p:cNvPr id="1369" name="Google Shape;1369;p4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0" name="Google Shape;1370;p4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1" name="Google Shape;1371;p4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72" name="Google Shape;1372;p4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73" name="Google Shape;1373;p4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74" name="Google Shape;1374;p46"/>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1375" name="Google Shape;1375;p46"/>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ECTION 2a">
  <p:cSld name="TITLE_AND_BODY_3_1_1">
    <p:spTree>
      <p:nvGrpSpPr>
        <p:cNvPr id="1" name="Shape 1376"/>
        <p:cNvGrpSpPr/>
        <p:nvPr/>
      </p:nvGrpSpPr>
      <p:grpSpPr>
        <a:xfrm>
          <a:off x="0" y="0"/>
          <a:ext cx="0" cy="0"/>
          <a:chOff x="0" y="0"/>
          <a:chExt cx="0" cy="0"/>
        </a:xfrm>
      </p:grpSpPr>
      <p:grpSp>
        <p:nvGrpSpPr>
          <p:cNvPr id="1377" name="Google Shape;1377;p47"/>
          <p:cNvGrpSpPr/>
          <p:nvPr/>
        </p:nvGrpSpPr>
        <p:grpSpPr>
          <a:xfrm>
            <a:off x="16727568" y="9578870"/>
            <a:ext cx="860353" cy="172004"/>
            <a:chOff x="1751220" y="2553305"/>
            <a:chExt cx="8690433" cy="1751564"/>
          </a:xfrm>
        </p:grpSpPr>
        <p:grpSp>
          <p:nvGrpSpPr>
            <p:cNvPr id="1378" name="Google Shape;1378;p47"/>
            <p:cNvGrpSpPr/>
            <p:nvPr/>
          </p:nvGrpSpPr>
          <p:grpSpPr>
            <a:xfrm>
              <a:off x="4940894" y="2609525"/>
              <a:ext cx="5500759" cy="1694643"/>
              <a:chOff x="4940894" y="2609525"/>
              <a:chExt cx="5500759" cy="1694643"/>
            </a:xfrm>
          </p:grpSpPr>
          <p:sp>
            <p:nvSpPr>
              <p:cNvPr id="1379" name="Google Shape;1379;p4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0" name="Google Shape;1380;p4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1" name="Google Shape;1381;p4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2" name="Google Shape;1382;p4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83" name="Google Shape;1383;p47"/>
            <p:cNvGrpSpPr/>
            <p:nvPr/>
          </p:nvGrpSpPr>
          <p:grpSpPr>
            <a:xfrm>
              <a:off x="1751220" y="2553305"/>
              <a:ext cx="2635412" cy="1751564"/>
              <a:chOff x="1751220" y="2553305"/>
              <a:chExt cx="2635412" cy="1751564"/>
            </a:xfrm>
          </p:grpSpPr>
          <p:grpSp>
            <p:nvGrpSpPr>
              <p:cNvPr id="1384" name="Google Shape;1384;p47"/>
              <p:cNvGrpSpPr/>
              <p:nvPr/>
            </p:nvGrpSpPr>
            <p:grpSpPr>
              <a:xfrm>
                <a:off x="1751220" y="2553305"/>
                <a:ext cx="2635412" cy="1751564"/>
                <a:chOff x="1751220" y="2553305"/>
                <a:chExt cx="2635412" cy="1751564"/>
              </a:xfrm>
            </p:grpSpPr>
            <p:sp>
              <p:nvSpPr>
                <p:cNvPr id="1385" name="Google Shape;1385;p4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6" name="Google Shape;1386;p4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7" name="Google Shape;1387;p4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88" name="Google Shape;1388;p4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389" name="Google Shape;1389;p4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390" name="Google Shape;1390;p47"/>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1391" name="Google Shape;1391;p47"/>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SECTION 3c">
  <p:cSld name="TITLE_AND_BODY_3_1_1_1_1_1">
    <p:bg>
      <p:bgPr>
        <a:solidFill>
          <a:srgbClr val="F1F4F7"/>
        </a:solidFill>
        <a:effectLst/>
      </p:bgPr>
    </p:bg>
    <p:spTree>
      <p:nvGrpSpPr>
        <p:cNvPr id="1" name="Shape 1392"/>
        <p:cNvGrpSpPr/>
        <p:nvPr/>
      </p:nvGrpSpPr>
      <p:grpSpPr>
        <a:xfrm>
          <a:off x="0" y="0"/>
          <a:ext cx="0" cy="0"/>
          <a:chOff x="0" y="0"/>
          <a:chExt cx="0" cy="0"/>
        </a:xfrm>
      </p:grpSpPr>
      <p:grpSp>
        <p:nvGrpSpPr>
          <p:cNvPr id="1393" name="Google Shape;1393;p48"/>
          <p:cNvGrpSpPr/>
          <p:nvPr/>
        </p:nvGrpSpPr>
        <p:grpSpPr>
          <a:xfrm>
            <a:off x="16727568" y="9578870"/>
            <a:ext cx="860353" cy="172004"/>
            <a:chOff x="1751220" y="2553305"/>
            <a:chExt cx="8690433" cy="1751564"/>
          </a:xfrm>
        </p:grpSpPr>
        <p:grpSp>
          <p:nvGrpSpPr>
            <p:cNvPr id="1394" name="Google Shape;1394;p48"/>
            <p:cNvGrpSpPr/>
            <p:nvPr/>
          </p:nvGrpSpPr>
          <p:grpSpPr>
            <a:xfrm>
              <a:off x="4940894" y="2609525"/>
              <a:ext cx="5500759" cy="1694643"/>
              <a:chOff x="4940894" y="2609525"/>
              <a:chExt cx="5500759" cy="1694643"/>
            </a:xfrm>
          </p:grpSpPr>
          <p:sp>
            <p:nvSpPr>
              <p:cNvPr id="1395" name="Google Shape;1395;p4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6" name="Google Shape;1396;p4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7" name="Google Shape;1397;p4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398" name="Google Shape;1398;p4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399" name="Google Shape;1399;p48"/>
            <p:cNvGrpSpPr/>
            <p:nvPr/>
          </p:nvGrpSpPr>
          <p:grpSpPr>
            <a:xfrm>
              <a:off x="1751220" y="2553305"/>
              <a:ext cx="2635412" cy="1751564"/>
              <a:chOff x="1751220" y="2553305"/>
              <a:chExt cx="2635412" cy="1751564"/>
            </a:xfrm>
          </p:grpSpPr>
          <p:grpSp>
            <p:nvGrpSpPr>
              <p:cNvPr id="1400" name="Google Shape;1400;p48"/>
              <p:cNvGrpSpPr/>
              <p:nvPr/>
            </p:nvGrpSpPr>
            <p:grpSpPr>
              <a:xfrm>
                <a:off x="1751220" y="2553305"/>
                <a:ext cx="2635412" cy="1751564"/>
                <a:chOff x="1751220" y="2553305"/>
                <a:chExt cx="2635412" cy="1751564"/>
              </a:xfrm>
            </p:grpSpPr>
            <p:sp>
              <p:nvSpPr>
                <p:cNvPr id="1401" name="Google Shape;1401;p4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2" name="Google Shape;1402;p4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3" name="Google Shape;1403;p4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04" name="Google Shape;1404;p4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05" name="Google Shape;1405;p4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06" name="Google Shape;1406;p48"/>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1407" name="Google Shape;1407;p48"/>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3d">
  <p:cSld name="TITLE_AND_BODY_3_1_1_1_1_1_1">
    <p:spTree>
      <p:nvGrpSpPr>
        <p:cNvPr id="1" name="Shape 1425"/>
        <p:cNvGrpSpPr/>
        <p:nvPr/>
      </p:nvGrpSpPr>
      <p:grpSpPr>
        <a:xfrm>
          <a:off x="0" y="0"/>
          <a:ext cx="0" cy="0"/>
          <a:chOff x="0" y="0"/>
          <a:chExt cx="0" cy="0"/>
        </a:xfrm>
      </p:grpSpPr>
      <p:sp>
        <p:nvSpPr>
          <p:cNvPr id="1426" name="Google Shape;1426;p50"/>
          <p:cNvSpPr/>
          <p:nvPr/>
        </p:nvSpPr>
        <p:spPr>
          <a:xfrm>
            <a:off x="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27" name="Google Shape;1427;p50"/>
          <p:cNvGrpSpPr/>
          <p:nvPr/>
        </p:nvGrpSpPr>
        <p:grpSpPr>
          <a:xfrm>
            <a:off x="16727568" y="9578870"/>
            <a:ext cx="860353" cy="172004"/>
            <a:chOff x="1751220" y="2553305"/>
            <a:chExt cx="8690433" cy="1751564"/>
          </a:xfrm>
        </p:grpSpPr>
        <p:grpSp>
          <p:nvGrpSpPr>
            <p:cNvPr id="1428" name="Google Shape;1428;p50"/>
            <p:cNvGrpSpPr/>
            <p:nvPr/>
          </p:nvGrpSpPr>
          <p:grpSpPr>
            <a:xfrm>
              <a:off x="4940894" y="2609525"/>
              <a:ext cx="5500759" cy="1694643"/>
              <a:chOff x="4940894" y="2609525"/>
              <a:chExt cx="5500759" cy="1694643"/>
            </a:xfrm>
          </p:grpSpPr>
          <p:sp>
            <p:nvSpPr>
              <p:cNvPr id="1429" name="Google Shape;1429;p5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0" name="Google Shape;1430;p5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1" name="Google Shape;1431;p5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2" name="Google Shape;1432;p5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33" name="Google Shape;1433;p50"/>
            <p:cNvGrpSpPr/>
            <p:nvPr/>
          </p:nvGrpSpPr>
          <p:grpSpPr>
            <a:xfrm>
              <a:off x="1751220" y="2553305"/>
              <a:ext cx="2635412" cy="1751564"/>
              <a:chOff x="1751220" y="2553305"/>
              <a:chExt cx="2635412" cy="1751564"/>
            </a:xfrm>
          </p:grpSpPr>
          <p:grpSp>
            <p:nvGrpSpPr>
              <p:cNvPr id="1434" name="Google Shape;1434;p50"/>
              <p:cNvGrpSpPr/>
              <p:nvPr/>
            </p:nvGrpSpPr>
            <p:grpSpPr>
              <a:xfrm>
                <a:off x="1751220" y="2553305"/>
                <a:ext cx="2635412" cy="1751564"/>
                <a:chOff x="1751220" y="2553305"/>
                <a:chExt cx="2635412" cy="1751564"/>
              </a:xfrm>
            </p:grpSpPr>
            <p:sp>
              <p:nvSpPr>
                <p:cNvPr id="1435" name="Google Shape;1435;p5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6" name="Google Shape;1436;p5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7" name="Google Shape;1437;p5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38" name="Google Shape;1438;p5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39" name="Google Shape;1439;p5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40" name="Google Shape;1440;p50"/>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1441" name="Google Shape;1441;p50"/>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1442"/>
        <p:cNvGrpSpPr/>
        <p:nvPr/>
      </p:nvGrpSpPr>
      <p:grpSpPr>
        <a:xfrm>
          <a:off x="0" y="0"/>
          <a:ext cx="0" cy="0"/>
          <a:chOff x="0" y="0"/>
          <a:chExt cx="0" cy="0"/>
        </a:xfrm>
      </p:grpSpPr>
      <p:sp>
        <p:nvSpPr>
          <p:cNvPr id="1443" name="Google Shape;1443;p211"/>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4" name="Google Shape;1444;p211"/>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1445" name="Google Shape;1445;p211"/>
          <p:cNvGrpSpPr/>
          <p:nvPr/>
        </p:nvGrpSpPr>
        <p:grpSpPr>
          <a:xfrm>
            <a:off x="699543" y="9578871"/>
            <a:ext cx="860353" cy="172004"/>
            <a:chOff x="1751220" y="2553305"/>
            <a:chExt cx="8690433" cy="1751564"/>
          </a:xfrm>
        </p:grpSpPr>
        <p:grpSp>
          <p:nvGrpSpPr>
            <p:cNvPr id="1446" name="Google Shape;1446;p211"/>
            <p:cNvGrpSpPr/>
            <p:nvPr/>
          </p:nvGrpSpPr>
          <p:grpSpPr>
            <a:xfrm>
              <a:off x="4940894" y="2609525"/>
              <a:ext cx="5500759" cy="1694643"/>
              <a:chOff x="4940894" y="2609525"/>
              <a:chExt cx="5500759" cy="1694643"/>
            </a:xfrm>
          </p:grpSpPr>
          <p:sp>
            <p:nvSpPr>
              <p:cNvPr id="1447" name="Google Shape;1447;p21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8" name="Google Shape;1448;p21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49" name="Google Shape;1449;p21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50" name="Google Shape;1450;p21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451" name="Google Shape;1451;p211"/>
            <p:cNvGrpSpPr/>
            <p:nvPr/>
          </p:nvGrpSpPr>
          <p:grpSpPr>
            <a:xfrm>
              <a:off x="1751220" y="2553305"/>
              <a:ext cx="2635412" cy="1751564"/>
              <a:chOff x="1751220" y="2553305"/>
              <a:chExt cx="2635412" cy="1751564"/>
            </a:xfrm>
          </p:grpSpPr>
          <p:grpSp>
            <p:nvGrpSpPr>
              <p:cNvPr id="1452" name="Google Shape;1452;p211"/>
              <p:cNvGrpSpPr/>
              <p:nvPr/>
            </p:nvGrpSpPr>
            <p:grpSpPr>
              <a:xfrm>
                <a:off x="1751220" y="2553305"/>
                <a:ext cx="2635412" cy="1751564"/>
                <a:chOff x="1751220" y="2553305"/>
                <a:chExt cx="2635412" cy="1751564"/>
              </a:xfrm>
            </p:grpSpPr>
            <p:sp>
              <p:nvSpPr>
                <p:cNvPr id="1453" name="Google Shape;1453;p21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54" name="Google Shape;1454;p21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55" name="Google Shape;1455;p21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456" name="Google Shape;1456;p21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457" name="Google Shape;1457;p21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458" name="Google Shape;1458;p211"/>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136"/>
        <p:cNvGrpSpPr/>
        <p:nvPr/>
      </p:nvGrpSpPr>
      <p:grpSpPr>
        <a:xfrm>
          <a:off x="0" y="0"/>
          <a:ext cx="0" cy="0"/>
          <a:chOff x="0" y="0"/>
          <a:chExt cx="0" cy="0"/>
        </a:xfrm>
      </p:grpSpPr>
      <p:sp>
        <p:nvSpPr>
          <p:cNvPr id="137" name="Google Shape;137;p67"/>
          <p:cNvSpPr txBox="1">
            <a:spLocks noGrp="1"/>
          </p:cNvSpPr>
          <p:nvPr>
            <p:ph type="title"/>
          </p:nvPr>
        </p:nvSpPr>
        <p:spPr>
          <a:xfrm>
            <a:off x="699525" y="3983325"/>
            <a:ext cx="8241300" cy="1237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38" name="Google Shape;138;p67"/>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39" name="Google Shape;139;p6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40" name="Google Shape;140;p6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1459"/>
        <p:cNvGrpSpPr/>
        <p:nvPr/>
      </p:nvGrpSpPr>
      <p:grpSpPr>
        <a:xfrm>
          <a:off x="0" y="0"/>
          <a:ext cx="0" cy="0"/>
          <a:chOff x="0" y="0"/>
          <a:chExt cx="0" cy="0"/>
        </a:xfrm>
      </p:grpSpPr>
      <p:grpSp>
        <p:nvGrpSpPr>
          <p:cNvPr id="1460" name="Google Shape;1460;p51"/>
          <p:cNvGrpSpPr/>
          <p:nvPr/>
        </p:nvGrpSpPr>
        <p:grpSpPr>
          <a:xfrm>
            <a:off x="6572242" y="4629409"/>
            <a:ext cx="5144736" cy="1028869"/>
            <a:chOff x="1751220" y="2553305"/>
            <a:chExt cx="8690433" cy="1751564"/>
          </a:xfrm>
        </p:grpSpPr>
        <p:grpSp>
          <p:nvGrpSpPr>
            <p:cNvPr id="1461" name="Google Shape;1461;p51"/>
            <p:cNvGrpSpPr/>
            <p:nvPr/>
          </p:nvGrpSpPr>
          <p:grpSpPr>
            <a:xfrm>
              <a:off x="4940894" y="2609525"/>
              <a:ext cx="5500759" cy="1694643"/>
              <a:chOff x="4940894" y="2609525"/>
              <a:chExt cx="5500759" cy="1694643"/>
            </a:xfrm>
          </p:grpSpPr>
          <p:sp>
            <p:nvSpPr>
              <p:cNvPr id="1462" name="Google Shape;1462;p5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3" name="Google Shape;1463;p5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4" name="Google Shape;1464;p5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5" name="Google Shape;1465;p5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66" name="Google Shape;1466;p51"/>
            <p:cNvGrpSpPr/>
            <p:nvPr/>
          </p:nvGrpSpPr>
          <p:grpSpPr>
            <a:xfrm>
              <a:off x="1751220" y="2553305"/>
              <a:ext cx="2635412" cy="1751564"/>
              <a:chOff x="1751220" y="2553305"/>
              <a:chExt cx="2635412" cy="1751564"/>
            </a:xfrm>
          </p:grpSpPr>
          <p:grpSp>
            <p:nvGrpSpPr>
              <p:cNvPr id="1467" name="Google Shape;1467;p51"/>
              <p:cNvGrpSpPr/>
              <p:nvPr/>
            </p:nvGrpSpPr>
            <p:grpSpPr>
              <a:xfrm>
                <a:off x="1751220" y="2553305"/>
                <a:ext cx="2635412" cy="1751564"/>
                <a:chOff x="1751220" y="2553305"/>
                <a:chExt cx="2635412" cy="1751564"/>
              </a:xfrm>
            </p:grpSpPr>
            <p:sp>
              <p:nvSpPr>
                <p:cNvPr id="1468" name="Google Shape;1468;p5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69" name="Google Shape;1469;p5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0" name="Google Shape;1470;p5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71" name="Google Shape;1471;p5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472" name="Google Shape;1472;p5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1473"/>
        <p:cNvGrpSpPr/>
        <p:nvPr/>
      </p:nvGrpSpPr>
      <p:grpSpPr>
        <a:xfrm>
          <a:off x="0" y="0"/>
          <a:ext cx="0" cy="0"/>
          <a:chOff x="0" y="0"/>
          <a:chExt cx="0" cy="0"/>
        </a:xfrm>
      </p:grpSpPr>
      <p:sp>
        <p:nvSpPr>
          <p:cNvPr id="1474" name="Google Shape;1474;p133"/>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75" name="Google Shape;1475;p133"/>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76" name="Google Shape;1476;p133"/>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477" name="Google Shape;1477;p133"/>
          <p:cNvSpPr txBox="1">
            <a:spLocks noGrp="1"/>
          </p:cNvSpPr>
          <p:nvPr>
            <p:ph type="ctrTitle"/>
          </p:nvPr>
        </p:nvSpPr>
        <p:spPr>
          <a:xfrm>
            <a:off x="704100" y="265176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78" name="Google Shape;1478;p133"/>
          <p:cNvSpPr txBox="1">
            <a:spLocks noGrp="1"/>
          </p:cNvSpPr>
          <p:nvPr>
            <p:ph type="subTitle" idx="4"/>
          </p:nvPr>
        </p:nvSpPr>
        <p:spPr>
          <a:xfrm>
            <a:off x="704100" y="484633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479" name="Google Shape;1479;p133"/>
          <p:cNvGrpSpPr/>
          <p:nvPr/>
        </p:nvGrpSpPr>
        <p:grpSpPr>
          <a:xfrm>
            <a:off x="15867399" y="9251826"/>
            <a:ext cx="1725920" cy="347510"/>
            <a:chOff x="15867399" y="9251826"/>
            <a:chExt cx="1725920" cy="347510"/>
          </a:xfrm>
        </p:grpSpPr>
        <p:grpSp>
          <p:nvGrpSpPr>
            <p:cNvPr id="1480" name="Google Shape;1480;p133"/>
            <p:cNvGrpSpPr/>
            <p:nvPr/>
          </p:nvGrpSpPr>
          <p:grpSpPr>
            <a:xfrm>
              <a:off x="16500868" y="9262980"/>
              <a:ext cx="1092451" cy="336217"/>
              <a:chOff x="4940894" y="2609525"/>
              <a:chExt cx="5500759" cy="1694643"/>
            </a:xfrm>
          </p:grpSpPr>
          <p:sp>
            <p:nvSpPr>
              <p:cNvPr id="1481" name="Google Shape;1481;p13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2" name="Google Shape;1482;p13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3" name="Google Shape;1483;p13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4" name="Google Shape;1484;p13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485" name="Google Shape;1485;p133"/>
            <p:cNvGrpSpPr/>
            <p:nvPr/>
          </p:nvGrpSpPr>
          <p:grpSpPr>
            <a:xfrm>
              <a:off x="15867399" y="9251826"/>
              <a:ext cx="523393" cy="347510"/>
              <a:chOff x="1751220" y="2553305"/>
              <a:chExt cx="2635412" cy="1751564"/>
            </a:xfrm>
          </p:grpSpPr>
          <p:grpSp>
            <p:nvGrpSpPr>
              <p:cNvPr id="1486" name="Google Shape;1486;p133"/>
              <p:cNvGrpSpPr/>
              <p:nvPr/>
            </p:nvGrpSpPr>
            <p:grpSpPr>
              <a:xfrm>
                <a:off x="1751220" y="2553305"/>
                <a:ext cx="2635412" cy="1751564"/>
                <a:chOff x="1751220" y="2553305"/>
                <a:chExt cx="2635412" cy="1751564"/>
              </a:xfrm>
            </p:grpSpPr>
            <p:sp>
              <p:nvSpPr>
                <p:cNvPr id="1487" name="Google Shape;1487;p13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8" name="Google Shape;1488;p13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89" name="Google Shape;1489;p13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90" name="Google Shape;1490;p13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491" name="Google Shape;1491;p13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1492"/>
        <p:cNvGrpSpPr/>
        <p:nvPr/>
      </p:nvGrpSpPr>
      <p:grpSpPr>
        <a:xfrm>
          <a:off x="0" y="0"/>
          <a:ext cx="0" cy="0"/>
          <a:chOff x="0" y="0"/>
          <a:chExt cx="0" cy="0"/>
        </a:xfrm>
      </p:grpSpPr>
      <p:sp>
        <p:nvSpPr>
          <p:cNvPr id="1493" name="Google Shape;1493;p134"/>
          <p:cNvSpPr txBox="1">
            <a:spLocks noGrp="1"/>
          </p:cNvSpPr>
          <p:nvPr>
            <p:ph type="body" idx="1"/>
          </p:nvPr>
        </p:nvSpPr>
        <p:spPr>
          <a:xfrm>
            <a:off x="9852650" y="2743200"/>
            <a:ext cx="4929000" cy="6844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1494" name="Google Shape;1494;p13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1495"/>
        <p:cNvGrpSpPr/>
        <p:nvPr/>
      </p:nvGrpSpPr>
      <p:grpSpPr>
        <a:xfrm>
          <a:off x="0" y="0"/>
          <a:ext cx="0" cy="0"/>
          <a:chOff x="0" y="0"/>
          <a:chExt cx="0" cy="0"/>
        </a:xfrm>
      </p:grpSpPr>
      <p:sp>
        <p:nvSpPr>
          <p:cNvPr id="1496" name="Google Shape;1496;p135"/>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497" name="Google Shape;1497;p135"/>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498" name="Google Shape;1498;p135"/>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499" name="Google Shape;1499;p135"/>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00" name="Google Shape;1500;p135"/>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01" name="Google Shape;1501;p135"/>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502" name="Google Shape;1502;p135"/>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503" name="Google Shape;1503;p135"/>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04" name="Google Shape;1504;p135"/>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05" name="Google Shape;1505;p135"/>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506" name="Google Shape;1506;p135"/>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507" name="Google Shape;1507;p135"/>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08" name="Google Shape;1508;p135"/>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09" name="Google Shape;1509;p135"/>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510" name="Google Shape;1510;p135"/>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511" name="Google Shape;1511;p135"/>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2" name="Google Shape;1512;p135"/>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3" name="Google Shape;1513;p135"/>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4" name="Google Shape;1514;p135"/>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5" name="Google Shape;1515;p135"/>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6" name="Google Shape;1516;p135"/>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7" name="Google Shape;1517;p135"/>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8" name="Google Shape;1518;p135"/>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19" name="Google Shape;1519;p135"/>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520" name="Google Shape;1520;p135"/>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1521"/>
        <p:cNvGrpSpPr/>
        <p:nvPr/>
      </p:nvGrpSpPr>
      <p:grpSpPr>
        <a:xfrm>
          <a:off x="0" y="0"/>
          <a:ext cx="0" cy="0"/>
          <a:chOff x="0" y="0"/>
          <a:chExt cx="0" cy="0"/>
        </a:xfrm>
      </p:grpSpPr>
      <p:sp>
        <p:nvSpPr>
          <p:cNvPr id="1522" name="Google Shape;1522;p136"/>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523" name="Google Shape;1523;p136"/>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1524"/>
        <p:cNvGrpSpPr/>
        <p:nvPr/>
      </p:nvGrpSpPr>
      <p:grpSpPr>
        <a:xfrm>
          <a:off x="0" y="0"/>
          <a:ext cx="0" cy="0"/>
          <a:chOff x="0" y="0"/>
          <a:chExt cx="0" cy="0"/>
        </a:xfrm>
      </p:grpSpPr>
      <p:sp>
        <p:nvSpPr>
          <p:cNvPr id="1525" name="Google Shape;1525;p137"/>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1526" name="Google Shape;1526;p137"/>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1527"/>
        <p:cNvGrpSpPr/>
        <p:nvPr/>
      </p:nvGrpSpPr>
      <p:grpSpPr>
        <a:xfrm>
          <a:off x="0" y="0"/>
          <a:ext cx="0" cy="0"/>
          <a:chOff x="0" y="0"/>
          <a:chExt cx="0" cy="0"/>
        </a:xfrm>
      </p:grpSpPr>
      <p:sp>
        <p:nvSpPr>
          <p:cNvPr id="1528" name="Google Shape;1528;p138"/>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1529"/>
        <p:cNvGrpSpPr/>
        <p:nvPr/>
      </p:nvGrpSpPr>
      <p:grpSpPr>
        <a:xfrm>
          <a:off x="0" y="0"/>
          <a:ext cx="0" cy="0"/>
          <a:chOff x="0" y="0"/>
          <a:chExt cx="0" cy="0"/>
        </a:xfrm>
      </p:grpSpPr>
      <p:sp>
        <p:nvSpPr>
          <p:cNvPr id="1530" name="Google Shape;1530;p139"/>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31" name="Google Shape;1531;p139"/>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32" name="Google Shape;1532;p13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33" name="Google Shape;1533;p139"/>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Building age-appropriate experiences for young people online</a:t>
            </a:r>
            <a:endParaRPr sz="1400" b="0" i="0" u="none" strike="noStrike" cap="none">
              <a:solidFill>
                <a:srgbClr val="1C2B33"/>
              </a:solidFill>
              <a:latin typeface="Arial"/>
              <a:ea typeface="Arial"/>
              <a:cs typeface="Arial"/>
              <a:sym typeface="Arial"/>
            </a:endParaRPr>
          </a:p>
        </p:txBody>
      </p:sp>
      <p:grpSp>
        <p:nvGrpSpPr>
          <p:cNvPr id="1534" name="Google Shape;1534;p139"/>
          <p:cNvGrpSpPr/>
          <p:nvPr/>
        </p:nvGrpSpPr>
        <p:grpSpPr>
          <a:xfrm>
            <a:off x="757593" y="9578871"/>
            <a:ext cx="860353" cy="172004"/>
            <a:chOff x="1751220" y="2553305"/>
            <a:chExt cx="8690433" cy="1751564"/>
          </a:xfrm>
        </p:grpSpPr>
        <p:grpSp>
          <p:nvGrpSpPr>
            <p:cNvPr id="1535" name="Google Shape;1535;p139"/>
            <p:cNvGrpSpPr/>
            <p:nvPr/>
          </p:nvGrpSpPr>
          <p:grpSpPr>
            <a:xfrm>
              <a:off x="4940894" y="2609525"/>
              <a:ext cx="5500759" cy="1694643"/>
              <a:chOff x="4940894" y="2609525"/>
              <a:chExt cx="5500759" cy="1694643"/>
            </a:xfrm>
          </p:grpSpPr>
          <p:sp>
            <p:nvSpPr>
              <p:cNvPr id="1536" name="Google Shape;1536;p13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537" name="Google Shape;1537;p13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538" name="Google Shape;1538;p13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539" name="Google Shape;1539;p13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1540" name="Google Shape;1540;p139"/>
            <p:cNvGrpSpPr/>
            <p:nvPr/>
          </p:nvGrpSpPr>
          <p:grpSpPr>
            <a:xfrm>
              <a:off x="1751220" y="2553305"/>
              <a:ext cx="2635412" cy="1751564"/>
              <a:chOff x="1751220" y="2553305"/>
              <a:chExt cx="2635412" cy="1751564"/>
            </a:xfrm>
          </p:grpSpPr>
          <p:grpSp>
            <p:nvGrpSpPr>
              <p:cNvPr id="1541" name="Google Shape;1541;p139"/>
              <p:cNvGrpSpPr/>
              <p:nvPr/>
            </p:nvGrpSpPr>
            <p:grpSpPr>
              <a:xfrm>
                <a:off x="1751220" y="2553305"/>
                <a:ext cx="2635412" cy="1751564"/>
                <a:chOff x="1751220" y="2553305"/>
                <a:chExt cx="2635412" cy="1751564"/>
              </a:xfrm>
            </p:grpSpPr>
            <p:sp>
              <p:nvSpPr>
                <p:cNvPr id="1542" name="Google Shape;1542;p13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543" name="Google Shape;1543;p13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544" name="Google Shape;1544;p13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1545" name="Google Shape;1545;p13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1546" name="Google Shape;1546;p13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1547" name="Google Shape;1547;p139"/>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19_Text 1">
  <p:cSld name="TITLE_AND_BODY_1_4">
    <p:spTree>
      <p:nvGrpSpPr>
        <p:cNvPr id="1" name="Shape 1548"/>
        <p:cNvGrpSpPr/>
        <p:nvPr/>
      </p:nvGrpSpPr>
      <p:grpSpPr>
        <a:xfrm>
          <a:off x="0" y="0"/>
          <a:ext cx="0" cy="0"/>
          <a:chOff x="0" y="0"/>
          <a:chExt cx="0" cy="0"/>
        </a:xfrm>
      </p:grpSpPr>
      <p:sp>
        <p:nvSpPr>
          <p:cNvPr id="1549" name="Google Shape;1549;p140"/>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50" name="Google Shape;1550;p140"/>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51" name="Google Shape;1551;p14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52" name="Google Shape;1552;p140"/>
          <p:cNvSpPr txBox="1"/>
          <p:nvPr/>
        </p:nvSpPr>
        <p:spPr>
          <a:xfrm>
            <a:off x="2107700" y="9415925"/>
            <a:ext cx="7745400" cy="17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1" i="0" u="none" strike="noStrike" cap="none">
                <a:solidFill>
                  <a:schemeClr val="dk1"/>
                </a:solidFill>
                <a:latin typeface="Arial"/>
                <a:ea typeface="Arial"/>
                <a:cs typeface="Arial"/>
                <a:sym typeface="Arial"/>
              </a:rPr>
              <a:t>Metaverse Fund Investments 2021 &amp; 2022</a:t>
            </a:r>
            <a:endParaRPr sz="1400" b="1" i="0" u="none" strike="noStrike" cap="none">
              <a:solidFill>
                <a:schemeClr val="dk1"/>
              </a:solidFill>
              <a:latin typeface="Arial"/>
              <a:ea typeface="Arial"/>
              <a:cs typeface="Arial"/>
              <a:sym typeface="Arial"/>
            </a:endParaRPr>
          </a:p>
        </p:txBody>
      </p:sp>
      <p:grpSp>
        <p:nvGrpSpPr>
          <p:cNvPr id="1553" name="Google Shape;1553;p140"/>
          <p:cNvGrpSpPr/>
          <p:nvPr/>
        </p:nvGrpSpPr>
        <p:grpSpPr>
          <a:xfrm>
            <a:off x="699217" y="9415916"/>
            <a:ext cx="852259" cy="171601"/>
            <a:chOff x="15867399" y="9251826"/>
            <a:chExt cx="1725920" cy="347510"/>
          </a:xfrm>
        </p:grpSpPr>
        <p:grpSp>
          <p:nvGrpSpPr>
            <p:cNvPr id="1554" name="Google Shape;1554;p140"/>
            <p:cNvGrpSpPr/>
            <p:nvPr/>
          </p:nvGrpSpPr>
          <p:grpSpPr>
            <a:xfrm>
              <a:off x="16500868" y="9262980"/>
              <a:ext cx="1092451" cy="336217"/>
              <a:chOff x="4940894" y="2609525"/>
              <a:chExt cx="5500759" cy="1694643"/>
            </a:xfrm>
          </p:grpSpPr>
          <p:sp>
            <p:nvSpPr>
              <p:cNvPr id="1555" name="Google Shape;1555;p14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6" name="Google Shape;1556;p14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7" name="Google Shape;1557;p14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8" name="Google Shape;1558;p14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559" name="Google Shape;1559;p140"/>
            <p:cNvGrpSpPr/>
            <p:nvPr/>
          </p:nvGrpSpPr>
          <p:grpSpPr>
            <a:xfrm>
              <a:off x="15867399" y="9251826"/>
              <a:ext cx="523393" cy="347510"/>
              <a:chOff x="1751220" y="2553305"/>
              <a:chExt cx="2635412" cy="1751564"/>
            </a:xfrm>
          </p:grpSpPr>
          <p:grpSp>
            <p:nvGrpSpPr>
              <p:cNvPr id="1560" name="Google Shape;1560;p140"/>
              <p:cNvGrpSpPr/>
              <p:nvPr/>
            </p:nvGrpSpPr>
            <p:grpSpPr>
              <a:xfrm>
                <a:off x="1751220" y="2553305"/>
                <a:ext cx="2635412" cy="1751564"/>
                <a:chOff x="1751220" y="2553305"/>
                <a:chExt cx="2635412" cy="1751564"/>
              </a:xfrm>
            </p:grpSpPr>
            <p:sp>
              <p:nvSpPr>
                <p:cNvPr id="1561" name="Google Shape;1561;p14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62" name="Google Shape;1562;p14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63" name="Google Shape;1563;p14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64" name="Google Shape;1564;p14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565" name="Google Shape;1565;p14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1566" name="Google Shape;1566;p140"/>
          <p:cNvSpPr txBox="1"/>
          <p:nvPr/>
        </p:nvSpPr>
        <p:spPr>
          <a:xfrm>
            <a:off x="16677966" y="9409325"/>
            <a:ext cx="910800" cy="2154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67788A"/>
              </a:buClr>
              <a:buSzPts val="1000"/>
              <a:buFont typeface="Montserrat SemiBold"/>
              <a:buNone/>
            </a:pPr>
            <a:r>
              <a:rPr lang="ar-AE" sz="1400" b="1" i="0" u="none" strike="noStrike" cap="none">
                <a:solidFill>
                  <a:schemeClr val="lt1"/>
                </a:solidFill>
                <a:latin typeface="Arial"/>
                <a:ea typeface="Arial"/>
                <a:cs typeface="Arial"/>
                <a:sym typeface="Arial"/>
              </a:rPr>
              <a:t>0</a:t>
            </a:r>
            <a:fld id="{00000000-1234-1234-1234-123412341234}" type="slidenum">
              <a:rPr lang="ar-AE" sz="1400" b="1" i="0" u="none" strike="noStrike" cap="none">
                <a:solidFill>
                  <a:schemeClr val="lt1"/>
                </a:solidFill>
                <a:latin typeface="Arial"/>
                <a:ea typeface="Arial"/>
                <a:cs typeface="Arial"/>
                <a:sym typeface="Arial"/>
              </a:rPr>
              <a:t>‹#›</a:t>
            </a:fld>
            <a:endParaRPr sz="14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1567"/>
        <p:cNvGrpSpPr/>
        <p:nvPr/>
      </p:nvGrpSpPr>
      <p:grpSpPr>
        <a:xfrm>
          <a:off x="0" y="0"/>
          <a:ext cx="0" cy="0"/>
          <a:chOff x="0" y="0"/>
          <a:chExt cx="0" cy="0"/>
        </a:xfrm>
      </p:grpSpPr>
      <p:sp>
        <p:nvSpPr>
          <p:cNvPr id="1568" name="Google Shape;1568;p14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9" name="Google Shape;1569;p141"/>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70" name="Google Shape;1570;p141"/>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141"/>
        <p:cNvGrpSpPr/>
        <p:nvPr/>
      </p:nvGrpSpPr>
      <p:grpSpPr>
        <a:xfrm>
          <a:off x="0" y="0"/>
          <a:ext cx="0" cy="0"/>
          <a:chOff x="0" y="0"/>
          <a:chExt cx="0" cy="0"/>
        </a:xfrm>
      </p:grpSpPr>
      <p:sp>
        <p:nvSpPr>
          <p:cNvPr id="142" name="Google Shape;142;p68"/>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3" name="Google Shape;143;p68"/>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44" name="Google Shape;144;p68"/>
          <p:cNvSpPr txBox="1">
            <a:spLocks noGrp="1"/>
          </p:cNvSpPr>
          <p:nvPr>
            <p:ph type="title" idx="2"/>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45" name="Google Shape;145;p68"/>
          <p:cNvSpPr txBox="1">
            <a:spLocks noGrp="1"/>
          </p:cNvSpPr>
          <p:nvPr>
            <p:ph type="body" idx="3"/>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46" name="Google Shape;146;p68"/>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47" name="Google Shape;147;p6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1571"/>
        <p:cNvGrpSpPr/>
        <p:nvPr/>
      </p:nvGrpSpPr>
      <p:grpSpPr>
        <a:xfrm>
          <a:off x="0" y="0"/>
          <a:ext cx="0" cy="0"/>
          <a:chOff x="0" y="0"/>
          <a:chExt cx="0" cy="0"/>
        </a:xfrm>
      </p:grpSpPr>
      <p:sp>
        <p:nvSpPr>
          <p:cNvPr id="1572" name="Google Shape;1572;p142"/>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73" name="Google Shape;1573;p142"/>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74" name="Google Shape;1574;p14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1575"/>
        <p:cNvGrpSpPr/>
        <p:nvPr/>
      </p:nvGrpSpPr>
      <p:grpSpPr>
        <a:xfrm>
          <a:off x="0" y="0"/>
          <a:ext cx="0" cy="0"/>
          <a:chOff x="0" y="0"/>
          <a:chExt cx="0" cy="0"/>
        </a:xfrm>
      </p:grpSpPr>
      <p:sp>
        <p:nvSpPr>
          <p:cNvPr id="1576" name="Google Shape;1576;p143"/>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77" name="Google Shape;1577;p143"/>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78" name="Google Shape;1578;p143"/>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1579"/>
        <p:cNvGrpSpPr/>
        <p:nvPr/>
      </p:nvGrpSpPr>
      <p:grpSpPr>
        <a:xfrm>
          <a:off x="0" y="0"/>
          <a:ext cx="0" cy="0"/>
          <a:chOff x="0" y="0"/>
          <a:chExt cx="0" cy="0"/>
        </a:xfrm>
      </p:grpSpPr>
      <p:sp>
        <p:nvSpPr>
          <p:cNvPr id="1580" name="Google Shape;1580;p144"/>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81" name="Google Shape;1581;p144"/>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82" name="Google Shape;1582;p144"/>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83" name="Google Shape;1583;p144"/>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584" name="Google Shape;1584;p144"/>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1585"/>
        <p:cNvGrpSpPr/>
        <p:nvPr/>
      </p:nvGrpSpPr>
      <p:grpSpPr>
        <a:xfrm>
          <a:off x="0" y="0"/>
          <a:ext cx="0" cy="0"/>
          <a:chOff x="0" y="0"/>
          <a:chExt cx="0" cy="0"/>
        </a:xfrm>
      </p:grpSpPr>
      <p:sp>
        <p:nvSpPr>
          <p:cNvPr id="1586" name="Google Shape;1586;p145"/>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87" name="Google Shape;1587;p145"/>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88" name="Google Shape;1588;p14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89" name="Google Shape;1589;p145"/>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0" name="Google Shape;1590;p145"/>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1" name="Google Shape;1591;p145"/>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2" name="Google Shape;1592;p145"/>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1593"/>
        <p:cNvGrpSpPr/>
        <p:nvPr/>
      </p:nvGrpSpPr>
      <p:grpSpPr>
        <a:xfrm>
          <a:off x="0" y="0"/>
          <a:ext cx="0" cy="0"/>
          <a:chOff x="0" y="0"/>
          <a:chExt cx="0" cy="0"/>
        </a:xfrm>
      </p:grpSpPr>
      <p:sp>
        <p:nvSpPr>
          <p:cNvPr id="1594" name="Google Shape;1594;p146"/>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5" name="Google Shape;1595;p146"/>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6" name="Google Shape;1596;p14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97" name="Google Shape;1597;p146"/>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8" name="Google Shape;1598;p146"/>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99" name="Google Shape;1599;p146"/>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0" name="Google Shape;1600;p146"/>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1" name="Google Shape;1601;p146"/>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2" name="Google Shape;1602;p146"/>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1603"/>
        <p:cNvGrpSpPr/>
        <p:nvPr/>
      </p:nvGrpSpPr>
      <p:grpSpPr>
        <a:xfrm>
          <a:off x="0" y="0"/>
          <a:ext cx="0" cy="0"/>
          <a:chOff x="0" y="0"/>
          <a:chExt cx="0" cy="0"/>
        </a:xfrm>
      </p:grpSpPr>
      <p:sp>
        <p:nvSpPr>
          <p:cNvPr id="1604" name="Google Shape;1604;p147"/>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5" name="Google Shape;1605;p147"/>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6" name="Google Shape;1606;p14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07" name="Google Shape;1607;p147"/>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08" name="Google Shape;1608;p147"/>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1609"/>
        <p:cNvGrpSpPr/>
        <p:nvPr/>
      </p:nvGrpSpPr>
      <p:grpSpPr>
        <a:xfrm>
          <a:off x="0" y="0"/>
          <a:ext cx="0" cy="0"/>
          <a:chOff x="0" y="0"/>
          <a:chExt cx="0" cy="0"/>
        </a:xfrm>
      </p:grpSpPr>
      <p:sp>
        <p:nvSpPr>
          <p:cNvPr id="1610" name="Google Shape;1610;p148"/>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11" name="Google Shape;1611;p148"/>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12" name="Google Shape;1612;p14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13" name="Google Shape;1613;p148"/>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14" name="Google Shape;1614;p148"/>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15" name="Google Shape;1615;p148"/>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16" name="Google Shape;1616;p148"/>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1617"/>
        <p:cNvGrpSpPr/>
        <p:nvPr/>
      </p:nvGrpSpPr>
      <p:grpSpPr>
        <a:xfrm>
          <a:off x="0" y="0"/>
          <a:ext cx="0" cy="0"/>
          <a:chOff x="0" y="0"/>
          <a:chExt cx="0" cy="0"/>
        </a:xfrm>
      </p:grpSpPr>
      <p:sp>
        <p:nvSpPr>
          <p:cNvPr id="1618" name="Google Shape;1618;p149"/>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19" name="Google Shape;1619;p149"/>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0" name="Google Shape;1620;p14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21" name="Google Shape;1621;p149"/>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22" name="Google Shape;1622;p149"/>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3" name="Google Shape;1623;p149"/>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24" name="Google Shape;1624;p149"/>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5" name="Google Shape;1625;p149"/>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626" name="Google Shape;1626;p149"/>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1627"/>
        <p:cNvGrpSpPr/>
        <p:nvPr/>
      </p:nvGrpSpPr>
      <p:grpSpPr>
        <a:xfrm>
          <a:off x="0" y="0"/>
          <a:ext cx="0" cy="0"/>
          <a:chOff x="0" y="0"/>
          <a:chExt cx="0" cy="0"/>
        </a:xfrm>
      </p:grpSpPr>
      <p:sp>
        <p:nvSpPr>
          <p:cNvPr id="1628" name="Google Shape;1628;p15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1629" name="Google Shape;1629;p150"/>
          <p:cNvSpPr txBox="1">
            <a:spLocks noGrp="1"/>
          </p:cNvSpPr>
          <p:nvPr>
            <p:ph type="ctrTitle"/>
          </p:nvPr>
        </p:nvSpPr>
        <p:spPr>
          <a:xfrm>
            <a:off x="1403600" y="3383280"/>
            <a:ext cx="14082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1630" name="Google Shape;1630;p150"/>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31" name="Google Shape;1631;p15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1632"/>
        <p:cNvGrpSpPr/>
        <p:nvPr/>
      </p:nvGrpSpPr>
      <p:grpSpPr>
        <a:xfrm>
          <a:off x="0" y="0"/>
          <a:ext cx="0" cy="0"/>
          <a:chOff x="0" y="0"/>
          <a:chExt cx="0" cy="0"/>
        </a:xfrm>
      </p:grpSpPr>
      <p:sp>
        <p:nvSpPr>
          <p:cNvPr id="1633" name="Google Shape;1633;p15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34" name="Google Shape;1634;p151"/>
          <p:cNvSpPr txBox="1">
            <a:spLocks noGrp="1"/>
          </p:cNvSpPr>
          <p:nvPr>
            <p:ph type="ctrTitle"/>
          </p:nvPr>
        </p:nvSpPr>
        <p:spPr>
          <a:xfrm>
            <a:off x="140360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635" name="Google Shape;1635;p151"/>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36" name="Google Shape;1636;p15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637" name="Google Shape;1637;p151"/>
          <p:cNvSpPr txBox="1">
            <a:spLocks noGrp="1"/>
          </p:cNvSpPr>
          <p:nvPr>
            <p:ph type="ctrTitle" idx="4"/>
          </p:nvPr>
        </p:nvSpPr>
        <p:spPr>
          <a:xfrm>
            <a:off x="1055675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638" name="Google Shape;1638;p151"/>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148"/>
        <p:cNvGrpSpPr/>
        <p:nvPr/>
      </p:nvGrpSpPr>
      <p:grpSpPr>
        <a:xfrm>
          <a:off x="0" y="0"/>
          <a:ext cx="0" cy="0"/>
          <a:chOff x="0" y="0"/>
          <a:chExt cx="0" cy="0"/>
        </a:xfrm>
      </p:grpSpPr>
      <p:sp>
        <p:nvSpPr>
          <p:cNvPr id="149" name="Google Shape;149;p69"/>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0" name="Google Shape;150;p69"/>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1" name="Google Shape;151;p69"/>
          <p:cNvSpPr txBox="1">
            <a:spLocks noGrp="1"/>
          </p:cNvSpPr>
          <p:nvPr>
            <p:ph type="title" idx="2"/>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2" name="Google Shape;152;p69"/>
          <p:cNvSpPr txBox="1">
            <a:spLocks noGrp="1"/>
          </p:cNvSpPr>
          <p:nvPr>
            <p:ph type="body" idx="3"/>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3" name="Google Shape;153;p69"/>
          <p:cNvSpPr txBox="1">
            <a:spLocks noGrp="1"/>
          </p:cNvSpPr>
          <p:nvPr>
            <p:ph type="title" idx="4"/>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4" name="Google Shape;154;p69"/>
          <p:cNvSpPr txBox="1">
            <a:spLocks noGrp="1"/>
          </p:cNvSpPr>
          <p:nvPr>
            <p:ph type="body" idx="5"/>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55" name="Google Shape;155;p69"/>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56" name="Google Shape;156;p6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1639"/>
        <p:cNvGrpSpPr/>
        <p:nvPr/>
      </p:nvGrpSpPr>
      <p:grpSpPr>
        <a:xfrm>
          <a:off x="0" y="0"/>
          <a:ext cx="0" cy="0"/>
          <a:chOff x="0" y="0"/>
          <a:chExt cx="0" cy="0"/>
        </a:xfrm>
      </p:grpSpPr>
      <p:sp>
        <p:nvSpPr>
          <p:cNvPr id="1640" name="Google Shape;1640;p152"/>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41" name="Google Shape;1641;p152"/>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42" name="Google Shape;1642;p152"/>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43" name="Google Shape;1643;p15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644" name="Google Shape;1644;p152"/>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45" name="Google Shape;1645;p152"/>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46" name="Google Shape;1646;p152"/>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47" name="Google Shape;1647;p152"/>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1648"/>
        <p:cNvGrpSpPr/>
        <p:nvPr/>
      </p:nvGrpSpPr>
      <p:grpSpPr>
        <a:xfrm>
          <a:off x="0" y="0"/>
          <a:ext cx="0" cy="0"/>
          <a:chOff x="0" y="0"/>
          <a:chExt cx="0" cy="0"/>
        </a:xfrm>
      </p:grpSpPr>
      <p:sp>
        <p:nvSpPr>
          <p:cNvPr id="1649" name="Google Shape;1649;p15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50" name="Google Shape;1650;p153"/>
          <p:cNvSpPr txBox="1">
            <a:spLocks noGrp="1"/>
          </p:cNvSpPr>
          <p:nvPr>
            <p:ph type="ctrTitle"/>
          </p:nvPr>
        </p:nvSpPr>
        <p:spPr>
          <a:xfrm>
            <a:off x="1403600"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651" name="Google Shape;1651;p153"/>
          <p:cNvSpPr txBox="1">
            <a:spLocks noGrp="1"/>
          </p:cNvSpPr>
          <p:nvPr>
            <p:ph type="subTitle" idx="2"/>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52" name="Google Shape;1652;p15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1653"/>
        <p:cNvGrpSpPr/>
        <p:nvPr/>
      </p:nvGrpSpPr>
      <p:grpSpPr>
        <a:xfrm>
          <a:off x="0" y="0"/>
          <a:ext cx="0" cy="0"/>
          <a:chOff x="0" y="0"/>
          <a:chExt cx="0" cy="0"/>
        </a:xfrm>
      </p:grpSpPr>
      <p:sp>
        <p:nvSpPr>
          <p:cNvPr id="1654" name="Google Shape;1654;p15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55" name="Google Shape;1655;p154"/>
          <p:cNvSpPr txBox="1">
            <a:spLocks noGrp="1"/>
          </p:cNvSpPr>
          <p:nvPr>
            <p:ph type="ctrTitle"/>
          </p:nvPr>
        </p:nvSpPr>
        <p:spPr>
          <a:xfrm>
            <a:off x="1403600"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56" name="Google Shape;1656;p154"/>
          <p:cNvSpPr txBox="1">
            <a:spLocks noGrp="1"/>
          </p:cNvSpPr>
          <p:nvPr>
            <p:ph type="subTitle" idx="2"/>
          </p:nvPr>
        </p:nvSpPr>
        <p:spPr>
          <a:xfrm>
            <a:off x="1403650"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57" name="Google Shape;1657;p15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658" name="Google Shape;1658;p154"/>
          <p:cNvSpPr txBox="1">
            <a:spLocks noGrp="1"/>
          </p:cNvSpPr>
          <p:nvPr>
            <p:ph type="ctrTitle" idx="4"/>
          </p:nvPr>
        </p:nvSpPr>
        <p:spPr>
          <a:xfrm>
            <a:off x="1403600"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59" name="Google Shape;1659;p154"/>
          <p:cNvSpPr txBox="1">
            <a:spLocks noGrp="1"/>
          </p:cNvSpPr>
          <p:nvPr>
            <p:ph type="subTitle" idx="5"/>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1660"/>
        <p:cNvGrpSpPr/>
        <p:nvPr/>
      </p:nvGrpSpPr>
      <p:grpSpPr>
        <a:xfrm>
          <a:off x="0" y="0"/>
          <a:ext cx="0" cy="0"/>
          <a:chOff x="0" y="0"/>
          <a:chExt cx="0" cy="0"/>
        </a:xfrm>
      </p:grpSpPr>
      <p:sp>
        <p:nvSpPr>
          <p:cNvPr id="1661" name="Google Shape;1661;p155"/>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62" name="Google Shape;1662;p155"/>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63" name="Google Shape;1663;p155"/>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64" name="Google Shape;1664;p155"/>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1665"/>
        <p:cNvGrpSpPr/>
        <p:nvPr/>
      </p:nvGrpSpPr>
      <p:grpSpPr>
        <a:xfrm>
          <a:off x="0" y="0"/>
          <a:ext cx="0" cy="0"/>
          <a:chOff x="0" y="0"/>
          <a:chExt cx="0" cy="0"/>
        </a:xfrm>
      </p:grpSpPr>
      <p:sp>
        <p:nvSpPr>
          <p:cNvPr id="1666" name="Google Shape;1666;p156"/>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67" name="Google Shape;1667;p156"/>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68" name="Google Shape;1668;p156"/>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669" name="Google Shape;1669;p156"/>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670" name="Google Shape;1670;p156"/>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671" name="Google Shape;1671;p156"/>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02_Title">
  <p:cSld name="TITLE_2">
    <p:bg>
      <p:bgPr>
        <a:solidFill>
          <a:schemeClr val="dk1"/>
        </a:solidFill>
        <a:effectLst/>
      </p:bgPr>
    </p:bg>
    <p:spTree>
      <p:nvGrpSpPr>
        <p:cNvPr id="1" name="Shape 1672"/>
        <p:cNvGrpSpPr/>
        <p:nvPr/>
      </p:nvGrpSpPr>
      <p:grpSpPr>
        <a:xfrm>
          <a:off x="0" y="0"/>
          <a:ext cx="0" cy="0"/>
          <a:chOff x="0" y="0"/>
          <a:chExt cx="0" cy="0"/>
        </a:xfrm>
      </p:grpSpPr>
      <p:sp>
        <p:nvSpPr>
          <p:cNvPr id="1673" name="Google Shape;1673;p157"/>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674" name="Google Shape;1674;p157"/>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675" name="Google Shape;1675;p157"/>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676" name="Google Shape;1676;p157"/>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677" name="Google Shape;1677;p157"/>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1678" name="Google Shape;1678;p157"/>
          <p:cNvGrpSpPr/>
          <p:nvPr/>
        </p:nvGrpSpPr>
        <p:grpSpPr>
          <a:xfrm>
            <a:off x="15867399" y="9251826"/>
            <a:ext cx="1725920" cy="347510"/>
            <a:chOff x="15867399" y="9251826"/>
            <a:chExt cx="1725920" cy="347510"/>
          </a:xfrm>
        </p:grpSpPr>
        <p:grpSp>
          <p:nvGrpSpPr>
            <p:cNvPr id="1679" name="Google Shape;1679;p157"/>
            <p:cNvGrpSpPr/>
            <p:nvPr/>
          </p:nvGrpSpPr>
          <p:grpSpPr>
            <a:xfrm>
              <a:off x="16500868" y="9262980"/>
              <a:ext cx="1092451" cy="336217"/>
              <a:chOff x="4940894" y="2609525"/>
              <a:chExt cx="5500759" cy="1694643"/>
            </a:xfrm>
          </p:grpSpPr>
          <p:sp>
            <p:nvSpPr>
              <p:cNvPr id="1680" name="Google Shape;1680;p15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681" name="Google Shape;1681;p15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682" name="Google Shape;1682;p15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683" name="Google Shape;1683;p15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684" name="Google Shape;1684;p157"/>
            <p:cNvGrpSpPr/>
            <p:nvPr/>
          </p:nvGrpSpPr>
          <p:grpSpPr>
            <a:xfrm>
              <a:off x="15867399" y="9251826"/>
              <a:ext cx="523393" cy="347510"/>
              <a:chOff x="1751220" y="2553305"/>
              <a:chExt cx="2635412" cy="1751564"/>
            </a:xfrm>
          </p:grpSpPr>
          <p:grpSp>
            <p:nvGrpSpPr>
              <p:cNvPr id="1685" name="Google Shape;1685;p157"/>
              <p:cNvGrpSpPr/>
              <p:nvPr/>
            </p:nvGrpSpPr>
            <p:grpSpPr>
              <a:xfrm>
                <a:off x="1751220" y="2553305"/>
                <a:ext cx="2635412" cy="1751564"/>
                <a:chOff x="1751220" y="2553305"/>
                <a:chExt cx="2635412" cy="1751564"/>
              </a:xfrm>
            </p:grpSpPr>
            <p:sp>
              <p:nvSpPr>
                <p:cNvPr id="1686" name="Google Shape;1686;p15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7" name="Google Shape;1687;p15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8" name="Google Shape;1688;p15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9" name="Google Shape;1689;p15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690" name="Google Shape;1690;p15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05_Agenda">
  <p:cSld name="SECTION_HEADER_2_2_2">
    <p:bg>
      <p:bgPr>
        <a:solidFill>
          <a:schemeClr val="dk1"/>
        </a:solidFill>
        <a:effectLst/>
      </p:bgPr>
    </p:bg>
    <p:spTree>
      <p:nvGrpSpPr>
        <p:cNvPr id="1" name="Shape 1691"/>
        <p:cNvGrpSpPr/>
        <p:nvPr/>
      </p:nvGrpSpPr>
      <p:grpSpPr>
        <a:xfrm>
          <a:off x="0" y="0"/>
          <a:ext cx="0" cy="0"/>
          <a:chOff x="0" y="0"/>
          <a:chExt cx="0" cy="0"/>
        </a:xfrm>
      </p:grpSpPr>
      <p:sp>
        <p:nvSpPr>
          <p:cNvPr id="1692" name="Google Shape;1692;p158"/>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800"/>
              <a:buNone/>
              <a:defRPr sz="2800">
                <a:solidFill>
                  <a:schemeClr val="accent4"/>
                </a:solidFill>
              </a:defRPr>
            </a:lvl1pPr>
            <a:lvl2pPr marL="914400" lvl="1" indent="-406400" algn="l">
              <a:lnSpc>
                <a:spcPct val="115000"/>
              </a:lnSpc>
              <a:spcBef>
                <a:spcPts val="1800"/>
              </a:spcBef>
              <a:spcAft>
                <a:spcPts val="0"/>
              </a:spcAft>
              <a:buClr>
                <a:schemeClr val="accent4"/>
              </a:buClr>
              <a:buSzPts val="2800"/>
              <a:buAutoNum type="alphaLcPeriod"/>
              <a:defRPr sz="2800">
                <a:solidFill>
                  <a:schemeClr val="accent4"/>
                </a:solidFill>
              </a:defRPr>
            </a:lvl2pPr>
            <a:lvl3pPr marL="1371600" lvl="2" indent="-406400" algn="l">
              <a:lnSpc>
                <a:spcPct val="115000"/>
              </a:lnSpc>
              <a:spcBef>
                <a:spcPts val="1800"/>
              </a:spcBef>
              <a:spcAft>
                <a:spcPts val="0"/>
              </a:spcAft>
              <a:buClr>
                <a:schemeClr val="accent4"/>
              </a:buClr>
              <a:buSzPts val="2800"/>
              <a:buAutoNum type="romanLcPeriod"/>
              <a:defRPr sz="2800">
                <a:solidFill>
                  <a:schemeClr val="accent4"/>
                </a:solidFill>
              </a:defRPr>
            </a:lvl3pPr>
            <a:lvl4pPr marL="1828800" lvl="3" indent="-406400" algn="l">
              <a:lnSpc>
                <a:spcPct val="115000"/>
              </a:lnSpc>
              <a:spcBef>
                <a:spcPts val="1800"/>
              </a:spcBef>
              <a:spcAft>
                <a:spcPts val="0"/>
              </a:spcAft>
              <a:buClr>
                <a:schemeClr val="accent4"/>
              </a:buClr>
              <a:buSzPts val="2800"/>
              <a:buAutoNum type="arabicPeriod"/>
              <a:defRPr sz="2800">
                <a:solidFill>
                  <a:schemeClr val="accent4"/>
                </a:solidFill>
              </a:defRPr>
            </a:lvl4pPr>
            <a:lvl5pPr marL="2286000" lvl="4" indent="-406400" algn="l">
              <a:lnSpc>
                <a:spcPct val="115000"/>
              </a:lnSpc>
              <a:spcBef>
                <a:spcPts val="1800"/>
              </a:spcBef>
              <a:spcAft>
                <a:spcPts val="0"/>
              </a:spcAft>
              <a:buClr>
                <a:schemeClr val="accent4"/>
              </a:buClr>
              <a:buSzPts val="2800"/>
              <a:buAutoNum type="alphaLcPeriod"/>
              <a:defRPr sz="2800">
                <a:solidFill>
                  <a:schemeClr val="accent4"/>
                </a:solidFill>
              </a:defRPr>
            </a:lvl5pPr>
            <a:lvl6pPr marL="2743200" lvl="5" indent="-406400" algn="l">
              <a:lnSpc>
                <a:spcPct val="115000"/>
              </a:lnSpc>
              <a:spcBef>
                <a:spcPts val="1800"/>
              </a:spcBef>
              <a:spcAft>
                <a:spcPts val="0"/>
              </a:spcAft>
              <a:buClr>
                <a:schemeClr val="accent4"/>
              </a:buClr>
              <a:buSzPts val="2800"/>
              <a:buAutoNum type="romanLcPeriod"/>
              <a:defRPr sz="2800">
                <a:solidFill>
                  <a:schemeClr val="accent4"/>
                </a:solidFill>
              </a:defRPr>
            </a:lvl6pPr>
            <a:lvl7pPr marL="3200400" lvl="6" indent="-406400" algn="l">
              <a:lnSpc>
                <a:spcPct val="115000"/>
              </a:lnSpc>
              <a:spcBef>
                <a:spcPts val="1800"/>
              </a:spcBef>
              <a:spcAft>
                <a:spcPts val="0"/>
              </a:spcAft>
              <a:buClr>
                <a:schemeClr val="accent4"/>
              </a:buClr>
              <a:buSzPts val="2800"/>
              <a:buAutoNum type="arabicPeriod"/>
              <a:defRPr sz="2800">
                <a:solidFill>
                  <a:schemeClr val="accent4"/>
                </a:solidFill>
              </a:defRPr>
            </a:lvl7pPr>
            <a:lvl8pPr marL="3657600" lvl="7" indent="-406400" algn="l">
              <a:lnSpc>
                <a:spcPct val="115000"/>
              </a:lnSpc>
              <a:spcBef>
                <a:spcPts val="1800"/>
              </a:spcBef>
              <a:spcAft>
                <a:spcPts val="0"/>
              </a:spcAft>
              <a:buClr>
                <a:schemeClr val="accent4"/>
              </a:buClr>
              <a:buSzPts val="2800"/>
              <a:buAutoNum type="alphaLcPeriod"/>
              <a:defRPr sz="2800">
                <a:solidFill>
                  <a:schemeClr val="accent4"/>
                </a:solidFill>
              </a:defRPr>
            </a:lvl8pPr>
            <a:lvl9pPr marL="4114800" lvl="8" indent="-406400" algn="l">
              <a:lnSpc>
                <a:spcPct val="115000"/>
              </a:lnSpc>
              <a:spcBef>
                <a:spcPts val="1800"/>
              </a:spcBef>
              <a:spcAft>
                <a:spcPts val="1800"/>
              </a:spcAft>
              <a:buClr>
                <a:schemeClr val="accent4"/>
              </a:buClr>
              <a:buSzPts val="2800"/>
              <a:buAutoNum type="romanLcPeriod"/>
              <a:defRPr sz="2800">
                <a:solidFill>
                  <a:schemeClr val="accent4"/>
                </a:solidFill>
              </a:defRPr>
            </a:lvl9pPr>
          </a:lstStyle>
          <a:p>
            <a:endParaRPr/>
          </a:p>
        </p:txBody>
      </p:sp>
      <p:sp>
        <p:nvSpPr>
          <p:cNvPr id="1693" name="Google Shape;1693;p158"/>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08_Schedule">
  <p:cSld name="SECTION_HEADER_2_2_1_1">
    <p:bg>
      <p:bgPr>
        <a:solidFill>
          <a:schemeClr val="dk1"/>
        </a:solidFill>
        <a:effectLst/>
      </p:bgPr>
    </p:bg>
    <p:spTree>
      <p:nvGrpSpPr>
        <p:cNvPr id="1" name="Shape 1694"/>
        <p:cNvGrpSpPr/>
        <p:nvPr/>
      </p:nvGrpSpPr>
      <p:grpSpPr>
        <a:xfrm>
          <a:off x="0" y="0"/>
          <a:ext cx="0" cy="0"/>
          <a:chOff x="0" y="0"/>
          <a:chExt cx="0" cy="0"/>
        </a:xfrm>
      </p:grpSpPr>
      <p:sp>
        <p:nvSpPr>
          <p:cNvPr id="1695" name="Google Shape;1695;p159"/>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696" name="Google Shape;1696;p159"/>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697" name="Google Shape;1697;p159"/>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698" name="Google Shape;1698;p159"/>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699" name="Google Shape;1699;p159"/>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00" name="Google Shape;1700;p159"/>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701" name="Google Shape;1701;p159"/>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702" name="Google Shape;1702;p159"/>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03" name="Google Shape;1703;p159"/>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04" name="Google Shape;1704;p159"/>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705" name="Google Shape;1705;p159"/>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706" name="Google Shape;1706;p159"/>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07" name="Google Shape;1707;p159"/>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08" name="Google Shape;1708;p159"/>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709" name="Google Shape;1709;p159"/>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1710" name="Google Shape;1710;p159"/>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1" name="Google Shape;1711;p159"/>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2" name="Google Shape;1712;p159"/>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3" name="Google Shape;1713;p159"/>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4" name="Google Shape;1714;p159"/>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5" name="Google Shape;1715;p159"/>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6" name="Google Shape;1716;p159"/>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7" name="Google Shape;1717;p159"/>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8" name="Google Shape;1718;p159"/>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1719" name="Google Shape;1719;p159"/>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1_Mission">
  <p:cSld name="SECTION_HEADER_2_1_2_1_1">
    <p:bg>
      <p:bgPr>
        <a:solidFill>
          <a:schemeClr val="dk1"/>
        </a:solidFill>
        <a:effectLst/>
      </p:bgPr>
    </p:bg>
    <p:spTree>
      <p:nvGrpSpPr>
        <p:cNvPr id="1" name="Shape 1720"/>
        <p:cNvGrpSpPr/>
        <p:nvPr/>
      </p:nvGrpSpPr>
      <p:grpSpPr>
        <a:xfrm>
          <a:off x="0" y="0"/>
          <a:ext cx="0" cy="0"/>
          <a:chOff x="0" y="0"/>
          <a:chExt cx="0" cy="0"/>
        </a:xfrm>
      </p:grpSpPr>
      <p:sp>
        <p:nvSpPr>
          <p:cNvPr id="1721" name="Google Shape;1721;p160"/>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722" name="Google Shape;1722;p160"/>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4_Quote">
  <p:cSld name="SECTION_HEADER_2_1_2_2_1">
    <p:bg>
      <p:bgPr>
        <a:solidFill>
          <a:schemeClr val="dk1"/>
        </a:solidFill>
        <a:effectLst/>
      </p:bgPr>
    </p:bg>
    <p:spTree>
      <p:nvGrpSpPr>
        <p:cNvPr id="1" name="Shape 1723"/>
        <p:cNvGrpSpPr/>
        <p:nvPr/>
      </p:nvGrpSpPr>
      <p:grpSpPr>
        <a:xfrm>
          <a:off x="0" y="0"/>
          <a:ext cx="0" cy="0"/>
          <a:chOff x="0" y="0"/>
          <a:chExt cx="0" cy="0"/>
        </a:xfrm>
      </p:grpSpPr>
      <p:sp>
        <p:nvSpPr>
          <p:cNvPr id="1724" name="Google Shape;1724;p161"/>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1725" name="Google Shape;1725;p161"/>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16"/>
        <p:cNvGrpSpPr/>
        <p:nvPr/>
      </p:nvGrpSpPr>
      <p:grpSpPr>
        <a:xfrm>
          <a:off x="0" y="0"/>
          <a:ext cx="0" cy="0"/>
          <a:chOff x="0" y="0"/>
          <a:chExt cx="0" cy="0"/>
        </a:xfrm>
      </p:grpSpPr>
      <p:sp>
        <p:nvSpPr>
          <p:cNvPr id="17" name="Google Shape;17;p52"/>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8" name="Google Shape;18;p52"/>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 name="Google Shape;19;p52"/>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 name="Google Shape;20;p52"/>
          <p:cNvSpPr txBox="1">
            <a:spLocks noGrp="1"/>
          </p:cNvSpPr>
          <p:nvPr>
            <p:ph type="ctrTitle"/>
          </p:nvPr>
        </p:nvSpPr>
        <p:spPr>
          <a:xfrm>
            <a:off x="704100" y="265176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1" name="Google Shape;21;p52"/>
          <p:cNvSpPr txBox="1">
            <a:spLocks noGrp="1"/>
          </p:cNvSpPr>
          <p:nvPr>
            <p:ph type="subTitle" idx="4"/>
          </p:nvPr>
        </p:nvSpPr>
        <p:spPr>
          <a:xfrm>
            <a:off x="704100" y="484633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22" name="Google Shape;22;p52"/>
          <p:cNvGrpSpPr/>
          <p:nvPr/>
        </p:nvGrpSpPr>
        <p:grpSpPr>
          <a:xfrm>
            <a:off x="15867399" y="9251826"/>
            <a:ext cx="1725920" cy="347510"/>
            <a:chOff x="15867399" y="9251826"/>
            <a:chExt cx="1725920" cy="347510"/>
          </a:xfrm>
        </p:grpSpPr>
        <p:grpSp>
          <p:nvGrpSpPr>
            <p:cNvPr id="23" name="Google Shape;23;p52"/>
            <p:cNvGrpSpPr/>
            <p:nvPr/>
          </p:nvGrpSpPr>
          <p:grpSpPr>
            <a:xfrm>
              <a:off x="16500868" y="9262980"/>
              <a:ext cx="1092451" cy="336217"/>
              <a:chOff x="4940894" y="2609525"/>
              <a:chExt cx="5500759" cy="1694643"/>
            </a:xfrm>
          </p:grpSpPr>
          <p:sp>
            <p:nvSpPr>
              <p:cNvPr id="24" name="Google Shape;24;p5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 name="Google Shape;25;p5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 name="Google Shape;26;p5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7" name="Google Shape;27;p5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8" name="Google Shape;28;p52"/>
            <p:cNvGrpSpPr/>
            <p:nvPr/>
          </p:nvGrpSpPr>
          <p:grpSpPr>
            <a:xfrm>
              <a:off x="15867399" y="9251826"/>
              <a:ext cx="523393" cy="347510"/>
              <a:chOff x="1751220" y="2553305"/>
              <a:chExt cx="2635412" cy="1751564"/>
            </a:xfrm>
          </p:grpSpPr>
          <p:grpSp>
            <p:nvGrpSpPr>
              <p:cNvPr id="29" name="Google Shape;29;p52"/>
              <p:cNvGrpSpPr/>
              <p:nvPr/>
            </p:nvGrpSpPr>
            <p:grpSpPr>
              <a:xfrm>
                <a:off x="1751220" y="2553305"/>
                <a:ext cx="2635412" cy="1751564"/>
                <a:chOff x="1751220" y="2553305"/>
                <a:chExt cx="2635412" cy="1751564"/>
              </a:xfrm>
            </p:grpSpPr>
            <p:sp>
              <p:nvSpPr>
                <p:cNvPr id="30" name="Google Shape;30;p5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 name="Google Shape;31;p5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p5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 name="Google Shape;33;p5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 name="Google Shape;34;p5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157"/>
        <p:cNvGrpSpPr/>
        <p:nvPr/>
      </p:nvGrpSpPr>
      <p:grpSpPr>
        <a:xfrm>
          <a:off x="0" y="0"/>
          <a:ext cx="0" cy="0"/>
          <a:chOff x="0" y="0"/>
          <a:chExt cx="0" cy="0"/>
        </a:xfrm>
      </p:grpSpPr>
      <p:sp>
        <p:nvSpPr>
          <p:cNvPr id="158" name="Google Shape;158;p70"/>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59" name="Google Shape;159;p70"/>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0" name="Google Shape;160;p70"/>
          <p:cNvSpPr txBox="1">
            <a:spLocks noGrp="1"/>
          </p:cNvSpPr>
          <p:nvPr>
            <p:ph type="title" idx="2"/>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1" name="Google Shape;161;p70"/>
          <p:cNvSpPr txBox="1">
            <a:spLocks noGrp="1"/>
          </p:cNvSpPr>
          <p:nvPr>
            <p:ph type="body" idx="3"/>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2" name="Google Shape;162;p70"/>
          <p:cNvSpPr txBox="1">
            <a:spLocks noGrp="1"/>
          </p:cNvSpPr>
          <p:nvPr>
            <p:ph type="title" idx="4"/>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3" name="Google Shape;163;p70"/>
          <p:cNvSpPr txBox="1">
            <a:spLocks noGrp="1"/>
          </p:cNvSpPr>
          <p:nvPr>
            <p:ph type="body" idx="5"/>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4" name="Google Shape;164;p70"/>
          <p:cNvSpPr txBox="1">
            <a:spLocks noGrp="1"/>
          </p:cNvSpPr>
          <p:nvPr>
            <p:ph type="title" idx="6"/>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65" name="Google Shape;165;p70"/>
          <p:cNvSpPr txBox="1">
            <a:spLocks noGrp="1"/>
          </p:cNvSpPr>
          <p:nvPr>
            <p:ph type="body" idx="7"/>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66" name="Google Shape;166;p70"/>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67" name="Google Shape;167;p7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7_Section">
  <p:cSld name="SECTION_HEADER_2_3_1">
    <p:bg>
      <p:bgPr>
        <a:solidFill>
          <a:schemeClr val="dk1"/>
        </a:solidFill>
        <a:effectLst/>
      </p:bgPr>
    </p:bg>
    <p:spTree>
      <p:nvGrpSpPr>
        <p:cNvPr id="1" name="Shape 1726"/>
        <p:cNvGrpSpPr/>
        <p:nvPr/>
      </p:nvGrpSpPr>
      <p:grpSpPr>
        <a:xfrm>
          <a:off x="0" y="0"/>
          <a:ext cx="0" cy="0"/>
          <a:chOff x="0" y="0"/>
          <a:chExt cx="0" cy="0"/>
        </a:xfrm>
      </p:grpSpPr>
      <p:sp>
        <p:nvSpPr>
          <p:cNvPr id="1727" name="Google Shape;1727;p162"/>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20_Text">
  <p:cSld name="TITLE_AND_BODY_1_2">
    <p:bg>
      <p:bgPr>
        <a:solidFill>
          <a:schemeClr val="dk1"/>
        </a:solidFill>
        <a:effectLst/>
      </p:bgPr>
    </p:bg>
    <p:spTree>
      <p:nvGrpSpPr>
        <p:cNvPr id="1" name="Shape 1728"/>
        <p:cNvGrpSpPr/>
        <p:nvPr/>
      </p:nvGrpSpPr>
      <p:grpSpPr>
        <a:xfrm>
          <a:off x="0" y="0"/>
          <a:ext cx="0" cy="0"/>
          <a:chOff x="0" y="0"/>
          <a:chExt cx="0" cy="0"/>
        </a:xfrm>
      </p:grpSpPr>
      <p:sp>
        <p:nvSpPr>
          <p:cNvPr id="1729" name="Google Shape;1729;p163"/>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30" name="Google Shape;1730;p163"/>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31" name="Google Shape;1731;p16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23_Text (Two-Thirds)">
  <p:cSld name="TITLE_AND_BODY_1_1_2">
    <p:bg>
      <p:bgPr>
        <a:solidFill>
          <a:schemeClr val="dk1"/>
        </a:solidFill>
        <a:effectLst/>
      </p:bgPr>
    </p:bg>
    <p:spTree>
      <p:nvGrpSpPr>
        <p:cNvPr id="1" name="Shape 1732"/>
        <p:cNvGrpSpPr/>
        <p:nvPr/>
      </p:nvGrpSpPr>
      <p:grpSpPr>
        <a:xfrm>
          <a:off x="0" y="0"/>
          <a:ext cx="0" cy="0"/>
          <a:chOff x="0" y="0"/>
          <a:chExt cx="0" cy="0"/>
        </a:xfrm>
      </p:grpSpPr>
      <p:sp>
        <p:nvSpPr>
          <p:cNvPr id="1733" name="Google Shape;1733;p16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34" name="Google Shape;1734;p164"/>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35" name="Google Shape;1735;p164"/>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26_Text (Half)">
  <p:cSld name="TITLE_AND_BODY_2_4">
    <p:bg>
      <p:bgPr>
        <a:solidFill>
          <a:schemeClr val="dk1"/>
        </a:solidFill>
        <a:effectLst/>
      </p:bgPr>
    </p:bg>
    <p:spTree>
      <p:nvGrpSpPr>
        <p:cNvPr id="1" name="Shape 1736"/>
        <p:cNvGrpSpPr/>
        <p:nvPr/>
      </p:nvGrpSpPr>
      <p:grpSpPr>
        <a:xfrm>
          <a:off x="0" y="0"/>
          <a:ext cx="0" cy="0"/>
          <a:chOff x="0" y="0"/>
          <a:chExt cx="0" cy="0"/>
        </a:xfrm>
      </p:grpSpPr>
      <p:sp>
        <p:nvSpPr>
          <p:cNvPr id="1737" name="Google Shape;1737;p165"/>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38" name="Google Shape;1738;p165"/>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39" name="Google Shape;1739;p16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29_Text (Third)">
  <p:cSld name="TITLE_AND_BODY_2_1_2">
    <p:bg>
      <p:bgPr>
        <a:solidFill>
          <a:schemeClr val="dk1"/>
        </a:solidFill>
        <a:effectLst/>
      </p:bgPr>
    </p:bg>
    <p:spTree>
      <p:nvGrpSpPr>
        <p:cNvPr id="1" name="Shape 1740"/>
        <p:cNvGrpSpPr/>
        <p:nvPr/>
      </p:nvGrpSpPr>
      <p:grpSpPr>
        <a:xfrm>
          <a:off x="0" y="0"/>
          <a:ext cx="0" cy="0"/>
          <a:chOff x="0" y="0"/>
          <a:chExt cx="0" cy="0"/>
        </a:xfrm>
      </p:grpSpPr>
      <p:sp>
        <p:nvSpPr>
          <p:cNvPr id="1741" name="Google Shape;1741;p166"/>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42" name="Google Shape;1742;p166"/>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43" name="Google Shape;1743;p166"/>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32_Columns (Two)">
  <p:cSld name="TITLE_AND_BODY_2_2_2">
    <p:bg>
      <p:bgPr>
        <a:solidFill>
          <a:schemeClr val="dk1"/>
        </a:solidFill>
        <a:effectLst/>
      </p:bgPr>
    </p:bg>
    <p:spTree>
      <p:nvGrpSpPr>
        <p:cNvPr id="1" name="Shape 1744"/>
        <p:cNvGrpSpPr/>
        <p:nvPr/>
      </p:nvGrpSpPr>
      <p:grpSpPr>
        <a:xfrm>
          <a:off x="0" y="0"/>
          <a:ext cx="0" cy="0"/>
          <a:chOff x="0" y="0"/>
          <a:chExt cx="0" cy="0"/>
        </a:xfrm>
      </p:grpSpPr>
      <p:sp>
        <p:nvSpPr>
          <p:cNvPr id="1745" name="Google Shape;1745;p167"/>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46" name="Google Shape;1746;p167"/>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47" name="Google Shape;1747;p16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48" name="Google Shape;1748;p167"/>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1749" name="Google Shape;1749;p167"/>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35_Columns (Three)">
  <p:cSld name="TITLE_AND_BODY_2_2_1_3">
    <p:bg>
      <p:bgPr>
        <a:solidFill>
          <a:schemeClr val="dk1"/>
        </a:solidFill>
        <a:effectLst/>
      </p:bgPr>
    </p:bg>
    <p:spTree>
      <p:nvGrpSpPr>
        <p:cNvPr id="1" name="Shape 1750"/>
        <p:cNvGrpSpPr/>
        <p:nvPr/>
      </p:nvGrpSpPr>
      <p:grpSpPr>
        <a:xfrm>
          <a:off x="0" y="0"/>
          <a:ext cx="0" cy="0"/>
          <a:chOff x="0" y="0"/>
          <a:chExt cx="0" cy="0"/>
        </a:xfrm>
      </p:grpSpPr>
      <p:sp>
        <p:nvSpPr>
          <p:cNvPr id="1751" name="Google Shape;1751;p168"/>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52" name="Google Shape;1752;p168"/>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53" name="Google Shape;1753;p16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54" name="Google Shape;1754;p168"/>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55" name="Google Shape;1755;p168"/>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56" name="Google Shape;1756;p168"/>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57" name="Google Shape;1757;p168"/>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bg>
      <p:bgPr>
        <a:solidFill>
          <a:schemeClr val="dk1"/>
        </a:solidFill>
        <a:effectLst/>
      </p:bgPr>
    </p:bg>
    <p:spTree>
      <p:nvGrpSpPr>
        <p:cNvPr id="1" name="Shape 1758"/>
        <p:cNvGrpSpPr/>
        <p:nvPr/>
      </p:nvGrpSpPr>
      <p:grpSpPr>
        <a:xfrm>
          <a:off x="0" y="0"/>
          <a:ext cx="0" cy="0"/>
          <a:chOff x="0" y="0"/>
          <a:chExt cx="0" cy="0"/>
        </a:xfrm>
      </p:grpSpPr>
      <p:sp>
        <p:nvSpPr>
          <p:cNvPr id="1759" name="Google Shape;1759;p169"/>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60" name="Google Shape;1760;p169"/>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61" name="Google Shape;1761;p16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62" name="Google Shape;1762;p169"/>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63" name="Google Shape;1763;p169"/>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64" name="Google Shape;1764;p169"/>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65" name="Google Shape;1765;p169"/>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66" name="Google Shape;1766;p169"/>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67" name="Google Shape;1767;p169"/>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bg>
      <p:bgPr>
        <a:solidFill>
          <a:schemeClr val="dk1"/>
        </a:solidFill>
        <a:effectLst/>
      </p:bgPr>
    </p:bg>
    <p:spTree>
      <p:nvGrpSpPr>
        <p:cNvPr id="1" name="Shape 1768"/>
        <p:cNvGrpSpPr/>
        <p:nvPr/>
      </p:nvGrpSpPr>
      <p:grpSpPr>
        <a:xfrm>
          <a:off x="0" y="0"/>
          <a:ext cx="0" cy="0"/>
          <a:chOff x="0" y="0"/>
          <a:chExt cx="0" cy="0"/>
        </a:xfrm>
      </p:grpSpPr>
      <p:sp>
        <p:nvSpPr>
          <p:cNvPr id="1769" name="Google Shape;1769;p170"/>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70" name="Google Shape;1770;p170"/>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71" name="Google Shape;1771;p17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72" name="Google Shape;1772;p170"/>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1773" name="Google Shape;1773;p170"/>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bg>
      <p:bgPr>
        <a:solidFill>
          <a:schemeClr val="dk1"/>
        </a:solidFill>
        <a:effectLst/>
      </p:bgPr>
    </p:bg>
    <p:spTree>
      <p:nvGrpSpPr>
        <p:cNvPr id="1" name="Shape 1774"/>
        <p:cNvGrpSpPr/>
        <p:nvPr/>
      </p:nvGrpSpPr>
      <p:grpSpPr>
        <a:xfrm>
          <a:off x="0" y="0"/>
          <a:ext cx="0" cy="0"/>
          <a:chOff x="0" y="0"/>
          <a:chExt cx="0" cy="0"/>
        </a:xfrm>
      </p:grpSpPr>
      <p:sp>
        <p:nvSpPr>
          <p:cNvPr id="1775" name="Google Shape;1775;p171"/>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76" name="Google Shape;1776;p171"/>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77" name="Google Shape;1777;p17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78" name="Google Shape;1778;p171"/>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79" name="Google Shape;1779;p171"/>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80" name="Google Shape;1780;p171"/>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81" name="Google Shape;1781;p171"/>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168"/>
        <p:cNvGrpSpPr/>
        <p:nvPr/>
      </p:nvGrpSpPr>
      <p:grpSpPr>
        <a:xfrm>
          <a:off x="0" y="0"/>
          <a:ext cx="0" cy="0"/>
          <a:chOff x="0" y="0"/>
          <a:chExt cx="0" cy="0"/>
        </a:xfrm>
      </p:grpSpPr>
      <p:sp>
        <p:nvSpPr>
          <p:cNvPr id="169" name="Google Shape;169;p71"/>
          <p:cNvSpPr txBox="1">
            <a:spLocks noGrp="1"/>
          </p:cNvSpPr>
          <p:nvPr>
            <p:ph type="title"/>
          </p:nvPr>
        </p:nvSpPr>
        <p:spPr>
          <a:xfrm>
            <a:off x="1403600"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70" name="Google Shape;170;p71"/>
          <p:cNvSpPr txBox="1">
            <a:spLocks noGrp="1"/>
          </p:cNvSpPr>
          <p:nvPr>
            <p:ph type="body" idx="1"/>
          </p:nvPr>
        </p:nvSpPr>
        <p:spPr>
          <a:xfrm>
            <a:off x="1403600" y="5231007"/>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1" name="Google Shape;171;p71"/>
          <p:cNvSpPr txBox="1">
            <a:spLocks noGrp="1"/>
          </p:cNvSpPr>
          <p:nvPr>
            <p:ph type="title" idx="2"/>
          </p:nvPr>
        </p:nvSpPr>
        <p:spPr>
          <a:xfrm>
            <a:off x="10556725" y="3745051"/>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72" name="Google Shape;172;p71"/>
          <p:cNvSpPr txBox="1">
            <a:spLocks noGrp="1"/>
          </p:cNvSpPr>
          <p:nvPr>
            <p:ph type="body" idx="3"/>
          </p:nvPr>
        </p:nvSpPr>
        <p:spPr>
          <a:xfrm>
            <a:off x="10556725" y="5231006"/>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3" name="Google Shape;173;p71"/>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74" name="Google Shape;174;p7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bg>
      <p:bgPr>
        <a:solidFill>
          <a:schemeClr val="dk1"/>
        </a:solidFill>
        <a:effectLst/>
      </p:bgPr>
    </p:bg>
    <p:spTree>
      <p:nvGrpSpPr>
        <p:cNvPr id="1" name="Shape 1782"/>
        <p:cNvGrpSpPr/>
        <p:nvPr/>
      </p:nvGrpSpPr>
      <p:grpSpPr>
        <a:xfrm>
          <a:off x="0" y="0"/>
          <a:ext cx="0" cy="0"/>
          <a:chOff x="0" y="0"/>
          <a:chExt cx="0" cy="0"/>
        </a:xfrm>
      </p:grpSpPr>
      <p:sp>
        <p:nvSpPr>
          <p:cNvPr id="1783" name="Google Shape;1783;p172"/>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84" name="Google Shape;1784;p172"/>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85" name="Google Shape;1785;p17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86" name="Google Shape;1786;p172"/>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87" name="Google Shape;1787;p172"/>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88" name="Google Shape;1788;p172"/>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89" name="Google Shape;1789;p172"/>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1790" name="Google Shape;1790;p172"/>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1791" name="Google Shape;1791;p172"/>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50_Big Stat">
  <p:cSld name="TITLE_1_3">
    <p:bg>
      <p:bgPr>
        <a:solidFill>
          <a:schemeClr val="dk1"/>
        </a:solidFill>
        <a:effectLst/>
      </p:bgPr>
    </p:bg>
    <p:spTree>
      <p:nvGrpSpPr>
        <p:cNvPr id="1" name="Shape 1792"/>
        <p:cNvGrpSpPr/>
        <p:nvPr/>
      </p:nvGrpSpPr>
      <p:grpSpPr>
        <a:xfrm>
          <a:off x="0" y="0"/>
          <a:ext cx="0" cy="0"/>
          <a:chOff x="0" y="0"/>
          <a:chExt cx="0" cy="0"/>
        </a:xfrm>
      </p:grpSpPr>
      <p:sp>
        <p:nvSpPr>
          <p:cNvPr id="1793" name="Google Shape;1793;p17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94" name="Google Shape;1794;p173"/>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1795" name="Google Shape;1795;p173"/>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796" name="Google Shape;1796;p17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53_Stats (Two)">
  <p:cSld name="TITLE_1_1_2">
    <p:bg>
      <p:bgPr>
        <a:solidFill>
          <a:schemeClr val="dk1"/>
        </a:solidFill>
        <a:effectLst/>
      </p:bgPr>
    </p:bg>
    <p:spTree>
      <p:nvGrpSpPr>
        <p:cNvPr id="1" name="Shape 1797"/>
        <p:cNvGrpSpPr/>
        <p:nvPr/>
      </p:nvGrpSpPr>
      <p:grpSpPr>
        <a:xfrm>
          <a:off x="0" y="0"/>
          <a:ext cx="0" cy="0"/>
          <a:chOff x="0" y="0"/>
          <a:chExt cx="0" cy="0"/>
        </a:xfrm>
      </p:grpSpPr>
      <p:sp>
        <p:nvSpPr>
          <p:cNvPr id="1798" name="Google Shape;1798;p17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799" name="Google Shape;1799;p174"/>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800" name="Google Shape;1800;p174"/>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01" name="Google Shape;1801;p17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02" name="Google Shape;1802;p174"/>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803" name="Google Shape;1803;p174"/>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56_Stats (Three)">
  <p:cSld name="TITLE_1_1_1_1">
    <p:bg>
      <p:bgPr>
        <a:solidFill>
          <a:schemeClr val="dk1"/>
        </a:solidFill>
        <a:effectLst/>
      </p:bgPr>
    </p:bg>
    <p:spTree>
      <p:nvGrpSpPr>
        <p:cNvPr id="1" name="Shape 1804"/>
        <p:cNvGrpSpPr/>
        <p:nvPr/>
      </p:nvGrpSpPr>
      <p:grpSpPr>
        <a:xfrm>
          <a:off x="0" y="0"/>
          <a:ext cx="0" cy="0"/>
          <a:chOff x="0" y="0"/>
          <a:chExt cx="0" cy="0"/>
        </a:xfrm>
      </p:grpSpPr>
      <p:sp>
        <p:nvSpPr>
          <p:cNvPr id="1805" name="Google Shape;1805;p17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1806" name="Google Shape;1806;p175"/>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07" name="Google Shape;1807;p175"/>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08" name="Google Shape;1808;p17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09" name="Google Shape;1809;p175"/>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10" name="Google Shape;1810;p175"/>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11" name="Google Shape;1811;p175"/>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12" name="Google Shape;1812;p175"/>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59_Stat (Half)">
  <p:cSld name="TITLE_1_2_2_4">
    <p:bg>
      <p:bgPr>
        <a:solidFill>
          <a:schemeClr val="dk1"/>
        </a:solidFill>
        <a:effectLst/>
      </p:bgPr>
    </p:bg>
    <p:spTree>
      <p:nvGrpSpPr>
        <p:cNvPr id="1" name="Shape 1813"/>
        <p:cNvGrpSpPr/>
        <p:nvPr/>
      </p:nvGrpSpPr>
      <p:grpSpPr>
        <a:xfrm>
          <a:off x="0" y="0"/>
          <a:ext cx="0" cy="0"/>
          <a:chOff x="0" y="0"/>
          <a:chExt cx="0" cy="0"/>
        </a:xfrm>
      </p:grpSpPr>
      <p:sp>
        <p:nvSpPr>
          <p:cNvPr id="1814" name="Google Shape;1814;p17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15" name="Google Shape;1815;p176"/>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1816" name="Google Shape;1816;p176"/>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17" name="Google Shape;1817;p17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62_Stats (Half)">
  <p:cSld name="TITLE_1_2_6">
    <p:bg>
      <p:bgPr>
        <a:solidFill>
          <a:schemeClr val="dk1"/>
        </a:solidFill>
        <a:effectLst/>
      </p:bgPr>
    </p:bg>
    <p:spTree>
      <p:nvGrpSpPr>
        <p:cNvPr id="1" name="Shape 1818"/>
        <p:cNvGrpSpPr/>
        <p:nvPr/>
      </p:nvGrpSpPr>
      <p:grpSpPr>
        <a:xfrm>
          <a:off x="0" y="0"/>
          <a:ext cx="0" cy="0"/>
          <a:chOff x="0" y="0"/>
          <a:chExt cx="0" cy="0"/>
        </a:xfrm>
      </p:grpSpPr>
      <p:sp>
        <p:nvSpPr>
          <p:cNvPr id="1819" name="Google Shape;1819;p177"/>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20" name="Google Shape;1820;p177"/>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21" name="Google Shape;1821;p177"/>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22" name="Google Shape;1822;p17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23" name="Google Shape;1823;p177"/>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24" name="Google Shape;1824;p177"/>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65_Stat (Third)">
  <p:cSld name="TITLE_1_2_2_1_2">
    <p:bg>
      <p:bgPr>
        <a:solidFill>
          <a:schemeClr val="dk1"/>
        </a:solidFill>
        <a:effectLst/>
      </p:bgPr>
    </p:bg>
    <p:spTree>
      <p:nvGrpSpPr>
        <p:cNvPr id="1" name="Shape 1825"/>
        <p:cNvGrpSpPr/>
        <p:nvPr/>
      </p:nvGrpSpPr>
      <p:grpSpPr>
        <a:xfrm>
          <a:off x="0" y="0"/>
          <a:ext cx="0" cy="0"/>
          <a:chOff x="0" y="0"/>
          <a:chExt cx="0" cy="0"/>
        </a:xfrm>
      </p:grpSpPr>
      <p:sp>
        <p:nvSpPr>
          <p:cNvPr id="1826" name="Google Shape;1826;p178"/>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27" name="Google Shape;1827;p178"/>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28" name="Google Shape;1828;p178"/>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29" name="Google Shape;1829;p178"/>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68_Stats (Third)">
  <p:cSld name="TITLE_1_2_3_2">
    <p:bg>
      <p:bgPr>
        <a:solidFill>
          <a:schemeClr val="dk1"/>
        </a:solidFill>
        <a:effectLst/>
      </p:bgPr>
    </p:bg>
    <p:spTree>
      <p:nvGrpSpPr>
        <p:cNvPr id="1" name="Shape 1830"/>
        <p:cNvGrpSpPr/>
        <p:nvPr/>
      </p:nvGrpSpPr>
      <p:grpSpPr>
        <a:xfrm>
          <a:off x="0" y="0"/>
          <a:ext cx="0" cy="0"/>
          <a:chOff x="0" y="0"/>
          <a:chExt cx="0" cy="0"/>
        </a:xfrm>
      </p:grpSpPr>
      <p:sp>
        <p:nvSpPr>
          <p:cNvPr id="1831" name="Google Shape;1831;p179"/>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1832" name="Google Shape;1832;p179"/>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33" name="Google Shape;1833;p179"/>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1834" name="Google Shape;1834;p179"/>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1835" name="Google Shape;1835;p179"/>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1836" name="Google Shape;1836;p179"/>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71_End Card">
  <p:cSld name="SECTION_HEADER_2_1_2_3_1_1">
    <p:bg>
      <p:bgPr>
        <a:solidFill>
          <a:schemeClr val="dk1"/>
        </a:solidFill>
        <a:effectLst/>
      </p:bgPr>
    </p:bg>
    <p:spTree>
      <p:nvGrpSpPr>
        <p:cNvPr id="1" name="Shape 1837"/>
        <p:cNvGrpSpPr/>
        <p:nvPr/>
      </p:nvGrpSpPr>
      <p:grpSpPr>
        <a:xfrm>
          <a:off x="0" y="0"/>
          <a:ext cx="0" cy="0"/>
          <a:chOff x="0" y="0"/>
          <a:chExt cx="0" cy="0"/>
        </a:xfrm>
      </p:grpSpPr>
      <p:grpSp>
        <p:nvGrpSpPr>
          <p:cNvPr id="1838" name="Google Shape;1838;p180"/>
          <p:cNvGrpSpPr/>
          <p:nvPr/>
        </p:nvGrpSpPr>
        <p:grpSpPr>
          <a:xfrm>
            <a:off x="6572227" y="4638792"/>
            <a:ext cx="5143547" cy="1010444"/>
            <a:chOff x="6972261" y="4704558"/>
            <a:chExt cx="4343478" cy="877884"/>
          </a:xfrm>
        </p:grpSpPr>
        <p:grpSp>
          <p:nvGrpSpPr>
            <p:cNvPr id="1839" name="Google Shape;1839;p180"/>
            <p:cNvGrpSpPr/>
            <p:nvPr/>
          </p:nvGrpSpPr>
          <p:grpSpPr>
            <a:xfrm>
              <a:off x="8566460" y="4732735"/>
              <a:ext cx="2749279" cy="849355"/>
              <a:chOff x="4940894" y="2609525"/>
              <a:chExt cx="5500759" cy="1694643"/>
            </a:xfrm>
          </p:grpSpPr>
          <p:sp>
            <p:nvSpPr>
              <p:cNvPr id="1840" name="Google Shape;1840;p18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841" name="Google Shape;1841;p18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842" name="Google Shape;1842;p18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1843" name="Google Shape;1843;p18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1844" name="Google Shape;1844;p180"/>
            <p:cNvGrpSpPr/>
            <p:nvPr/>
          </p:nvGrpSpPr>
          <p:grpSpPr>
            <a:xfrm>
              <a:off x="6972261" y="4704558"/>
              <a:ext cx="1317179" cy="877884"/>
              <a:chOff x="1751220" y="2553305"/>
              <a:chExt cx="2635412" cy="1751564"/>
            </a:xfrm>
          </p:grpSpPr>
          <p:grpSp>
            <p:nvGrpSpPr>
              <p:cNvPr id="1845" name="Google Shape;1845;p180"/>
              <p:cNvGrpSpPr/>
              <p:nvPr/>
            </p:nvGrpSpPr>
            <p:grpSpPr>
              <a:xfrm>
                <a:off x="1751220" y="2553305"/>
                <a:ext cx="2635412" cy="1751564"/>
                <a:chOff x="1751220" y="2553305"/>
                <a:chExt cx="2635412" cy="1751564"/>
              </a:xfrm>
            </p:grpSpPr>
            <p:sp>
              <p:nvSpPr>
                <p:cNvPr id="1846" name="Google Shape;1846;p18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7" name="Google Shape;1847;p18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8" name="Google Shape;1848;p18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49" name="Google Shape;1849;p18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850" name="Google Shape;1850;p18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03_Title">
  <p:cSld name="TITLE_3">
    <p:bg>
      <p:bgPr>
        <a:solidFill>
          <a:schemeClr val="accent3"/>
        </a:solidFill>
        <a:effectLst/>
      </p:bgPr>
    </p:bg>
    <p:spTree>
      <p:nvGrpSpPr>
        <p:cNvPr id="1" name="Shape 1851"/>
        <p:cNvGrpSpPr/>
        <p:nvPr/>
      </p:nvGrpSpPr>
      <p:grpSpPr>
        <a:xfrm>
          <a:off x="0" y="0"/>
          <a:ext cx="0" cy="0"/>
          <a:chOff x="0" y="0"/>
          <a:chExt cx="0" cy="0"/>
        </a:xfrm>
      </p:grpSpPr>
      <p:sp>
        <p:nvSpPr>
          <p:cNvPr id="1852" name="Google Shape;1852;p181"/>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853" name="Google Shape;1853;p181"/>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854" name="Google Shape;1854;p181"/>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855" name="Google Shape;1855;p181"/>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856" name="Google Shape;1856;p181"/>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1857" name="Google Shape;1857;p181"/>
          <p:cNvGrpSpPr/>
          <p:nvPr/>
        </p:nvGrpSpPr>
        <p:grpSpPr>
          <a:xfrm>
            <a:off x="15867399" y="9251826"/>
            <a:ext cx="1725920" cy="347510"/>
            <a:chOff x="15867399" y="9251826"/>
            <a:chExt cx="1725920" cy="347510"/>
          </a:xfrm>
        </p:grpSpPr>
        <p:grpSp>
          <p:nvGrpSpPr>
            <p:cNvPr id="1858" name="Google Shape;1858;p181"/>
            <p:cNvGrpSpPr/>
            <p:nvPr/>
          </p:nvGrpSpPr>
          <p:grpSpPr>
            <a:xfrm>
              <a:off x="16500868" y="9262980"/>
              <a:ext cx="1092451" cy="336217"/>
              <a:chOff x="4940894" y="2609525"/>
              <a:chExt cx="5500759" cy="1694643"/>
            </a:xfrm>
          </p:grpSpPr>
          <p:sp>
            <p:nvSpPr>
              <p:cNvPr id="1859" name="Google Shape;1859;p18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0" name="Google Shape;1860;p18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1" name="Google Shape;1861;p18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2" name="Google Shape;1862;p18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863" name="Google Shape;1863;p181"/>
            <p:cNvGrpSpPr/>
            <p:nvPr/>
          </p:nvGrpSpPr>
          <p:grpSpPr>
            <a:xfrm>
              <a:off x="15867399" y="9251826"/>
              <a:ext cx="523393" cy="347510"/>
              <a:chOff x="1751220" y="2553305"/>
              <a:chExt cx="2635412" cy="1751564"/>
            </a:xfrm>
          </p:grpSpPr>
          <p:grpSp>
            <p:nvGrpSpPr>
              <p:cNvPr id="1864" name="Google Shape;1864;p181"/>
              <p:cNvGrpSpPr/>
              <p:nvPr/>
            </p:nvGrpSpPr>
            <p:grpSpPr>
              <a:xfrm>
                <a:off x="1751220" y="2553305"/>
                <a:ext cx="2635412" cy="1751564"/>
                <a:chOff x="1751220" y="2553305"/>
                <a:chExt cx="2635412" cy="1751564"/>
              </a:xfrm>
            </p:grpSpPr>
            <p:sp>
              <p:nvSpPr>
                <p:cNvPr id="1865" name="Google Shape;1865;p18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6" name="Google Shape;1866;p18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7" name="Google Shape;1867;p18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868" name="Google Shape;1868;p18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1869" name="Google Shape;1869;p18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175"/>
        <p:cNvGrpSpPr/>
        <p:nvPr/>
      </p:nvGrpSpPr>
      <p:grpSpPr>
        <a:xfrm>
          <a:off x="0" y="0"/>
          <a:ext cx="0" cy="0"/>
          <a:chOff x="0" y="0"/>
          <a:chExt cx="0" cy="0"/>
        </a:xfrm>
      </p:grpSpPr>
      <p:sp>
        <p:nvSpPr>
          <p:cNvPr id="176" name="Google Shape;176;p72"/>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77" name="Google Shape;177;p72"/>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78" name="Google Shape;178;p72"/>
          <p:cNvSpPr txBox="1">
            <a:spLocks noGrp="1"/>
          </p:cNvSpPr>
          <p:nvPr>
            <p:ph type="title" idx="2"/>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79" name="Google Shape;179;p72"/>
          <p:cNvSpPr txBox="1">
            <a:spLocks noGrp="1"/>
          </p:cNvSpPr>
          <p:nvPr>
            <p:ph type="body" idx="3"/>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0" name="Google Shape;180;p72"/>
          <p:cNvSpPr txBox="1">
            <a:spLocks noGrp="1"/>
          </p:cNvSpPr>
          <p:nvPr>
            <p:ph type="title" idx="4"/>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1" name="Google Shape;181;p72"/>
          <p:cNvSpPr txBox="1">
            <a:spLocks noGrp="1"/>
          </p:cNvSpPr>
          <p:nvPr>
            <p:ph type="body" idx="5"/>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2" name="Google Shape;182;p72"/>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83" name="Google Shape;183;p7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06_Agenda">
  <p:cSld name="SECTION_HEADER_2_2_3">
    <p:bg>
      <p:bgPr>
        <a:solidFill>
          <a:schemeClr val="accent3"/>
        </a:solidFill>
        <a:effectLst/>
      </p:bgPr>
    </p:bg>
    <p:spTree>
      <p:nvGrpSpPr>
        <p:cNvPr id="1" name="Shape 1870"/>
        <p:cNvGrpSpPr/>
        <p:nvPr/>
      </p:nvGrpSpPr>
      <p:grpSpPr>
        <a:xfrm>
          <a:off x="0" y="0"/>
          <a:ext cx="0" cy="0"/>
          <a:chOff x="0" y="0"/>
          <a:chExt cx="0" cy="0"/>
        </a:xfrm>
      </p:grpSpPr>
      <p:sp>
        <p:nvSpPr>
          <p:cNvPr id="1871" name="Google Shape;1871;p182"/>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1872" name="Google Shape;1872;p182"/>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09_Schedule">
  <p:cSld name="SECTION_HEADER_2_2_1_2">
    <p:bg>
      <p:bgPr>
        <a:solidFill>
          <a:schemeClr val="accent3"/>
        </a:solidFill>
        <a:effectLst/>
      </p:bgPr>
    </p:bg>
    <p:spTree>
      <p:nvGrpSpPr>
        <p:cNvPr id="1" name="Shape 1873"/>
        <p:cNvGrpSpPr/>
        <p:nvPr/>
      </p:nvGrpSpPr>
      <p:grpSpPr>
        <a:xfrm>
          <a:off x="0" y="0"/>
          <a:ext cx="0" cy="0"/>
          <a:chOff x="0" y="0"/>
          <a:chExt cx="0" cy="0"/>
        </a:xfrm>
      </p:grpSpPr>
      <p:sp>
        <p:nvSpPr>
          <p:cNvPr id="1874" name="Google Shape;1874;p183"/>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875" name="Google Shape;1875;p183"/>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76" name="Google Shape;1876;p183"/>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77" name="Google Shape;1877;p183"/>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78" name="Google Shape;1878;p183"/>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79" name="Google Shape;1879;p183"/>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80" name="Google Shape;1880;p183"/>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81" name="Google Shape;1881;p183"/>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82" name="Google Shape;1882;p183"/>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83" name="Google Shape;1883;p183"/>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84" name="Google Shape;1884;p183"/>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85" name="Google Shape;1885;p183"/>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86" name="Google Shape;1886;p183"/>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87" name="Google Shape;1887;p183"/>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88" name="Google Shape;1888;p183"/>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1889" name="Google Shape;1889;p183"/>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0" name="Google Shape;1890;p183"/>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1" name="Google Shape;1891;p183"/>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2" name="Google Shape;1892;p183"/>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3" name="Google Shape;1893;p183"/>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4" name="Google Shape;1894;p183"/>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5" name="Google Shape;1895;p183"/>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6" name="Google Shape;1896;p183"/>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7" name="Google Shape;1897;p183"/>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1898" name="Google Shape;1898;p183"/>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18_Section">
  <p:cSld name="SECTION_HEADER_2_3_2">
    <p:bg>
      <p:bgPr>
        <a:solidFill>
          <a:schemeClr val="accent3"/>
        </a:solidFill>
        <a:effectLst/>
      </p:bgPr>
    </p:bg>
    <p:spTree>
      <p:nvGrpSpPr>
        <p:cNvPr id="1" name="Shape 1899"/>
        <p:cNvGrpSpPr/>
        <p:nvPr/>
      </p:nvGrpSpPr>
      <p:grpSpPr>
        <a:xfrm>
          <a:off x="0" y="0"/>
          <a:ext cx="0" cy="0"/>
          <a:chOff x="0" y="0"/>
          <a:chExt cx="0" cy="0"/>
        </a:xfrm>
      </p:grpSpPr>
      <p:sp>
        <p:nvSpPr>
          <p:cNvPr id="1900" name="Google Shape;1900;p184"/>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24_Text (Two-Thirds)">
  <p:cSld name="TITLE_AND_BODY_1_1_3">
    <p:bg>
      <p:bgPr>
        <a:solidFill>
          <a:schemeClr val="accent3"/>
        </a:solidFill>
        <a:effectLst/>
      </p:bgPr>
    </p:bg>
    <p:spTree>
      <p:nvGrpSpPr>
        <p:cNvPr id="1" name="Shape 1901"/>
        <p:cNvGrpSpPr/>
        <p:nvPr/>
      </p:nvGrpSpPr>
      <p:grpSpPr>
        <a:xfrm>
          <a:off x="0" y="0"/>
          <a:ext cx="0" cy="0"/>
          <a:chOff x="0" y="0"/>
          <a:chExt cx="0" cy="0"/>
        </a:xfrm>
      </p:grpSpPr>
      <p:sp>
        <p:nvSpPr>
          <p:cNvPr id="1902" name="Google Shape;1902;p18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03" name="Google Shape;1903;p185"/>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04" name="Google Shape;1904;p185"/>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27_Text (Half)">
  <p:cSld name="TITLE_AND_BODY_2_5">
    <p:bg>
      <p:bgPr>
        <a:solidFill>
          <a:schemeClr val="accent3"/>
        </a:solidFill>
        <a:effectLst/>
      </p:bgPr>
    </p:bg>
    <p:spTree>
      <p:nvGrpSpPr>
        <p:cNvPr id="1" name="Shape 1905"/>
        <p:cNvGrpSpPr/>
        <p:nvPr/>
      </p:nvGrpSpPr>
      <p:grpSpPr>
        <a:xfrm>
          <a:off x="0" y="0"/>
          <a:ext cx="0" cy="0"/>
          <a:chOff x="0" y="0"/>
          <a:chExt cx="0" cy="0"/>
        </a:xfrm>
      </p:grpSpPr>
      <p:sp>
        <p:nvSpPr>
          <p:cNvPr id="1906" name="Google Shape;1906;p186"/>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07" name="Google Shape;1907;p186"/>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08" name="Google Shape;1908;p18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30_Text (Third)">
  <p:cSld name="TITLE_AND_BODY_2_1_3">
    <p:bg>
      <p:bgPr>
        <a:solidFill>
          <a:schemeClr val="accent3"/>
        </a:solidFill>
        <a:effectLst/>
      </p:bgPr>
    </p:bg>
    <p:spTree>
      <p:nvGrpSpPr>
        <p:cNvPr id="1" name="Shape 1909"/>
        <p:cNvGrpSpPr/>
        <p:nvPr/>
      </p:nvGrpSpPr>
      <p:grpSpPr>
        <a:xfrm>
          <a:off x="0" y="0"/>
          <a:ext cx="0" cy="0"/>
          <a:chOff x="0" y="0"/>
          <a:chExt cx="0" cy="0"/>
        </a:xfrm>
      </p:grpSpPr>
      <p:sp>
        <p:nvSpPr>
          <p:cNvPr id="1910" name="Google Shape;1910;p187"/>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11" name="Google Shape;1911;p187"/>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12" name="Google Shape;1912;p187"/>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33_Columns (Two)">
  <p:cSld name="TITLE_AND_BODY_2_2_3">
    <p:bg>
      <p:bgPr>
        <a:solidFill>
          <a:schemeClr val="accent3"/>
        </a:solidFill>
        <a:effectLst/>
      </p:bgPr>
    </p:bg>
    <p:spTree>
      <p:nvGrpSpPr>
        <p:cNvPr id="1" name="Shape 1913"/>
        <p:cNvGrpSpPr/>
        <p:nvPr/>
      </p:nvGrpSpPr>
      <p:grpSpPr>
        <a:xfrm>
          <a:off x="0" y="0"/>
          <a:ext cx="0" cy="0"/>
          <a:chOff x="0" y="0"/>
          <a:chExt cx="0" cy="0"/>
        </a:xfrm>
      </p:grpSpPr>
      <p:sp>
        <p:nvSpPr>
          <p:cNvPr id="1914" name="Google Shape;1914;p188"/>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15" name="Google Shape;1915;p188"/>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16" name="Google Shape;1916;p18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17" name="Google Shape;1917;p188"/>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1918" name="Google Shape;1918;p188"/>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36_Columns (Three)">
  <p:cSld name="TITLE_AND_BODY_2_2_1_4">
    <p:bg>
      <p:bgPr>
        <a:solidFill>
          <a:schemeClr val="accent3"/>
        </a:solidFill>
        <a:effectLst/>
      </p:bgPr>
    </p:bg>
    <p:spTree>
      <p:nvGrpSpPr>
        <p:cNvPr id="1" name="Shape 1919"/>
        <p:cNvGrpSpPr/>
        <p:nvPr/>
      </p:nvGrpSpPr>
      <p:grpSpPr>
        <a:xfrm>
          <a:off x="0" y="0"/>
          <a:ext cx="0" cy="0"/>
          <a:chOff x="0" y="0"/>
          <a:chExt cx="0" cy="0"/>
        </a:xfrm>
      </p:grpSpPr>
      <p:sp>
        <p:nvSpPr>
          <p:cNvPr id="1920" name="Google Shape;1920;p189"/>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21" name="Google Shape;1921;p189"/>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22" name="Google Shape;1922;p18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23" name="Google Shape;1923;p189"/>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24" name="Google Shape;1924;p189"/>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25" name="Google Shape;1925;p189"/>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26" name="Google Shape;1926;p189"/>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bg>
      <p:bgPr>
        <a:solidFill>
          <a:schemeClr val="accent3"/>
        </a:solidFill>
        <a:effectLst/>
      </p:bgPr>
    </p:bg>
    <p:spTree>
      <p:nvGrpSpPr>
        <p:cNvPr id="1" name="Shape 1927"/>
        <p:cNvGrpSpPr/>
        <p:nvPr/>
      </p:nvGrpSpPr>
      <p:grpSpPr>
        <a:xfrm>
          <a:off x="0" y="0"/>
          <a:ext cx="0" cy="0"/>
          <a:chOff x="0" y="0"/>
          <a:chExt cx="0" cy="0"/>
        </a:xfrm>
      </p:grpSpPr>
      <p:sp>
        <p:nvSpPr>
          <p:cNvPr id="1928" name="Google Shape;1928;p190"/>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29" name="Google Shape;1929;p190"/>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30" name="Google Shape;1930;p19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31" name="Google Shape;1931;p190"/>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32" name="Google Shape;1932;p190"/>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33" name="Google Shape;1933;p190"/>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34" name="Google Shape;1934;p190"/>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35" name="Google Shape;1935;p190"/>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36" name="Google Shape;1936;p190"/>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bg>
      <p:bgPr>
        <a:solidFill>
          <a:schemeClr val="accent3"/>
        </a:solidFill>
        <a:effectLst/>
      </p:bgPr>
    </p:bg>
    <p:spTree>
      <p:nvGrpSpPr>
        <p:cNvPr id="1" name="Shape 1937"/>
        <p:cNvGrpSpPr/>
        <p:nvPr/>
      </p:nvGrpSpPr>
      <p:grpSpPr>
        <a:xfrm>
          <a:off x="0" y="0"/>
          <a:ext cx="0" cy="0"/>
          <a:chOff x="0" y="0"/>
          <a:chExt cx="0" cy="0"/>
        </a:xfrm>
      </p:grpSpPr>
      <p:sp>
        <p:nvSpPr>
          <p:cNvPr id="1938" name="Google Shape;1938;p191"/>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39" name="Google Shape;1939;p191"/>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40" name="Google Shape;1940;p19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41" name="Google Shape;1941;p191"/>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1942" name="Google Shape;1942;p191"/>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184"/>
        <p:cNvGrpSpPr/>
        <p:nvPr/>
      </p:nvGrpSpPr>
      <p:grpSpPr>
        <a:xfrm>
          <a:off x="0" y="0"/>
          <a:ext cx="0" cy="0"/>
          <a:chOff x="0" y="0"/>
          <a:chExt cx="0" cy="0"/>
        </a:xfrm>
      </p:grpSpPr>
      <p:sp>
        <p:nvSpPr>
          <p:cNvPr id="185" name="Google Shape;185;p73"/>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6" name="Google Shape;186;p73"/>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7" name="Google Shape;187;p73"/>
          <p:cNvSpPr txBox="1">
            <a:spLocks noGrp="1"/>
          </p:cNvSpPr>
          <p:nvPr>
            <p:ph type="title" idx="2"/>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88" name="Google Shape;188;p73"/>
          <p:cNvSpPr txBox="1">
            <a:spLocks noGrp="1"/>
          </p:cNvSpPr>
          <p:nvPr>
            <p:ph type="body" idx="3"/>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89" name="Google Shape;189;p73"/>
          <p:cNvSpPr txBox="1">
            <a:spLocks noGrp="1"/>
          </p:cNvSpPr>
          <p:nvPr>
            <p:ph type="title" idx="4"/>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90" name="Google Shape;190;p73"/>
          <p:cNvSpPr txBox="1">
            <a:spLocks noGrp="1"/>
          </p:cNvSpPr>
          <p:nvPr>
            <p:ph type="body" idx="5"/>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1" name="Google Shape;191;p73"/>
          <p:cNvSpPr txBox="1">
            <a:spLocks noGrp="1"/>
          </p:cNvSpPr>
          <p:nvPr>
            <p:ph type="title" idx="6"/>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192" name="Google Shape;192;p73"/>
          <p:cNvSpPr txBox="1">
            <a:spLocks noGrp="1"/>
          </p:cNvSpPr>
          <p:nvPr>
            <p:ph type="body" idx="7"/>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3" name="Google Shape;193;p73"/>
          <p:cNvSpPr txBox="1">
            <a:spLocks noGrp="1"/>
          </p:cNvSpPr>
          <p:nvPr>
            <p:ph type="subTitle" idx="8"/>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4" name="Google Shape;194;p73"/>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bg>
      <p:bgPr>
        <a:solidFill>
          <a:schemeClr val="accent3"/>
        </a:solidFill>
        <a:effectLst/>
      </p:bgPr>
    </p:bg>
    <p:spTree>
      <p:nvGrpSpPr>
        <p:cNvPr id="1" name="Shape 1943"/>
        <p:cNvGrpSpPr/>
        <p:nvPr/>
      </p:nvGrpSpPr>
      <p:grpSpPr>
        <a:xfrm>
          <a:off x="0" y="0"/>
          <a:ext cx="0" cy="0"/>
          <a:chOff x="0" y="0"/>
          <a:chExt cx="0" cy="0"/>
        </a:xfrm>
      </p:grpSpPr>
      <p:sp>
        <p:nvSpPr>
          <p:cNvPr id="1944" name="Google Shape;1944;p192"/>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45" name="Google Shape;1945;p192"/>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46" name="Google Shape;1946;p19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47" name="Google Shape;1947;p192"/>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48" name="Google Shape;1948;p192"/>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49" name="Google Shape;1949;p192"/>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50" name="Google Shape;1950;p192"/>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bg>
      <p:bgPr>
        <a:solidFill>
          <a:schemeClr val="accent3"/>
        </a:solidFill>
        <a:effectLst/>
      </p:bgPr>
    </p:bg>
    <p:spTree>
      <p:nvGrpSpPr>
        <p:cNvPr id="1" name="Shape 1951"/>
        <p:cNvGrpSpPr/>
        <p:nvPr/>
      </p:nvGrpSpPr>
      <p:grpSpPr>
        <a:xfrm>
          <a:off x="0" y="0"/>
          <a:ext cx="0" cy="0"/>
          <a:chOff x="0" y="0"/>
          <a:chExt cx="0" cy="0"/>
        </a:xfrm>
      </p:grpSpPr>
      <p:sp>
        <p:nvSpPr>
          <p:cNvPr id="1952" name="Google Shape;1952;p193"/>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53" name="Google Shape;1953;p193"/>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54" name="Google Shape;1954;p19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55" name="Google Shape;1955;p193"/>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56" name="Google Shape;1956;p193"/>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57" name="Google Shape;1957;p193"/>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58" name="Google Shape;1958;p193"/>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1959" name="Google Shape;1959;p193"/>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1960" name="Google Shape;1960;p193"/>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51_Big Stat">
  <p:cSld name="TITLE_1_4">
    <p:bg>
      <p:bgPr>
        <a:solidFill>
          <a:schemeClr val="accent3"/>
        </a:solidFill>
        <a:effectLst/>
      </p:bgPr>
    </p:bg>
    <p:spTree>
      <p:nvGrpSpPr>
        <p:cNvPr id="1" name="Shape 1961"/>
        <p:cNvGrpSpPr/>
        <p:nvPr/>
      </p:nvGrpSpPr>
      <p:grpSpPr>
        <a:xfrm>
          <a:off x="0" y="0"/>
          <a:ext cx="0" cy="0"/>
          <a:chOff x="0" y="0"/>
          <a:chExt cx="0" cy="0"/>
        </a:xfrm>
      </p:grpSpPr>
      <p:sp>
        <p:nvSpPr>
          <p:cNvPr id="1962" name="Google Shape;1962;p1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63" name="Google Shape;1963;p194"/>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964" name="Google Shape;1964;p194"/>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65" name="Google Shape;1965;p1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54_Stats (Two)">
  <p:cSld name="TITLE_1_1_3">
    <p:bg>
      <p:bgPr>
        <a:solidFill>
          <a:schemeClr val="accent3"/>
        </a:solidFill>
        <a:effectLst/>
      </p:bgPr>
    </p:bg>
    <p:spTree>
      <p:nvGrpSpPr>
        <p:cNvPr id="1" name="Shape 1966"/>
        <p:cNvGrpSpPr/>
        <p:nvPr/>
      </p:nvGrpSpPr>
      <p:grpSpPr>
        <a:xfrm>
          <a:off x="0" y="0"/>
          <a:ext cx="0" cy="0"/>
          <a:chOff x="0" y="0"/>
          <a:chExt cx="0" cy="0"/>
        </a:xfrm>
      </p:grpSpPr>
      <p:sp>
        <p:nvSpPr>
          <p:cNvPr id="1967" name="Google Shape;1967;p19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68" name="Google Shape;1968;p195"/>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969" name="Google Shape;1969;p195"/>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70" name="Google Shape;1970;p19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971" name="Google Shape;1971;p195"/>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972" name="Google Shape;1972;p195"/>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57_Stats (Three)">
  <p:cSld name="TITLE_1_1_1_2">
    <p:bg>
      <p:bgPr>
        <a:solidFill>
          <a:schemeClr val="accent3"/>
        </a:solidFill>
        <a:effectLst/>
      </p:bgPr>
    </p:bg>
    <p:spTree>
      <p:nvGrpSpPr>
        <p:cNvPr id="1" name="Shape 1973"/>
        <p:cNvGrpSpPr/>
        <p:nvPr/>
      </p:nvGrpSpPr>
      <p:grpSpPr>
        <a:xfrm>
          <a:off x="0" y="0"/>
          <a:ext cx="0" cy="0"/>
          <a:chOff x="0" y="0"/>
          <a:chExt cx="0" cy="0"/>
        </a:xfrm>
      </p:grpSpPr>
      <p:sp>
        <p:nvSpPr>
          <p:cNvPr id="1974" name="Google Shape;1974;p19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75" name="Google Shape;1975;p196"/>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976" name="Google Shape;1976;p196"/>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77" name="Google Shape;1977;p19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978" name="Google Shape;1978;p196"/>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979" name="Google Shape;1979;p19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80" name="Google Shape;1980;p196"/>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981" name="Google Shape;1981;p196"/>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60_Stat (Half)">
  <p:cSld name="TITLE_1_2_2_5">
    <p:bg>
      <p:bgPr>
        <a:solidFill>
          <a:schemeClr val="accent3"/>
        </a:solidFill>
        <a:effectLst/>
      </p:bgPr>
    </p:bg>
    <p:spTree>
      <p:nvGrpSpPr>
        <p:cNvPr id="1" name="Shape 1982"/>
        <p:cNvGrpSpPr/>
        <p:nvPr/>
      </p:nvGrpSpPr>
      <p:grpSpPr>
        <a:xfrm>
          <a:off x="0" y="0"/>
          <a:ext cx="0" cy="0"/>
          <a:chOff x="0" y="0"/>
          <a:chExt cx="0" cy="0"/>
        </a:xfrm>
      </p:grpSpPr>
      <p:sp>
        <p:nvSpPr>
          <p:cNvPr id="1983" name="Google Shape;1983;p197"/>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84" name="Google Shape;1984;p197"/>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1985" name="Google Shape;1985;p197"/>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86" name="Google Shape;1986;p197"/>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63_Stats (Half)">
  <p:cSld name="TITLE_1_2_7">
    <p:bg>
      <p:bgPr>
        <a:solidFill>
          <a:schemeClr val="accent3"/>
        </a:solidFill>
        <a:effectLst/>
      </p:bgPr>
    </p:bg>
    <p:spTree>
      <p:nvGrpSpPr>
        <p:cNvPr id="1" name="Shape 1987"/>
        <p:cNvGrpSpPr/>
        <p:nvPr/>
      </p:nvGrpSpPr>
      <p:grpSpPr>
        <a:xfrm>
          <a:off x="0" y="0"/>
          <a:ext cx="0" cy="0"/>
          <a:chOff x="0" y="0"/>
          <a:chExt cx="0" cy="0"/>
        </a:xfrm>
      </p:grpSpPr>
      <p:sp>
        <p:nvSpPr>
          <p:cNvPr id="1988" name="Google Shape;1988;p198"/>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89" name="Google Shape;1989;p198"/>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990" name="Google Shape;1990;p198"/>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91" name="Google Shape;1991;p19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1992" name="Google Shape;1992;p198"/>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993" name="Google Shape;1993;p198"/>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66_Stat (Third)">
  <p:cSld name="TITLE_1_2_2_1_3">
    <p:bg>
      <p:bgPr>
        <a:solidFill>
          <a:schemeClr val="accent3"/>
        </a:solidFill>
        <a:effectLst/>
      </p:bgPr>
    </p:bg>
    <p:spTree>
      <p:nvGrpSpPr>
        <p:cNvPr id="1" name="Shape 1994"/>
        <p:cNvGrpSpPr/>
        <p:nvPr/>
      </p:nvGrpSpPr>
      <p:grpSpPr>
        <a:xfrm>
          <a:off x="0" y="0"/>
          <a:ext cx="0" cy="0"/>
          <a:chOff x="0" y="0"/>
          <a:chExt cx="0" cy="0"/>
        </a:xfrm>
      </p:grpSpPr>
      <p:sp>
        <p:nvSpPr>
          <p:cNvPr id="1995" name="Google Shape;1995;p199"/>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96" name="Google Shape;1996;p199"/>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1997" name="Google Shape;1997;p199"/>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98" name="Google Shape;1998;p199"/>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69_Stats (Third)">
  <p:cSld name="TITLE_1_2_3_3">
    <p:bg>
      <p:bgPr>
        <a:solidFill>
          <a:schemeClr val="accent3"/>
        </a:solidFill>
        <a:effectLst/>
      </p:bgPr>
    </p:bg>
    <p:spTree>
      <p:nvGrpSpPr>
        <p:cNvPr id="1" name="Shape 1999"/>
        <p:cNvGrpSpPr/>
        <p:nvPr/>
      </p:nvGrpSpPr>
      <p:grpSpPr>
        <a:xfrm>
          <a:off x="0" y="0"/>
          <a:ext cx="0" cy="0"/>
          <a:chOff x="0" y="0"/>
          <a:chExt cx="0" cy="0"/>
        </a:xfrm>
      </p:grpSpPr>
      <p:sp>
        <p:nvSpPr>
          <p:cNvPr id="2000" name="Google Shape;2000;p200"/>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2001" name="Google Shape;2001;p200"/>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02" name="Google Shape;2002;p200"/>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03" name="Google Shape;2003;p200"/>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2004" name="Google Shape;2004;p200"/>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05" name="Google Shape;2005;p200"/>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72_End Card">
  <p:cSld name="SECTION_HEADER_2_1_2_3_1_2">
    <p:bg>
      <p:bgPr>
        <a:solidFill>
          <a:schemeClr val="accent3"/>
        </a:solidFill>
        <a:effectLst/>
      </p:bgPr>
    </p:bg>
    <p:spTree>
      <p:nvGrpSpPr>
        <p:cNvPr id="1" name="Shape 2006"/>
        <p:cNvGrpSpPr/>
        <p:nvPr/>
      </p:nvGrpSpPr>
      <p:grpSpPr>
        <a:xfrm>
          <a:off x="0" y="0"/>
          <a:ext cx="0" cy="0"/>
          <a:chOff x="0" y="0"/>
          <a:chExt cx="0" cy="0"/>
        </a:xfrm>
      </p:grpSpPr>
      <p:grpSp>
        <p:nvGrpSpPr>
          <p:cNvPr id="2007" name="Google Shape;2007;p201"/>
          <p:cNvGrpSpPr/>
          <p:nvPr/>
        </p:nvGrpSpPr>
        <p:grpSpPr>
          <a:xfrm>
            <a:off x="6572242" y="4629409"/>
            <a:ext cx="5144736" cy="1028869"/>
            <a:chOff x="1751220" y="2553305"/>
            <a:chExt cx="8690433" cy="1751564"/>
          </a:xfrm>
        </p:grpSpPr>
        <p:grpSp>
          <p:nvGrpSpPr>
            <p:cNvPr id="2008" name="Google Shape;2008;p201"/>
            <p:cNvGrpSpPr/>
            <p:nvPr/>
          </p:nvGrpSpPr>
          <p:grpSpPr>
            <a:xfrm>
              <a:off x="4940894" y="2609525"/>
              <a:ext cx="5500759" cy="1694643"/>
              <a:chOff x="4940894" y="2609525"/>
              <a:chExt cx="5500759" cy="1694643"/>
            </a:xfrm>
          </p:grpSpPr>
          <p:sp>
            <p:nvSpPr>
              <p:cNvPr id="2009" name="Google Shape;2009;p20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0" name="Google Shape;2010;p20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1" name="Google Shape;2011;p20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2" name="Google Shape;2012;p20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013" name="Google Shape;2013;p201"/>
            <p:cNvGrpSpPr/>
            <p:nvPr/>
          </p:nvGrpSpPr>
          <p:grpSpPr>
            <a:xfrm>
              <a:off x="1751220" y="2553305"/>
              <a:ext cx="2635412" cy="1751564"/>
              <a:chOff x="1751220" y="2553305"/>
              <a:chExt cx="2635412" cy="1751564"/>
            </a:xfrm>
          </p:grpSpPr>
          <p:grpSp>
            <p:nvGrpSpPr>
              <p:cNvPr id="2014" name="Google Shape;2014;p201"/>
              <p:cNvGrpSpPr/>
              <p:nvPr/>
            </p:nvGrpSpPr>
            <p:grpSpPr>
              <a:xfrm>
                <a:off x="1751220" y="2553305"/>
                <a:ext cx="2635412" cy="1751564"/>
                <a:chOff x="1751220" y="2553305"/>
                <a:chExt cx="2635412" cy="1751564"/>
              </a:xfrm>
            </p:grpSpPr>
            <p:sp>
              <p:nvSpPr>
                <p:cNvPr id="2015" name="Google Shape;2015;p20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6" name="Google Shape;2016;p20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7" name="Google Shape;2017;p20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018" name="Google Shape;2018;p20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019" name="Google Shape;2019;p20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195"/>
        <p:cNvGrpSpPr/>
        <p:nvPr/>
      </p:nvGrpSpPr>
      <p:grpSpPr>
        <a:xfrm>
          <a:off x="0" y="0"/>
          <a:ext cx="0" cy="0"/>
          <a:chOff x="0" y="0"/>
          <a:chExt cx="0" cy="0"/>
        </a:xfrm>
      </p:grpSpPr>
      <p:sp>
        <p:nvSpPr>
          <p:cNvPr id="196" name="Google Shape;196;p74"/>
          <p:cNvSpPr txBox="1">
            <a:spLocks noGrp="1"/>
          </p:cNvSpPr>
          <p:nvPr>
            <p:ph type="ctrTitle"/>
          </p:nvPr>
        </p:nvSpPr>
        <p:spPr>
          <a:xfrm>
            <a:off x="1403600" y="3383280"/>
            <a:ext cx="14081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197" name="Google Shape;197;p74"/>
          <p:cNvSpPr txBox="1">
            <a:spLocks noGrp="1"/>
          </p:cNvSpPr>
          <p:nvPr>
            <p:ph type="subTitle" idx="1"/>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198" name="Google Shape;198;p7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199" name="Google Shape;199;p7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2020"/>
        <p:cNvGrpSpPr/>
        <p:nvPr/>
      </p:nvGrpSpPr>
      <p:grpSpPr>
        <a:xfrm>
          <a:off x="0" y="0"/>
          <a:ext cx="0" cy="0"/>
          <a:chOff x="0" y="0"/>
          <a:chExt cx="0" cy="0"/>
        </a:xfrm>
      </p:grpSpPr>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74_Color">
  <p:cSld name="SECTION_HEADER_2_1_1">
    <p:bg>
      <p:bgPr>
        <a:solidFill>
          <a:schemeClr val="dk1"/>
        </a:solidFill>
        <a:effectLst/>
      </p:bgPr>
    </p:bg>
    <p:spTree>
      <p:nvGrpSpPr>
        <p:cNvPr id="1" name="Shape 2021"/>
        <p:cNvGrpSpPr/>
        <p:nvPr/>
      </p:nvGrpSpPr>
      <p:grpSpPr>
        <a:xfrm>
          <a:off x="0" y="0"/>
          <a:ext cx="0" cy="0"/>
          <a:chOff x="0" y="0"/>
          <a:chExt cx="0" cy="0"/>
        </a:xfrm>
      </p:grpSpPr>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75_Black">
  <p:cSld name="SECTION_HEADER_2_1_1_1">
    <p:bg>
      <p:bgPr>
        <a:solidFill>
          <a:schemeClr val="accent5"/>
        </a:solidFill>
        <a:effectLst/>
      </p:bgPr>
    </p:bg>
    <p:spTree>
      <p:nvGrpSpPr>
        <p:cNvPr id="1" name="Shape 2022"/>
        <p:cNvGrpSpPr/>
        <p:nvPr/>
      </p:nvGrpSpPr>
      <p:grpSpPr>
        <a:xfrm>
          <a:off x="0" y="0"/>
          <a:ext cx="0" cy="0"/>
          <a:chOff x="0" y="0"/>
          <a:chExt cx="0" cy="0"/>
        </a:xfrm>
      </p:grpSpPr>
      <p:sp>
        <p:nvSpPr>
          <p:cNvPr id="2023" name="Google Shape;2023;p204"/>
          <p:cNvSpPr/>
          <p:nvPr/>
        </p:nvSpPr>
        <p:spPr>
          <a:xfrm>
            <a:off x="1042072" y="3444113"/>
            <a:ext cx="1414800" cy="1101000"/>
          </a:xfrm>
          <a:prstGeom prst="rect">
            <a:avLst/>
          </a:prstGeom>
          <a:solidFill>
            <a:srgbClr val="4E439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4" name="Google Shape;2024;p204"/>
          <p:cNvSpPr/>
          <p:nvPr/>
        </p:nvSpPr>
        <p:spPr>
          <a:xfrm>
            <a:off x="3161112" y="3444113"/>
            <a:ext cx="1406400" cy="1101000"/>
          </a:xfrm>
          <a:prstGeom prst="rect">
            <a:avLst/>
          </a:prstGeom>
          <a:solidFill>
            <a:srgbClr val="00629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5" name="Google Shape;2025;p204"/>
          <p:cNvSpPr/>
          <p:nvPr/>
        </p:nvSpPr>
        <p:spPr>
          <a:xfrm>
            <a:off x="5292002" y="3444113"/>
            <a:ext cx="1414800" cy="1101000"/>
          </a:xfrm>
          <a:prstGeom prst="rect">
            <a:avLst/>
          </a:prstGeom>
          <a:solidFill>
            <a:srgbClr val="00719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6" name="Google Shape;2026;p204"/>
          <p:cNvSpPr/>
          <p:nvPr/>
        </p:nvSpPr>
        <p:spPr>
          <a:xfrm>
            <a:off x="7390807" y="3444113"/>
            <a:ext cx="1417200" cy="1101000"/>
          </a:xfrm>
          <a:prstGeom prst="rect">
            <a:avLst/>
          </a:prstGeom>
          <a:solidFill>
            <a:srgbClr val="007A8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7" name="Google Shape;2027;p204"/>
          <p:cNvSpPr/>
          <p:nvPr/>
        </p:nvSpPr>
        <p:spPr>
          <a:xfrm>
            <a:off x="9492032" y="3444113"/>
            <a:ext cx="1417200" cy="1101000"/>
          </a:xfrm>
          <a:prstGeom prst="rect">
            <a:avLst/>
          </a:prstGeom>
          <a:solidFill>
            <a:srgbClr val="1A763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8" name="Google Shape;2028;p204"/>
          <p:cNvSpPr/>
          <p:nvPr/>
        </p:nvSpPr>
        <p:spPr>
          <a:xfrm>
            <a:off x="11607408" y="3444113"/>
            <a:ext cx="1417200" cy="1101000"/>
          </a:xfrm>
          <a:prstGeom prst="rect">
            <a:avLst/>
          </a:prstGeom>
          <a:solidFill>
            <a:srgbClr val="CA311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204"/>
          <p:cNvSpPr/>
          <p:nvPr/>
        </p:nvSpPr>
        <p:spPr>
          <a:xfrm>
            <a:off x="13702558" y="3444113"/>
            <a:ext cx="1417200" cy="1101000"/>
          </a:xfrm>
          <a:prstGeom prst="rect">
            <a:avLst/>
          </a:prstGeom>
          <a:solidFill>
            <a:srgbClr val="A3303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0" name="Google Shape;2030;p204"/>
          <p:cNvSpPr/>
          <p:nvPr/>
        </p:nvSpPr>
        <p:spPr>
          <a:xfrm>
            <a:off x="15828728" y="3444113"/>
            <a:ext cx="1417200" cy="1101000"/>
          </a:xfrm>
          <a:prstGeom prst="rect">
            <a:avLst/>
          </a:prstGeom>
          <a:solidFill>
            <a:srgbClr val="633B6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1" name="Google Shape;2031;p204"/>
          <p:cNvSpPr/>
          <p:nvPr/>
        </p:nvSpPr>
        <p:spPr>
          <a:xfrm>
            <a:off x="1042072" y="5741888"/>
            <a:ext cx="1414800" cy="1101000"/>
          </a:xfrm>
          <a:prstGeom prst="rect">
            <a:avLst/>
          </a:prstGeom>
          <a:solidFill>
            <a:srgbClr val="B5B5DB"/>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2" name="Google Shape;2032;p204"/>
          <p:cNvSpPr/>
          <p:nvPr/>
        </p:nvSpPr>
        <p:spPr>
          <a:xfrm>
            <a:off x="3161112" y="5741888"/>
            <a:ext cx="1406400" cy="1101000"/>
          </a:xfrm>
          <a:prstGeom prst="rect">
            <a:avLst/>
          </a:prstGeom>
          <a:solidFill>
            <a:srgbClr val="AFD3E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3" name="Google Shape;2033;p204"/>
          <p:cNvSpPr/>
          <p:nvPr/>
        </p:nvSpPr>
        <p:spPr>
          <a:xfrm>
            <a:off x="5292002" y="5741888"/>
            <a:ext cx="1414800" cy="1101000"/>
          </a:xfrm>
          <a:prstGeom prst="rect">
            <a:avLst/>
          </a:prstGeom>
          <a:solidFill>
            <a:srgbClr val="C8E7F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4" name="Google Shape;2034;p204"/>
          <p:cNvSpPr/>
          <p:nvPr/>
        </p:nvSpPr>
        <p:spPr>
          <a:xfrm>
            <a:off x="7390807" y="5741888"/>
            <a:ext cx="1417200" cy="1101000"/>
          </a:xfrm>
          <a:prstGeom prst="rect">
            <a:avLst/>
          </a:prstGeom>
          <a:solidFill>
            <a:srgbClr val="BFE0D6"/>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5" name="Google Shape;2035;p204"/>
          <p:cNvSpPr/>
          <p:nvPr/>
        </p:nvSpPr>
        <p:spPr>
          <a:xfrm>
            <a:off x="9492032" y="5741888"/>
            <a:ext cx="1417200" cy="1101000"/>
          </a:xfrm>
          <a:prstGeom prst="rect">
            <a:avLst/>
          </a:prstGeom>
          <a:solidFill>
            <a:srgbClr val="B2CDB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6" name="Google Shape;2036;p204"/>
          <p:cNvSpPr/>
          <p:nvPr/>
        </p:nvSpPr>
        <p:spPr>
          <a:xfrm>
            <a:off x="11607408" y="5741888"/>
            <a:ext cx="1417200" cy="1101000"/>
          </a:xfrm>
          <a:prstGeom prst="rect">
            <a:avLst/>
          </a:prstGeom>
          <a:solidFill>
            <a:srgbClr val="FBD6B7"/>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7" name="Google Shape;2037;p204"/>
          <p:cNvSpPr/>
          <p:nvPr/>
        </p:nvSpPr>
        <p:spPr>
          <a:xfrm>
            <a:off x="13702558" y="5741888"/>
            <a:ext cx="1417200" cy="1101000"/>
          </a:xfrm>
          <a:prstGeom prst="rect">
            <a:avLst/>
          </a:prstGeom>
          <a:solidFill>
            <a:srgbClr val="FBE3D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8" name="Google Shape;2038;p204"/>
          <p:cNvSpPr/>
          <p:nvPr/>
        </p:nvSpPr>
        <p:spPr>
          <a:xfrm>
            <a:off x="15828728" y="5741888"/>
            <a:ext cx="1417200" cy="1101000"/>
          </a:xfrm>
          <a:prstGeom prst="rect">
            <a:avLst/>
          </a:prstGeom>
          <a:solidFill>
            <a:srgbClr val="D4CAE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9" name="Google Shape;2039;p204"/>
          <p:cNvSpPr/>
          <p:nvPr/>
        </p:nvSpPr>
        <p:spPr>
          <a:xfrm>
            <a:off x="10050" y="0"/>
            <a:ext cx="182682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Cover" type="blank">
  <p:cSld name="BLANK">
    <p:spTree>
      <p:nvGrpSpPr>
        <p:cNvPr id="1" name="Shape 2040"/>
        <p:cNvGrpSpPr/>
        <p:nvPr/>
      </p:nvGrpSpPr>
      <p:grpSpPr>
        <a:xfrm>
          <a:off x="0" y="0"/>
          <a:ext cx="0" cy="0"/>
          <a:chOff x="0" y="0"/>
          <a:chExt cx="0" cy="0"/>
        </a:xfrm>
      </p:grpSpPr>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SECTION 1a">
  <p:cSld name="TITLE_AND_BODY_3_1">
    <p:spTree>
      <p:nvGrpSpPr>
        <p:cNvPr id="1" name="Shape 2041"/>
        <p:cNvGrpSpPr/>
        <p:nvPr/>
      </p:nvGrpSpPr>
      <p:grpSpPr>
        <a:xfrm>
          <a:off x="0" y="0"/>
          <a:ext cx="0" cy="0"/>
          <a:chOff x="0" y="0"/>
          <a:chExt cx="0" cy="0"/>
        </a:xfrm>
      </p:grpSpPr>
      <p:sp>
        <p:nvSpPr>
          <p:cNvPr id="2042" name="Google Shape;2042;p206"/>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043" name="Google Shape;2043;p206"/>
          <p:cNvGrpSpPr/>
          <p:nvPr/>
        </p:nvGrpSpPr>
        <p:grpSpPr>
          <a:xfrm>
            <a:off x="699543" y="9578871"/>
            <a:ext cx="860353" cy="172004"/>
            <a:chOff x="1751220" y="2553305"/>
            <a:chExt cx="8690433" cy="1751564"/>
          </a:xfrm>
        </p:grpSpPr>
        <p:grpSp>
          <p:nvGrpSpPr>
            <p:cNvPr id="2044" name="Google Shape;2044;p206"/>
            <p:cNvGrpSpPr/>
            <p:nvPr/>
          </p:nvGrpSpPr>
          <p:grpSpPr>
            <a:xfrm>
              <a:off x="4940894" y="2609525"/>
              <a:ext cx="5500759" cy="1694643"/>
              <a:chOff x="4940894" y="2609525"/>
              <a:chExt cx="5500759" cy="1694643"/>
            </a:xfrm>
          </p:grpSpPr>
          <p:sp>
            <p:nvSpPr>
              <p:cNvPr id="2045" name="Google Shape;2045;p20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46" name="Google Shape;2046;p20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47" name="Google Shape;2047;p20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48" name="Google Shape;2048;p20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049" name="Google Shape;2049;p206"/>
            <p:cNvGrpSpPr/>
            <p:nvPr/>
          </p:nvGrpSpPr>
          <p:grpSpPr>
            <a:xfrm>
              <a:off x="1751220" y="2553305"/>
              <a:ext cx="2635412" cy="1751564"/>
              <a:chOff x="1751220" y="2553305"/>
              <a:chExt cx="2635412" cy="1751564"/>
            </a:xfrm>
          </p:grpSpPr>
          <p:grpSp>
            <p:nvGrpSpPr>
              <p:cNvPr id="2050" name="Google Shape;2050;p206"/>
              <p:cNvGrpSpPr/>
              <p:nvPr/>
            </p:nvGrpSpPr>
            <p:grpSpPr>
              <a:xfrm>
                <a:off x="1751220" y="2553305"/>
                <a:ext cx="2635412" cy="1751564"/>
                <a:chOff x="1751220" y="2553305"/>
                <a:chExt cx="2635412" cy="1751564"/>
              </a:xfrm>
            </p:grpSpPr>
            <p:sp>
              <p:nvSpPr>
                <p:cNvPr id="2051" name="Google Shape;2051;p20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52" name="Google Shape;2052;p20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53" name="Google Shape;2053;p20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54" name="Google Shape;2054;p20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055" name="Google Shape;2055;p20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056" name="Google Shape;2056;p20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ECTION 1b">
  <p:cSld name="TITLE_AND_BODY_3_1_2">
    <p:spTree>
      <p:nvGrpSpPr>
        <p:cNvPr id="1" name="Shape 2057"/>
        <p:cNvGrpSpPr/>
        <p:nvPr/>
      </p:nvGrpSpPr>
      <p:grpSpPr>
        <a:xfrm>
          <a:off x="0" y="0"/>
          <a:ext cx="0" cy="0"/>
          <a:chOff x="0" y="0"/>
          <a:chExt cx="0" cy="0"/>
        </a:xfrm>
      </p:grpSpPr>
      <p:sp>
        <p:nvSpPr>
          <p:cNvPr id="2058" name="Google Shape;2058;p207"/>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20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060" name="Google Shape;2060;p207"/>
          <p:cNvGrpSpPr/>
          <p:nvPr/>
        </p:nvGrpSpPr>
        <p:grpSpPr>
          <a:xfrm>
            <a:off x="699543" y="9578871"/>
            <a:ext cx="860353" cy="172004"/>
            <a:chOff x="1751220" y="2553305"/>
            <a:chExt cx="8690433" cy="1751564"/>
          </a:xfrm>
        </p:grpSpPr>
        <p:grpSp>
          <p:nvGrpSpPr>
            <p:cNvPr id="2061" name="Google Shape;2061;p207"/>
            <p:cNvGrpSpPr/>
            <p:nvPr/>
          </p:nvGrpSpPr>
          <p:grpSpPr>
            <a:xfrm>
              <a:off x="4940894" y="2609525"/>
              <a:ext cx="5500759" cy="1694643"/>
              <a:chOff x="4940894" y="2609525"/>
              <a:chExt cx="5500759" cy="1694643"/>
            </a:xfrm>
          </p:grpSpPr>
          <p:sp>
            <p:nvSpPr>
              <p:cNvPr id="2062" name="Google Shape;2062;p20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63" name="Google Shape;2063;p20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64" name="Google Shape;2064;p20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65" name="Google Shape;2065;p20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066" name="Google Shape;2066;p207"/>
            <p:cNvGrpSpPr/>
            <p:nvPr/>
          </p:nvGrpSpPr>
          <p:grpSpPr>
            <a:xfrm>
              <a:off x="1751220" y="2553305"/>
              <a:ext cx="2635412" cy="1751564"/>
              <a:chOff x="1751220" y="2553305"/>
              <a:chExt cx="2635412" cy="1751564"/>
            </a:xfrm>
          </p:grpSpPr>
          <p:grpSp>
            <p:nvGrpSpPr>
              <p:cNvPr id="2067" name="Google Shape;2067;p207"/>
              <p:cNvGrpSpPr/>
              <p:nvPr/>
            </p:nvGrpSpPr>
            <p:grpSpPr>
              <a:xfrm>
                <a:off x="1751220" y="2553305"/>
                <a:ext cx="2635412" cy="1751564"/>
                <a:chOff x="1751220" y="2553305"/>
                <a:chExt cx="2635412" cy="1751564"/>
              </a:xfrm>
            </p:grpSpPr>
            <p:sp>
              <p:nvSpPr>
                <p:cNvPr id="2068" name="Google Shape;2068;p20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69" name="Google Shape;2069;p20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70" name="Google Shape;2070;p20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71" name="Google Shape;2071;p20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072" name="Google Shape;2072;p20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073" name="Google Shape;2073;p207"/>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2b">
  <p:cSld name="TITLE_AND_BODY_3_1_1_2">
    <p:spTree>
      <p:nvGrpSpPr>
        <p:cNvPr id="1" name="Shape 2074"/>
        <p:cNvGrpSpPr/>
        <p:nvPr/>
      </p:nvGrpSpPr>
      <p:grpSpPr>
        <a:xfrm>
          <a:off x="0" y="0"/>
          <a:ext cx="0" cy="0"/>
          <a:chOff x="0" y="0"/>
          <a:chExt cx="0" cy="0"/>
        </a:xfrm>
      </p:grpSpPr>
      <p:sp>
        <p:nvSpPr>
          <p:cNvPr id="2075" name="Google Shape;2075;p208"/>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6" name="Google Shape;2076;p208"/>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077" name="Google Shape;2077;p208"/>
          <p:cNvGrpSpPr/>
          <p:nvPr/>
        </p:nvGrpSpPr>
        <p:grpSpPr>
          <a:xfrm>
            <a:off x="699543" y="9578871"/>
            <a:ext cx="860353" cy="172004"/>
            <a:chOff x="1751220" y="2553305"/>
            <a:chExt cx="8690433" cy="1751564"/>
          </a:xfrm>
        </p:grpSpPr>
        <p:grpSp>
          <p:nvGrpSpPr>
            <p:cNvPr id="2078" name="Google Shape;2078;p208"/>
            <p:cNvGrpSpPr/>
            <p:nvPr/>
          </p:nvGrpSpPr>
          <p:grpSpPr>
            <a:xfrm>
              <a:off x="4940894" y="2609525"/>
              <a:ext cx="5500759" cy="1694643"/>
              <a:chOff x="4940894" y="2609525"/>
              <a:chExt cx="5500759" cy="1694643"/>
            </a:xfrm>
          </p:grpSpPr>
          <p:sp>
            <p:nvSpPr>
              <p:cNvPr id="2079" name="Google Shape;2079;p20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80" name="Google Shape;2080;p20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81" name="Google Shape;2081;p20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82" name="Google Shape;2082;p20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083" name="Google Shape;2083;p208"/>
            <p:cNvGrpSpPr/>
            <p:nvPr/>
          </p:nvGrpSpPr>
          <p:grpSpPr>
            <a:xfrm>
              <a:off x="1751220" y="2553305"/>
              <a:ext cx="2635412" cy="1751564"/>
              <a:chOff x="1751220" y="2553305"/>
              <a:chExt cx="2635412" cy="1751564"/>
            </a:xfrm>
          </p:grpSpPr>
          <p:grpSp>
            <p:nvGrpSpPr>
              <p:cNvPr id="2084" name="Google Shape;2084;p208"/>
              <p:cNvGrpSpPr/>
              <p:nvPr/>
            </p:nvGrpSpPr>
            <p:grpSpPr>
              <a:xfrm>
                <a:off x="1751220" y="2553305"/>
                <a:ext cx="2635412" cy="1751564"/>
                <a:chOff x="1751220" y="2553305"/>
                <a:chExt cx="2635412" cy="1751564"/>
              </a:xfrm>
            </p:grpSpPr>
            <p:sp>
              <p:nvSpPr>
                <p:cNvPr id="2085" name="Google Shape;2085;p20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86" name="Google Shape;2086;p20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87" name="Google Shape;2087;p20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88" name="Google Shape;2088;p20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089" name="Google Shape;2089;p20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090" name="Google Shape;2090;p208"/>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SECTION 2c">
  <p:cSld name="TITLE_AND_BODY_3_1_1_2_1">
    <p:spTree>
      <p:nvGrpSpPr>
        <p:cNvPr id="1" name="Shape 2091"/>
        <p:cNvGrpSpPr/>
        <p:nvPr/>
      </p:nvGrpSpPr>
      <p:grpSpPr>
        <a:xfrm>
          <a:off x="0" y="0"/>
          <a:ext cx="0" cy="0"/>
          <a:chOff x="0" y="0"/>
          <a:chExt cx="0" cy="0"/>
        </a:xfrm>
      </p:grpSpPr>
      <p:sp>
        <p:nvSpPr>
          <p:cNvPr id="2092" name="Google Shape;2092;p209"/>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3" name="Google Shape;2093;p20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094" name="Google Shape;2094;p209"/>
          <p:cNvGrpSpPr/>
          <p:nvPr/>
        </p:nvGrpSpPr>
        <p:grpSpPr>
          <a:xfrm>
            <a:off x="699543" y="9578871"/>
            <a:ext cx="860353" cy="172004"/>
            <a:chOff x="1751220" y="2553305"/>
            <a:chExt cx="8690433" cy="1751564"/>
          </a:xfrm>
        </p:grpSpPr>
        <p:grpSp>
          <p:nvGrpSpPr>
            <p:cNvPr id="2095" name="Google Shape;2095;p209"/>
            <p:cNvGrpSpPr/>
            <p:nvPr/>
          </p:nvGrpSpPr>
          <p:grpSpPr>
            <a:xfrm>
              <a:off x="4940894" y="2609525"/>
              <a:ext cx="5500759" cy="1694643"/>
              <a:chOff x="4940894" y="2609525"/>
              <a:chExt cx="5500759" cy="1694643"/>
            </a:xfrm>
          </p:grpSpPr>
          <p:sp>
            <p:nvSpPr>
              <p:cNvPr id="2096" name="Google Shape;2096;p20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97" name="Google Shape;2097;p20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98" name="Google Shape;2098;p20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099" name="Google Shape;2099;p20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100" name="Google Shape;2100;p209"/>
            <p:cNvGrpSpPr/>
            <p:nvPr/>
          </p:nvGrpSpPr>
          <p:grpSpPr>
            <a:xfrm>
              <a:off x="1751220" y="2553305"/>
              <a:ext cx="2635412" cy="1751564"/>
              <a:chOff x="1751220" y="2553305"/>
              <a:chExt cx="2635412" cy="1751564"/>
            </a:xfrm>
          </p:grpSpPr>
          <p:grpSp>
            <p:nvGrpSpPr>
              <p:cNvPr id="2101" name="Google Shape;2101;p209"/>
              <p:cNvGrpSpPr/>
              <p:nvPr/>
            </p:nvGrpSpPr>
            <p:grpSpPr>
              <a:xfrm>
                <a:off x="1751220" y="2553305"/>
                <a:ext cx="2635412" cy="1751564"/>
                <a:chOff x="1751220" y="2553305"/>
                <a:chExt cx="2635412" cy="1751564"/>
              </a:xfrm>
            </p:grpSpPr>
            <p:sp>
              <p:nvSpPr>
                <p:cNvPr id="2102" name="Google Shape;2102;p20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03" name="Google Shape;2103;p20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04" name="Google Shape;2104;p20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05" name="Google Shape;2105;p20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106" name="Google Shape;2106;p20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107" name="Google Shape;2107;p20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SECTION 3a">
  <p:cSld name="TITLE_AND_BODY_3_1_1_1">
    <p:spTree>
      <p:nvGrpSpPr>
        <p:cNvPr id="1" name="Shape 2108"/>
        <p:cNvGrpSpPr/>
        <p:nvPr/>
      </p:nvGrpSpPr>
      <p:grpSpPr>
        <a:xfrm>
          <a:off x="0" y="0"/>
          <a:ext cx="0" cy="0"/>
          <a:chOff x="0" y="0"/>
          <a:chExt cx="0" cy="0"/>
        </a:xfrm>
      </p:grpSpPr>
      <p:sp>
        <p:nvSpPr>
          <p:cNvPr id="2109" name="Google Shape;2109;p21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110" name="Google Shape;2110;p210"/>
          <p:cNvGrpSpPr/>
          <p:nvPr/>
        </p:nvGrpSpPr>
        <p:grpSpPr>
          <a:xfrm>
            <a:off x="699543" y="9578871"/>
            <a:ext cx="860353" cy="172004"/>
            <a:chOff x="1751220" y="2553305"/>
            <a:chExt cx="8690433" cy="1751564"/>
          </a:xfrm>
        </p:grpSpPr>
        <p:grpSp>
          <p:nvGrpSpPr>
            <p:cNvPr id="2111" name="Google Shape;2111;p210"/>
            <p:cNvGrpSpPr/>
            <p:nvPr/>
          </p:nvGrpSpPr>
          <p:grpSpPr>
            <a:xfrm>
              <a:off x="4940894" y="2609525"/>
              <a:ext cx="5500759" cy="1694643"/>
              <a:chOff x="4940894" y="2609525"/>
              <a:chExt cx="5500759" cy="1694643"/>
            </a:xfrm>
          </p:grpSpPr>
          <p:sp>
            <p:nvSpPr>
              <p:cNvPr id="2112" name="Google Shape;2112;p21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13" name="Google Shape;2113;p21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14" name="Google Shape;2114;p21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15" name="Google Shape;2115;p21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116" name="Google Shape;2116;p210"/>
            <p:cNvGrpSpPr/>
            <p:nvPr/>
          </p:nvGrpSpPr>
          <p:grpSpPr>
            <a:xfrm>
              <a:off x="1751220" y="2553305"/>
              <a:ext cx="2635412" cy="1751564"/>
              <a:chOff x="1751220" y="2553305"/>
              <a:chExt cx="2635412" cy="1751564"/>
            </a:xfrm>
          </p:grpSpPr>
          <p:grpSp>
            <p:nvGrpSpPr>
              <p:cNvPr id="2117" name="Google Shape;2117;p210"/>
              <p:cNvGrpSpPr/>
              <p:nvPr/>
            </p:nvGrpSpPr>
            <p:grpSpPr>
              <a:xfrm>
                <a:off x="1751220" y="2553305"/>
                <a:ext cx="2635412" cy="1751564"/>
                <a:chOff x="1751220" y="2553305"/>
                <a:chExt cx="2635412" cy="1751564"/>
              </a:xfrm>
            </p:grpSpPr>
            <p:sp>
              <p:nvSpPr>
                <p:cNvPr id="2118" name="Google Shape;2118;p21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19" name="Google Shape;2119;p21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20" name="Google Shape;2120;p21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121" name="Google Shape;2121;p21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122" name="Google Shape;2122;p21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123" name="Google Shape;2123;p21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dk1"/>
        </a:solidFill>
        <a:effectLst/>
      </p:bgPr>
    </p:bg>
    <p:spTree>
      <p:nvGrpSpPr>
        <p:cNvPr id="1" name="Shape 2131"/>
        <p:cNvGrpSpPr/>
        <p:nvPr/>
      </p:nvGrpSpPr>
      <p:grpSpPr>
        <a:xfrm>
          <a:off x="0" y="0"/>
          <a:ext cx="0" cy="0"/>
          <a:chOff x="0" y="0"/>
          <a:chExt cx="0" cy="0"/>
        </a:xfrm>
      </p:grpSpPr>
      <p:sp>
        <p:nvSpPr>
          <p:cNvPr id="2132" name="Google Shape;2132;g3d2a8542ada_0_2737"/>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600"/>
              <a:buFont typeface="Helvetica Neue"/>
              <a:buNone/>
              <a:defRPr sz="3600">
                <a:solidFill>
                  <a:schemeClr val="lt1"/>
                </a:solidFill>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133" name="Google Shape;2133;g3d2a8542ada_0_2737"/>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134" name="Google Shape;2134;g3d2a8542ada_0_2737"/>
          <p:cNvSpPr txBox="1">
            <a:spLocks noGrp="1"/>
          </p:cNvSpPr>
          <p:nvPr>
            <p:ph type="body" idx="1"/>
          </p:nvPr>
        </p:nvSpPr>
        <p:spPr>
          <a:xfrm>
            <a:off x="857250" y="3429000"/>
            <a:ext cx="12228600" cy="51438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0"/>
              </a:spcBef>
              <a:spcAft>
                <a:spcPts val="0"/>
              </a:spcAft>
              <a:buClr>
                <a:schemeClr val="lt1"/>
              </a:buClr>
              <a:buSzPts val="2800"/>
              <a:buChar char="●"/>
              <a:defRPr>
                <a:solidFill>
                  <a:schemeClr val="lt1"/>
                </a:solidFill>
              </a:defRPr>
            </a:lvl1pPr>
            <a:lvl2pPr marL="914400" lvl="1" indent="-406400" algn="l">
              <a:lnSpc>
                <a:spcPct val="100000"/>
              </a:lnSpc>
              <a:spcBef>
                <a:spcPts val="0"/>
              </a:spcBef>
              <a:spcAft>
                <a:spcPts val="0"/>
              </a:spcAft>
              <a:buClr>
                <a:schemeClr val="lt1"/>
              </a:buClr>
              <a:buSzPts val="2800"/>
              <a:buChar char="○"/>
              <a:defRPr>
                <a:solidFill>
                  <a:schemeClr val="lt1"/>
                </a:solidFill>
              </a:defRPr>
            </a:lvl2pPr>
            <a:lvl3pPr marL="1371600" lvl="2" indent="-406400" algn="l">
              <a:lnSpc>
                <a:spcPct val="100000"/>
              </a:lnSpc>
              <a:spcBef>
                <a:spcPts val="0"/>
              </a:spcBef>
              <a:spcAft>
                <a:spcPts val="0"/>
              </a:spcAft>
              <a:buClr>
                <a:schemeClr val="lt1"/>
              </a:buClr>
              <a:buSzPts val="2800"/>
              <a:buChar char="■"/>
              <a:defRPr>
                <a:solidFill>
                  <a:schemeClr val="lt1"/>
                </a:solidFill>
              </a:defRPr>
            </a:lvl3pPr>
            <a:lvl4pPr marL="1828800" lvl="3" indent="-406400" algn="l">
              <a:lnSpc>
                <a:spcPct val="100000"/>
              </a:lnSpc>
              <a:spcBef>
                <a:spcPts val="0"/>
              </a:spcBef>
              <a:spcAft>
                <a:spcPts val="0"/>
              </a:spcAft>
              <a:buClr>
                <a:schemeClr val="lt1"/>
              </a:buClr>
              <a:buSzPts val="2800"/>
              <a:buChar char="●"/>
              <a:defRPr>
                <a:solidFill>
                  <a:schemeClr val="lt1"/>
                </a:solidFill>
              </a:defRPr>
            </a:lvl4pPr>
            <a:lvl5pPr marL="2286000" lvl="4" indent="-406400" algn="l">
              <a:lnSpc>
                <a:spcPct val="100000"/>
              </a:lnSpc>
              <a:spcBef>
                <a:spcPts val="0"/>
              </a:spcBef>
              <a:spcAft>
                <a:spcPts val="0"/>
              </a:spcAft>
              <a:buClr>
                <a:schemeClr val="lt1"/>
              </a:buClr>
              <a:buSzPts val="2800"/>
              <a:buChar char="○"/>
              <a:defRPr>
                <a:solidFill>
                  <a:schemeClr val="lt1"/>
                </a:solidFill>
              </a:defRPr>
            </a:lvl5pPr>
            <a:lvl6pPr marL="2743200" lvl="5" indent="-406400" algn="l">
              <a:lnSpc>
                <a:spcPct val="100000"/>
              </a:lnSpc>
              <a:spcBef>
                <a:spcPts val="0"/>
              </a:spcBef>
              <a:spcAft>
                <a:spcPts val="0"/>
              </a:spcAft>
              <a:buClr>
                <a:schemeClr val="lt1"/>
              </a:buClr>
              <a:buSzPts val="2800"/>
              <a:buChar char="■"/>
              <a:defRPr>
                <a:solidFill>
                  <a:schemeClr val="lt1"/>
                </a:solidFill>
              </a:defRPr>
            </a:lvl6pPr>
            <a:lvl7pPr marL="3200400" lvl="6" indent="-406400" algn="l">
              <a:lnSpc>
                <a:spcPct val="100000"/>
              </a:lnSpc>
              <a:spcBef>
                <a:spcPts val="0"/>
              </a:spcBef>
              <a:spcAft>
                <a:spcPts val="0"/>
              </a:spcAft>
              <a:buClr>
                <a:schemeClr val="lt1"/>
              </a:buClr>
              <a:buSzPts val="2800"/>
              <a:buChar char="●"/>
              <a:defRPr>
                <a:solidFill>
                  <a:schemeClr val="lt1"/>
                </a:solidFill>
              </a:defRPr>
            </a:lvl7pPr>
            <a:lvl8pPr marL="3657600" lvl="7" indent="-406400" algn="l">
              <a:lnSpc>
                <a:spcPct val="100000"/>
              </a:lnSpc>
              <a:spcBef>
                <a:spcPts val="0"/>
              </a:spcBef>
              <a:spcAft>
                <a:spcPts val="0"/>
              </a:spcAft>
              <a:buClr>
                <a:schemeClr val="lt1"/>
              </a:buClr>
              <a:buSzPts val="2800"/>
              <a:buChar char="○"/>
              <a:defRPr>
                <a:solidFill>
                  <a:schemeClr val="lt1"/>
                </a:solidFill>
              </a:defRPr>
            </a:lvl8pPr>
            <a:lvl9pPr marL="4114800" lvl="8" indent="-406400" algn="l">
              <a:lnSpc>
                <a:spcPct val="100000"/>
              </a:lnSpc>
              <a:spcBef>
                <a:spcPts val="0"/>
              </a:spcBef>
              <a:spcAft>
                <a:spcPts val="0"/>
              </a:spcAft>
              <a:buClr>
                <a:schemeClr val="lt1"/>
              </a:buClr>
              <a:buSzPts val="2800"/>
              <a:buChar char="■"/>
              <a:defRPr>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200"/>
        <p:cNvGrpSpPr/>
        <p:nvPr/>
      </p:nvGrpSpPr>
      <p:grpSpPr>
        <a:xfrm>
          <a:off x="0" y="0"/>
          <a:ext cx="0" cy="0"/>
          <a:chOff x="0" y="0"/>
          <a:chExt cx="0" cy="0"/>
        </a:xfrm>
      </p:grpSpPr>
      <p:sp>
        <p:nvSpPr>
          <p:cNvPr id="201" name="Google Shape;201;p75"/>
          <p:cNvSpPr txBox="1">
            <a:spLocks noGrp="1"/>
          </p:cNvSpPr>
          <p:nvPr>
            <p:ph type="ctrTitle"/>
          </p:nvPr>
        </p:nvSpPr>
        <p:spPr>
          <a:xfrm>
            <a:off x="140360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2" name="Google Shape;202;p75"/>
          <p:cNvSpPr txBox="1">
            <a:spLocks noGrp="1"/>
          </p:cNvSpPr>
          <p:nvPr>
            <p:ph type="subTitle" idx="1"/>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3" name="Google Shape;203;p75"/>
          <p:cNvSpPr txBox="1">
            <a:spLocks noGrp="1"/>
          </p:cNvSpPr>
          <p:nvPr>
            <p:ph type="ctrTitle" idx="2"/>
          </p:nvPr>
        </p:nvSpPr>
        <p:spPr>
          <a:xfrm>
            <a:off x="10556750" y="3383280"/>
            <a:ext cx="63369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04" name="Google Shape;204;p75"/>
          <p:cNvSpPr txBox="1">
            <a:spLocks noGrp="1"/>
          </p:cNvSpPr>
          <p:nvPr>
            <p:ph type="subTitle" idx="3"/>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05" name="Google Shape;205;p75"/>
          <p:cNvSpPr txBox="1">
            <a:spLocks noGrp="1"/>
          </p:cNvSpPr>
          <p:nvPr>
            <p:ph type="subTitle" idx="4"/>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06" name="Google Shape;206;p7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2135"/>
        <p:cNvGrpSpPr/>
        <p:nvPr/>
      </p:nvGrpSpPr>
      <p:grpSpPr>
        <a:xfrm>
          <a:off x="0" y="0"/>
          <a:ext cx="0" cy="0"/>
          <a:chOff x="0" y="0"/>
          <a:chExt cx="0" cy="0"/>
        </a:xfrm>
      </p:grpSpPr>
      <p:sp>
        <p:nvSpPr>
          <p:cNvPr id="2136" name="Google Shape;2136;g3d2a8542ada_0_3477"/>
          <p:cNvSpPr txBox="1">
            <a:spLocks noGrp="1"/>
          </p:cNvSpPr>
          <p:nvPr>
            <p:ph type="title"/>
          </p:nvPr>
        </p:nvSpPr>
        <p:spPr>
          <a:xfrm>
            <a:off x="623400" y="890050"/>
            <a:ext cx="17041200" cy="1145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8800"/>
              <a:buNone/>
              <a:defRPr/>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2137" name="Google Shape;2137;g3d2a8542ada_0_3477"/>
          <p:cNvSpPr txBox="1">
            <a:spLocks noGrp="1"/>
          </p:cNvSpPr>
          <p:nvPr>
            <p:ph type="body" idx="1"/>
          </p:nvPr>
        </p:nvSpPr>
        <p:spPr>
          <a:xfrm>
            <a:off x="623400" y="2304950"/>
            <a:ext cx="17041200" cy="6832800"/>
          </a:xfrm>
          <a:prstGeom prst="rect">
            <a:avLst/>
          </a:prstGeom>
          <a:noFill/>
          <a:ln>
            <a:noFill/>
          </a:ln>
        </p:spPr>
        <p:txBody>
          <a:bodyPr spcFirstLastPara="1" wrap="square" lIns="0" tIns="0" rIns="182850" bIns="182850" anchor="t" anchorCtr="0">
            <a:noAutofit/>
          </a:bodyPr>
          <a:lstStyle>
            <a:lvl1pPr marL="457200" lvl="0" indent="-406400" algn="l">
              <a:lnSpc>
                <a:spcPct val="100000"/>
              </a:lnSpc>
              <a:spcBef>
                <a:spcPts val="0"/>
              </a:spcBef>
              <a:spcAft>
                <a:spcPts val="0"/>
              </a:spcAft>
              <a:buSzPts val="2800"/>
              <a:buChar char="●"/>
              <a:defRPr/>
            </a:lvl1pPr>
            <a:lvl2pPr marL="914400" lvl="1" indent="-406400" algn="l">
              <a:lnSpc>
                <a:spcPct val="100000"/>
              </a:lnSpc>
              <a:spcBef>
                <a:spcPts val="0"/>
              </a:spcBef>
              <a:spcAft>
                <a:spcPts val="0"/>
              </a:spcAft>
              <a:buSzPts val="2800"/>
              <a:buChar char="○"/>
              <a:defRPr/>
            </a:lvl2pPr>
            <a:lvl3pPr marL="1371600" lvl="2" indent="-406400" algn="l">
              <a:lnSpc>
                <a:spcPct val="100000"/>
              </a:lnSpc>
              <a:spcBef>
                <a:spcPts val="0"/>
              </a:spcBef>
              <a:spcAft>
                <a:spcPts val="0"/>
              </a:spcAft>
              <a:buSzPts val="2800"/>
              <a:buChar char="■"/>
              <a:defRPr/>
            </a:lvl3pPr>
            <a:lvl4pPr marL="1828800" lvl="3" indent="-406400" algn="l">
              <a:lnSpc>
                <a:spcPct val="100000"/>
              </a:lnSpc>
              <a:spcBef>
                <a:spcPts val="0"/>
              </a:spcBef>
              <a:spcAft>
                <a:spcPts val="0"/>
              </a:spcAft>
              <a:buSzPts val="2800"/>
              <a:buChar char="●"/>
              <a:defRPr/>
            </a:lvl4pPr>
            <a:lvl5pPr marL="2286000" lvl="4" indent="-406400" algn="l">
              <a:lnSpc>
                <a:spcPct val="100000"/>
              </a:lnSpc>
              <a:spcBef>
                <a:spcPts val="0"/>
              </a:spcBef>
              <a:spcAft>
                <a:spcPts val="0"/>
              </a:spcAft>
              <a:buSzPts val="2800"/>
              <a:buChar char="○"/>
              <a:defRPr/>
            </a:lvl5pPr>
            <a:lvl6pPr marL="2743200" lvl="5" indent="-406400" algn="l">
              <a:lnSpc>
                <a:spcPct val="100000"/>
              </a:lnSpc>
              <a:spcBef>
                <a:spcPts val="0"/>
              </a:spcBef>
              <a:spcAft>
                <a:spcPts val="0"/>
              </a:spcAft>
              <a:buSzPts val="2800"/>
              <a:buChar char="■"/>
              <a:defRPr/>
            </a:lvl6pPr>
            <a:lvl7pPr marL="3200400" lvl="6" indent="-406400" algn="l">
              <a:lnSpc>
                <a:spcPct val="100000"/>
              </a:lnSpc>
              <a:spcBef>
                <a:spcPts val="0"/>
              </a:spcBef>
              <a:spcAft>
                <a:spcPts val="0"/>
              </a:spcAft>
              <a:buSzPts val="2800"/>
              <a:buChar char="●"/>
              <a:defRPr/>
            </a:lvl7pPr>
            <a:lvl8pPr marL="3657600" lvl="7" indent="-406400" algn="l">
              <a:lnSpc>
                <a:spcPct val="100000"/>
              </a:lnSpc>
              <a:spcBef>
                <a:spcPts val="0"/>
              </a:spcBef>
              <a:spcAft>
                <a:spcPts val="0"/>
              </a:spcAft>
              <a:buSzPts val="2800"/>
              <a:buChar char="○"/>
              <a:defRPr/>
            </a:lvl8pPr>
            <a:lvl9pPr marL="4114800" lvl="8" indent="-406400" algn="l">
              <a:lnSpc>
                <a:spcPct val="100000"/>
              </a:lnSpc>
              <a:spcBef>
                <a:spcPts val="0"/>
              </a:spcBef>
              <a:spcAft>
                <a:spcPts val="0"/>
              </a:spcAft>
              <a:buSzPts val="2800"/>
              <a:buChar char="■"/>
              <a:defRPr/>
            </a:lvl9pPr>
          </a:lstStyle>
          <a:p>
            <a:endParaRPr/>
          </a:p>
        </p:txBody>
      </p:sp>
      <p:sp>
        <p:nvSpPr>
          <p:cNvPr id="2138" name="Google Shape;2138;g3d2a8542ada_0_347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2139" name="Google Shape;2139;g3d2a8542ada_0_3477"/>
          <p:cNvSpPr txBox="1"/>
          <p:nvPr/>
        </p:nvSpPr>
        <p:spPr>
          <a:xfrm>
            <a:off x="13022050" y="530700"/>
            <a:ext cx="4642800" cy="6771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CA3112"/>
              </a:solidFill>
              <a:latin typeface="Arial"/>
              <a:ea typeface="Arial"/>
              <a:cs typeface="Arial"/>
              <a:sym typeface="Aria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over 01">
  <p:cSld name="Title Slide">
    <p:bg>
      <p:bgPr>
        <a:solidFill>
          <a:schemeClr val="lt1"/>
        </a:solidFill>
        <a:effectLst/>
      </p:bgPr>
    </p:bg>
    <p:spTree>
      <p:nvGrpSpPr>
        <p:cNvPr id="1" name="Shape 2140"/>
        <p:cNvGrpSpPr/>
        <p:nvPr/>
      </p:nvGrpSpPr>
      <p:grpSpPr>
        <a:xfrm>
          <a:off x="0" y="0"/>
          <a:ext cx="0" cy="0"/>
          <a:chOff x="0" y="0"/>
          <a:chExt cx="0" cy="0"/>
        </a:xfrm>
      </p:grpSpPr>
      <p:sp>
        <p:nvSpPr>
          <p:cNvPr id="2141" name="Google Shape;2141;g3d2a8542ada_0_2076"/>
          <p:cNvSpPr/>
          <p:nvPr/>
        </p:nvSpPr>
        <p:spPr>
          <a:xfrm>
            <a:off x="0" y="36401"/>
            <a:ext cx="18288000" cy="5022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142" name="Google Shape;2142;g3d2a8542ada_0_2076"/>
          <p:cNvSpPr txBox="1">
            <a:spLocks noGrp="1"/>
          </p:cNvSpPr>
          <p:nvPr>
            <p:ph type="title"/>
          </p:nvPr>
        </p:nvSpPr>
        <p:spPr>
          <a:xfrm>
            <a:off x="457200" y="303877"/>
            <a:ext cx="7492800" cy="244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2143" name="Google Shape;2143;g3d2a8542ada_0_2076"/>
          <p:cNvSpPr txBox="1">
            <a:spLocks noGrp="1"/>
          </p:cNvSpPr>
          <p:nvPr>
            <p:ph type="title" idx="2"/>
          </p:nvPr>
        </p:nvSpPr>
        <p:spPr>
          <a:xfrm>
            <a:off x="438100" y="2571750"/>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44" name="Google Shape;2144;g3d2a8542ada_0_2076"/>
          <p:cNvSpPr txBox="1">
            <a:spLocks noGrp="1"/>
          </p:cNvSpPr>
          <p:nvPr>
            <p:ph type="title" idx="3"/>
          </p:nvPr>
        </p:nvSpPr>
        <p:spPr>
          <a:xfrm>
            <a:off x="438100" y="774337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45" name="Google Shape;2145;g3d2a8542ada_0_2076"/>
          <p:cNvSpPr txBox="1">
            <a:spLocks noGrp="1"/>
          </p:cNvSpPr>
          <p:nvPr>
            <p:ph type="title" idx="4"/>
          </p:nvPr>
        </p:nvSpPr>
        <p:spPr>
          <a:xfrm>
            <a:off x="438100" y="802032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46" name="Google Shape;2146;g3d2a8542ada_0_2076"/>
          <p:cNvSpPr txBox="1">
            <a:spLocks noGrp="1"/>
          </p:cNvSpPr>
          <p:nvPr>
            <p:ph type="title" idx="5"/>
          </p:nvPr>
        </p:nvSpPr>
        <p:spPr>
          <a:xfrm>
            <a:off x="5080400" y="774337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47" name="Google Shape;2147;g3d2a8542ada_0_2076"/>
          <p:cNvSpPr txBox="1">
            <a:spLocks noGrp="1"/>
          </p:cNvSpPr>
          <p:nvPr>
            <p:ph type="title" idx="6"/>
          </p:nvPr>
        </p:nvSpPr>
        <p:spPr>
          <a:xfrm>
            <a:off x="5080400" y="802032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48" name="Google Shape;2148;g3d2a8542ada_0_2076"/>
          <p:cNvSpPr txBox="1">
            <a:spLocks noGrp="1"/>
          </p:cNvSpPr>
          <p:nvPr>
            <p:ph type="title" idx="7"/>
          </p:nvPr>
        </p:nvSpPr>
        <p:spPr>
          <a:xfrm>
            <a:off x="9635400" y="774337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49" name="Google Shape;2149;g3d2a8542ada_0_2076"/>
          <p:cNvSpPr txBox="1">
            <a:spLocks noGrp="1"/>
          </p:cNvSpPr>
          <p:nvPr>
            <p:ph type="title" idx="8"/>
          </p:nvPr>
        </p:nvSpPr>
        <p:spPr>
          <a:xfrm>
            <a:off x="9635400" y="802032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50" name="Google Shape;2150;g3d2a8542ada_0_2076"/>
          <p:cNvSpPr txBox="1">
            <a:spLocks noGrp="1"/>
          </p:cNvSpPr>
          <p:nvPr>
            <p:ph type="title" idx="9"/>
          </p:nvPr>
        </p:nvSpPr>
        <p:spPr>
          <a:xfrm>
            <a:off x="438100" y="9632361"/>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pic>
        <p:nvPicPr>
          <p:cNvPr id="2151" name="Google Shape;2151;g3d2a8542ada_0_2076" title="Group 2147229645.png"/>
          <p:cNvPicPr preferRelativeResize="0"/>
          <p:nvPr/>
        </p:nvPicPr>
        <p:blipFill rotWithShape="1">
          <a:blip r:embed="rId2">
            <a:alphaModFix/>
          </a:blip>
          <a:srcRect l="-2691" t="-509" r="-1216" b="-7693"/>
          <a:stretch/>
        </p:blipFill>
        <p:spPr>
          <a:xfrm>
            <a:off x="15221600" y="418800"/>
            <a:ext cx="2640046" cy="549001"/>
          </a:xfrm>
          <a:prstGeom prst="rect">
            <a:avLst/>
          </a:prstGeom>
          <a:noFill/>
          <a:ln>
            <a:noFill/>
          </a:ln>
        </p:spPr>
      </p:pic>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over 02">
  <p:cSld name="Title Slide_1">
    <p:bg>
      <p:bgPr>
        <a:solidFill>
          <a:schemeClr val="lt1"/>
        </a:solidFill>
        <a:effectLst/>
      </p:bgPr>
    </p:bg>
    <p:spTree>
      <p:nvGrpSpPr>
        <p:cNvPr id="1" name="Shape 2152"/>
        <p:cNvGrpSpPr/>
        <p:nvPr/>
      </p:nvGrpSpPr>
      <p:grpSpPr>
        <a:xfrm>
          <a:off x="0" y="0"/>
          <a:ext cx="0" cy="0"/>
          <a:chOff x="0" y="0"/>
          <a:chExt cx="0" cy="0"/>
        </a:xfrm>
      </p:grpSpPr>
      <p:sp>
        <p:nvSpPr>
          <p:cNvPr id="2153" name="Google Shape;2153;g3d2a8542ada_0_2088"/>
          <p:cNvSpPr/>
          <p:nvPr/>
        </p:nvSpPr>
        <p:spPr>
          <a:xfrm>
            <a:off x="0" y="102158"/>
            <a:ext cx="18288000" cy="4242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154" name="Google Shape;2154;g3d2a8542ada_0_2088"/>
          <p:cNvSpPr txBox="1">
            <a:spLocks noGrp="1"/>
          </p:cNvSpPr>
          <p:nvPr>
            <p:ph type="title"/>
          </p:nvPr>
        </p:nvSpPr>
        <p:spPr>
          <a:xfrm>
            <a:off x="438100" y="2571750"/>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55" name="Google Shape;2155;g3d2a8542ada_0_2088"/>
          <p:cNvSpPr txBox="1">
            <a:spLocks noGrp="1"/>
          </p:cNvSpPr>
          <p:nvPr>
            <p:ph type="title" idx="2"/>
          </p:nvPr>
        </p:nvSpPr>
        <p:spPr>
          <a:xfrm>
            <a:off x="438100" y="774337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56" name="Google Shape;2156;g3d2a8542ada_0_2088"/>
          <p:cNvSpPr txBox="1">
            <a:spLocks noGrp="1"/>
          </p:cNvSpPr>
          <p:nvPr>
            <p:ph type="title" idx="3"/>
          </p:nvPr>
        </p:nvSpPr>
        <p:spPr>
          <a:xfrm>
            <a:off x="438100" y="802032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57" name="Google Shape;2157;g3d2a8542ada_0_2088"/>
          <p:cNvSpPr txBox="1">
            <a:spLocks noGrp="1"/>
          </p:cNvSpPr>
          <p:nvPr>
            <p:ph type="title" idx="4"/>
          </p:nvPr>
        </p:nvSpPr>
        <p:spPr>
          <a:xfrm>
            <a:off x="5080400" y="774337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58" name="Google Shape;2158;g3d2a8542ada_0_2088"/>
          <p:cNvSpPr txBox="1">
            <a:spLocks noGrp="1"/>
          </p:cNvSpPr>
          <p:nvPr>
            <p:ph type="title" idx="5"/>
          </p:nvPr>
        </p:nvSpPr>
        <p:spPr>
          <a:xfrm>
            <a:off x="5080400" y="802032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59" name="Google Shape;2159;g3d2a8542ada_0_2088"/>
          <p:cNvSpPr txBox="1">
            <a:spLocks noGrp="1"/>
          </p:cNvSpPr>
          <p:nvPr>
            <p:ph type="title" idx="6"/>
          </p:nvPr>
        </p:nvSpPr>
        <p:spPr>
          <a:xfrm>
            <a:off x="9635400" y="774337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60" name="Google Shape;2160;g3d2a8542ada_0_2088"/>
          <p:cNvSpPr txBox="1">
            <a:spLocks noGrp="1"/>
          </p:cNvSpPr>
          <p:nvPr>
            <p:ph type="title" idx="7"/>
          </p:nvPr>
        </p:nvSpPr>
        <p:spPr>
          <a:xfrm>
            <a:off x="9635400" y="8020328"/>
            <a:ext cx="3209400" cy="247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pic>
        <p:nvPicPr>
          <p:cNvPr id="2161" name="Google Shape;2161;g3d2a8542ada_0_2088" title="Group 2147229644.png"/>
          <p:cNvPicPr preferRelativeResize="0"/>
          <p:nvPr/>
        </p:nvPicPr>
        <p:blipFill rotWithShape="1">
          <a:blip r:embed="rId2">
            <a:alphaModFix/>
          </a:blip>
          <a:srcRect l="-1734" t="-8211" r="-1455" b="-6468"/>
          <a:stretch/>
        </p:blipFill>
        <p:spPr>
          <a:xfrm>
            <a:off x="15246150" y="379750"/>
            <a:ext cx="2621655" cy="581950"/>
          </a:xfrm>
          <a:prstGeom prst="rect">
            <a:avLst/>
          </a:prstGeom>
          <a:noFill/>
          <a:ln>
            <a:noFill/>
          </a:ln>
        </p:spPr>
      </p:pic>
      <p:sp>
        <p:nvSpPr>
          <p:cNvPr id="2162" name="Google Shape;2162;g3d2a8542ada_0_2088"/>
          <p:cNvSpPr txBox="1">
            <a:spLocks noGrp="1"/>
          </p:cNvSpPr>
          <p:nvPr>
            <p:ph type="title" idx="8"/>
          </p:nvPr>
        </p:nvSpPr>
        <p:spPr>
          <a:xfrm>
            <a:off x="457200" y="303877"/>
            <a:ext cx="7492800" cy="244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2163" name="Google Shape;2163;g3d2a8542ada_0_2088"/>
          <p:cNvSpPr txBox="1">
            <a:spLocks noGrp="1"/>
          </p:cNvSpPr>
          <p:nvPr>
            <p:ph type="title" idx="9"/>
          </p:nvPr>
        </p:nvSpPr>
        <p:spPr>
          <a:xfrm>
            <a:off x="438100" y="9632361"/>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eams - 6 1">
  <p:cSld name="Title Slide_1_1_1">
    <p:bg>
      <p:bgPr>
        <a:solidFill>
          <a:schemeClr val="lt1"/>
        </a:solidFill>
        <a:effectLst/>
      </p:bgPr>
    </p:bg>
    <p:spTree>
      <p:nvGrpSpPr>
        <p:cNvPr id="1" name="Shape 2164"/>
        <p:cNvGrpSpPr/>
        <p:nvPr/>
      </p:nvGrpSpPr>
      <p:grpSpPr>
        <a:xfrm>
          <a:off x="0" y="0"/>
          <a:ext cx="0" cy="0"/>
          <a:chOff x="0" y="0"/>
          <a:chExt cx="0" cy="0"/>
        </a:xfrm>
      </p:grpSpPr>
      <p:sp>
        <p:nvSpPr>
          <p:cNvPr id="2165" name="Google Shape;2165;g3d2a8542ada_0_2100"/>
          <p:cNvSpPr txBox="1">
            <a:spLocks noGrp="1"/>
          </p:cNvSpPr>
          <p:nvPr>
            <p:ph type="title"/>
          </p:nvPr>
        </p:nvSpPr>
        <p:spPr>
          <a:xfrm>
            <a:off x="4504550" y="4275750"/>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66" name="Google Shape;2166;g3d2a8542ada_0_2100"/>
          <p:cNvSpPr txBox="1">
            <a:spLocks noGrp="1"/>
          </p:cNvSpPr>
          <p:nvPr>
            <p:ph type="title" idx="2"/>
          </p:nvPr>
        </p:nvSpPr>
        <p:spPr>
          <a:xfrm>
            <a:off x="4768550" y="4561000"/>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67" name="Google Shape;2167;g3d2a8542ada_0_2100"/>
          <p:cNvSpPr txBox="1">
            <a:spLocks noGrp="1"/>
          </p:cNvSpPr>
          <p:nvPr>
            <p:ph type="title" idx="3"/>
          </p:nvPr>
        </p:nvSpPr>
        <p:spPr>
          <a:xfrm>
            <a:off x="8876000" y="4275750"/>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68" name="Google Shape;2168;g3d2a8542ada_0_2100"/>
          <p:cNvSpPr txBox="1">
            <a:spLocks noGrp="1"/>
          </p:cNvSpPr>
          <p:nvPr>
            <p:ph type="title" idx="4"/>
          </p:nvPr>
        </p:nvSpPr>
        <p:spPr>
          <a:xfrm>
            <a:off x="9140000" y="4561000"/>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69" name="Google Shape;2169;g3d2a8542ada_0_2100"/>
          <p:cNvSpPr txBox="1">
            <a:spLocks noGrp="1"/>
          </p:cNvSpPr>
          <p:nvPr>
            <p:ph type="title" idx="5"/>
          </p:nvPr>
        </p:nvSpPr>
        <p:spPr>
          <a:xfrm>
            <a:off x="4504550" y="8572500"/>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70" name="Google Shape;2170;g3d2a8542ada_0_2100"/>
          <p:cNvSpPr txBox="1">
            <a:spLocks noGrp="1"/>
          </p:cNvSpPr>
          <p:nvPr>
            <p:ph type="title" idx="6"/>
          </p:nvPr>
        </p:nvSpPr>
        <p:spPr>
          <a:xfrm>
            <a:off x="4768550" y="8857750"/>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71" name="Google Shape;2171;g3d2a8542ada_0_2100"/>
          <p:cNvSpPr txBox="1">
            <a:spLocks noGrp="1"/>
          </p:cNvSpPr>
          <p:nvPr>
            <p:ph type="title" idx="7"/>
          </p:nvPr>
        </p:nvSpPr>
        <p:spPr>
          <a:xfrm>
            <a:off x="8876000" y="8572500"/>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72" name="Google Shape;2172;g3d2a8542ada_0_2100"/>
          <p:cNvSpPr txBox="1">
            <a:spLocks noGrp="1"/>
          </p:cNvSpPr>
          <p:nvPr>
            <p:ph type="title" idx="8"/>
          </p:nvPr>
        </p:nvSpPr>
        <p:spPr>
          <a:xfrm>
            <a:off x="9140000" y="8857750"/>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73" name="Google Shape;2173;g3d2a8542ada_0_2100"/>
          <p:cNvSpPr txBox="1">
            <a:spLocks noGrp="1"/>
          </p:cNvSpPr>
          <p:nvPr>
            <p:ph type="title" idx="9"/>
          </p:nvPr>
        </p:nvSpPr>
        <p:spPr>
          <a:xfrm>
            <a:off x="13187550" y="4275750"/>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74" name="Google Shape;2174;g3d2a8542ada_0_2100"/>
          <p:cNvSpPr txBox="1">
            <a:spLocks noGrp="1"/>
          </p:cNvSpPr>
          <p:nvPr>
            <p:ph type="title" idx="13"/>
          </p:nvPr>
        </p:nvSpPr>
        <p:spPr>
          <a:xfrm>
            <a:off x="13451550" y="4561000"/>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75" name="Google Shape;2175;g3d2a8542ada_0_2100"/>
          <p:cNvSpPr txBox="1">
            <a:spLocks noGrp="1"/>
          </p:cNvSpPr>
          <p:nvPr>
            <p:ph type="title" idx="14"/>
          </p:nvPr>
        </p:nvSpPr>
        <p:spPr>
          <a:xfrm>
            <a:off x="13187550" y="8572500"/>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76" name="Google Shape;2176;g3d2a8542ada_0_2100"/>
          <p:cNvSpPr txBox="1">
            <a:spLocks noGrp="1"/>
          </p:cNvSpPr>
          <p:nvPr>
            <p:ph type="title" idx="15"/>
          </p:nvPr>
        </p:nvSpPr>
        <p:spPr>
          <a:xfrm>
            <a:off x="13451550" y="8857750"/>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77" name="Google Shape;2177;g3d2a8542ada_0_2100"/>
          <p:cNvSpPr txBox="1">
            <a:spLocks noGrp="1"/>
          </p:cNvSpPr>
          <p:nvPr>
            <p:ph type="title" idx="16"/>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78" name="Google Shape;2178;g3d2a8542ada_0_2100"/>
          <p:cNvSpPr txBox="1">
            <a:spLocks noGrp="1"/>
          </p:cNvSpPr>
          <p:nvPr>
            <p:ph type="title" idx="17"/>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79" name="Google Shape;2179;g3d2a8542ada_0_2100"/>
          <p:cNvSpPr>
            <a:spLocks noGrp="1"/>
          </p:cNvSpPr>
          <p:nvPr>
            <p:ph type="pic" idx="18"/>
          </p:nvPr>
        </p:nvSpPr>
        <p:spPr>
          <a:xfrm>
            <a:off x="5088100" y="1697950"/>
            <a:ext cx="2287800" cy="2287800"/>
          </a:xfrm>
          <a:prstGeom prst="ellipse">
            <a:avLst/>
          </a:prstGeom>
          <a:noFill/>
          <a:ln>
            <a:noFill/>
          </a:ln>
        </p:spPr>
      </p:sp>
      <p:sp>
        <p:nvSpPr>
          <p:cNvPr id="2180" name="Google Shape;2180;g3d2a8542ada_0_2100"/>
          <p:cNvSpPr>
            <a:spLocks noGrp="1"/>
          </p:cNvSpPr>
          <p:nvPr>
            <p:ph type="pic" idx="19"/>
          </p:nvPr>
        </p:nvSpPr>
        <p:spPr>
          <a:xfrm>
            <a:off x="9459475" y="1697950"/>
            <a:ext cx="2287800" cy="2287800"/>
          </a:xfrm>
          <a:prstGeom prst="ellipse">
            <a:avLst/>
          </a:prstGeom>
          <a:noFill/>
          <a:ln>
            <a:noFill/>
          </a:ln>
        </p:spPr>
      </p:sp>
      <p:sp>
        <p:nvSpPr>
          <p:cNvPr id="2181" name="Google Shape;2181;g3d2a8542ada_0_2100"/>
          <p:cNvSpPr>
            <a:spLocks noGrp="1"/>
          </p:cNvSpPr>
          <p:nvPr>
            <p:ph type="pic" idx="20"/>
          </p:nvPr>
        </p:nvSpPr>
        <p:spPr>
          <a:xfrm>
            <a:off x="13830875" y="1697950"/>
            <a:ext cx="2287800" cy="2287800"/>
          </a:xfrm>
          <a:prstGeom prst="ellipse">
            <a:avLst/>
          </a:prstGeom>
          <a:noFill/>
          <a:ln>
            <a:noFill/>
          </a:ln>
        </p:spPr>
      </p:sp>
      <p:sp>
        <p:nvSpPr>
          <p:cNvPr id="2182" name="Google Shape;2182;g3d2a8542ada_0_2100"/>
          <p:cNvSpPr>
            <a:spLocks noGrp="1"/>
          </p:cNvSpPr>
          <p:nvPr>
            <p:ph type="pic" idx="21"/>
          </p:nvPr>
        </p:nvSpPr>
        <p:spPr>
          <a:xfrm>
            <a:off x="5088100" y="6000750"/>
            <a:ext cx="2287800" cy="2287800"/>
          </a:xfrm>
          <a:prstGeom prst="ellipse">
            <a:avLst/>
          </a:prstGeom>
          <a:noFill/>
          <a:ln>
            <a:noFill/>
          </a:ln>
        </p:spPr>
      </p:sp>
      <p:sp>
        <p:nvSpPr>
          <p:cNvPr id="2183" name="Google Shape;2183;g3d2a8542ada_0_2100"/>
          <p:cNvSpPr>
            <a:spLocks noGrp="1"/>
          </p:cNvSpPr>
          <p:nvPr>
            <p:ph type="pic" idx="22"/>
          </p:nvPr>
        </p:nvSpPr>
        <p:spPr>
          <a:xfrm>
            <a:off x="9459475" y="6000750"/>
            <a:ext cx="2287800" cy="2287800"/>
          </a:xfrm>
          <a:prstGeom prst="ellipse">
            <a:avLst/>
          </a:prstGeom>
          <a:noFill/>
          <a:ln>
            <a:noFill/>
          </a:ln>
        </p:spPr>
      </p:sp>
      <p:sp>
        <p:nvSpPr>
          <p:cNvPr id="2184" name="Google Shape;2184;g3d2a8542ada_0_2100"/>
          <p:cNvSpPr>
            <a:spLocks noGrp="1"/>
          </p:cNvSpPr>
          <p:nvPr>
            <p:ph type="pic" idx="23"/>
          </p:nvPr>
        </p:nvSpPr>
        <p:spPr>
          <a:xfrm>
            <a:off x="13830875" y="6000750"/>
            <a:ext cx="2287800" cy="2287800"/>
          </a:xfrm>
          <a:prstGeom prst="ellipse">
            <a:avLst/>
          </a:prstGeom>
          <a:noFill/>
          <a:ln>
            <a:noFill/>
          </a:ln>
        </p:spPr>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eams - 8">
  <p:cSld name="Title Slide_1_1_1_1">
    <p:bg>
      <p:bgPr>
        <a:solidFill>
          <a:schemeClr val="lt1"/>
        </a:solidFill>
        <a:effectLst/>
      </p:bgPr>
    </p:bg>
    <p:spTree>
      <p:nvGrpSpPr>
        <p:cNvPr id="1" name="Shape 2185"/>
        <p:cNvGrpSpPr/>
        <p:nvPr/>
      </p:nvGrpSpPr>
      <p:grpSpPr>
        <a:xfrm>
          <a:off x="0" y="0"/>
          <a:ext cx="0" cy="0"/>
          <a:chOff x="0" y="0"/>
          <a:chExt cx="0" cy="0"/>
        </a:xfrm>
      </p:grpSpPr>
      <p:sp>
        <p:nvSpPr>
          <p:cNvPr id="2186" name="Google Shape;2186;g3d2a8542ada_0_212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87" name="Google Shape;2187;g3d2a8542ada_0_2121"/>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188" name="Google Shape;2188;g3d2a8542ada_0_2121"/>
          <p:cNvSpPr>
            <a:spLocks noGrp="1"/>
          </p:cNvSpPr>
          <p:nvPr>
            <p:ph type="pic" idx="3"/>
          </p:nvPr>
        </p:nvSpPr>
        <p:spPr>
          <a:xfrm>
            <a:off x="5088100" y="1697950"/>
            <a:ext cx="1796400" cy="1796400"/>
          </a:xfrm>
          <a:prstGeom prst="ellipse">
            <a:avLst/>
          </a:prstGeom>
          <a:noFill/>
          <a:ln>
            <a:noFill/>
          </a:ln>
        </p:spPr>
      </p:sp>
      <p:sp>
        <p:nvSpPr>
          <p:cNvPr id="2189" name="Google Shape;2189;g3d2a8542ada_0_2121"/>
          <p:cNvSpPr>
            <a:spLocks noGrp="1"/>
          </p:cNvSpPr>
          <p:nvPr>
            <p:ph type="pic" idx="4"/>
          </p:nvPr>
        </p:nvSpPr>
        <p:spPr>
          <a:xfrm>
            <a:off x="8200175" y="1697950"/>
            <a:ext cx="1796400" cy="1796400"/>
          </a:xfrm>
          <a:prstGeom prst="ellipse">
            <a:avLst/>
          </a:prstGeom>
          <a:noFill/>
          <a:ln>
            <a:noFill/>
          </a:ln>
        </p:spPr>
      </p:sp>
      <p:sp>
        <p:nvSpPr>
          <p:cNvPr id="2190" name="Google Shape;2190;g3d2a8542ada_0_2121"/>
          <p:cNvSpPr>
            <a:spLocks noGrp="1"/>
          </p:cNvSpPr>
          <p:nvPr>
            <p:ph type="pic" idx="5"/>
          </p:nvPr>
        </p:nvSpPr>
        <p:spPr>
          <a:xfrm>
            <a:off x="11309675" y="1697950"/>
            <a:ext cx="1796400" cy="1796400"/>
          </a:xfrm>
          <a:prstGeom prst="ellipse">
            <a:avLst/>
          </a:prstGeom>
          <a:noFill/>
          <a:ln>
            <a:noFill/>
          </a:ln>
        </p:spPr>
      </p:sp>
      <p:sp>
        <p:nvSpPr>
          <p:cNvPr id="2191" name="Google Shape;2191;g3d2a8542ada_0_2121"/>
          <p:cNvSpPr>
            <a:spLocks noGrp="1"/>
          </p:cNvSpPr>
          <p:nvPr>
            <p:ph type="pic" idx="6"/>
          </p:nvPr>
        </p:nvSpPr>
        <p:spPr>
          <a:xfrm>
            <a:off x="14549275" y="1697950"/>
            <a:ext cx="1796400" cy="1796400"/>
          </a:xfrm>
          <a:prstGeom prst="ellipse">
            <a:avLst/>
          </a:prstGeom>
          <a:noFill/>
          <a:ln>
            <a:noFill/>
          </a:ln>
        </p:spPr>
      </p:sp>
      <p:sp>
        <p:nvSpPr>
          <p:cNvPr id="2192" name="Google Shape;2192;g3d2a8542ada_0_2121"/>
          <p:cNvSpPr>
            <a:spLocks noGrp="1"/>
          </p:cNvSpPr>
          <p:nvPr>
            <p:ph type="pic" idx="7"/>
          </p:nvPr>
        </p:nvSpPr>
        <p:spPr>
          <a:xfrm>
            <a:off x="5088100" y="6000750"/>
            <a:ext cx="1796400" cy="1796400"/>
          </a:xfrm>
          <a:prstGeom prst="ellipse">
            <a:avLst/>
          </a:prstGeom>
          <a:noFill/>
          <a:ln>
            <a:noFill/>
          </a:ln>
        </p:spPr>
      </p:sp>
      <p:sp>
        <p:nvSpPr>
          <p:cNvPr id="2193" name="Google Shape;2193;g3d2a8542ada_0_2121"/>
          <p:cNvSpPr>
            <a:spLocks noGrp="1"/>
          </p:cNvSpPr>
          <p:nvPr>
            <p:ph type="pic" idx="8"/>
          </p:nvPr>
        </p:nvSpPr>
        <p:spPr>
          <a:xfrm>
            <a:off x="8200175" y="6000750"/>
            <a:ext cx="1796400" cy="1796400"/>
          </a:xfrm>
          <a:prstGeom prst="ellipse">
            <a:avLst/>
          </a:prstGeom>
          <a:noFill/>
          <a:ln>
            <a:noFill/>
          </a:ln>
        </p:spPr>
      </p:sp>
      <p:sp>
        <p:nvSpPr>
          <p:cNvPr id="2194" name="Google Shape;2194;g3d2a8542ada_0_2121"/>
          <p:cNvSpPr>
            <a:spLocks noGrp="1"/>
          </p:cNvSpPr>
          <p:nvPr>
            <p:ph type="pic" idx="9"/>
          </p:nvPr>
        </p:nvSpPr>
        <p:spPr>
          <a:xfrm>
            <a:off x="11309675" y="6000750"/>
            <a:ext cx="1796400" cy="1796400"/>
          </a:xfrm>
          <a:prstGeom prst="ellipse">
            <a:avLst/>
          </a:prstGeom>
          <a:noFill/>
          <a:ln>
            <a:noFill/>
          </a:ln>
        </p:spPr>
      </p:sp>
      <p:sp>
        <p:nvSpPr>
          <p:cNvPr id="2195" name="Google Shape;2195;g3d2a8542ada_0_2121"/>
          <p:cNvSpPr>
            <a:spLocks noGrp="1"/>
          </p:cNvSpPr>
          <p:nvPr>
            <p:ph type="pic" idx="13"/>
          </p:nvPr>
        </p:nvSpPr>
        <p:spPr>
          <a:xfrm>
            <a:off x="14549275" y="6000750"/>
            <a:ext cx="1796400" cy="1796400"/>
          </a:xfrm>
          <a:prstGeom prst="ellipse">
            <a:avLst/>
          </a:prstGeom>
          <a:noFill/>
          <a:ln>
            <a:noFill/>
          </a:ln>
        </p:spPr>
      </p:sp>
      <p:sp>
        <p:nvSpPr>
          <p:cNvPr id="2196" name="Google Shape;2196;g3d2a8542ada_0_2121"/>
          <p:cNvSpPr txBox="1">
            <a:spLocks noGrp="1"/>
          </p:cNvSpPr>
          <p:nvPr>
            <p:ph type="title" idx="14"/>
          </p:nvPr>
        </p:nvSpPr>
        <p:spPr>
          <a:xfrm>
            <a:off x="4258900" y="378802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97" name="Google Shape;2197;g3d2a8542ada_0_2121"/>
          <p:cNvSpPr txBox="1">
            <a:spLocks noGrp="1"/>
          </p:cNvSpPr>
          <p:nvPr>
            <p:ph type="title" idx="15"/>
          </p:nvPr>
        </p:nvSpPr>
        <p:spPr>
          <a:xfrm>
            <a:off x="4522900" y="407327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198" name="Google Shape;2198;g3d2a8542ada_0_2121"/>
          <p:cNvSpPr txBox="1">
            <a:spLocks noGrp="1"/>
          </p:cNvSpPr>
          <p:nvPr>
            <p:ph type="title" idx="16"/>
          </p:nvPr>
        </p:nvSpPr>
        <p:spPr>
          <a:xfrm>
            <a:off x="7416600" y="378802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199" name="Google Shape;2199;g3d2a8542ada_0_2121"/>
          <p:cNvSpPr txBox="1">
            <a:spLocks noGrp="1"/>
          </p:cNvSpPr>
          <p:nvPr>
            <p:ph type="title" idx="17"/>
          </p:nvPr>
        </p:nvSpPr>
        <p:spPr>
          <a:xfrm>
            <a:off x="7680600" y="407327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00" name="Google Shape;2200;g3d2a8542ada_0_2121"/>
          <p:cNvSpPr txBox="1">
            <a:spLocks noGrp="1"/>
          </p:cNvSpPr>
          <p:nvPr>
            <p:ph type="title" idx="18"/>
          </p:nvPr>
        </p:nvSpPr>
        <p:spPr>
          <a:xfrm>
            <a:off x="10480500" y="378802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201" name="Google Shape;2201;g3d2a8542ada_0_2121"/>
          <p:cNvSpPr txBox="1">
            <a:spLocks noGrp="1"/>
          </p:cNvSpPr>
          <p:nvPr>
            <p:ph type="title" idx="19"/>
          </p:nvPr>
        </p:nvSpPr>
        <p:spPr>
          <a:xfrm>
            <a:off x="10744500" y="407327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02" name="Google Shape;2202;g3d2a8542ada_0_2121"/>
          <p:cNvSpPr txBox="1">
            <a:spLocks noGrp="1"/>
          </p:cNvSpPr>
          <p:nvPr>
            <p:ph type="title" idx="20"/>
          </p:nvPr>
        </p:nvSpPr>
        <p:spPr>
          <a:xfrm>
            <a:off x="13720100" y="378802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203" name="Google Shape;2203;g3d2a8542ada_0_2121"/>
          <p:cNvSpPr txBox="1">
            <a:spLocks noGrp="1"/>
          </p:cNvSpPr>
          <p:nvPr>
            <p:ph type="title" idx="21"/>
          </p:nvPr>
        </p:nvSpPr>
        <p:spPr>
          <a:xfrm>
            <a:off x="13984100" y="407327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04" name="Google Shape;2204;g3d2a8542ada_0_2121"/>
          <p:cNvSpPr txBox="1">
            <a:spLocks noGrp="1"/>
          </p:cNvSpPr>
          <p:nvPr>
            <p:ph type="title" idx="22"/>
          </p:nvPr>
        </p:nvSpPr>
        <p:spPr>
          <a:xfrm>
            <a:off x="4258900" y="807427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205" name="Google Shape;2205;g3d2a8542ada_0_2121"/>
          <p:cNvSpPr txBox="1">
            <a:spLocks noGrp="1"/>
          </p:cNvSpPr>
          <p:nvPr>
            <p:ph type="title" idx="23"/>
          </p:nvPr>
        </p:nvSpPr>
        <p:spPr>
          <a:xfrm>
            <a:off x="4522900" y="835952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06" name="Google Shape;2206;g3d2a8542ada_0_2121"/>
          <p:cNvSpPr txBox="1">
            <a:spLocks noGrp="1"/>
          </p:cNvSpPr>
          <p:nvPr>
            <p:ph type="title" idx="24"/>
          </p:nvPr>
        </p:nvSpPr>
        <p:spPr>
          <a:xfrm>
            <a:off x="7416600" y="807427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207" name="Google Shape;2207;g3d2a8542ada_0_2121"/>
          <p:cNvSpPr txBox="1">
            <a:spLocks noGrp="1"/>
          </p:cNvSpPr>
          <p:nvPr>
            <p:ph type="title" idx="25"/>
          </p:nvPr>
        </p:nvSpPr>
        <p:spPr>
          <a:xfrm>
            <a:off x="7680600" y="835952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08" name="Google Shape;2208;g3d2a8542ada_0_2121"/>
          <p:cNvSpPr txBox="1">
            <a:spLocks noGrp="1"/>
          </p:cNvSpPr>
          <p:nvPr>
            <p:ph type="title" idx="26"/>
          </p:nvPr>
        </p:nvSpPr>
        <p:spPr>
          <a:xfrm>
            <a:off x="10480500" y="807427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209" name="Google Shape;2209;g3d2a8542ada_0_2121"/>
          <p:cNvSpPr txBox="1">
            <a:spLocks noGrp="1"/>
          </p:cNvSpPr>
          <p:nvPr>
            <p:ph type="title" idx="27"/>
          </p:nvPr>
        </p:nvSpPr>
        <p:spPr>
          <a:xfrm>
            <a:off x="10744500" y="835952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210" name="Google Shape;2210;g3d2a8542ada_0_2121"/>
          <p:cNvSpPr txBox="1">
            <a:spLocks noGrp="1"/>
          </p:cNvSpPr>
          <p:nvPr>
            <p:ph type="title" idx="28"/>
          </p:nvPr>
        </p:nvSpPr>
        <p:spPr>
          <a:xfrm>
            <a:off x="13720100" y="8074276"/>
            <a:ext cx="3454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l">
              <a:lnSpc>
                <a:spcPct val="100000"/>
              </a:lnSpc>
              <a:spcBef>
                <a:spcPts val="0"/>
              </a:spcBef>
              <a:spcAft>
                <a:spcPts val="0"/>
              </a:spcAft>
              <a:buSzPts val="1800"/>
              <a:buNone/>
              <a:defRPr sz="1800" b="1"/>
            </a:lvl2pPr>
            <a:lvl3pPr lvl="2" algn="l">
              <a:lnSpc>
                <a:spcPct val="100000"/>
              </a:lnSpc>
              <a:spcBef>
                <a:spcPts val="0"/>
              </a:spcBef>
              <a:spcAft>
                <a:spcPts val="0"/>
              </a:spcAft>
              <a:buSzPts val="1800"/>
              <a:buNone/>
              <a:defRPr sz="1800" b="1"/>
            </a:lvl3pPr>
            <a:lvl4pPr lvl="3" algn="l">
              <a:lnSpc>
                <a:spcPct val="100000"/>
              </a:lnSpc>
              <a:spcBef>
                <a:spcPts val="0"/>
              </a:spcBef>
              <a:spcAft>
                <a:spcPts val="0"/>
              </a:spcAft>
              <a:buSzPts val="1800"/>
              <a:buNone/>
              <a:defRPr sz="1800" b="1"/>
            </a:lvl4pPr>
            <a:lvl5pPr lvl="4" algn="l">
              <a:lnSpc>
                <a:spcPct val="100000"/>
              </a:lnSpc>
              <a:spcBef>
                <a:spcPts val="0"/>
              </a:spcBef>
              <a:spcAft>
                <a:spcPts val="0"/>
              </a:spcAft>
              <a:buSzPts val="1800"/>
              <a:buNone/>
              <a:defRPr sz="1800" b="1"/>
            </a:lvl5pPr>
            <a:lvl6pPr lvl="5" algn="l">
              <a:lnSpc>
                <a:spcPct val="100000"/>
              </a:lnSpc>
              <a:spcBef>
                <a:spcPts val="0"/>
              </a:spcBef>
              <a:spcAft>
                <a:spcPts val="0"/>
              </a:spcAft>
              <a:buSzPts val="1800"/>
              <a:buNone/>
              <a:defRPr sz="1800" b="1"/>
            </a:lvl6pPr>
            <a:lvl7pPr lvl="6" algn="l">
              <a:lnSpc>
                <a:spcPct val="100000"/>
              </a:lnSpc>
              <a:spcBef>
                <a:spcPts val="0"/>
              </a:spcBef>
              <a:spcAft>
                <a:spcPts val="0"/>
              </a:spcAft>
              <a:buSzPts val="1800"/>
              <a:buNone/>
              <a:defRPr sz="1800" b="1"/>
            </a:lvl7pPr>
            <a:lvl8pPr lvl="7" algn="l">
              <a:lnSpc>
                <a:spcPct val="100000"/>
              </a:lnSpc>
              <a:spcBef>
                <a:spcPts val="0"/>
              </a:spcBef>
              <a:spcAft>
                <a:spcPts val="0"/>
              </a:spcAft>
              <a:buSzPts val="1800"/>
              <a:buNone/>
              <a:defRPr sz="1800" b="1"/>
            </a:lvl8pPr>
            <a:lvl9pPr lvl="8" algn="l">
              <a:lnSpc>
                <a:spcPct val="100000"/>
              </a:lnSpc>
              <a:spcBef>
                <a:spcPts val="0"/>
              </a:spcBef>
              <a:spcAft>
                <a:spcPts val="0"/>
              </a:spcAft>
              <a:buSzPts val="1800"/>
              <a:buNone/>
              <a:defRPr sz="1800" b="1"/>
            </a:lvl9pPr>
          </a:lstStyle>
          <a:p>
            <a:endParaRPr/>
          </a:p>
        </p:txBody>
      </p:sp>
      <p:sp>
        <p:nvSpPr>
          <p:cNvPr id="2211" name="Google Shape;2211;g3d2a8542ada_0_2121"/>
          <p:cNvSpPr txBox="1">
            <a:spLocks noGrp="1"/>
          </p:cNvSpPr>
          <p:nvPr>
            <p:ph type="title" idx="29"/>
          </p:nvPr>
        </p:nvSpPr>
        <p:spPr>
          <a:xfrm>
            <a:off x="13984100" y="8359526"/>
            <a:ext cx="2926800" cy="29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212"/>
        <p:cNvGrpSpPr/>
        <p:nvPr/>
      </p:nvGrpSpPr>
      <p:grpSpPr>
        <a:xfrm>
          <a:off x="0" y="0"/>
          <a:ext cx="0" cy="0"/>
          <a:chOff x="0" y="0"/>
          <a:chExt cx="0" cy="0"/>
        </a:xfrm>
      </p:grpSpPr>
      <p:sp>
        <p:nvSpPr>
          <p:cNvPr id="2213" name="Google Shape;2213;g3d2a8542ada_0_214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214" name="Google Shape;2214;g3d2a8542ada_0_2148"/>
          <p:cNvSpPr txBox="1">
            <a:spLocks noGrp="1"/>
          </p:cNvSpPr>
          <p:nvPr>
            <p:ph type="title"/>
          </p:nvPr>
        </p:nvSpPr>
        <p:spPr>
          <a:xfrm>
            <a:off x="438100" y="2571750"/>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15" name="Google Shape;2215;g3d2a8542ada_0_2148"/>
          <p:cNvSpPr txBox="1">
            <a:spLocks noGrp="1"/>
          </p:cNvSpPr>
          <p:nvPr>
            <p:ph type="title" idx="2"/>
          </p:nvPr>
        </p:nvSpPr>
        <p:spPr>
          <a:xfrm>
            <a:off x="5086600" y="2549228"/>
            <a:ext cx="58170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2216"/>
        <p:cNvGrpSpPr/>
        <p:nvPr/>
      </p:nvGrpSpPr>
      <p:grpSpPr>
        <a:xfrm>
          <a:off x="0" y="0"/>
          <a:ext cx="0" cy="0"/>
          <a:chOff x="0" y="0"/>
          <a:chExt cx="0" cy="0"/>
        </a:xfrm>
      </p:grpSpPr>
      <p:sp>
        <p:nvSpPr>
          <p:cNvPr id="2217" name="Google Shape;2217;g3d2a8542ada_0_2152"/>
          <p:cNvSpPr txBox="1">
            <a:spLocks noGrp="1"/>
          </p:cNvSpPr>
          <p:nvPr>
            <p:ph type="title"/>
          </p:nvPr>
        </p:nvSpPr>
        <p:spPr>
          <a:xfrm>
            <a:off x="438100" y="2571750"/>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18" name="Google Shape;2218;g3d2a8542ada_0_2152"/>
          <p:cNvSpPr txBox="1">
            <a:spLocks noGrp="1"/>
          </p:cNvSpPr>
          <p:nvPr>
            <p:ph type="title" idx="2"/>
          </p:nvPr>
        </p:nvSpPr>
        <p:spPr>
          <a:xfrm>
            <a:off x="5080400" y="2571750"/>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19" name="Google Shape;2219;g3d2a8542ada_0_2152"/>
          <p:cNvSpPr txBox="1">
            <a:spLocks noGrp="1"/>
          </p:cNvSpPr>
          <p:nvPr>
            <p:ph type="title" idx="3"/>
          </p:nvPr>
        </p:nvSpPr>
        <p:spPr>
          <a:xfrm>
            <a:off x="12097950" y="2571750"/>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20" name="Google Shape;2220;g3d2a8542ada_0_2152"/>
          <p:cNvSpPr txBox="1">
            <a:spLocks noGrp="1"/>
          </p:cNvSpPr>
          <p:nvPr>
            <p:ph type="subTitle" idx="1"/>
          </p:nvPr>
        </p:nvSpPr>
        <p:spPr>
          <a:xfrm>
            <a:off x="5115500" y="2934296"/>
            <a:ext cx="5572800" cy="502200"/>
          </a:xfrm>
          <a:prstGeom prst="rect">
            <a:avLst/>
          </a:prstGeom>
          <a:noFill/>
          <a:ln>
            <a:noFill/>
          </a:ln>
        </p:spPr>
        <p:txBody>
          <a:bodyPr spcFirstLastPara="1" wrap="square" lIns="0" tIns="0" rIns="182850" bIns="18285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221" name="Google Shape;2221;g3d2a8542ada_0_2152"/>
          <p:cNvSpPr txBox="1">
            <a:spLocks noGrp="1"/>
          </p:cNvSpPr>
          <p:nvPr>
            <p:ph type="subTitle" idx="4"/>
          </p:nvPr>
        </p:nvSpPr>
        <p:spPr>
          <a:xfrm>
            <a:off x="12097950" y="2934296"/>
            <a:ext cx="5733000" cy="502200"/>
          </a:xfrm>
          <a:prstGeom prst="rect">
            <a:avLst/>
          </a:prstGeom>
          <a:noFill/>
          <a:ln>
            <a:noFill/>
          </a:ln>
        </p:spPr>
        <p:txBody>
          <a:bodyPr spcFirstLastPara="1" wrap="square" lIns="0" tIns="0" rIns="182850" bIns="18285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222" name="Google Shape;2222;g3d2a8542ada_0_2152"/>
          <p:cNvSpPr txBox="1">
            <a:spLocks noGrp="1"/>
          </p:cNvSpPr>
          <p:nvPr>
            <p:ph type="title" idx="5"/>
          </p:nvPr>
        </p:nvSpPr>
        <p:spPr>
          <a:xfrm>
            <a:off x="5080400" y="3462783"/>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23" name="Google Shape;2223;g3d2a8542ada_0_2152"/>
          <p:cNvSpPr txBox="1">
            <a:spLocks noGrp="1"/>
          </p:cNvSpPr>
          <p:nvPr>
            <p:ph type="title" idx="6"/>
          </p:nvPr>
        </p:nvSpPr>
        <p:spPr>
          <a:xfrm>
            <a:off x="12097950" y="3462783"/>
            <a:ext cx="32094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Section Title 01">
  <p:cSld name="CUSTOM_2">
    <p:spTree>
      <p:nvGrpSpPr>
        <p:cNvPr id="1" name="Shape 2224"/>
        <p:cNvGrpSpPr/>
        <p:nvPr/>
      </p:nvGrpSpPr>
      <p:grpSpPr>
        <a:xfrm>
          <a:off x="0" y="0"/>
          <a:ext cx="0" cy="0"/>
          <a:chOff x="0" y="0"/>
          <a:chExt cx="0" cy="0"/>
        </a:xfrm>
      </p:grpSpPr>
      <p:sp>
        <p:nvSpPr>
          <p:cNvPr id="2225" name="Google Shape;2225;g3d2a8542ada_0_2160"/>
          <p:cNvSpPr txBox="1">
            <a:spLocks noGrp="1"/>
          </p:cNvSpPr>
          <p:nvPr>
            <p:ph type="title"/>
          </p:nvPr>
        </p:nvSpPr>
        <p:spPr>
          <a:xfrm>
            <a:off x="445250" y="4069489"/>
            <a:ext cx="17385600" cy="3769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SzPts val="18800"/>
              <a:buNone/>
              <a:defRPr sz="18800"/>
            </a:lvl1pPr>
            <a:lvl2pPr lvl="1" algn="l">
              <a:lnSpc>
                <a:spcPct val="70000"/>
              </a:lnSpc>
              <a:spcBef>
                <a:spcPts val="0"/>
              </a:spcBef>
              <a:spcAft>
                <a:spcPts val="0"/>
              </a:spcAft>
              <a:buSzPts val="1000"/>
              <a:buNone/>
              <a:defRPr/>
            </a:lvl2pPr>
            <a:lvl3pPr lvl="2" algn="l">
              <a:lnSpc>
                <a:spcPct val="70000"/>
              </a:lnSpc>
              <a:spcBef>
                <a:spcPts val="0"/>
              </a:spcBef>
              <a:spcAft>
                <a:spcPts val="0"/>
              </a:spcAft>
              <a:buSzPts val="1000"/>
              <a:buNone/>
              <a:defRPr/>
            </a:lvl3pPr>
            <a:lvl4pPr lvl="3" algn="l">
              <a:lnSpc>
                <a:spcPct val="70000"/>
              </a:lnSpc>
              <a:spcBef>
                <a:spcPts val="0"/>
              </a:spcBef>
              <a:spcAft>
                <a:spcPts val="0"/>
              </a:spcAft>
              <a:buSzPts val="1000"/>
              <a:buNone/>
              <a:defRPr/>
            </a:lvl4pPr>
            <a:lvl5pPr lvl="4" algn="l">
              <a:lnSpc>
                <a:spcPct val="70000"/>
              </a:lnSpc>
              <a:spcBef>
                <a:spcPts val="0"/>
              </a:spcBef>
              <a:spcAft>
                <a:spcPts val="0"/>
              </a:spcAft>
              <a:buSzPts val="1000"/>
              <a:buNone/>
              <a:defRPr/>
            </a:lvl5pPr>
            <a:lvl6pPr lvl="5" algn="l">
              <a:lnSpc>
                <a:spcPct val="70000"/>
              </a:lnSpc>
              <a:spcBef>
                <a:spcPts val="0"/>
              </a:spcBef>
              <a:spcAft>
                <a:spcPts val="0"/>
              </a:spcAft>
              <a:buSzPts val="1000"/>
              <a:buNone/>
              <a:defRPr/>
            </a:lvl6pPr>
            <a:lvl7pPr lvl="6" algn="l">
              <a:lnSpc>
                <a:spcPct val="70000"/>
              </a:lnSpc>
              <a:spcBef>
                <a:spcPts val="0"/>
              </a:spcBef>
              <a:spcAft>
                <a:spcPts val="0"/>
              </a:spcAft>
              <a:buSzPts val="1000"/>
              <a:buNone/>
              <a:defRPr/>
            </a:lvl7pPr>
            <a:lvl8pPr lvl="7" algn="l">
              <a:lnSpc>
                <a:spcPct val="70000"/>
              </a:lnSpc>
              <a:spcBef>
                <a:spcPts val="0"/>
              </a:spcBef>
              <a:spcAft>
                <a:spcPts val="0"/>
              </a:spcAft>
              <a:buSzPts val="1000"/>
              <a:buNone/>
              <a:defRPr/>
            </a:lvl8pPr>
            <a:lvl9pPr lvl="8" algn="l">
              <a:lnSpc>
                <a:spcPct val="70000"/>
              </a:lnSpc>
              <a:spcBef>
                <a:spcPts val="0"/>
              </a:spcBef>
              <a:spcAft>
                <a:spcPts val="0"/>
              </a:spcAft>
              <a:buSzPts val="1000"/>
              <a:buNone/>
              <a:defRPr/>
            </a:lvl9pPr>
          </a:lstStyle>
          <a:p>
            <a:endParaRPr/>
          </a:p>
        </p:txBody>
      </p:sp>
      <p:sp>
        <p:nvSpPr>
          <p:cNvPr id="2226" name="Google Shape;2226;g3d2a8542ada_0_2160"/>
          <p:cNvSpPr txBox="1">
            <a:spLocks noGrp="1"/>
          </p:cNvSpPr>
          <p:nvPr>
            <p:ph type="title" idx="2"/>
          </p:nvPr>
        </p:nvSpPr>
        <p:spPr>
          <a:xfrm>
            <a:off x="475250" y="3080695"/>
            <a:ext cx="58170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ection Title 02">
  <p:cSld name="CUSTOM_2_1">
    <p:spTree>
      <p:nvGrpSpPr>
        <p:cNvPr id="1" name="Shape 2227"/>
        <p:cNvGrpSpPr/>
        <p:nvPr/>
      </p:nvGrpSpPr>
      <p:grpSpPr>
        <a:xfrm>
          <a:off x="0" y="0"/>
          <a:ext cx="0" cy="0"/>
          <a:chOff x="0" y="0"/>
          <a:chExt cx="0" cy="0"/>
        </a:xfrm>
      </p:grpSpPr>
      <p:sp>
        <p:nvSpPr>
          <p:cNvPr id="2228" name="Google Shape;2228;g3d2a8542ada_0_2163"/>
          <p:cNvSpPr>
            <a:spLocks noGrp="1"/>
          </p:cNvSpPr>
          <p:nvPr>
            <p:ph type="pic" idx="2"/>
          </p:nvPr>
        </p:nvSpPr>
        <p:spPr>
          <a:xfrm>
            <a:off x="254" y="0"/>
            <a:ext cx="18288000" cy="10287000"/>
          </a:xfrm>
          <a:prstGeom prst="rect">
            <a:avLst/>
          </a:prstGeom>
          <a:solidFill>
            <a:schemeClr val="lt2"/>
          </a:solidFill>
          <a:ln>
            <a:noFill/>
          </a:ln>
        </p:spPr>
      </p:sp>
      <p:sp>
        <p:nvSpPr>
          <p:cNvPr id="2229" name="Google Shape;2229;g3d2a8542ada_0_2163"/>
          <p:cNvSpPr txBox="1">
            <a:spLocks noGrp="1"/>
          </p:cNvSpPr>
          <p:nvPr>
            <p:ph type="title"/>
          </p:nvPr>
        </p:nvSpPr>
        <p:spPr>
          <a:xfrm>
            <a:off x="445250" y="4069489"/>
            <a:ext cx="17385600" cy="37698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lt1"/>
              </a:buClr>
              <a:buSzPts val="18800"/>
              <a:buNone/>
              <a:defRPr sz="18800">
                <a:solidFill>
                  <a:schemeClr val="lt1"/>
                </a:solidFill>
              </a:defRPr>
            </a:lvl1pPr>
            <a:lvl2pPr lvl="1" algn="l">
              <a:lnSpc>
                <a:spcPct val="70000"/>
              </a:lnSpc>
              <a:spcBef>
                <a:spcPts val="0"/>
              </a:spcBef>
              <a:spcAft>
                <a:spcPts val="0"/>
              </a:spcAft>
              <a:buClr>
                <a:schemeClr val="lt1"/>
              </a:buClr>
              <a:buSzPts val="1000"/>
              <a:buNone/>
              <a:defRPr>
                <a:solidFill>
                  <a:schemeClr val="lt1"/>
                </a:solidFill>
              </a:defRPr>
            </a:lvl2pPr>
            <a:lvl3pPr lvl="2" algn="l">
              <a:lnSpc>
                <a:spcPct val="70000"/>
              </a:lnSpc>
              <a:spcBef>
                <a:spcPts val="0"/>
              </a:spcBef>
              <a:spcAft>
                <a:spcPts val="0"/>
              </a:spcAft>
              <a:buClr>
                <a:schemeClr val="lt1"/>
              </a:buClr>
              <a:buSzPts val="1000"/>
              <a:buNone/>
              <a:defRPr>
                <a:solidFill>
                  <a:schemeClr val="lt1"/>
                </a:solidFill>
              </a:defRPr>
            </a:lvl3pPr>
            <a:lvl4pPr lvl="3" algn="l">
              <a:lnSpc>
                <a:spcPct val="70000"/>
              </a:lnSpc>
              <a:spcBef>
                <a:spcPts val="0"/>
              </a:spcBef>
              <a:spcAft>
                <a:spcPts val="0"/>
              </a:spcAft>
              <a:buClr>
                <a:schemeClr val="lt1"/>
              </a:buClr>
              <a:buSzPts val="1000"/>
              <a:buNone/>
              <a:defRPr>
                <a:solidFill>
                  <a:schemeClr val="lt1"/>
                </a:solidFill>
              </a:defRPr>
            </a:lvl4pPr>
            <a:lvl5pPr lvl="4" algn="l">
              <a:lnSpc>
                <a:spcPct val="70000"/>
              </a:lnSpc>
              <a:spcBef>
                <a:spcPts val="0"/>
              </a:spcBef>
              <a:spcAft>
                <a:spcPts val="0"/>
              </a:spcAft>
              <a:buClr>
                <a:schemeClr val="lt1"/>
              </a:buClr>
              <a:buSzPts val="1000"/>
              <a:buNone/>
              <a:defRPr>
                <a:solidFill>
                  <a:schemeClr val="lt1"/>
                </a:solidFill>
              </a:defRPr>
            </a:lvl5pPr>
            <a:lvl6pPr lvl="5" algn="l">
              <a:lnSpc>
                <a:spcPct val="70000"/>
              </a:lnSpc>
              <a:spcBef>
                <a:spcPts val="0"/>
              </a:spcBef>
              <a:spcAft>
                <a:spcPts val="0"/>
              </a:spcAft>
              <a:buClr>
                <a:schemeClr val="lt1"/>
              </a:buClr>
              <a:buSzPts val="1000"/>
              <a:buNone/>
              <a:defRPr>
                <a:solidFill>
                  <a:schemeClr val="lt1"/>
                </a:solidFill>
              </a:defRPr>
            </a:lvl6pPr>
            <a:lvl7pPr lvl="6" algn="l">
              <a:lnSpc>
                <a:spcPct val="70000"/>
              </a:lnSpc>
              <a:spcBef>
                <a:spcPts val="0"/>
              </a:spcBef>
              <a:spcAft>
                <a:spcPts val="0"/>
              </a:spcAft>
              <a:buClr>
                <a:schemeClr val="lt1"/>
              </a:buClr>
              <a:buSzPts val="1000"/>
              <a:buNone/>
              <a:defRPr>
                <a:solidFill>
                  <a:schemeClr val="lt1"/>
                </a:solidFill>
              </a:defRPr>
            </a:lvl7pPr>
            <a:lvl8pPr lvl="7" algn="l">
              <a:lnSpc>
                <a:spcPct val="70000"/>
              </a:lnSpc>
              <a:spcBef>
                <a:spcPts val="0"/>
              </a:spcBef>
              <a:spcAft>
                <a:spcPts val="0"/>
              </a:spcAft>
              <a:buClr>
                <a:schemeClr val="lt1"/>
              </a:buClr>
              <a:buSzPts val="1000"/>
              <a:buNone/>
              <a:defRPr>
                <a:solidFill>
                  <a:schemeClr val="lt1"/>
                </a:solidFill>
              </a:defRPr>
            </a:lvl8pPr>
            <a:lvl9pPr lvl="8" algn="l">
              <a:lnSpc>
                <a:spcPct val="70000"/>
              </a:lnSpc>
              <a:spcBef>
                <a:spcPts val="0"/>
              </a:spcBef>
              <a:spcAft>
                <a:spcPts val="0"/>
              </a:spcAft>
              <a:buClr>
                <a:schemeClr val="lt1"/>
              </a:buClr>
              <a:buSzPts val="1000"/>
              <a:buNone/>
              <a:defRPr>
                <a:solidFill>
                  <a:schemeClr val="lt1"/>
                </a:solidFill>
              </a:defRPr>
            </a:lvl9pPr>
          </a:lstStyle>
          <a:p>
            <a:endParaRPr/>
          </a:p>
        </p:txBody>
      </p:sp>
      <p:sp>
        <p:nvSpPr>
          <p:cNvPr id="2230" name="Google Shape;2230;g3d2a8542ada_0_2163"/>
          <p:cNvSpPr txBox="1">
            <a:spLocks noGrp="1"/>
          </p:cNvSpPr>
          <p:nvPr>
            <p:ph type="title" idx="3"/>
          </p:nvPr>
        </p:nvSpPr>
        <p:spPr>
          <a:xfrm>
            <a:off x="475250" y="3080695"/>
            <a:ext cx="5817000" cy="502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None/>
              <a:defRPr sz="3200">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Mission 01">
  <p:cSld name="CUSTOM_2_2">
    <p:spTree>
      <p:nvGrpSpPr>
        <p:cNvPr id="1" name="Shape 2231"/>
        <p:cNvGrpSpPr/>
        <p:nvPr/>
      </p:nvGrpSpPr>
      <p:grpSpPr>
        <a:xfrm>
          <a:off x="0" y="0"/>
          <a:ext cx="0" cy="0"/>
          <a:chOff x="0" y="0"/>
          <a:chExt cx="0" cy="0"/>
        </a:xfrm>
      </p:grpSpPr>
      <p:sp>
        <p:nvSpPr>
          <p:cNvPr id="2232" name="Google Shape;2232;g3d2a8542ada_0_2167"/>
          <p:cNvSpPr txBox="1">
            <a:spLocks noGrp="1"/>
          </p:cNvSpPr>
          <p:nvPr>
            <p:ph type="title"/>
          </p:nvPr>
        </p:nvSpPr>
        <p:spPr>
          <a:xfrm>
            <a:off x="438100" y="257175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33" name="Google Shape;2233;g3d2a8542ada_0_2167"/>
          <p:cNvSpPr txBox="1">
            <a:spLocks noGrp="1"/>
          </p:cNvSpPr>
          <p:nvPr>
            <p:ph type="title" idx="2"/>
          </p:nvPr>
        </p:nvSpPr>
        <p:spPr>
          <a:xfrm>
            <a:off x="5124900" y="2467600"/>
            <a:ext cx="9498600" cy="4665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5600"/>
              <a:buNone/>
              <a:defRPr sz="5600"/>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207"/>
        <p:cNvGrpSpPr/>
        <p:nvPr/>
      </p:nvGrpSpPr>
      <p:grpSpPr>
        <a:xfrm>
          <a:off x="0" y="0"/>
          <a:ext cx="0" cy="0"/>
          <a:chOff x="0" y="0"/>
          <a:chExt cx="0" cy="0"/>
        </a:xfrm>
      </p:grpSpPr>
      <p:sp>
        <p:nvSpPr>
          <p:cNvPr id="208" name="Google Shape;208;p76"/>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09" name="Google Shape;209;p76"/>
          <p:cNvSpPr txBox="1">
            <a:spLocks noGrp="1"/>
          </p:cNvSpPr>
          <p:nvPr>
            <p:ph type="subTitle" idx="1"/>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0" name="Google Shape;210;p76"/>
          <p:cNvSpPr txBox="1">
            <a:spLocks noGrp="1"/>
          </p:cNvSpPr>
          <p:nvPr>
            <p:ph type="ctrTitle" idx="2"/>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11" name="Google Shape;211;p76"/>
          <p:cNvSpPr txBox="1">
            <a:spLocks noGrp="1"/>
          </p:cNvSpPr>
          <p:nvPr>
            <p:ph type="subTitle" idx="3"/>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2" name="Google Shape;212;p76"/>
          <p:cNvSpPr txBox="1">
            <a:spLocks noGrp="1"/>
          </p:cNvSpPr>
          <p:nvPr>
            <p:ph type="ctrTitle" idx="4"/>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13" name="Google Shape;213;p76"/>
          <p:cNvSpPr txBox="1">
            <a:spLocks noGrp="1"/>
          </p:cNvSpPr>
          <p:nvPr>
            <p:ph type="subTitle" idx="5"/>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4" name="Google Shape;214;p76"/>
          <p:cNvSpPr txBox="1">
            <a:spLocks noGrp="1"/>
          </p:cNvSpPr>
          <p:nvPr>
            <p:ph type="subTitle" idx="6"/>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15" name="Google Shape;215;p7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Mission 01 - Image">
  <p:cSld name="CUSTOM_2_2_1">
    <p:spTree>
      <p:nvGrpSpPr>
        <p:cNvPr id="1" name="Shape 2234"/>
        <p:cNvGrpSpPr/>
        <p:nvPr/>
      </p:nvGrpSpPr>
      <p:grpSpPr>
        <a:xfrm>
          <a:off x="0" y="0"/>
          <a:ext cx="0" cy="0"/>
          <a:chOff x="0" y="0"/>
          <a:chExt cx="0" cy="0"/>
        </a:xfrm>
      </p:grpSpPr>
      <p:sp>
        <p:nvSpPr>
          <p:cNvPr id="2235" name="Google Shape;2235;g3d2a8542ada_0_2170"/>
          <p:cNvSpPr>
            <a:spLocks noGrp="1"/>
          </p:cNvSpPr>
          <p:nvPr>
            <p:ph type="pic" idx="2"/>
          </p:nvPr>
        </p:nvSpPr>
        <p:spPr>
          <a:xfrm>
            <a:off x="254" y="0"/>
            <a:ext cx="18288000" cy="10287000"/>
          </a:xfrm>
          <a:prstGeom prst="rect">
            <a:avLst/>
          </a:prstGeom>
          <a:solidFill>
            <a:schemeClr val="lt2"/>
          </a:solidFill>
          <a:ln>
            <a:noFill/>
          </a:ln>
        </p:spPr>
      </p:sp>
      <p:sp>
        <p:nvSpPr>
          <p:cNvPr id="2236" name="Google Shape;2236;g3d2a8542ada_0_2170"/>
          <p:cNvSpPr txBox="1">
            <a:spLocks noGrp="1"/>
          </p:cNvSpPr>
          <p:nvPr>
            <p:ph type="title"/>
          </p:nvPr>
        </p:nvSpPr>
        <p:spPr>
          <a:xfrm>
            <a:off x="438100" y="257175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b="1">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237" name="Google Shape;2237;g3d2a8542ada_0_2170"/>
          <p:cNvSpPr txBox="1">
            <a:spLocks noGrp="1"/>
          </p:cNvSpPr>
          <p:nvPr>
            <p:ph type="title" idx="3"/>
          </p:nvPr>
        </p:nvSpPr>
        <p:spPr>
          <a:xfrm>
            <a:off x="5124900" y="2467600"/>
            <a:ext cx="9498600" cy="4665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600"/>
              <a:buNone/>
              <a:defRPr sz="5600">
                <a:solidFill>
                  <a:schemeClr val="lt1"/>
                </a:solidFill>
              </a:defRPr>
            </a:lvl1pPr>
            <a:lvl2pPr lvl="1" algn="l">
              <a:lnSpc>
                <a:spcPct val="100000"/>
              </a:lnSpc>
              <a:spcBef>
                <a:spcPts val="0"/>
              </a:spcBef>
              <a:spcAft>
                <a:spcPts val="0"/>
              </a:spcAft>
              <a:buClr>
                <a:schemeClr val="lt1"/>
              </a:buClr>
              <a:buSzPts val="1000"/>
              <a:buNone/>
              <a:defRPr>
                <a:solidFill>
                  <a:schemeClr val="lt1"/>
                </a:solidFill>
              </a:defRPr>
            </a:lvl2pPr>
            <a:lvl3pPr lvl="2" algn="l">
              <a:lnSpc>
                <a:spcPct val="100000"/>
              </a:lnSpc>
              <a:spcBef>
                <a:spcPts val="0"/>
              </a:spcBef>
              <a:spcAft>
                <a:spcPts val="0"/>
              </a:spcAft>
              <a:buClr>
                <a:schemeClr val="lt1"/>
              </a:buClr>
              <a:buSzPts val="1000"/>
              <a:buNone/>
              <a:defRPr>
                <a:solidFill>
                  <a:schemeClr val="lt1"/>
                </a:solidFill>
              </a:defRPr>
            </a:lvl3pPr>
            <a:lvl4pPr lvl="3" algn="l">
              <a:lnSpc>
                <a:spcPct val="100000"/>
              </a:lnSpc>
              <a:spcBef>
                <a:spcPts val="0"/>
              </a:spcBef>
              <a:spcAft>
                <a:spcPts val="0"/>
              </a:spcAft>
              <a:buClr>
                <a:schemeClr val="lt1"/>
              </a:buClr>
              <a:buSzPts val="1000"/>
              <a:buNone/>
              <a:defRPr>
                <a:solidFill>
                  <a:schemeClr val="lt1"/>
                </a:solidFill>
              </a:defRPr>
            </a:lvl4pPr>
            <a:lvl5pPr lvl="4" algn="l">
              <a:lnSpc>
                <a:spcPct val="100000"/>
              </a:lnSpc>
              <a:spcBef>
                <a:spcPts val="0"/>
              </a:spcBef>
              <a:spcAft>
                <a:spcPts val="0"/>
              </a:spcAft>
              <a:buClr>
                <a:schemeClr val="lt1"/>
              </a:buClr>
              <a:buSzPts val="1000"/>
              <a:buNone/>
              <a:defRPr>
                <a:solidFill>
                  <a:schemeClr val="lt1"/>
                </a:solidFill>
              </a:defRPr>
            </a:lvl5pPr>
            <a:lvl6pPr lvl="5" algn="l">
              <a:lnSpc>
                <a:spcPct val="100000"/>
              </a:lnSpc>
              <a:spcBef>
                <a:spcPts val="0"/>
              </a:spcBef>
              <a:spcAft>
                <a:spcPts val="0"/>
              </a:spcAft>
              <a:buClr>
                <a:schemeClr val="lt1"/>
              </a:buClr>
              <a:buSzPts val="1000"/>
              <a:buNone/>
              <a:defRPr>
                <a:solidFill>
                  <a:schemeClr val="lt1"/>
                </a:solidFill>
              </a:defRPr>
            </a:lvl6pPr>
            <a:lvl7pPr lvl="6" algn="l">
              <a:lnSpc>
                <a:spcPct val="100000"/>
              </a:lnSpc>
              <a:spcBef>
                <a:spcPts val="0"/>
              </a:spcBef>
              <a:spcAft>
                <a:spcPts val="0"/>
              </a:spcAft>
              <a:buClr>
                <a:schemeClr val="lt1"/>
              </a:buClr>
              <a:buSzPts val="1000"/>
              <a:buNone/>
              <a:defRPr>
                <a:solidFill>
                  <a:schemeClr val="lt1"/>
                </a:solidFill>
              </a:defRPr>
            </a:lvl7pPr>
            <a:lvl8pPr lvl="7" algn="l">
              <a:lnSpc>
                <a:spcPct val="100000"/>
              </a:lnSpc>
              <a:spcBef>
                <a:spcPts val="0"/>
              </a:spcBef>
              <a:spcAft>
                <a:spcPts val="0"/>
              </a:spcAft>
              <a:buClr>
                <a:schemeClr val="lt1"/>
              </a:buClr>
              <a:buSzPts val="1000"/>
              <a:buNone/>
              <a:defRPr>
                <a:solidFill>
                  <a:schemeClr val="lt1"/>
                </a:solidFill>
              </a:defRPr>
            </a:lvl8pPr>
            <a:lvl9pPr lvl="8" algn="l">
              <a:lnSpc>
                <a:spcPct val="100000"/>
              </a:lnSpc>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Mission 02">
  <p:cSld name="CUSTOM_2_2_2">
    <p:spTree>
      <p:nvGrpSpPr>
        <p:cNvPr id="1" name="Shape 2238"/>
        <p:cNvGrpSpPr/>
        <p:nvPr/>
      </p:nvGrpSpPr>
      <p:grpSpPr>
        <a:xfrm>
          <a:off x="0" y="0"/>
          <a:ext cx="0" cy="0"/>
          <a:chOff x="0" y="0"/>
          <a:chExt cx="0" cy="0"/>
        </a:xfrm>
      </p:grpSpPr>
      <p:sp>
        <p:nvSpPr>
          <p:cNvPr id="2239" name="Google Shape;2239;g3d2a8542ada_0_217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40" name="Google Shape;2240;g3d2a8542ada_0_217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41" name="Google Shape;2241;g3d2a8542ada_0_2174"/>
          <p:cNvSpPr txBox="1">
            <a:spLocks noGrp="1"/>
          </p:cNvSpPr>
          <p:nvPr>
            <p:ph type="title" idx="3"/>
          </p:nvPr>
        </p:nvSpPr>
        <p:spPr>
          <a:xfrm>
            <a:off x="7539300" y="3429000"/>
            <a:ext cx="3209400" cy="253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ctr">
              <a:lnSpc>
                <a:spcPct val="100000"/>
              </a:lnSpc>
              <a:spcBef>
                <a:spcPts val="0"/>
              </a:spcBef>
              <a:spcAft>
                <a:spcPts val="0"/>
              </a:spcAft>
              <a:buSzPts val="1000"/>
              <a:buNone/>
              <a:defRPr b="1"/>
            </a:lvl2pPr>
            <a:lvl3pPr lvl="2" algn="ctr">
              <a:lnSpc>
                <a:spcPct val="100000"/>
              </a:lnSpc>
              <a:spcBef>
                <a:spcPts val="0"/>
              </a:spcBef>
              <a:spcAft>
                <a:spcPts val="0"/>
              </a:spcAft>
              <a:buSzPts val="1000"/>
              <a:buNone/>
              <a:defRPr b="1"/>
            </a:lvl3pPr>
            <a:lvl4pPr lvl="3" algn="ctr">
              <a:lnSpc>
                <a:spcPct val="100000"/>
              </a:lnSpc>
              <a:spcBef>
                <a:spcPts val="0"/>
              </a:spcBef>
              <a:spcAft>
                <a:spcPts val="0"/>
              </a:spcAft>
              <a:buSzPts val="1000"/>
              <a:buNone/>
              <a:defRPr b="1"/>
            </a:lvl4pPr>
            <a:lvl5pPr lvl="4" algn="ctr">
              <a:lnSpc>
                <a:spcPct val="100000"/>
              </a:lnSpc>
              <a:spcBef>
                <a:spcPts val="0"/>
              </a:spcBef>
              <a:spcAft>
                <a:spcPts val="0"/>
              </a:spcAft>
              <a:buSzPts val="1000"/>
              <a:buNone/>
              <a:defRPr b="1"/>
            </a:lvl5pPr>
            <a:lvl6pPr lvl="5" algn="ctr">
              <a:lnSpc>
                <a:spcPct val="100000"/>
              </a:lnSpc>
              <a:spcBef>
                <a:spcPts val="0"/>
              </a:spcBef>
              <a:spcAft>
                <a:spcPts val="0"/>
              </a:spcAft>
              <a:buSzPts val="1000"/>
              <a:buNone/>
              <a:defRPr b="1"/>
            </a:lvl6pPr>
            <a:lvl7pPr lvl="6" algn="ctr">
              <a:lnSpc>
                <a:spcPct val="100000"/>
              </a:lnSpc>
              <a:spcBef>
                <a:spcPts val="0"/>
              </a:spcBef>
              <a:spcAft>
                <a:spcPts val="0"/>
              </a:spcAft>
              <a:buSzPts val="1000"/>
              <a:buNone/>
              <a:defRPr b="1"/>
            </a:lvl7pPr>
            <a:lvl8pPr lvl="7" algn="ctr">
              <a:lnSpc>
                <a:spcPct val="100000"/>
              </a:lnSpc>
              <a:spcBef>
                <a:spcPts val="0"/>
              </a:spcBef>
              <a:spcAft>
                <a:spcPts val="0"/>
              </a:spcAft>
              <a:buSzPts val="1000"/>
              <a:buNone/>
              <a:defRPr b="1"/>
            </a:lvl8pPr>
            <a:lvl9pPr lvl="8" algn="ctr">
              <a:lnSpc>
                <a:spcPct val="100000"/>
              </a:lnSpc>
              <a:spcBef>
                <a:spcPts val="0"/>
              </a:spcBef>
              <a:spcAft>
                <a:spcPts val="0"/>
              </a:spcAft>
              <a:buSzPts val="1000"/>
              <a:buNone/>
              <a:defRPr b="1"/>
            </a:lvl9pPr>
          </a:lstStyle>
          <a:p>
            <a:endParaRPr/>
          </a:p>
        </p:txBody>
      </p:sp>
      <p:sp>
        <p:nvSpPr>
          <p:cNvPr id="2242" name="Google Shape;2242;g3d2a8542ada_0_2174"/>
          <p:cNvSpPr txBox="1">
            <a:spLocks noGrp="1"/>
          </p:cNvSpPr>
          <p:nvPr>
            <p:ph type="title" idx="4"/>
          </p:nvPr>
        </p:nvSpPr>
        <p:spPr>
          <a:xfrm>
            <a:off x="4671300" y="4175263"/>
            <a:ext cx="8945400" cy="39204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5600"/>
              <a:buNone/>
              <a:defRPr sz="5600"/>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Mission 02 - Image">
  <p:cSld name="CUSTOM_2_2_2_1">
    <p:spTree>
      <p:nvGrpSpPr>
        <p:cNvPr id="1" name="Shape 2243"/>
        <p:cNvGrpSpPr/>
        <p:nvPr/>
      </p:nvGrpSpPr>
      <p:grpSpPr>
        <a:xfrm>
          <a:off x="0" y="0"/>
          <a:ext cx="0" cy="0"/>
          <a:chOff x="0" y="0"/>
          <a:chExt cx="0" cy="0"/>
        </a:xfrm>
      </p:grpSpPr>
      <p:sp>
        <p:nvSpPr>
          <p:cNvPr id="2244" name="Google Shape;2244;g3d2a8542ada_0_2179"/>
          <p:cNvSpPr>
            <a:spLocks noGrp="1"/>
          </p:cNvSpPr>
          <p:nvPr>
            <p:ph type="pic" idx="2"/>
          </p:nvPr>
        </p:nvSpPr>
        <p:spPr>
          <a:xfrm>
            <a:off x="254" y="0"/>
            <a:ext cx="18288000" cy="10287000"/>
          </a:xfrm>
          <a:prstGeom prst="rect">
            <a:avLst/>
          </a:prstGeom>
          <a:solidFill>
            <a:schemeClr val="lt2"/>
          </a:solidFill>
          <a:ln>
            <a:noFill/>
          </a:ln>
        </p:spPr>
      </p:sp>
      <p:sp>
        <p:nvSpPr>
          <p:cNvPr id="2245" name="Google Shape;2245;g3d2a8542ada_0_217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b="1">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246" name="Google Shape;2246;g3d2a8542ada_0_2179"/>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247" name="Google Shape;2247;g3d2a8542ada_0_2179"/>
          <p:cNvSpPr txBox="1">
            <a:spLocks noGrp="1"/>
          </p:cNvSpPr>
          <p:nvPr>
            <p:ph type="title" idx="4"/>
          </p:nvPr>
        </p:nvSpPr>
        <p:spPr>
          <a:xfrm>
            <a:off x="7539300" y="3429000"/>
            <a:ext cx="3209400" cy="253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1800"/>
              <a:buNone/>
              <a:defRPr sz="1800" b="1">
                <a:solidFill>
                  <a:schemeClr val="lt1"/>
                </a:solidFill>
              </a:defRPr>
            </a:lvl1pPr>
            <a:lvl2pPr lvl="1" algn="ctr">
              <a:lnSpc>
                <a:spcPct val="100000"/>
              </a:lnSpc>
              <a:spcBef>
                <a:spcPts val="0"/>
              </a:spcBef>
              <a:spcAft>
                <a:spcPts val="0"/>
              </a:spcAft>
              <a:buClr>
                <a:schemeClr val="lt1"/>
              </a:buClr>
              <a:buSzPts val="1000"/>
              <a:buNone/>
              <a:defRPr b="1">
                <a:solidFill>
                  <a:schemeClr val="lt1"/>
                </a:solidFill>
              </a:defRPr>
            </a:lvl2pPr>
            <a:lvl3pPr lvl="2" algn="ctr">
              <a:lnSpc>
                <a:spcPct val="100000"/>
              </a:lnSpc>
              <a:spcBef>
                <a:spcPts val="0"/>
              </a:spcBef>
              <a:spcAft>
                <a:spcPts val="0"/>
              </a:spcAft>
              <a:buClr>
                <a:schemeClr val="lt1"/>
              </a:buClr>
              <a:buSzPts val="1000"/>
              <a:buNone/>
              <a:defRPr b="1">
                <a:solidFill>
                  <a:schemeClr val="lt1"/>
                </a:solidFill>
              </a:defRPr>
            </a:lvl3pPr>
            <a:lvl4pPr lvl="3" algn="ctr">
              <a:lnSpc>
                <a:spcPct val="100000"/>
              </a:lnSpc>
              <a:spcBef>
                <a:spcPts val="0"/>
              </a:spcBef>
              <a:spcAft>
                <a:spcPts val="0"/>
              </a:spcAft>
              <a:buClr>
                <a:schemeClr val="lt1"/>
              </a:buClr>
              <a:buSzPts val="1000"/>
              <a:buNone/>
              <a:defRPr b="1">
                <a:solidFill>
                  <a:schemeClr val="lt1"/>
                </a:solidFill>
              </a:defRPr>
            </a:lvl4pPr>
            <a:lvl5pPr lvl="4" algn="ctr">
              <a:lnSpc>
                <a:spcPct val="100000"/>
              </a:lnSpc>
              <a:spcBef>
                <a:spcPts val="0"/>
              </a:spcBef>
              <a:spcAft>
                <a:spcPts val="0"/>
              </a:spcAft>
              <a:buClr>
                <a:schemeClr val="lt1"/>
              </a:buClr>
              <a:buSzPts val="1000"/>
              <a:buNone/>
              <a:defRPr b="1">
                <a:solidFill>
                  <a:schemeClr val="lt1"/>
                </a:solidFill>
              </a:defRPr>
            </a:lvl5pPr>
            <a:lvl6pPr lvl="5" algn="ctr">
              <a:lnSpc>
                <a:spcPct val="100000"/>
              </a:lnSpc>
              <a:spcBef>
                <a:spcPts val="0"/>
              </a:spcBef>
              <a:spcAft>
                <a:spcPts val="0"/>
              </a:spcAft>
              <a:buClr>
                <a:schemeClr val="lt1"/>
              </a:buClr>
              <a:buSzPts val="1000"/>
              <a:buNone/>
              <a:defRPr b="1">
                <a:solidFill>
                  <a:schemeClr val="lt1"/>
                </a:solidFill>
              </a:defRPr>
            </a:lvl6pPr>
            <a:lvl7pPr lvl="6" algn="ctr">
              <a:lnSpc>
                <a:spcPct val="100000"/>
              </a:lnSpc>
              <a:spcBef>
                <a:spcPts val="0"/>
              </a:spcBef>
              <a:spcAft>
                <a:spcPts val="0"/>
              </a:spcAft>
              <a:buClr>
                <a:schemeClr val="lt1"/>
              </a:buClr>
              <a:buSzPts val="1000"/>
              <a:buNone/>
              <a:defRPr b="1">
                <a:solidFill>
                  <a:schemeClr val="lt1"/>
                </a:solidFill>
              </a:defRPr>
            </a:lvl7pPr>
            <a:lvl8pPr lvl="7" algn="ctr">
              <a:lnSpc>
                <a:spcPct val="100000"/>
              </a:lnSpc>
              <a:spcBef>
                <a:spcPts val="0"/>
              </a:spcBef>
              <a:spcAft>
                <a:spcPts val="0"/>
              </a:spcAft>
              <a:buClr>
                <a:schemeClr val="lt1"/>
              </a:buClr>
              <a:buSzPts val="1000"/>
              <a:buNone/>
              <a:defRPr b="1">
                <a:solidFill>
                  <a:schemeClr val="lt1"/>
                </a:solidFill>
              </a:defRPr>
            </a:lvl8pPr>
            <a:lvl9pPr lvl="8" algn="ctr">
              <a:lnSpc>
                <a:spcPct val="100000"/>
              </a:lnSpc>
              <a:spcBef>
                <a:spcPts val="0"/>
              </a:spcBef>
              <a:spcAft>
                <a:spcPts val="0"/>
              </a:spcAft>
              <a:buClr>
                <a:schemeClr val="lt1"/>
              </a:buClr>
              <a:buSzPts val="1000"/>
              <a:buNone/>
              <a:defRPr b="1">
                <a:solidFill>
                  <a:schemeClr val="lt1"/>
                </a:solidFill>
              </a:defRPr>
            </a:lvl9pPr>
          </a:lstStyle>
          <a:p>
            <a:endParaRPr/>
          </a:p>
        </p:txBody>
      </p:sp>
      <p:sp>
        <p:nvSpPr>
          <p:cNvPr id="2248" name="Google Shape;2248;g3d2a8542ada_0_2179"/>
          <p:cNvSpPr txBox="1">
            <a:spLocks noGrp="1"/>
          </p:cNvSpPr>
          <p:nvPr>
            <p:ph type="title" idx="5"/>
          </p:nvPr>
        </p:nvSpPr>
        <p:spPr>
          <a:xfrm>
            <a:off x="4671300" y="4175263"/>
            <a:ext cx="8945400" cy="39204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600"/>
              <a:buNone/>
              <a:defRPr sz="5600">
                <a:solidFill>
                  <a:schemeClr val="lt1"/>
                </a:solidFill>
              </a:defRPr>
            </a:lvl1pPr>
            <a:lvl2pPr lvl="1" algn="l">
              <a:lnSpc>
                <a:spcPct val="100000"/>
              </a:lnSpc>
              <a:spcBef>
                <a:spcPts val="0"/>
              </a:spcBef>
              <a:spcAft>
                <a:spcPts val="0"/>
              </a:spcAft>
              <a:buClr>
                <a:schemeClr val="lt1"/>
              </a:buClr>
              <a:buSzPts val="1000"/>
              <a:buNone/>
              <a:defRPr>
                <a:solidFill>
                  <a:schemeClr val="lt1"/>
                </a:solidFill>
              </a:defRPr>
            </a:lvl2pPr>
            <a:lvl3pPr lvl="2" algn="l">
              <a:lnSpc>
                <a:spcPct val="100000"/>
              </a:lnSpc>
              <a:spcBef>
                <a:spcPts val="0"/>
              </a:spcBef>
              <a:spcAft>
                <a:spcPts val="0"/>
              </a:spcAft>
              <a:buClr>
                <a:schemeClr val="lt1"/>
              </a:buClr>
              <a:buSzPts val="1000"/>
              <a:buNone/>
              <a:defRPr>
                <a:solidFill>
                  <a:schemeClr val="lt1"/>
                </a:solidFill>
              </a:defRPr>
            </a:lvl3pPr>
            <a:lvl4pPr lvl="3" algn="l">
              <a:lnSpc>
                <a:spcPct val="100000"/>
              </a:lnSpc>
              <a:spcBef>
                <a:spcPts val="0"/>
              </a:spcBef>
              <a:spcAft>
                <a:spcPts val="0"/>
              </a:spcAft>
              <a:buClr>
                <a:schemeClr val="lt1"/>
              </a:buClr>
              <a:buSzPts val="1000"/>
              <a:buNone/>
              <a:defRPr>
                <a:solidFill>
                  <a:schemeClr val="lt1"/>
                </a:solidFill>
              </a:defRPr>
            </a:lvl4pPr>
            <a:lvl5pPr lvl="4" algn="l">
              <a:lnSpc>
                <a:spcPct val="100000"/>
              </a:lnSpc>
              <a:spcBef>
                <a:spcPts val="0"/>
              </a:spcBef>
              <a:spcAft>
                <a:spcPts val="0"/>
              </a:spcAft>
              <a:buClr>
                <a:schemeClr val="lt1"/>
              </a:buClr>
              <a:buSzPts val="1000"/>
              <a:buNone/>
              <a:defRPr>
                <a:solidFill>
                  <a:schemeClr val="lt1"/>
                </a:solidFill>
              </a:defRPr>
            </a:lvl5pPr>
            <a:lvl6pPr lvl="5" algn="l">
              <a:lnSpc>
                <a:spcPct val="100000"/>
              </a:lnSpc>
              <a:spcBef>
                <a:spcPts val="0"/>
              </a:spcBef>
              <a:spcAft>
                <a:spcPts val="0"/>
              </a:spcAft>
              <a:buClr>
                <a:schemeClr val="lt1"/>
              </a:buClr>
              <a:buSzPts val="1000"/>
              <a:buNone/>
              <a:defRPr>
                <a:solidFill>
                  <a:schemeClr val="lt1"/>
                </a:solidFill>
              </a:defRPr>
            </a:lvl6pPr>
            <a:lvl7pPr lvl="6" algn="l">
              <a:lnSpc>
                <a:spcPct val="100000"/>
              </a:lnSpc>
              <a:spcBef>
                <a:spcPts val="0"/>
              </a:spcBef>
              <a:spcAft>
                <a:spcPts val="0"/>
              </a:spcAft>
              <a:buClr>
                <a:schemeClr val="lt1"/>
              </a:buClr>
              <a:buSzPts val="1000"/>
              <a:buNone/>
              <a:defRPr>
                <a:solidFill>
                  <a:schemeClr val="lt1"/>
                </a:solidFill>
              </a:defRPr>
            </a:lvl7pPr>
            <a:lvl8pPr lvl="7" algn="l">
              <a:lnSpc>
                <a:spcPct val="100000"/>
              </a:lnSpc>
              <a:spcBef>
                <a:spcPts val="0"/>
              </a:spcBef>
              <a:spcAft>
                <a:spcPts val="0"/>
              </a:spcAft>
              <a:buClr>
                <a:schemeClr val="lt1"/>
              </a:buClr>
              <a:buSzPts val="1000"/>
              <a:buNone/>
              <a:defRPr>
                <a:solidFill>
                  <a:schemeClr val="lt1"/>
                </a:solidFill>
              </a:defRPr>
            </a:lvl8pPr>
            <a:lvl9pPr lvl="8" algn="l">
              <a:lnSpc>
                <a:spcPct val="100000"/>
              </a:lnSpc>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Quote 01">
  <p:cSld name="CUSTOM_2_2_2_2">
    <p:spTree>
      <p:nvGrpSpPr>
        <p:cNvPr id="1" name="Shape 2249"/>
        <p:cNvGrpSpPr/>
        <p:nvPr/>
      </p:nvGrpSpPr>
      <p:grpSpPr>
        <a:xfrm>
          <a:off x="0" y="0"/>
          <a:ext cx="0" cy="0"/>
          <a:chOff x="0" y="0"/>
          <a:chExt cx="0" cy="0"/>
        </a:xfrm>
      </p:grpSpPr>
      <p:sp>
        <p:nvSpPr>
          <p:cNvPr id="2250" name="Google Shape;2250;g3d2a8542ada_0_2185"/>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51" name="Google Shape;2251;g3d2a8542ada_0_2185"/>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52" name="Google Shape;2252;g3d2a8542ada_0_2185"/>
          <p:cNvSpPr txBox="1">
            <a:spLocks noGrp="1"/>
          </p:cNvSpPr>
          <p:nvPr>
            <p:ph type="title" idx="3"/>
          </p:nvPr>
        </p:nvSpPr>
        <p:spPr>
          <a:xfrm>
            <a:off x="7539300" y="6000750"/>
            <a:ext cx="3209400" cy="253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None/>
              <a:defRPr sz="1800" b="1"/>
            </a:lvl1pPr>
            <a:lvl2pPr lvl="1" algn="ctr">
              <a:lnSpc>
                <a:spcPct val="100000"/>
              </a:lnSpc>
              <a:spcBef>
                <a:spcPts val="0"/>
              </a:spcBef>
              <a:spcAft>
                <a:spcPts val="0"/>
              </a:spcAft>
              <a:buSzPts val="1000"/>
              <a:buNone/>
              <a:defRPr b="1"/>
            </a:lvl2pPr>
            <a:lvl3pPr lvl="2" algn="ctr">
              <a:lnSpc>
                <a:spcPct val="100000"/>
              </a:lnSpc>
              <a:spcBef>
                <a:spcPts val="0"/>
              </a:spcBef>
              <a:spcAft>
                <a:spcPts val="0"/>
              </a:spcAft>
              <a:buSzPts val="1000"/>
              <a:buNone/>
              <a:defRPr b="1"/>
            </a:lvl3pPr>
            <a:lvl4pPr lvl="3" algn="ctr">
              <a:lnSpc>
                <a:spcPct val="100000"/>
              </a:lnSpc>
              <a:spcBef>
                <a:spcPts val="0"/>
              </a:spcBef>
              <a:spcAft>
                <a:spcPts val="0"/>
              </a:spcAft>
              <a:buSzPts val="1000"/>
              <a:buNone/>
              <a:defRPr b="1"/>
            </a:lvl4pPr>
            <a:lvl5pPr lvl="4" algn="ctr">
              <a:lnSpc>
                <a:spcPct val="100000"/>
              </a:lnSpc>
              <a:spcBef>
                <a:spcPts val="0"/>
              </a:spcBef>
              <a:spcAft>
                <a:spcPts val="0"/>
              </a:spcAft>
              <a:buSzPts val="1000"/>
              <a:buNone/>
              <a:defRPr b="1"/>
            </a:lvl5pPr>
            <a:lvl6pPr lvl="5" algn="ctr">
              <a:lnSpc>
                <a:spcPct val="100000"/>
              </a:lnSpc>
              <a:spcBef>
                <a:spcPts val="0"/>
              </a:spcBef>
              <a:spcAft>
                <a:spcPts val="0"/>
              </a:spcAft>
              <a:buSzPts val="1000"/>
              <a:buNone/>
              <a:defRPr b="1"/>
            </a:lvl6pPr>
            <a:lvl7pPr lvl="6" algn="ctr">
              <a:lnSpc>
                <a:spcPct val="100000"/>
              </a:lnSpc>
              <a:spcBef>
                <a:spcPts val="0"/>
              </a:spcBef>
              <a:spcAft>
                <a:spcPts val="0"/>
              </a:spcAft>
              <a:buSzPts val="1000"/>
              <a:buNone/>
              <a:defRPr b="1"/>
            </a:lvl7pPr>
            <a:lvl8pPr lvl="7" algn="ctr">
              <a:lnSpc>
                <a:spcPct val="100000"/>
              </a:lnSpc>
              <a:spcBef>
                <a:spcPts val="0"/>
              </a:spcBef>
              <a:spcAft>
                <a:spcPts val="0"/>
              </a:spcAft>
              <a:buSzPts val="1000"/>
              <a:buNone/>
              <a:defRPr b="1"/>
            </a:lvl8pPr>
            <a:lvl9pPr lvl="8" algn="ctr">
              <a:lnSpc>
                <a:spcPct val="100000"/>
              </a:lnSpc>
              <a:spcBef>
                <a:spcPts val="0"/>
              </a:spcBef>
              <a:spcAft>
                <a:spcPts val="0"/>
              </a:spcAft>
              <a:buSzPts val="1000"/>
              <a:buNone/>
              <a:defRPr b="1"/>
            </a:lvl9pPr>
          </a:lstStyle>
          <a:p>
            <a:endParaRPr/>
          </a:p>
        </p:txBody>
      </p:sp>
      <p:sp>
        <p:nvSpPr>
          <p:cNvPr id="2253" name="Google Shape;2253;g3d2a8542ada_0_2185"/>
          <p:cNvSpPr txBox="1">
            <a:spLocks noGrp="1"/>
          </p:cNvSpPr>
          <p:nvPr>
            <p:ph type="title" idx="4"/>
          </p:nvPr>
        </p:nvSpPr>
        <p:spPr>
          <a:xfrm>
            <a:off x="4671300" y="4175251"/>
            <a:ext cx="8945400" cy="182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5600"/>
              <a:buNone/>
              <a:defRPr sz="5600"/>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Quote 01 - Image">
  <p:cSld name="CUSTOM_2_2_2_2_1_2">
    <p:spTree>
      <p:nvGrpSpPr>
        <p:cNvPr id="1" name="Shape 2254"/>
        <p:cNvGrpSpPr/>
        <p:nvPr/>
      </p:nvGrpSpPr>
      <p:grpSpPr>
        <a:xfrm>
          <a:off x="0" y="0"/>
          <a:ext cx="0" cy="0"/>
          <a:chOff x="0" y="0"/>
          <a:chExt cx="0" cy="0"/>
        </a:xfrm>
      </p:grpSpPr>
      <p:sp>
        <p:nvSpPr>
          <p:cNvPr id="2255" name="Google Shape;2255;g3d2a8542ada_0_2190"/>
          <p:cNvSpPr>
            <a:spLocks noGrp="1"/>
          </p:cNvSpPr>
          <p:nvPr>
            <p:ph type="pic" idx="2"/>
          </p:nvPr>
        </p:nvSpPr>
        <p:spPr>
          <a:xfrm>
            <a:off x="254" y="0"/>
            <a:ext cx="18288000" cy="10287000"/>
          </a:xfrm>
          <a:prstGeom prst="rect">
            <a:avLst/>
          </a:prstGeom>
          <a:solidFill>
            <a:schemeClr val="lt2"/>
          </a:solidFill>
          <a:ln>
            <a:noFill/>
          </a:ln>
        </p:spPr>
      </p:sp>
      <p:sp>
        <p:nvSpPr>
          <p:cNvPr id="2256" name="Google Shape;2256;g3d2a8542ada_0_2190"/>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b="1">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257" name="Google Shape;2257;g3d2a8542ada_0_2190"/>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258" name="Google Shape;2258;g3d2a8542ada_0_2190"/>
          <p:cNvSpPr txBox="1">
            <a:spLocks noGrp="1"/>
          </p:cNvSpPr>
          <p:nvPr>
            <p:ph type="title" idx="4"/>
          </p:nvPr>
        </p:nvSpPr>
        <p:spPr>
          <a:xfrm>
            <a:off x="7539300" y="6000750"/>
            <a:ext cx="3209400" cy="253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1800"/>
              <a:buNone/>
              <a:defRPr sz="1800" b="1">
                <a:solidFill>
                  <a:schemeClr val="lt1"/>
                </a:solidFill>
              </a:defRPr>
            </a:lvl1pPr>
            <a:lvl2pPr lvl="1" algn="ctr">
              <a:lnSpc>
                <a:spcPct val="100000"/>
              </a:lnSpc>
              <a:spcBef>
                <a:spcPts val="0"/>
              </a:spcBef>
              <a:spcAft>
                <a:spcPts val="0"/>
              </a:spcAft>
              <a:buClr>
                <a:schemeClr val="lt1"/>
              </a:buClr>
              <a:buSzPts val="1000"/>
              <a:buNone/>
              <a:defRPr b="1">
                <a:solidFill>
                  <a:schemeClr val="lt1"/>
                </a:solidFill>
              </a:defRPr>
            </a:lvl2pPr>
            <a:lvl3pPr lvl="2" algn="ctr">
              <a:lnSpc>
                <a:spcPct val="100000"/>
              </a:lnSpc>
              <a:spcBef>
                <a:spcPts val="0"/>
              </a:spcBef>
              <a:spcAft>
                <a:spcPts val="0"/>
              </a:spcAft>
              <a:buClr>
                <a:schemeClr val="lt1"/>
              </a:buClr>
              <a:buSzPts val="1000"/>
              <a:buNone/>
              <a:defRPr b="1">
                <a:solidFill>
                  <a:schemeClr val="lt1"/>
                </a:solidFill>
              </a:defRPr>
            </a:lvl3pPr>
            <a:lvl4pPr lvl="3" algn="ctr">
              <a:lnSpc>
                <a:spcPct val="100000"/>
              </a:lnSpc>
              <a:spcBef>
                <a:spcPts val="0"/>
              </a:spcBef>
              <a:spcAft>
                <a:spcPts val="0"/>
              </a:spcAft>
              <a:buClr>
                <a:schemeClr val="lt1"/>
              </a:buClr>
              <a:buSzPts val="1000"/>
              <a:buNone/>
              <a:defRPr b="1">
                <a:solidFill>
                  <a:schemeClr val="lt1"/>
                </a:solidFill>
              </a:defRPr>
            </a:lvl4pPr>
            <a:lvl5pPr lvl="4" algn="ctr">
              <a:lnSpc>
                <a:spcPct val="100000"/>
              </a:lnSpc>
              <a:spcBef>
                <a:spcPts val="0"/>
              </a:spcBef>
              <a:spcAft>
                <a:spcPts val="0"/>
              </a:spcAft>
              <a:buClr>
                <a:schemeClr val="lt1"/>
              </a:buClr>
              <a:buSzPts val="1000"/>
              <a:buNone/>
              <a:defRPr b="1">
                <a:solidFill>
                  <a:schemeClr val="lt1"/>
                </a:solidFill>
              </a:defRPr>
            </a:lvl5pPr>
            <a:lvl6pPr lvl="5" algn="ctr">
              <a:lnSpc>
                <a:spcPct val="100000"/>
              </a:lnSpc>
              <a:spcBef>
                <a:spcPts val="0"/>
              </a:spcBef>
              <a:spcAft>
                <a:spcPts val="0"/>
              </a:spcAft>
              <a:buClr>
                <a:schemeClr val="lt1"/>
              </a:buClr>
              <a:buSzPts val="1000"/>
              <a:buNone/>
              <a:defRPr b="1">
                <a:solidFill>
                  <a:schemeClr val="lt1"/>
                </a:solidFill>
              </a:defRPr>
            </a:lvl6pPr>
            <a:lvl7pPr lvl="6" algn="ctr">
              <a:lnSpc>
                <a:spcPct val="100000"/>
              </a:lnSpc>
              <a:spcBef>
                <a:spcPts val="0"/>
              </a:spcBef>
              <a:spcAft>
                <a:spcPts val="0"/>
              </a:spcAft>
              <a:buClr>
                <a:schemeClr val="lt1"/>
              </a:buClr>
              <a:buSzPts val="1000"/>
              <a:buNone/>
              <a:defRPr b="1">
                <a:solidFill>
                  <a:schemeClr val="lt1"/>
                </a:solidFill>
              </a:defRPr>
            </a:lvl7pPr>
            <a:lvl8pPr lvl="7" algn="ctr">
              <a:lnSpc>
                <a:spcPct val="100000"/>
              </a:lnSpc>
              <a:spcBef>
                <a:spcPts val="0"/>
              </a:spcBef>
              <a:spcAft>
                <a:spcPts val="0"/>
              </a:spcAft>
              <a:buClr>
                <a:schemeClr val="lt1"/>
              </a:buClr>
              <a:buSzPts val="1000"/>
              <a:buNone/>
              <a:defRPr b="1">
                <a:solidFill>
                  <a:schemeClr val="lt1"/>
                </a:solidFill>
              </a:defRPr>
            </a:lvl8pPr>
            <a:lvl9pPr lvl="8" algn="ctr">
              <a:lnSpc>
                <a:spcPct val="100000"/>
              </a:lnSpc>
              <a:spcBef>
                <a:spcPts val="0"/>
              </a:spcBef>
              <a:spcAft>
                <a:spcPts val="0"/>
              </a:spcAft>
              <a:buClr>
                <a:schemeClr val="lt1"/>
              </a:buClr>
              <a:buSzPts val="1000"/>
              <a:buNone/>
              <a:defRPr b="1">
                <a:solidFill>
                  <a:schemeClr val="lt1"/>
                </a:solidFill>
              </a:defRPr>
            </a:lvl9pPr>
          </a:lstStyle>
          <a:p>
            <a:endParaRPr/>
          </a:p>
        </p:txBody>
      </p:sp>
      <p:sp>
        <p:nvSpPr>
          <p:cNvPr id="2259" name="Google Shape;2259;g3d2a8542ada_0_2190"/>
          <p:cNvSpPr txBox="1">
            <a:spLocks noGrp="1"/>
          </p:cNvSpPr>
          <p:nvPr>
            <p:ph type="title" idx="5"/>
          </p:nvPr>
        </p:nvSpPr>
        <p:spPr>
          <a:xfrm>
            <a:off x="4671300" y="4175251"/>
            <a:ext cx="8945400" cy="1825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5600"/>
              <a:buNone/>
              <a:defRPr sz="5600">
                <a:solidFill>
                  <a:schemeClr val="lt1"/>
                </a:solidFill>
              </a:defRPr>
            </a:lvl1pPr>
            <a:lvl2pPr lvl="1" algn="l">
              <a:lnSpc>
                <a:spcPct val="100000"/>
              </a:lnSpc>
              <a:spcBef>
                <a:spcPts val="0"/>
              </a:spcBef>
              <a:spcAft>
                <a:spcPts val="0"/>
              </a:spcAft>
              <a:buClr>
                <a:schemeClr val="lt1"/>
              </a:buClr>
              <a:buSzPts val="1000"/>
              <a:buNone/>
              <a:defRPr>
                <a:solidFill>
                  <a:schemeClr val="lt1"/>
                </a:solidFill>
              </a:defRPr>
            </a:lvl2pPr>
            <a:lvl3pPr lvl="2" algn="l">
              <a:lnSpc>
                <a:spcPct val="100000"/>
              </a:lnSpc>
              <a:spcBef>
                <a:spcPts val="0"/>
              </a:spcBef>
              <a:spcAft>
                <a:spcPts val="0"/>
              </a:spcAft>
              <a:buClr>
                <a:schemeClr val="lt1"/>
              </a:buClr>
              <a:buSzPts val="1000"/>
              <a:buNone/>
              <a:defRPr>
                <a:solidFill>
                  <a:schemeClr val="lt1"/>
                </a:solidFill>
              </a:defRPr>
            </a:lvl3pPr>
            <a:lvl4pPr lvl="3" algn="l">
              <a:lnSpc>
                <a:spcPct val="100000"/>
              </a:lnSpc>
              <a:spcBef>
                <a:spcPts val="0"/>
              </a:spcBef>
              <a:spcAft>
                <a:spcPts val="0"/>
              </a:spcAft>
              <a:buClr>
                <a:schemeClr val="lt1"/>
              </a:buClr>
              <a:buSzPts val="1000"/>
              <a:buNone/>
              <a:defRPr>
                <a:solidFill>
                  <a:schemeClr val="lt1"/>
                </a:solidFill>
              </a:defRPr>
            </a:lvl4pPr>
            <a:lvl5pPr lvl="4" algn="l">
              <a:lnSpc>
                <a:spcPct val="100000"/>
              </a:lnSpc>
              <a:spcBef>
                <a:spcPts val="0"/>
              </a:spcBef>
              <a:spcAft>
                <a:spcPts val="0"/>
              </a:spcAft>
              <a:buClr>
                <a:schemeClr val="lt1"/>
              </a:buClr>
              <a:buSzPts val="1000"/>
              <a:buNone/>
              <a:defRPr>
                <a:solidFill>
                  <a:schemeClr val="lt1"/>
                </a:solidFill>
              </a:defRPr>
            </a:lvl5pPr>
            <a:lvl6pPr lvl="5" algn="l">
              <a:lnSpc>
                <a:spcPct val="100000"/>
              </a:lnSpc>
              <a:spcBef>
                <a:spcPts val="0"/>
              </a:spcBef>
              <a:spcAft>
                <a:spcPts val="0"/>
              </a:spcAft>
              <a:buClr>
                <a:schemeClr val="lt1"/>
              </a:buClr>
              <a:buSzPts val="1000"/>
              <a:buNone/>
              <a:defRPr>
                <a:solidFill>
                  <a:schemeClr val="lt1"/>
                </a:solidFill>
              </a:defRPr>
            </a:lvl6pPr>
            <a:lvl7pPr lvl="6" algn="l">
              <a:lnSpc>
                <a:spcPct val="100000"/>
              </a:lnSpc>
              <a:spcBef>
                <a:spcPts val="0"/>
              </a:spcBef>
              <a:spcAft>
                <a:spcPts val="0"/>
              </a:spcAft>
              <a:buClr>
                <a:schemeClr val="lt1"/>
              </a:buClr>
              <a:buSzPts val="1000"/>
              <a:buNone/>
              <a:defRPr>
                <a:solidFill>
                  <a:schemeClr val="lt1"/>
                </a:solidFill>
              </a:defRPr>
            </a:lvl7pPr>
            <a:lvl8pPr lvl="7" algn="l">
              <a:lnSpc>
                <a:spcPct val="100000"/>
              </a:lnSpc>
              <a:spcBef>
                <a:spcPts val="0"/>
              </a:spcBef>
              <a:spcAft>
                <a:spcPts val="0"/>
              </a:spcAft>
              <a:buClr>
                <a:schemeClr val="lt1"/>
              </a:buClr>
              <a:buSzPts val="1000"/>
              <a:buNone/>
              <a:defRPr>
                <a:solidFill>
                  <a:schemeClr val="lt1"/>
                </a:solidFill>
              </a:defRPr>
            </a:lvl8pPr>
            <a:lvl9pPr lvl="8" algn="l">
              <a:lnSpc>
                <a:spcPct val="100000"/>
              </a:lnSpc>
              <a:spcBef>
                <a:spcPts val="0"/>
              </a:spcBef>
              <a:spcAft>
                <a:spcPts val="0"/>
              </a:spcAft>
              <a:buClr>
                <a:schemeClr val="lt1"/>
              </a:buClr>
              <a:buSzPts val="1000"/>
              <a:buNone/>
              <a:defRPr>
                <a:solidFill>
                  <a:schemeClr val="lt1"/>
                </a:solidFill>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Brand Positioning - paragraph">
  <p:cSld name="CUSTOM_2_2_2_2_1_1">
    <p:spTree>
      <p:nvGrpSpPr>
        <p:cNvPr id="1" name="Shape 2260"/>
        <p:cNvGrpSpPr/>
        <p:nvPr/>
      </p:nvGrpSpPr>
      <p:grpSpPr>
        <a:xfrm>
          <a:off x="0" y="0"/>
          <a:ext cx="0" cy="0"/>
          <a:chOff x="0" y="0"/>
          <a:chExt cx="0" cy="0"/>
        </a:xfrm>
      </p:grpSpPr>
      <p:sp>
        <p:nvSpPr>
          <p:cNvPr id="2261" name="Google Shape;2261;g3d2a8542ada_0_2196"/>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62" name="Google Shape;2262;g3d2a8542ada_0_2196"/>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63" name="Google Shape;2263;g3d2a8542ada_0_2196"/>
          <p:cNvSpPr txBox="1">
            <a:spLocks noGrp="1"/>
          </p:cNvSpPr>
          <p:nvPr>
            <p:ph type="title" idx="3"/>
          </p:nvPr>
        </p:nvSpPr>
        <p:spPr>
          <a:xfrm>
            <a:off x="5874600" y="4297488"/>
            <a:ext cx="6538800" cy="15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rand Positioning - paragraph 2">
  <p:cSld name="CUSTOM_2_2_2_2_1_1_1">
    <p:spTree>
      <p:nvGrpSpPr>
        <p:cNvPr id="1" name="Shape 2264"/>
        <p:cNvGrpSpPr/>
        <p:nvPr/>
      </p:nvGrpSpPr>
      <p:grpSpPr>
        <a:xfrm>
          <a:off x="0" y="0"/>
          <a:ext cx="0" cy="0"/>
          <a:chOff x="0" y="0"/>
          <a:chExt cx="0" cy="0"/>
        </a:xfrm>
      </p:grpSpPr>
      <p:sp>
        <p:nvSpPr>
          <p:cNvPr id="2265" name="Google Shape;2265;g3d2a8542ada_0_2200"/>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66" name="Google Shape;2266;g3d2a8542ada_0_2200"/>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67" name="Google Shape;2267;g3d2a8542ada_0_2200"/>
          <p:cNvSpPr txBox="1">
            <a:spLocks noGrp="1"/>
          </p:cNvSpPr>
          <p:nvPr>
            <p:ph type="title" idx="3"/>
          </p:nvPr>
        </p:nvSpPr>
        <p:spPr>
          <a:xfrm>
            <a:off x="4251000" y="4274541"/>
            <a:ext cx="9786000" cy="15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Brand Positioning - paragraph 2 1">
  <p:cSld name="CUSTOM_2_2_2_2_1_1_1_1">
    <p:spTree>
      <p:nvGrpSpPr>
        <p:cNvPr id="1" name="Shape 2268"/>
        <p:cNvGrpSpPr/>
        <p:nvPr/>
      </p:nvGrpSpPr>
      <p:grpSpPr>
        <a:xfrm>
          <a:off x="0" y="0"/>
          <a:ext cx="0" cy="0"/>
          <a:chOff x="0" y="0"/>
          <a:chExt cx="0" cy="0"/>
        </a:xfrm>
      </p:grpSpPr>
      <p:sp>
        <p:nvSpPr>
          <p:cNvPr id="2269" name="Google Shape;2269;g3d2a8542ada_0_220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70" name="Google Shape;2270;g3d2a8542ada_0_220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71" name="Google Shape;2271;g3d2a8542ada_0_2204"/>
          <p:cNvSpPr txBox="1">
            <a:spLocks noGrp="1"/>
          </p:cNvSpPr>
          <p:nvPr>
            <p:ph type="title" idx="3"/>
          </p:nvPr>
        </p:nvSpPr>
        <p:spPr>
          <a:xfrm>
            <a:off x="4251000" y="4274541"/>
            <a:ext cx="9786000" cy="15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72" name="Google Shape;2272;g3d2a8542ada_0_2204"/>
          <p:cNvSpPr txBox="1">
            <a:spLocks noGrp="1"/>
          </p:cNvSpPr>
          <p:nvPr>
            <p:ph type="body" idx="1"/>
          </p:nvPr>
        </p:nvSpPr>
        <p:spPr>
          <a:xfrm>
            <a:off x="6181800" y="7715228"/>
            <a:ext cx="5924400" cy="3216600"/>
          </a:xfrm>
          <a:prstGeom prst="rect">
            <a:avLst/>
          </a:prstGeom>
          <a:noFill/>
          <a:ln>
            <a:noFill/>
          </a:ln>
        </p:spPr>
        <p:txBody>
          <a:bodyPr spcFirstLastPara="1" wrap="square" lIns="0" tIns="0" rIns="182850" bIns="182850" anchor="t" anchorCtr="0">
            <a:noAutofit/>
          </a:bodyPr>
          <a:lstStyle>
            <a:lvl1pPr marL="457200" lvl="0" indent="-342900" algn="ctr">
              <a:lnSpc>
                <a:spcPct val="100000"/>
              </a:lnSpc>
              <a:spcBef>
                <a:spcPts val="0"/>
              </a:spcBef>
              <a:spcAft>
                <a:spcPts val="0"/>
              </a:spcAft>
              <a:buSzPts val="1800"/>
              <a:buChar char="●"/>
              <a:defRPr sz="1800"/>
            </a:lvl1pPr>
            <a:lvl2pPr marL="914400" lvl="1" indent="-342900" algn="ctr">
              <a:lnSpc>
                <a:spcPct val="100000"/>
              </a:lnSpc>
              <a:spcBef>
                <a:spcPts val="0"/>
              </a:spcBef>
              <a:spcAft>
                <a:spcPts val="0"/>
              </a:spcAft>
              <a:buSzPts val="1800"/>
              <a:buChar char="○"/>
              <a:defRPr sz="1800"/>
            </a:lvl2pPr>
            <a:lvl3pPr marL="1371600" lvl="2" indent="-342900" algn="ctr">
              <a:lnSpc>
                <a:spcPct val="100000"/>
              </a:lnSpc>
              <a:spcBef>
                <a:spcPts val="0"/>
              </a:spcBef>
              <a:spcAft>
                <a:spcPts val="0"/>
              </a:spcAft>
              <a:buSzPts val="1800"/>
              <a:buChar char="■"/>
              <a:defRPr sz="1800"/>
            </a:lvl3pPr>
            <a:lvl4pPr marL="1828800" lvl="3" indent="-342900" algn="ctr">
              <a:lnSpc>
                <a:spcPct val="100000"/>
              </a:lnSpc>
              <a:spcBef>
                <a:spcPts val="0"/>
              </a:spcBef>
              <a:spcAft>
                <a:spcPts val="0"/>
              </a:spcAft>
              <a:buSzPts val="1800"/>
              <a:buChar char="●"/>
              <a:defRPr sz="1800"/>
            </a:lvl4pPr>
            <a:lvl5pPr marL="2286000" lvl="4" indent="-342900" algn="ctr">
              <a:lnSpc>
                <a:spcPct val="100000"/>
              </a:lnSpc>
              <a:spcBef>
                <a:spcPts val="0"/>
              </a:spcBef>
              <a:spcAft>
                <a:spcPts val="0"/>
              </a:spcAft>
              <a:buSzPts val="1800"/>
              <a:buChar char="○"/>
              <a:defRPr sz="1800"/>
            </a:lvl5pPr>
            <a:lvl6pPr marL="2743200" lvl="5" indent="-342900" algn="ctr">
              <a:lnSpc>
                <a:spcPct val="100000"/>
              </a:lnSpc>
              <a:spcBef>
                <a:spcPts val="0"/>
              </a:spcBef>
              <a:spcAft>
                <a:spcPts val="0"/>
              </a:spcAft>
              <a:buSzPts val="1800"/>
              <a:buChar char="■"/>
              <a:defRPr sz="1800"/>
            </a:lvl6pPr>
            <a:lvl7pPr marL="3200400" lvl="6" indent="-342900" algn="ctr">
              <a:lnSpc>
                <a:spcPct val="100000"/>
              </a:lnSpc>
              <a:spcBef>
                <a:spcPts val="0"/>
              </a:spcBef>
              <a:spcAft>
                <a:spcPts val="0"/>
              </a:spcAft>
              <a:buSzPts val="1800"/>
              <a:buChar char="●"/>
              <a:defRPr sz="1800"/>
            </a:lvl7pPr>
            <a:lvl8pPr marL="3657600" lvl="7" indent="-342900" algn="ctr">
              <a:lnSpc>
                <a:spcPct val="100000"/>
              </a:lnSpc>
              <a:spcBef>
                <a:spcPts val="0"/>
              </a:spcBef>
              <a:spcAft>
                <a:spcPts val="0"/>
              </a:spcAft>
              <a:buSzPts val="1800"/>
              <a:buChar char="○"/>
              <a:defRPr sz="1800"/>
            </a:lvl8pPr>
            <a:lvl9pPr marL="4114800" lvl="8" indent="-342900" algn="ctr">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Brand Positioning - Image overview">
  <p:cSld name="CUSTOM_2_2_2_2_1_1_1_1_1">
    <p:spTree>
      <p:nvGrpSpPr>
        <p:cNvPr id="1" name="Shape 2273"/>
        <p:cNvGrpSpPr/>
        <p:nvPr/>
      </p:nvGrpSpPr>
      <p:grpSpPr>
        <a:xfrm>
          <a:off x="0" y="0"/>
          <a:ext cx="0" cy="0"/>
          <a:chOff x="0" y="0"/>
          <a:chExt cx="0" cy="0"/>
        </a:xfrm>
      </p:grpSpPr>
      <p:pic>
        <p:nvPicPr>
          <p:cNvPr id="2274" name="Google Shape;2274;g3d2a8542ada_0_2209" title="Vector-6.png"/>
          <p:cNvPicPr preferRelativeResize="0"/>
          <p:nvPr/>
        </p:nvPicPr>
        <p:blipFill rotWithShape="1">
          <a:blip r:embed="rId2">
            <a:alphaModFix/>
          </a:blip>
          <a:srcRect t="50" b="50"/>
          <a:stretch/>
        </p:blipFill>
        <p:spPr>
          <a:xfrm rot="132469">
            <a:off x="9244843" y="6477185"/>
            <a:ext cx="2298651" cy="192700"/>
          </a:xfrm>
          <a:prstGeom prst="rect">
            <a:avLst/>
          </a:prstGeom>
          <a:noFill/>
          <a:ln>
            <a:noFill/>
          </a:ln>
        </p:spPr>
      </p:pic>
      <p:sp>
        <p:nvSpPr>
          <p:cNvPr id="2275" name="Google Shape;2275;g3d2a8542ada_0_220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76" name="Google Shape;2276;g3d2a8542ada_0_2209"/>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77" name="Google Shape;2277;g3d2a8542ada_0_2209"/>
          <p:cNvSpPr txBox="1">
            <a:spLocks noGrp="1"/>
          </p:cNvSpPr>
          <p:nvPr>
            <p:ph type="title" idx="3"/>
          </p:nvPr>
        </p:nvSpPr>
        <p:spPr>
          <a:xfrm>
            <a:off x="4251000" y="4274541"/>
            <a:ext cx="9786000" cy="15084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2278" name="Google Shape;2278;g3d2a8542ada_0_2209"/>
          <p:cNvSpPr>
            <a:spLocks noGrp="1"/>
          </p:cNvSpPr>
          <p:nvPr>
            <p:ph type="pic" idx="4"/>
          </p:nvPr>
        </p:nvSpPr>
        <p:spPr>
          <a:xfrm>
            <a:off x="4575050" y="26800"/>
            <a:ext cx="2740200" cy="3131400"/>
          </a:xfrm>
          <a:prstGeom prst="rect">
            <a:avLst/>
          </a:prstGeom>
          <a:noFill/>
          <a:ln>
            <a:noFill/>
          </a:ln>
        </p:spPr>
      </p:sp>
      <p:sp>
        <p:nvSpPr>
          <p:cNvPr id="2279" name="Google Shape;2279;g3d2a8542ada_0_2209"/>
          <p:cNvSpPr>
            <a:spLocks noGrp="1"/>
          </p:cNvSpPr>
          <p:nvPr>
            <p:ph type="pic" idx="5"/>
          </p:nvPr>
        </p:nvSpPr>
        <p:spPr>
          <a:xfrm>
            <a:off x="13742000" y="26800"/>
            <a:ext cx="2740200" cy="1218000"/>
          </a:xfrm>
          <a:prstGeom prst="rect">
            <a:avLst/>
          </a:prstGeom>
          <a:noFill/>
          <a:ln>
            <a:noFill/>
          </a:ln>
        </p:spPr>
      </p:sp>
      <p:sp>
        <p:nvSpPr>
          <p:cNvPr id="2280" name="Google Shape;2280;g3d2a8542ada_0_2209"/>
          <p:cNvSpPr>
            <a:spLocks noGrp="1"/>
          </p:cNvSpPr>
          <p:nvPr>
            <p:ph type="pic" idx="6"/>
          </p:nvPr>
        </p:nvSpPr>
        <p:spPr>
          <a:xfrm>
            <a:off x="1388475" y="6344325"/>
            <a:ext cx="2740200" cy="3131400"/>
          </a:xfrm>
          <a:prstGeom prst="rect">
            <a:avLst/>
          </a:prstGeom>
          <a:noFill/>
          <a:ln>
            <a:noFill/>
          </a:ln>
        </p:spPr>
      </p:sp>
      <p:sp>
        <p:nvSpPr>
          <p:cNvPr id="2281" name="Google Shape;2281;g3d2a8542ada_0_2209"/>
          <p:cNvSpPr>
            <a:spLocks noGrp="1"/>
          </p:cNvSpPr>
          <p:nvPr>
            <p:ph type="pic" idx="7"/>
          </p:nvPr>
        </p:nvSpPr>
        <p:spPr>
          <a:xfrm>
            <a:off x="11111750" y="8869311"/>
            <a:ext cx="2740200" cy="1417800"/>
          </a:xfrm>
          <a:prstGeom prst="rect">
            <a:avLst/>
          </a:prstGeom>
          <a:noFill/>
          <a:ln>
            <a:noFill/>
          </a:ln>
        </p:spPr>
      </p:sp>
      <p:sp>
        <p:nvSpPr>
          <p:cNvPr id="2282" name="Google Shape;2282;g3d2a8542ada_0_2209"/>
          <p:cNvSpPr>
            <a:spLocks noGrp="1"/>
          </p:cNvSpPr>
          <p:nvPr>
            <p:ph type="pic" idx="8"/>
          </p:nvPr>
        </p:nvSpPr>
        <p:spPr>
          <a:xfrm>
            <a:off x="16060650" y="3577350"/>
            <a:ext cx="2227200" cy="3131400"/>
          </a:xfrm>
          <a:prstGeom prst="rect">
            <a:avLst/>
          </a:prstGeom>
          <a:noFill/>
          <a:ln>
            <a:noFill/>
          </a:ln>
        </p:spPr>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Brand Positioning - Three callouts">
  <p:cSld name="CUSTOM_2_2_2_2_1_1_1_1_1_1">
    <p:spTree>
      <p:nvGrpSpPr>
        <p:cNvPr id="1" name="Shape 2283"/>
        <p:cNvGrpSpPr/>
        <p:nvPr/>
      </p:nvGrpSpPr>
      <p:grpSpPr>
        <a:xfrm>
          <a:off x="0" y="0"/>
          <a:ext cx="0" cy="0"/>
          <a:chOff x="0" y="0"/>
          <a:chExt cx="0" cy="0"/>
        </a:xfrm>
      </p:grpSpPr>
      <p:sp>
        <p:nvSpPr>
          <p:cNvPr id="2284" name="Google Shape;2284;g3d2a8542ada_0_221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85" name="Google Shape;2285;g3d2a8542ada_0_2219"/>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86" name="Google Shape;2286;g3d2a8542ada_0_2219"/>
          <p:cNvSpPr txBox="1">
            <a:spLocks noGrp="1"/>
          </p:cNvSpPr>
          <p:nvPr>
            <p:ph type="title" idx="3"/>
          </p:nvPr>
        </p:nvSpPr>
        <p:spPr>
          <a:xfrm>
            <a:off x="3658826" y="34290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87" name="Google Shape;2287;g3d2a8542ada_0_2219"/>
          <p:cNvSpPr txBox="1">
            <a:spLocks noGrp="1"/>
          </p:cNvSpPr>
          <p:nvPr>
            <p:ph type="title" idx="4"/>
          </p:nvPr>
        </p:nvSpPr>
        <p:spPr>
          <a:xfrm>
            <a:off x="3658826" y="5143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88" name="Google Shape;2288;g3d2a8542ada_0_2219"/>
          <p:cNvSpPr txBox="1">
            <a:spLocks noGrp="1"/>
          </p:cNvSpPr>
          <p:nvPr>
            <p:ph type="title" idx="5"/>
          </p:nvPr>
        </p:nvSpPr>
        <p:spPr>
          <a:xfrm>
            <a:off x="3658826" y="772065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89" name="Google Shape;2289;g3d2a8542ada_0_2219"/>
          <p:cNvSpPr txBox="1">
            <a:spLocks noGrp="1"/>
          </p:cNvSpPr>
          <p:nvPr>
            <p:ph type="title" idx="6"/>
          </p:nvPr>
        </p:nvSpPr>
        <p:spPr>
          <a:xfrm>
            <a:off x="7883174" y="3415196"/>
            <a:ext cx="6464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b="1"/>
            </a:lvl2pPr>
            <a:lvl3pPr lvl="2" algn="l">
              <a:lnSpc>
                <a:spcPct val="100000"/>
              </a:lnSpc>
              <a:spcBef>
                <a:spcPts val="0"/>
              </a:spcBef>
              <a:spcAft>
                <a:spcPts val="0"/>
              </a:spcAft>
              <a:buSzPts val="3200"/>
              <a:buNone/>
              <a:defRPr sz="3200" b="1"/>
            </a:lvl3pPr>
            <a:lvl4pPr lvl="3" algn="l">
              <a:lnSpc>
                <a:spcPct val="100000"/>
              </a:lnSpc>
              <a:spcBef>
                <a:spcPts val="0"/>
              </a:spcBef>
              <a:spcAft>
                <a:spcPts val="0"/>
              </a:spcAft>
              <a:buSzPts val="3200"/>
              <a:buNone/>
              <a:defRPr sz="3200" b="1"/>
            </a:lvl4pPr>
            <a:lvl5pPr lvl="4" algn="l">
              <a:lnSpc>
                <a:spcPct val="100000"/>
              </a:lnSpc>
              <a:spcBef>
                <a:spcPts val="0"/>
              </a:spcBef>
              <a:spcAft>
                <a:spcPts val="0"/>
              </a:spcAft>
              <a:buSzPts val="3200"/>
              <a:buNone/>
              <a:defRPr sz="3200" b="1"/>
            </a:lvl5pPr>
            <a:lvl6pPr lvl="5" algn="l">
              <a:lnSpc>
                <a:spcPct val="100000"/>
              </a:lnSpc>
              <a:spcBef>
                <a:spcPts val="0"/>
              </a:spcBef>
              <a:spcAft>
                <a:spcPts val="0"/>
              </a:spcAft>
              <a:buSzPts val="3200"/>
              <a:buNone/>
              <a:defRPr sz="3200" b="1"/>
            </a:lvl6pPr>
            <a:lvl7pPr lvl="6" algn="l">
              <a:lnSpc>
                <a:spcPct val="100000"/>
              </a:lnSpc>
              <a:spcBef>
                <a:spcPts val="0"/>
              </a:spcBef>
              <a:spcAft>
                <a:spcPts val="0"/>
              </a:spcAft>
              <a:buSzPts val="3200"/>
              <a:buNone/>
              <a:defRPr sz="3200" b="1"/>
            </a:lvl7pPr>
            <a:lvl8pPr lvl="7" algn="l">
              <a:lnSpc>
                <a:spcPct val="100000"/>
              </a:lnSpc>
              <a:spcBef>
                <a:spcPts val="0"/>
              </a:spcBef>
              <a:spcAft>
                <a:spcPts val="0"/>
              </a:spcAft>
              <a:buSzPts val="3200"/>
              <a:buNone/>
              <a:defRPr sz="3200" b="1"/>
            </a:lvl8pPr>
            <a:lvl9pPr lvl="8" algn="l">
              <a:lnSpc>
                <a:spcPct val="100000"/>
              </a:lnSpc>
              <a:spcBef>
                <a:spcPts val="0"/>
              </a:spcBef>
              <a:spcAft>
                <a:spcPts val="0"/>
              </a:spcAft>
              <a:buSzPts val="3200"/>
              <a:buNone/>
              <a:defRPr sz="3200" b="1"/>
            </a:lvl9pPr>
          </a:lstStyle>
          <a:p>
            <a:endParaRPr/>
          </a:p>
        </p:txBody>
      </p:sp>
      <p:sp>
        <p:nvSpPr>
          <p:cNvPr id="2290" name="Google Shape;2290;g3d2a8542ada_0_2219"/>
          <p:cNvSpPr txBox="1">
            <a:spLocks noGrp="1"/>
          </p:cNvSpPr>
          <p:nvPr>
            <p:ph type="title" idx="7"/>
          </p:nvPr>
        </p:nvSpPr>
        <p:spPr>
          <a:xfrm>
            <a:off x="7883174" y="5129696"/>
            <a:ext cx="6464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b="1"/>
            </a:lvl2pPr>
            <a:lvl3pPr lvl="2" algn="l">
              <a:lnSpc>
                <a:spcPct val="100000"/>
              </a:lnSpc>
              <a:spcBef>
                <a:spcPts val="0"/>
              </a:spcBef>
              <a:spcAft>
                <a:spcPts val="0"/>
              </a:spcAft>
              <a:buSzPts val="3200"/>
              <a:buNone/>
              <a:defRPr sz="3200" b="1"/>
            </a:lvl3pPr>
            <a:lvl4pPr lvl="3" algn="l">
              <a:lnSpc>
                <a:spcPct val="100000"/>
              </a:lnSpc>
              <a:spcBef>
                <a:spcPts val="0"/>
              </a:spcBef>
              <a:spcAft>
                <a:spcPts val="0"/>
              </a:spcAft>
              <a:buSzPts val="3200"/>
              <a:buNone/>
              <a:defRPr sz="3200" b="1"/>
            </a:lvl4pPr>
            <a:lvl5pPr lvl="4" algn="l">
              <a:lnSpc>
                <a:spcPct val="100000"/>
              </a:lnSpc>
              <a:spcBef>
                <a:spcPts val="0"/>
              </a:spcBef>
              <a:spcAft>
                <a:spcPts val="0"/>
              </a:spcAft>
              <a:buSzPts val="3200"/>
              <a:buNone/>
              <a:defRPr sz="3200" b="1"/>
            </a:lvl5pPr>
            <a:lvl6pPr lvl="5" algn="l">
              <a:lnSpc>
                <a:spcPct val="100000"/>
              </a:lnSpc>
              <a:spcBef>
                <a:spcPts val="0"/>
              </a:spcBef>
              <a:spcAft>
                <a:spcPts val="0"/>
              </a:spcAft>
              <a:buSzPts val="3200"/>
              <a:buNone/>
              <a:defRPr sz="3200" b="1"/>
            </a:lvl6pPr>
            <a:lvl7pPr lvl="6" algn="l">
              <a:lnSpc>
                <a:spcPct val="100000"/>
              </a:lnSpc>
              <a:spcBef>
                <a:spcPts val="0"/>
              </a:spcBef>
              <a:spcAft>
                <a:spcPts val="0"/>
              </a:spcAft>
              <a:buSzPts val="3200"/>
              <a:buNone/>
              <a:defRPr sz="3200" b="1"/>
            </a:lvl7pPr>
            <a:lvl8pPr lvl="7" algn="l">
              <a:lnSpc>
                <a:spcPct val="100000"/>
              </a:lnSpc>
              <a:spcBef>
                <a:spcPts val="0"/>
              </a:spcBef>
              <a:spcAft>
                <a:spcPts val="0"/>
              </a:spcAft>
              <a:buSzPts val="3200"/>
              <a:buNone/>
              <a:defRPr sz="3200" b="1"/>
            </a:lvl8pPr>
            <a:lvl9pPr lvl="8" algn="l">
              <a:lnSpc>
                <a:spcPct val="100000"/>
              </a:lnSpc>
              <a:spcBef>
                <a:spcPts val="0"/>
              </a:spcBef>
              <a:spcAft>
                <a:spcPts val="0"/>
              </a:spcAft>
              <a:buSzPts val="3200"/>
              <a:buNone/>
              <a:defRPr sz="3200" b="1"/>
            </a:lvl9pPr>
          </a:lstStyle>
          <a:p>
            <a:endParaRPr/>
          </a:p>
        </p:txBody>
      </p:sp>
      <p:sp>
        <p:nvSpPr>
          <p:cNvPr id="2291" name="Google Shape;2291;g3d2a8542ada_0_2219"/>
          <p:cNvSpPr txBox="1">
            <a:spLocks noGrp="1"/>
          </p:cNvSpPr>
          <p:nvPr>
            <p:ph type="title" idx="8"/>
          </p:nvPr>
        </p:nvSpPr>
        <p:spPr>
          <a:xfrm>
            <a:off x="7883174" y="7693041"/>
            <a:ext cx="6464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b="1"/>
            </a:lvl2pPr>
            <a:lvl3pPr lvl="2" algn="l">
              <a:lnSpc>
                <a:spcPct val="100000"/>
              </a:lnSpc>
              <a:spcBef>
                <a:spcPts val="0"/>
              </a:spcBef>
              <a:spcAft>
                <a:spcPts val="0"/>
              </a:spcAft>
              <a:buSzPts val="3200"/>
              <a:buNone/>
              <a:defRPr sz="3200" b="1"/>
            </a:lvl3pPr>
            <a:lvl4pPr lvl="3" algn="l">
              <a:lnSpc>
                <a:spcPct val="100000"/>
              </a:lnSpc>
              <a:spcBef>
                <a:spcPts val="0"/>
              </a:spcBef>
              <a:spcAft>
                <a:spcPts val="0"/>
              </a:spcAft>
              <a:buSzPts val="3200"/>
              <a:buNone/>
              <a:defRPr sz="3200" b="1"/>
            </a:lvl4pPr>
            <a:lvl5pPr lvl="4" algn="l">
              <a:lnSpc>
                <a:spcPct val="100000"/>
              </a:lnSpc>
              <a:spcBef>
                <a:spcPts val="0"/>
              </a:spcBef>
              <a:spcAft>
                <a:spcPts val="0"/>
              </a:spcAft>
              <a:buSzPts val="3200"/>
              <a:buNone/>
              <a:defRPr sz="3200" b="1"/>
            </a:lvl5pPr>
            <a:lvl6pPr lvl="5" algn="l">
              <a:lnSpc>
                <a:spcPct val="100000"/>
              </a:lnSpc>
              <a:spcBef>
                <a:spcPts val="0"/>
              </a:spcBef>
              <a:spcAft>
                <a:spcPts val="0"/>
              </a:spcAft>
              <a:buSzPts val="3200"/>
              <a:buNone/>
              <a:defRPr sz="3200" b="1"/>
            </a:lvl6pPr>
            <a:lvl7pPr lvl="6" algn="l">
              <a:lnSpc>
                <a:spcPct val="100000"/>
              </a:lnSpc>
              <a:spcBef>
                <a:spcPts val="0"/>
              </a:spcBef>
              <a:spcAft>
                <a:spcPts val="0"/>
              </a:spcAft>
              <a:buSzPts val="3200"/>
              <a:buNone/>
              <a:defRPr sz="3200" b="1"/>
            </a:lvl7pPr>
            <a:lvl8pPr lvl="7" algn="l">
              <a:lnSpc>
                <a:spcPct val="100000"/>
              </a:lnSpc>
              <a:spcBef>
                <a:spcPts val="0"/>
              </a:spcBef>
              <a:spcAft>
                <a:spcPts val="0"/>
              </a:spcAft>
              <a:buSzPts val="3200"/>
              <a:buNone/>
              <a:defRPr sz="3200" b="1"/>
            </a:lvl8pPr>
            <a:lvl9pPr lvl="8" algn="l">
              <a:lnSpc>
                <a:spcPct val="100000"/>
              </a:lnSpc>
              <a:spcBef>
                <a:spcPts val="0"/>
              </a:spcBef>
              <a:spcAft>
                <a:spcPts val="0"/>
              </a:spcAft>
              <a:buSzPts val="3200"/>
              <a:buNone/>
              <a:defRPr sz="3200" b="1"/>
            </a:lvl9pPr>
          </a:lstStyle>
          <a:p>
            <a:endParaRPr/>
          </a:p>
        </p:txBody>
      </p:sp>
      <p:sp>
        <p:nvSpPr>
          <p:cNvPr id="2292" name="Google Shape;2292;g3d2a8542ada_0_2219"/>
          <p:cNvSpPr txBox="1">
            <a:spLocks noGrp="1"/>
          </p:cNvSpPr>
          <p:nvPr>
            <p:ph type="title" idx="9"/>
          </p:nvPr>
        </p:nvSpPr>
        <p:spPr>
          <a:xfrm>
            <a:off x="7883126" y="3913809"/>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93" name="Google Shape;2293;g3d2a8542ada_0_2219"/>
          <p:cNvSpPr txBox="1">
            <a:spLocks noGrp="1"/>
          </p:cNvSpPr>
          <p:nvPr>
            <p:ph type="title" idx="13"/>
          </p:nvPr>
        </p:nvSpPr>
        <p:spPr>
          <a:xfrm>
            <a:off x="7883126" y="5628309"/>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94" name="Google Shape;2294;g3d2a8542ada_0_2219"/>
          <p:cNvSpPr txBox="1">
            <a:spLocks noGrp="1"/>
          </p:cNvSpPr>
          <p:nvPr>
            <p:ph type="title" idx="14"/>
          </p:nvPr>
        </p:nvSpPr>
        <p:spPr>
          <a:xfrm>
            <a:off x="7883126" y="8191654"/>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295" name="Google Shape;2295;g3d2a8542ada_0_2219"/>
          <p:cNvSpPr txBox="1">
            <a:spLocks noGrp="1"/>
          </p:cNvSpPr>
          <p:nvPr>
            <p:ph type="title" idx="15"/>
          </p:nvPr>
        </p:nvSpPr>
        <p:spPr>
          <a:xfrm>
            <a:off x="440895" y="3415200"/>
            <a:ext cx="2832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3200"/>
              <a:buNone/>
              <a:defRPr sz="3200">
                <a:solidFill>
                  <a:schemeClr val="accent4"/>
                </a:solidFill>
              </a:defRPr>
            </a:lvl1pPr>
            <a:lvl2pPr lvl="1" algn="l">
              <a:lnSpc>
                <a:spcPct val="100000"/>
              </a:lnSpc>
              <a:spcBef>
                <a:spcPts val="0"/>
              </a:spcBef>
              <a:spcAft>
                <a:spcPts val="0"/>
              </a:spcAft>
              <a:buClr>
                <a:schemeClr val="accent4"/>
              </a:buClr>
              <a:buSzPts val="3200"/>
              <a:buNone/>
              <a:defRPr sz="3200" b="1">
                <a:solidFill>
                  <a:schemeClr val="accent4"/>
                </a:solidFill>
              </a:defRPr>
            </a:lvl2pPr>
            <a:lvl3pPr lvl="2" algn="l">
              <a:lnSpc>
                <a:spcPct val="100000"/>
              </a:lnSpc>
              <a:spcBef>
                <a:spcPts val="0"/>
              </a:spcBef>
              <a:spcAft>
                <a:spcPts val="0"/>
              </a:spcAft>
              <a:buClr>
                <a:schemeClr val="accent4"/>
              </a:buClr>
              <a:buSzPts val="3200"/>
              <a:buNone/>
              <a:defRPr sz="3200" b="1">
                <a:solidFill>
                  <a:schemeClr val="accent4"/>
                </a:solidFill>
              </a:defRPr>
            </a:lvl3pPr>
            <a:lvl4pPr lvl="3" algn="l">
              <a:lnSpc>
                <a:spcPct val="100000"/>
              </a:lnSpc>
              <a:spcBef>
                <a:spcPts val="0"/>
              </a:spcBef>
              <a:spcAft>
                <a:spcPts val="0"/>
              </a:spcAft>
              <a:buClr>
                <a:schemeClr val="accent4"/>
              </a:buClr>
              <a:buSzPts val="3200"/>
              <a:buNone/>
              <a:defRPr sz="3200" b="1">
                <a:solidFill>
                  <a:schemeClr val="accent4"/>
                </a:solidFill>
              </a:defRPr>
            </a:lvl4pPr>
            <a:lvl5pPr lvl="4" algn="l">
              <a:lnSpc>
                <a:spcPct val="100000"/>
              </a:lnSpc>
              <a:spcBef>
                <a:spcPts val="0"/>
              </a:spcBef>
              <a:spcAft>
                <a:spcPts val="0"/>
              </a:spcAft>
              <a:buClr>
                <a:schemeClr val="accent4"/>
              </a:buClr>
              <a:buSzPts val="3200"/>
              <a:buNone/>
              <a:defRPr sz="3200" b="1">
                <a:solidFill>
                  <a:schemeClr val="accent4"/>
                </a:solidFill>
              </a:defRPr>
            </a:lvl5pPr>
            <a:lvl6pPr lvl="5" algn="l">
              <a:lnSpc>
                <a:spcPct val="100000"/>
              </a:lnSpc>
              <a:spcBef>
                <a:spcPts val="0"/>
              </a:spcBef>
              <a:spcAft>
                <a:spcPts val="0"/>
              </a:spcAft>
              <a:buClr>
                <a:schemeClr val="accent4"/>
              </a:buClr>
              <a:buSzPts val="3200"/>
              <a:buNone/>
              <a:defRPr sz="3200" b="1">
                <a:solidFill>
                  <a:schemeClr val="accent4"/>
                </a:solidFill>
              </a:defRPr>
            </a:lvl6pPr>
            <a:lvl7pPr lvl="6" algn="l">
              <a:lnSpc>
                <a:spcPct val="100000"/>
              </a:lnSpc>
              <a:spcBef>
                <a:spcPts val="0"/>
              </a:spcBef>
              <a:spcAft>
                <a:spcPts val="0"/>
              </a:spcAft>
              <a:buClr>
                <a:schemeClr val="accent4"/>
              </a:buClr>
              <a:buSzPts val="3200"/>
              <a:buNone/>
              <a:defRPr sz="3200" b="1">
                <a:solidFill>
                  <a:schemeClr val="accent4"/>
                </a:solidFill>
              </a:defRPr>
            </a:lvl7pPr>
            <a:lvl8pPr lvl="7" algn="l">
              <a:lnSpc>
                <a:spcPct val="100000"/>
              </a:lnSpc>
              <a:spcBef>
                <a:spcPts val="0"/>
              </a:spcBef>
              <a:spcAft>
                <a:spcPts val="0"/>
              </a:spcAft>
              <a:buClr>
                <a:schemeClr val="accent4"/>
              </a:buClr>
              <a:buSzPts val="3200"/>
              <a:buNone/>
              <a:defRPr sz="3200" b="1">
                <a:solidFill>
                  <a:schemeClr val="accent4"/>
                </a:solidFill>
              </a:defRPr>
            </a:lvl8pPr>
            <a:lvl9pPr lvl="8" algn="l">
              <a:lnSpc>
                <a:spcPct val="100000"/>
              </a:lnSpc>
              <a:spcBef>
                <a:spcPts val="0"/>
              </a:spcBef>
              <a:spcAft>
                <a:spcPts val="0"/>
              </a:spcAft>
              <a:buClr>
                <a:schemeClr val="accent4"/>
              </a:buClr>
              <a:buSzPts val="3200"/>
              <a:buNone/>
              <a:defRPr sz="3200" b="1">
                <a:solidFill>
                  <a:schemeClr val="accent4"/>
                </a:solidFill>
              </a:defRPr>
            </a:lvl9pPr>
          </a:lstStyle>
          <a:p>
            <a:endParaRPr/>
          </a:p>
        </p:txBody>
      </p:sp>
      <p:sp>
        <p:nvSpPr>
          <p:cNvPr id="2296" name="Google Shape;2296;g3d2a8542ada_0_2219"/>
          <p:cNvSpPr txBox="1">
            <a:spLocks noGrp="1"/>
          </p:cNvSpPr>
          <p:nvPr>
            <p:ph type="title" idx="16"/>
          </p:nvPr>
        </p:nvSpPr>
        <p:spPr>
          <a:xfrm>
            <a:off x="440895" y="5129702"/>
            <a:ext cx="2832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3200"/>
              <a:buNone/>
              <a:defRPr sz="3200">
                <a:solidFill>
                  <a:schemeClr val="accent4"/>
                </a:solidFill>
              </a:defRPr>
            </a:lvl1pPr>
            <a:lvl2pPr lvl="1" algn="l">
              <a:lnSpc>
                <a:spcPct val="100000"/>
              </a:lnSpc>
              <a:spcBef>
                <a:spcPts val="0"/>
              </a:spcBef>
              <a:spcAft>
                <a:spcPts val="0"/>
              </a:spcAft>
              <a:buClr>
                <a:schemeClr val="accent4"/>
              </a:buClr>
              <a:buSzPts val="3200"/>
              <a:buNone/>
              <a:defRPr sz="3200" b="1">
                <a:solidFill>
                  <a:schemeClr val="accent4"/>
                </a:solidFill>
              </a:defRPr>
            </a:lvl2pPr>
            <a:lvl3pPr lvl="2" algn="l">
              <a:lnSpc>
                <a:spcPct val="100000"/>
              </a:lnSpc>
              <a:spcBef>
                <a:spcPts val="0"/>
              </a:spcBef>
              <a:spcAft>
                <a:spcPts val="0"/>
              </a:spcAft>
              <a:buClr>
                <a:schemeClr val="accent4"/>
              </a:buClr>
              <a:buSzPts val="3200"/>
              <a:buNone/>
              <a:defRPr sz="3200" b="1">
                <a:solidFill>
                  <a:schemeClr val="accent4"/>
                </a:solidFill>
              </a:defRPr>
            </a:lvl3pPr>
            <a:lvl4pPr lvl="3" algn="l">
              <a:lnSpc>
                <a:spcPct val="100000"/>
              </a:lnSpc>
              <a:spcBef>
                <a:spcPts val="0"/>
              </a:spcBef>
              <a:spcAft>
                <a:spcPts val="0"/>
              </a:spcAft>
              <a:buClr>
                <a:schemeClr val="accent4"/>
              </a:buClr>
              <a:buSzPts val="3200"/>
              <a:buNone/>
              <a:defRPr sz="3200" b="1">
                <a:solidFill>
                  <a:schemeClr val="accent4"/>
                </a:solidFill>
              </a:defRPr>
            </a:lvl4pPr>
            <a:lvl5pPr lvl="4" algn="l">
              <a:lnSpc>
                <a:spcPct val="100000"/>
              </a:lnSpc>
              <a:spcBef>
                <a:spcPts val="0"/>
              </a:spcBef>
              <a:spcAft>
                <a:spcPts val="0"/>
              </a:spcAft>
              <a:buClr>
                <a:schemeClr val="accent4"/>
              </a:buClr>
              <a:buSzPts val="3200"/>
              <a:buNone/>
              <a:defRPr sz="3200" b="1">
                <a:solidFill>
                  <a:schemeClr val="accent4"/>
                </a:solidFill>
              </a:defRPr>
            </a:lvl5pPr>
            <a:lvl6pPr lvl="5" algn="l">
              <a:lnSpc>
                <a:spcPct val="100000"/>
              </a:lnSpc>
              <a:spcBef>
                <a:spcPts val="0"/>
              </a:spcBef>
              <a:spcAft>
                <a:spcPts val="0"/>
              </a:spcAft>
              <a:buClr>
                <a:schemeClr val="accent4"/>
              </a:buClr>
              <a:buSzPts val="3200"/>
              <a:buNone/>
              <a:defRPr sz="3200" b="1">
                <a:solidFill>
                  <a:schemeClr val="accent4"/>
                </a:solidFill>
              </a:defRPr>
            </a:lvl6pPr>
            <a:lvl7pPr lvl="6" algn="l">
              <a:lnSpc>
                <a:spcPct val="100000"/>
              </a:lnSpc>
              <a:spcBef>
                <a:spcPts val="0"/>
              </a:spcBef>
              <a:spcAft>
                <a:spcPts val="0"/>
              </a:spcAft>
              <a:buClr>
                <a:schemeClr val="accent4"/>
              </a:buClr>
              <a:buSzPts val="3200"/>
              <a:buNone/>
              <a:defRPr sz="3200" b="1">
                <a:solidFill>
                  <a:schemeClr val="accent4"/>
                </a:solidFill>
              </a:defRPr>
            </a:lvl7pPr>
            <a:lvl8pPr lvl="7" algn="l">
              <a:lnSpc>
                <a:spcPct val="100000"/>
              </a:lnSpc>
              <a:spcBef>
                <a:spcPts val="0"/>
              </a:spcBef>
              <a:spcAft>
                <a:spcPts val="0"/>
              </a:spcAft>
              <a:buClr>
                <a:schemeClr val="accent4"/>
              </a:buClr>
              <a:buSzPts val="3200"/>
              <a:buNone/>
              <a:defRPr sz="3200" b="1">
                <a:solidFill>
                  <a:schemeClr val="accent4"/>
                </a:solidFill>
              </a:defRPr>
            </a:lvl8pPr>
            <a:lvl9pPr lvl="8" algn="l">
              <a:lnSpc>
                <a:spcPct val="100000"/>
              </a:lnSpc>
              <a:spcBef>
                <a:spcPts val="0"/>
              </a:spcBef>
              <a:spcAft>
                <a:spcPts val="0"/>
              </a:spcAft>
              <a:buClr>
                <a:schemeClr val="accent4"/>
              </a:buClr>
              <a:buSzPts val="3200"/>
              <a:buNone/>
              <a:defRPr sz="3200" b="1">
                <a:solidFill>
                  <a:schemeClr val="accent4"/>
                </a:solidFill>
              </a:defRPr>
            </a:lvl9pPr>
          </a:lstStyle>
          <a:p>
            <a:endParaRPr/>
          </a:p>
        </p:txBody>
      </p:sp>
      <p:sp>
        <p:nvSpPr>
          <p:cNvPr id="2297" name="Google Shape;2297;g3d2a8542ada_0_2219"/>
          <p:cNvSpPr txBox="1">
            <a:spLocks noGrp="1"/>
          </p:cNvSpPr>
          <p:nvPr>
            <p:ph type="title" idx="17"/>
          </p:nvPr>
        </p:nvSpPr>
        <p:spPr>
          <a:xfrm>
            <a:off x="440895" y="7693050"/>
            <a:ext cx="2832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4"/>
              </a:buClr>
              <a:buSzPts val="3200"/>
              <a:buNone/>
              <a:defRPr sz="3200">
                <a:solidFill>
                  <a:schemeClr val="accent4"/>
                </a:solidFill>
              </a:defRPr>
            </a:lvl1pPr>
            <a:lvl2pPr lvl="1" algn="l">
              <a:lnSpc>
                <a:spcPct val="100000"/>
              </a:lnSpc>
              <a:spcBef>
                <a:spcPts val="0"/>
              </a:spcBef>
              <a:spcAft>
                <a:spcPts val="0"/>
              </a:spcAft>
              <a:buClr>
                <a:schemeClr val="accent4"/>
              </a:buClr>
              <a:buSzPts val="3200"/>
              <a:buNone/>
              <a:defRPr sz="3200" b="1">
                <a:solidFill>
                  <a:schemeClr val="accent4"/>
                </a:solidFill>
              </a:defRPr>
            </a:lvl2pPr>
            <a:lvl3pPr lvl="2" algn="l">
              <a:lnSpc>
                <a:spcPct val="100000"/>
              </a:lnSpc>
              <a:spcBef>
                <a:spcPts val="0"/>
              </a:spcBef>
              <a:spcAft>
                <a:spcPts val="0"/>
              </a:spcAft>
              <a:buClr>
                <a:schemeClr val="accent4"/>
              </a:buClr>
              <a:buSzPts val="3200"/>
              <a:buNone/>
              <a:defRPr sz="3200" b="1">
                <a:solidFill>
                  <a:schemeClr val="accent4"/>
                </a:solidFill>
              </a:defRPr>
            </a:lvl3pPr>
            <a:lvl4pPr lvl="3" algn="l">
              <a:lnSpc>
                <a:spcPct val="100000"/>
              </a:lnSpc>
              <a:spcBef>
                <a:spcPts val="0"/>
              </a:spcBef>
              <a:spcAft>
                <a:spcPts val="0"/>
              </a:spcAft>
              <a:buClr>
                <a:schemeClr val="accent4"/>
              </a:buClr>
              <a:buSzPts val="3200"/>
              <a:buNone/>
              <a:defRPr sz="3200" b="1">
                <a:solidFill>
                  <a:schemeClr val="accent4"/>
                </a:solidFill>
              </a:defRPr>
            </a:lvl4pPr>
            <a:lvl5pPr lvl="4" algn="l">
              <a:lnSpc>
                <a:spcPct val="100000"/>
              </a:lnSpc>
              <a:spcBef>
                <a:spcPts val="0"/>
              </a:spcBef>
              <a:spcAft>
                <a:spcPts val="0"/>
              </a:spcAft>
              <a:buClr>
                <a:schemeClr val="accent4"/>
              </a:buClr>
              <a:buSzPts val="3200"/>
              <a:buNone/>
              <a:defRPr sz="3200" b="1">
                <a:solidFill>
                  <a:schemeClr val="accent4"/>
                </a:solidFill>
              </a:defRPr>
            </a:lvl5pPr>
            <a:lvl6pPr lvl="5" algn="l">
              <a:lnSpc>
                <a:spcPct val="100000"/>
              </a:lnSpc>
              <a:spcBef>
                <a:spcPts val="0"/>
              </a:spcBef>
              <a:spcAft>
                <a:spcPts val="0"/>
              </a:spcAft>
              <a:buClr>
                <a:schemeClr val="accent4"/>
              </a:buClr>
              <a:buSzPts val="3200"/>
              <a:buNone/>
              <a:defRPr sz="3200" b="1">
                <a:solidFill>
                  <a:schemeClr val="accent4"/>
                </a:solidFill>
              </a:defRPr>
            </a:lvl6pPr>
            <a:lvl7pPr lvl="6" algn="l">
              <a:lnSpc>
                <a:spcPct val="100000"/>
              </a:lnSpc>
              <a:spcBef>
                <a:spcPts val="0"/>
              </a:spcBef>
              <a:spcAft>
                <a:spcPts val="0"/>
              </a:spcAft>
              <a:buClr>
                <a:schemeClr val="accent4"/>
              </a:buClr>
              <a:buSzPts val="3200"/>
              <a:buNone/>
              <a:defRPr sz="3200" b="1">
                <a:solidFill>
                  <a:schemeClr val="accent4"/>
                </a:solidFill>
              </a:defRPr>
            </a:lvl7pPr>
            <a:lvl8pPr lvl="7" algn="l">
              <a:lnSpc>
                <a:spcPct val="100000"/>
              </a:lnSpc>
              <a:spcBef>
                <a:spcPts val="0"/>
              </a:spcBef>
              <a:spcAft>
                <a:spcPts val="0"/>
              </a:spcAft>
              <a:buClr>
                <a:schemeClr val="accent4"/>
              </a:buClr>
              <a:buSzPts val="3200"/>
              <a:buNone/>
              <a:defRPr sz="3200" b="1">
                <a:solidFill>
                  <a:schemeClr val="accent4"/>
                </a:solidFill>
              </a:defRPr>
            </a:lvl8pPr>
            <a:lvl9pPr lvl="8" algn="l">
              <a:lnSpc>
                <a:spcPct val="100000"/>
              </a:lnSpc>
              <a:spcBef>
                <a:spcPts val="0"/>
              </a:spcBef>
              <a:spcAft>
                <a:spcPts val="0"/>
              </a:spcAft>
              <a:buClr>
                <a:schemeClr val="accent4"/>
              </a:buClr>
              <a:buSzPts val="3200"/>
              <a:buNone/>
              <a:defRPr sz="3200" b="1">
                <a:solidFill>
                  <a:schemeClr val="accent4"/>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216"/>
        <p:cNvGrpSpPr/>
        <p:nvPr/>
      </p:nvGrpSpPr>
      <p:grpSpPr>
        <a:xfrm>
          <a:off x="0" y="0"/>
          <a:ext cx="0" cy="0"/>
          <a:chOff x="0" y="0"/>
          <a:chExt cx="0" cy="0"/>
        </a:xfrm>
      </p:grpSpPr>
      <p:sp>
        <p:nvSpPr>
          <p:cNvPr id="217" name="Google Shape;217;p77"/>
          <p:cNvSpPr txBox="1">
            <a:spLocks noGrp="1"/>
          </p:cNvSpPr>
          <p:nvPr>
            <p:ph type="ctrTitle"/>
          </p:nvPr>
        </p:nvSpPr>
        <p:spPr>
          <a:xfrm>
            <a:off x="1403600" y="3383275"/>
            <a:ext cx="149295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218" name="Google Shape;218;p77"/>
          <p:cNvSpPr txBox="1">
            <a:spLocks noGrp="1"/>
          </p:cNvSpPr>
          <p:nvPr>
            <p:ph type="subTitle" idx="1"/>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19" name="Google Shape;219;p7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20" name="Google Shape;220;p7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Brand Positioning - Three photo callouts">
  <p:cSld name="CUSTOM_2_2_2_2_1_1_1_1_1_1_1">
    <p:spTree>
      <p:nvGrpSpPr>
        <p:cNvPr id="1" name="Shape 2298"/>
        <p:cNvGrpSpPr/>
        <p:nvPr/>
      </p:nvGrpSpPr>
      <p:grpSpPr>
        <a:xfrm>
          <a:off x="0" y="0"/>
          <a:ext cx="0" cy="0"/>
          <a:chOff x="0" y="0"/>
          <a:chExt cx="0" cy="0"/>
        </a:xfrm>
      </p:grpSpPr>
      <p:sp>
        <p:nvSpPr>
          <p:cNvPr id="2299" name="Google Shape;2299;g3d2a8542ada_0_223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00" name="Google Shape;2300;g3d2a8542ada_0_223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pic>
        <p:nvPicPr>
          <p:cNvPr id="2301" name="Google Shape;2301;g3d2a8542ada_0_2234" title="grkjgk.png"/>
          <p:cNvPicPr preferRelativeResize="0"/>
          <p:nvPr/>
        </p:nvPicPr>
        <p:blipFill rotWithShape="1">
          <a:blip r:embed="rId2">
            <a:alphaModFix/>
          </a:blip>
          <a:srcRect/>
          <a:stretch/>
        </p:blipFill>
        <p:spPr>
          <a:xfrm>
            <a:off x="4804650" y="3429000"/>
            <a:ext cx="3934199" cy="3934203"/>
          </a:xfrm>
          <a:prstGeom prst="rect">
            <a:avLst/>
          </a:prstGeom>
          <a:solidFill>
            <a:srgbClr val="939598"/>
          </a:solidFill>
          <a:ln>
            <a:noFill/>
          </a:ln>
        </p:spPr>
      </p:pic>
      <p:pic>
        <p:nvPicPr>
          <p:cNvPr id="2302" name="Google Shape;2302;g3d2a8542ada_0_2234" title="asfdadsa.png"/>
          <p:cNvPicPr preferRelativeResize="0"/>
          <p:nvPr/>
        </p:nvPicPr>
        <p:blipFill rotWithShape="1">
          <a:blip r:embed="rId3">
            <a:alphaModFix/>
          </a:blip>
          <a:srcRect/>
          <a:stretch/>
        </p:blipFill>
        <p:spPr>
          <a:xfrm>
            <a:off x="9152100" y="3429000"/>
            <a:ext cx="3934201" cy="3934201"/>
          </a:xfrm>
          <a:prstGeom prst="rect">
            <a:avLst/>
          </a:prstGeom>
          <a:solidFill>
            <a:srgbClr val="939598"/>
          </a:solidFill>
          <a:ln>
            <a:noFill/>
          </a:ln>
        </p:spPr>
      </p:pic>
      <p:pic>
        <p:nvPicPr>
          <p:cNvPr id="2303" name="Google Shape;2303;g3d2a8542ada_0_2234" title="we54w6.png"/>
          <p:cNvPicPr preferRelativeResize="0"/>
          <p:nvPr/>
        </p:nvPicPr>
        <p:blipFill rotWithShape="1">
          <a:blip r:embed="rId4">
            <a:alphaModFix/>
          </a:blip>
          <a:srcRect/>
          <a:stretch/>
        </p:blipFill>
        <p:spPr>
          <a:xfrm>
            <a:off x="13499550" y="3429000"/>
            <a:ext cx="3934199" cy="3934199"/>
          </a:xfrm>
          <a:prstGeom prst="rect">
            <a:avLst/>
          </a:prstGeom>
          <a:solidFill>
            <a:srgbClr val="939598"/>
          </a:solidFill>
          <a:ln>
            <a:noFill/>
          </a:ln>
        </p:spPr>
      </p:pic>
      <p:sp>
        <p:nvSpPr>
          <p:cNvPr id="2304" name="Google Shape;2304;g3d2a8542ada_0_2234"/>
          <p:cNvSpPr txBox="1">
            <a:spLocks noGrp="1"/>
          </p:cNvSpPr>
          <p:nvPr>
            <p:ph type="body" idx="1"/>
          </p:nvPr>
        </p:nvSpPr>
        <p:spPr>
          <a:xfrm>
            <a:off x="463800" y="3429000"/>
            <a:ext cx="37650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305" name="Google Shape;2305;g3d2a8542ada_0_2234"/>
          <p:cNvSpPr txBox="1">
            <a:spLocks noGrp="1"/>
          </p:cNvSpPr>
          <p:nvPr>
            <p:ph type="body" idx="3"/>
          </p:nvPr>
        </p:nvSpPr>
        <p:spPr>
          <a:xfrm>
            <a:off x="4804650" y="7715250"/>
            <a:ext cx="37650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306" name="Google Shape;2306;g3d2a8542ada_0_2234"/>
          <p:cNvSpPr txBox="1">
            <a:spLocks noGrp="1"/>
          </p:cNvSpPr>
          <p:nvPr>
            <p:ph type="body" idx="4"/>
          </p:nvPr>
        </p:nvSpPr>
        <p:spPr>
          <a:xfrm>
            <a:off x="9152100" y="7715250"/>
            <a:ext cx="37650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307" name="Google Shape;2307;g3d2a8542ada_0_2234"/>
          <p:cNvSpPr txBox="1">
            <a:spLocks noGrp="1"/>
          </p:cNvSpPr>
          <p:nvPr>
            <p:ph type="body" idx="5"/>
          </p:nvPr>
        </p:nvSpPr>
        <p:spPr>
          <a:xfrm>
            <a:off x="13499550" y="7715250"/>
            <a:ext cx="37650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ype Only Title 01">
  <p:cSld name="CUSTOM_2_2_2_2_2">
    <p:spTree>
      <p:nvGrpSpPr>
        <p:cNvPr id="1" name="Shape 2308"/>
        <p:cNvGrpSpPr/>
        <p:nvPr/>
      </p:nvGrpSpPr>
      <p:grpSpPr>
        <a:xfrm>
          <a:off x="0" y="0"/>
          <a:ext cx="0" cy="0"/>
          <a:chOff x="0" y="0"/>
          <a:chExt cx="0" cy="0"/>
        </a:xfrm>
      </p:grpSpPr>
      <p:sp>
        <p:nvSpPr>
          <p:cNvPr id="2309" name="Google Shape;2309;g3d2a8542ada_0_224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10" name="Google Shape;2310;g3d2a8542ada_0_224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11" name="Google Shape;2311;g3d2a8542ada_0_2244"/>
          <p:cNvSpPr txBox="1">
            <a:spLocks noGrp="1"/>
          </p:cNvSpPr>
          <p:nvPr>
            <p:ph type="title" idx="3"/>
          </p:nvPr>
        </p:nvSpPr>
        <p:spPr>
          <a:xfrm>
            <a:off x="463800" y="3282054"/>
            <a:ext cx="6538800" cy="150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2312" name="Google Shape;2312;g3d2a8542ada_0_2244"/>
          <p:cNvSpPr txBox="1">
            <a:spLocks noGrp="1"/>
          </p:cNvSpPr>
          <p:nvPr>
            <p:ph type="body" idx="1"/>
          </p:nvPr>
        </p:nvSpPr>
        <p:spPr>
          <a:xfrm>
            <a:off x="463800" y="5160028"/>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ype Only Title 02">
  <p:cSld name="CUSTOM_2_2_2_2_2_1">
    <p:spTree>
      <p:nvGrpSpPr>
        <p:cNvPr id="1" name="Shape 2313"/>
        <p:cNvGrpSpPr/>
        <p:nvPr/>
      </p:nvGrpSpPr>
      <p:grpSpPr>
        <a:xfrm>
          <a:off x="0" y="0"/>
          <a:ext cx="0" cy="0"/>
          <a:chOff x="0" y="0"/>
          <a:chExt cx="0" cy="0"/>
        </a:xfrm>
      </p:grpSpPr>
      <p:sp>
        <p:nvSpPr>
          <p:cNvPr id="2314" name="Google Shape;2314;g3d2a8542ada_0_224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15" name="Google Shape;2315;g3d2a8542ada_0_2249"/>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16" name="Google Shape;2316;g3d2a8542ada_0_2249"/>
          <p:cNvSpPr txBox="1">
            <a:spLocks noGrp="1"/>
          </p:cNvSpPr>
          <p:nvPr>
            <p:ph type="title" idx="3"/>
          </p:nvPr>
        </p:nvSpPr>
        <p:spPr>
          <a:xfrm>
            <a:off x="463800" y="4203426"/>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17" name="Google Shape;2317;g3d2a8542ada_0_2249"/>
          <p:cNvSpPr txBox="1">
            <a:spLocks noGrp="1"/>
          </p:cNvSpPr>
          <p:nvPr>
            <p:ph type="body" idx="1"/>
          </p:nvPr>
        </p:nvSpPr>
        <p:spPr>
          <a:xfrm>
            <a:off x="463800" y="5160028"/>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Type Only Title 03">
  <p:cSld name="CUSTOM_2_2_2_2_2_1_1">
    <p:spTree>
      <p:nvGrpSpPr>
        <p:cNvPr id="1" name="Shape 2318"/>
        <p:cNvGrpSpPr/>
        <p:nvPr/>
      </p:nvGrpSpPr>
      <p:grpSpPr>
        <a:xfrm>
          <a:off x="0" y="0"/>
          <a:ext cx="0" cy="0"/>
          <a:chOff x="0" y="0"/>
          <a:chExt cx="0" cy="0"/>
        </a:xfrm>
      </p:grpSpPr>
      <p:sp>
        <p:nvSpPr>
          <p:cNvPr id="2319" name="Google Shape;2319;g3d2a8542ada_0_2254"/>
          <p:cNvSpPr txBox="1">
            <a:spLocks noGrp="1"/>
          </p:cNvSpPr>
          <p:nvPr>
            <p:ph type="title"/>
          </p:nvPr>
        </p:nvSpPr>
        <p:spPr>
          <a:xfrm>
            <a:off x="438100" y="3430587"/>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20" name="Google Shape;2320;g3d2a8542ada_0_2254"/>
          <p:cNvSpPr txBox="1">
            <a:spLocks noGrp="1"/>
          </p:cNvSpPr>
          <p:nvPr>
            <p:ph type="title" idx="2"/>
          </p:nvPr>
        </p:nvSpPr>
        <p:spPr>
          <a:xfrm>
            <a:off x="463800" y="4106246"/>
            <a:ext cx="6538800" cy="150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ype Only Title 04">
  <p:cSld name="CUSTOM_2_2_2_2_2_1_1_1">
    <p:spTree>
      <p:nvGrpSpPr>
        <p:cNvPr id="1" name="Shape 2321"/>
        <p:cNvGrpSpPr/>
        <p:nvPr/>
      </p:nvGrpSpPr>
      <p:grpSpPr>
        <a:xfrm>
          <a:off x="0" y="0"/>
          <a:ext cx="0" cy="0"/>
          <a:chOff x="0" y="0"/>
          <a:chExt cx="0" cy="0"/>
        </a:xfrm>
      </p:grpSpPr>
      <p:sp>
        <p:nvSpPr>
          <p:cNvPr id="2322" name="Google Shape;2322;g3d2a8542ada_0_2257"/>
          <p:cNvSpPr txBox="1">
            <a:spLocks noGrp="1"/>
          </p:cNvSpPr>
          <p:nvPr>
            <p:ph type="title"/>
          </p:nvPr>
        </p:nvSpPr>
        <p:spPr>
          <a:xfrm>
            <a:off x="438100" y="2544128"/>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23" name="Google Shape;2323;g3d2a8542ada_0_2257"/>
          <p:cNvSpPr txBox="1">
            <a:spLocks noGrp="1"/>
          </p:cNvSpPr>
          <p:nvPr>
            <p:ph type="title" idx="2"/>
          </p:nvPr>
        </p:nvSpPr>
        <p:spPr>
          <a:xfrm>
            <a:off x="463800" y="3247400"/>
            <a:ext cx="9943200" cy="618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9600"/>
              <a:buNone/>
              <a:defRPr sz="9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ype Only Title 04 - Image">
  <p:cSld name="CUSTOM_2_2_2_2_2_1_1_1_1">
    <p:spTree>
      <p:nvGrpSpPr>
        <p:cNvPr id="1" name="Shape 2324"/>
        <p:cNvGrpSpPr/>
        <p:nvPr/>
      </p:nvGrpSpPr>
      <p:grpSpPr>
        <a:xfrm>
          <a:off x="0" y="0"/>
          <a:ext cx="0" cy="0"/>
          <a:chOff x="0" y="0"/>
          <a:chExt cx="0" cy="0"/>
        </a:xfrm>
      </p:grpSpPr>
      <p:sp>
        <p:nvSpPr>
          <p:cNvPr id="2325" name="Google Shape;2325;g3d2a8542ada_0_2260"/>
          <p:cNvSpPr>
            <a:spLocks noGrp="1"/>
          </p:cNvSpPr>
          <p:nvPr>
            <p:ph type="pic" idx="2"/>
          </p:nvPr>
        </p:nvSpPr>
        <p:spPr>
          <a:xfrm>
            <a:off x="254" y="0"/>
            <a:ext cx="18288000" cy="10287000"/>
          </a:xfrm>
          <a:prstGeom prst="rect">
            <a:avLst/>
          </a:prstGeom>
          <a:solidFill>
            <a:schemeClr val="lt2"/>
          </a:solidFill>
          <a:ln>
            <a:noFill/>
          </a:ln>
        </p:spPr>
      </p:sp>
      <p:sp>
        <p:nvSpPr>
          <p:cNvPr id="2326" name="Google Shape;2326;g3d2a8542ada_0_2260"/>
          <p:cNvSpPr txBox="1">
            <a:spLocks noGrp="1"/>
          </p:cNvSpPr>
          <p:nvPr>
            <p:ph type="title"/>
          </p:nvPr>
        </p:nvSpPr>
        <p:spPr>
          <a:xfrm>
            <a:off x="438100" y="2544128"/>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b="1">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327" name="Google Shape;2327;g3d2a8542ada_0_2260"/>
          <p:cNvSpPr txBox="1">
            <a:spLocks noGrp="1"/>
          </p:cNvSpPr>
          <p:nvPr>
            <p:ph type="title" idx="3"/>
          </p:nvPr>
        </p:nvSpPr>
        <p:spPr>
          <a:xfrm>
            <a:off x="463800" y="3247400"/>
            <a:ext cx="9943200" cy="6182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9600"/>
              <a:buNone/>
              <a:defRPr sz="9600">
                <a:solidFill>
                  <a:schemeClr val="lt1"/>
                </a:solidFill>
              </a:defRPr>
            </a:lvl1pPr>
            <a:lvl2pPr lvl="1" algn="l">
              <a:lnSpc>
                <a:spcPct val="100000"/>
              </a:lnSpc>
              <a:spcBef>
                <a:spcPts val="0"/>
              </a:spcBef>
              <a:spcAft>
                <a:spcPts val="0"/>
              </a:spcAft>
              <a:buClr>
                <a:schemeClr val="lt1"/>
              </a:buClr>
              <a:buSzPts val="5600"/>
              <a:buNone/>
              <a:defRPr sz="5600">
                <a:solidFill>
                  <a:schemeClr val="lt1"/>
                </a:solidFill>
              </a:defRPr>
            </a:lvl2pPr>
            <a:lvl3pPr lvl="2" algn="l">
              <a:lnSpc>
                <a:spcPct val="100000"/>
              </a:lnSpc>
              <a:spcBef>
                <a:spcPts val="0"/>
              </a:spcBef>
              <a:spcAft>
                <a:spcPts val="0"/>
              </a:spcAft>
              <a:buClr>
                <a:schemeClr val="lt1"/>
              </a:buClr>
              <a:buSzPts val="5600"/>
              <a:buNone/>
              <a:defRPr sz="5600">
                <a:solidFill>
                  <a:schemeClr val="lt1"/>
                </a:solidFill>
              </a:defRPr>
            </a:lvl3pPr>
            <a:lvl4pPr lvl="3" algn="l">
              <a:lnSpc>
                <a:spcPct val="100000"/>
              </a:lnSpc>
              <a:spcBef>
                <a:spcPts val="0"/>
              </a:spcBef>
              <a:spcAft>
                <a:spcPts val="0"/>
              </a:spcAft>
              <a:buClr>
                <a:schemeClr val="lt1"/>
              </a:buClr>
              <a:buSzPts val="5600"/>
              <a:buNone/>
              <a:defRPr sz="5600">
                <a:solidFill>
                  <a:schemeClr val="lt1"/>
                </a:solidFill>
              </a:defRPr>
            </a:lvl4pPr>
            <a:lvl5pPr lvl="4" algn="l">
              <a:lnSpc>
                <a:spcPct val="100000"/>
              </a:lnSpc>
              <a:spcBef>
                <a:spcPts val="0"/>
              </a:spcBef>
              <a:spcAft>
                <a:spcPts val="0"/>
              </a:spcAft>
              <a:buClr>
                <a:schemeClr val="lt1"/>
              </a:buClr>
              <a:buSzPts val="5600"/>
              <a:buNone/>
              <a:defRPr sz="5600">
                <a:solidFill>
                  <a:schemeClr val="lt1"/>
                </a:solidFill>
              </a:defRPr>
            </a:lvl5pPr>
            <a:lvl6pPr lvl="5" algn="l">
              <a:lnSpc>
                <a:spcPct val="100000"/>
              </a:lnSpc>
              <a:spcBef>
                <a:spcPts val="0"/>
              </a:spcBef>
              <a:spcAft>
                <a:spcPts val="0"/>
              </a:spcAft>
              <a:buClr>
                <a:schemeClr val="lt1"/>
              </a:buClr>
              <a:buSzPts val="5600"/>
              <a:buNone/>
              <a:defRPr sz="5600">
                <a:solidFill>
                  <a:schemeClr val="lt1"/>
                </a:solidFill>
              </a:defRPr>
            </a:lvl6pPr>
            <a:lvl7pPr lvl="6" algn="l">
              <a:lnSpc>
                <a:spcPct val="100000"/>
              </a:lnSpc>
              <a:spcBef>
                <a:spcPts val="0"/>
              </a:spcBef>
              <a:spcAft>
                <a:spcPts val="0"/>
              </a:spcAft>
              <a:buClr>
                <a:schemeClr val="lt1"/>
              </a:buClr>
              <a:buSzPts val="5600"/>
              <a:buNone/>
              <a:defRPr sz="5600">
                <a:solidFill>
                  <a:schemeClr val="lt1"/>
                </a:solidFill>
              </a:defRPr>
            </a:lvl7pPr>
            <a:lvl8pPr lvl="7" algn="l">
              <a:lnSpc>
                <a:spcPct val="100000"/>
              </a:lnSpc>
              <a:spcBef>
                <a:spcPts val="0"/>
              </a:spcBef>
              <a:spcAft>
                <a:spcPts val="0"/>
              </a:spcAft>
              <a:buClr>
                <a:schemeClr val="lt1"/>
              </a:buClr>
              <a:buSzPts val="5600"/>
              <a:buNone/>
              <a:defRPr sz="5600">
                <a:solidFill>
                  <a:schemeClr val="lt1"/>
                </a:solidFill>
              </a:defRPr>
            </a:lvl8pPr>
            <a:lvl9pPr lvl="8" algn="l">
              <a:lnSpc>
                <a:spcPct val="100000"/>
              </a:lnSpc>
              <a:spcBef>
                <a:spcPts val="0"/>
              </a:spcBef>
              <a:spcAft>
                <a:spcPts val="0"/>
              </a:spcAft>
              <a:buClr>
                <a:schemeClr val="lt1"/>
              </a:buClr>
              <a:buSzPts val="5600"/>
              <a:buNone/>
              <a:defRPr sz="5600">
                <a:solidFill>
                  <a:schemeClr val="lt1"/>
                </a:solidFill>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ext and Image 01">
  <p:cSld name="Agenda_1_1">
    <p:spTree>
      <p:nvGrpSpPr>
        <p:cNvPr id="1" name="Shape 2328"/>
        <p:cNvGrpSpPr/>
        <p:nvPr/>
      </p:nvGrpSpPr>
      <p:grpSpPr>
        <a:xfrm>
          <a:off x="0" y="0"/>
          <a:ext cx="0" cy="0"/>
          <a:chOff x="0" y="0"/>
          <a:chExt cx="0" cy="0"/>
        </a:xfrm>
      </p:grpSpPr>
      <p:sp>
        <p:nvSpPr>
          <p:cNvPr id="2329" name="Google Shape;2329;g3d2a8542ada_0_2264"/>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30" name="Google Shape;2330;g3d2a8542ada_0_2264"/>
          <p:cNvSpPr>
            <a:spLocks noGrp="1"/>
          </p:cNvSpPr>
          <p:nvPr>
            <p:ph type="pic" idx="2"/>
          </p:nvPr>
        </p:nvSpPr>
        <p:spPr>
          <a:xfrm>
            <a:off x="9285450" y="0"/>
            <a:ext cx="9002400" cy="10287000"/>
          </a:xfrm>
          <a:prstGeom prst="rect">
            <a:avLst/>
          </a:prstGeom>
          <a:solidFill>
            <a:schemeClr val="lt2"/>
          </a:solidFill>
          <a:ln>
            <a:noFill/>
          </a:ln>
        </p:spPr>
      </p:sp>
      <p:sp>
        <p:nvSpPr>
          <p:cNvPr id="2331" name="Google Shape;2331;g3d2a8542ada_0_226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32" name="Google Shape;2332;g3d2a8542ada_0_2264"/>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33" name="Google Shape;2333;g3d2a8542ada_0_2264"/>
          <p:cNvSpPr txBox="1">
            <a:spLocks noGrp="1"/>
          </p:cNvSpPr>
          <p:nvPr>
            <p:ph type="title" idx="4"/>
          </p:nvPr>
        </p:nvSpPr>
        <p:spPr>
          <a:xfrm>
            <a:off x="463800" y="3282054"/>
            <a:ext cx="6538800" cy="150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2334" name="Google Shape;2334;g3d2a8542ada_0_2264"/>
          <p:cNvSpPr txBox="1">
            <a:spLocks noGrp="1"/>
          </p:cNvSpPr>
          <p:nvPr>
            <p:ph type="body" idx="1"/>
          </p:nvPr>
        </p:nvSpPr>
        <p:spPr>
          <a:xfrm>
            <a:off x="463800" y="5160028"/>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ext and Image 01 - White">
  <p:cSld name="Agenda_1_1_3">
    <p:bg>
      <p:bgPr>
        <a:solidFill>
          <a:schemeClr val="lt1"/>
        </a:solidFill>
        <a:effectLst/>
      </p:bgPr>
    </p:bg>
    <p:spTree>
      <p:nvGrpSpPr>
        <p:cNvPr id="1" name="Shape 2335"/>
        <p:cNvGrpSpPr/>
        <p:nvPr/>
      </p:nvGrpSpPr>
      <p:grpSpPr>
        <a:xfrm>
          <a:off x="0" y="0"/>
          <a:ext cx="0" cy="0"/>
          <a:chOff x="0" y="0"/>
          <a:chExt cx="0" cy="0"/>
        </a:xfrm>
      </p:grpSpPr>
      <p:sp>
        <p:nvSpPr>
          <p:cNvPr id="2336" name="Google Shape;2336;g3d2a8542ada_0_227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37" name="Google Shape;2337;g3d2a8542ada_0_2271"/>
          <p:cNvSpPr>
            <a:spLocks noGrp="1"/>
          </p:cNvSpPr>
          <p:nvPr>
            <p:ph type="pic" idx="2"/>
          </p:nvPr>
        </p:nvSpPr>
        <p:spPr>
          <a:xfrm>
            <a:off x="9285450" y="0"/>
            <a:ext cx="9002400" cy="10287000"/>
          </a:xfrm>
          <a:prstGeom prst="rect">
            <a:avLst/>
          </a:prstGeom>
          <a:solidFill>
            <a:schemeClr val="lt2"/>
          </a:solidFill>
          <a:ln>
            <a:noFill/>
          </a:ln>
        </p:spPr>
      </p:sp>
      <p:sp>
        <p:nvSpPr>
          <p:cNvPr id="2338" name="Google Shape;2338;g3d2a8542ada_0_227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39" name="Google Shape;2339;g3d2a8542ada_0_2271"/>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40" name="Google Shape;2340;g3d2a8542ada_0_2271"/>
          <p:cNvSpPr txBox="1">
            <a:spLocks noGrp="1"/>
          </p:cNvSpPr>
          <p:nvPr>
            <p:ph type="title" idx="4"/>
          </p:nvPr>
        </p:nvSpPr>
        <p:spPr>
          <a:xfrm>
            <a:off x="463800" y="3282054"/>
            <a:ext cx="6538800" cy="150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600"/>
              <a:buNone/>
              <a:defRPr sz="5600">
                <a:solidFill>
                  <a:schemeClr val="dk1"/>
                </a:solidFill>
              </a:defRPr>
            </a:lvl1pPr>
            <a:lvl2pPr lvl="1" algn="l">
              <a:lnSpc>
                <a:spcPct val="100000"/>
              </a:lnSpc>
              <a:spcBef>
                <a:spcPts val="0"/>
              </a:spcBef>
              <a:spcAft>
                <a:spcPts val="0"/>
              </a:spcAft>
              <a:buClr>
                <a:schemeClr val="dk1"/>
              </a:buClr>
              <a:buSzPts val="5600"/>
              <a:buNone/>
              <a:defRPr sz="5600">
                <a:solidFill>
                  <a:schemeClr val="dk1"/>
                </a:solidFill>
              </a:defRPr>
            </a:lvl2pPr>
            <a:lvl3pPr lvl="2" algn="l">
              <a:lnSpc>
                <a:spcPct val="100000"/>
              </a:lnSpc>
              <a:spcBef>
                <a:spcPts val="0"/>
              </a:spcBef>
              <a:spcAft>
                <a:spcPts val="0"/>
              </a:spcAft>
              <a:buClr>
                <a:schemeClr val="dk1"/>
              </a:buClr>
              <a:buSzPts val="5600"/>
              <a:buNone/>
              <a:defRPr sz="5600">
                <a:solidFill>
                  <a:schemeClr val="dk1"/>
                </a:solidFill>
              </a:defRPr>
            </a:lvl3pPr>
            <a:lvl4pPr lvl="3" algn="l">
              <a:lnSpc>
                <a:spcPct val="100000"/>
              </a:lnSpc>
              <a:spcBef>
                <a:spcPts val="0"/>
              </a:spcBef>
              <a:spcAft>
                <a:spcPts val="0"/>
              </a:spcAft>
              <a:buClr>
                <a:schemeClr val="dk1"/>
              </a:buClr>
              <a:buSzPts val="5600"/>
              <a:buNone/>
              <a:defRPr sz="5600">
                <a:solidFill>
                  <a:schemeClr val="dk1"/>
                </a:solidFill>
              </a:defRPr>
            </a:lvl4pPr>
            <a:lvl5pPr lvl="4" algn="l">
              <a:lnSpc>
                <a:spcPct val="100000"/>
              </a:lnSpc>
              <a:spcBef>
                <a:spcPts val="0"/>
              </a:spcBef>
              <a:spcAft>
                <a:spcPts val="0"/>
              </a:spcAft>
              <a:buClr>
                <a:schemeClr val="dk1"/>
              </a:buClr>
              <a:buSzPts val="5600"/>
              <a:buNone/>
              <a:defRPr sz="5600">
                <a:solidFill>
                  <a:schemeClr val="dk1"/>
                </a:solidFill>
              </a:defRPr>
            </a:lvl5pPr>
            <a:lvl6pPr lvl="5" algn="l">
              <a:lnSpc>
                <a:spcPct val="100000"/>
              </a:lnSpc>
              <a:spcBef>
                <a:spcPts val="0"/>
              </a:spcBef>
              <a:spcAft>
                <a:spcPts val="0"/>
              </a:spcAft>
              <a:buClr>
                <a:schemeClr val="dk1"/>
              </a:buClr>
              <a:buSzPts val="5600"/>
              <a:buNone/>
              <a:defRPr sz="5600">
                <a:solidFill>
                  <a:schemeClr val="dk1"/>
                </a:solidFill>
              </a:defRPr>
            </a:lvl6pPr>
            <a:lvl7pPr lvl="6" algn="l">
              <a:lnSpc>
                <a:spcPct val="100000"/>
              </a:lnSpc>
              <a:spcBef>
                <a:spcPts val="0"/>
              </a:spcBef>
              <a:spcAft>
                <a:spcPts val="0"/>
              </a:spcAft>
              <a:buClr>
                <a:schemeClr val="dk1"/>
              </a:buClr>
              <a:buSzPts val="5600"/>
              <a:buNone/>
              <a:defRPr sz="5600">
                <a:solidFill>
                  <a:schemeClr val="dk1"/>
                </a:solidFill>
              </a:defRPr>
            </a:lvl7pPr>
            <a:lvl8pPr lvl="7" algn="l">
              <a:lnSpc>
                <a:spcPct val="100000"/>
              </a:lnSpc>
              <a:spcBef>
                <a:spcPts val="0"/>
              </a:spcBef>
              <a:spcAft>
                <a:spcPts val="0"/>
              </a:spcAft>
              <a:buClr>
                <a:schemeClr val="dk1"/>
              </a:buClr>
              <a:buSzPts val="5600"/>
              <a:buNone/>
              <a:defRPr sz="5600">
                <a:solidFill>
                  <a:schemeClr val="dk1"/>
                </a:solidFill>
              </a:defRPr>
            </a:lvl8pPr>
            <a:lvl9pPr lvl="8" algn="l">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341" name="Google Shape;2341;g3d2a8542ada_0_2271"/>
          <p:cNvSpPr txBox="1">
            <a:spLocks noGrp="1"/>
          </p:cNvSpPr>
          <p:nvPr>
            <p:ph type="body" idx="1"/>
          </p:nvPr>
        </p:nvSpPr>
        <p:spPr>
          <a:xfrm>
            <a:off x="463800" y="5160028"/>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Text and Image 02">
  <p:cSld name="Agenda_1_1_2">
    <p:spTree>
      <p:nvGrpSpPr>
        <p:cNvPr id="1" name="Shape 2342"/>
        <p:cNvGrpSpPr/>
        <p:nvPr/>
      </p:nvGrpSpPr>
      <p:grpSpPr>
        <a:xfrm>
          <a:off x="0" y="0"/>
          <a:ext cx="0" cy="0"/>
          <a:chOff x="0" y="0"/>
          <a:chExt cx="0" cy="0"/>
        </a:xfrm>
      </p:grpSpPr>
      <p:sp>
        <p:nvSpPr>
          <p:cNvPr id="2343" name="Google Shape;2343;g3d2a8542ada_0_227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44" name="Google Shape;2344;g3d2a8542ada_0_2278"/>
          <p:cNvSpPr>
            <a:spLocks noGrp="1"/>
          </p:cNvSpPr>
          <p:nvPr>
            <p:ph type="pic" idx="2"/>
          </p:nvPr>
        </p:nvSpPr>
        <p:spPr>
          <a:xfrm>
            <a:off x="9285450" y="0"/>
            <a:ext cx="9002400" cy="10287000"/>
          </a:xfrm>
          <a:prstGeom prst="rect">
            <a:avLst/>
          </a:prstGeom>
          <a:solidFill>
            <a:schemeClr val="lt2"/>
          </a:solidFill>
          <a:ln>
            <a:noFill/>
          </a:ln>
        </p:spPr>
      </p:sp>
      <p:sp>
        <p:nvSpPr>
          <p:cNvPr id="2345" name="Google Shape;2345;g3d2a8542ada_0_2278"/>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46" name="Google Shape;2346;g3d2a8542ada_0_2278"/>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47" name="Google Shape;2347;g3d2a8542ada_0_2278"/>
          <p:cNvSpPr txBox="1">
            <a:spLocks noGrp="1"/>
          </p:cNvSpPr>
          <p:nvPr>
            <p:ph type="title" idx="4"/>
          </p:nvPr>
        </p:nvSpPr>
        <p:spPr>
          <a:xfrm>
            <a:off x="463800" y="4203426"/>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48" name="Google Shape;2348;g3d2a8542ada_0_2278"/>
          <p:cNvSpPr txBox="1">
            <a:spLocks noGrp="1"/>
          </p:cNvSpPr>
          <p:nvPr>
            <p:ph type="body" idx="1"/>
          </p:nvPr>
        </p:nvSpPr>
        <p:spPr>
          <a:xfrm>
            <a:off x="463800" y="5160028"/>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ext and Image 02 - white">
  <p:cSld name="Agenda_1_1_2_2">
    <p:bg>
      <p:bgPr>
        <a:solidFill>
          <a:schemeClr val="lt1"/>
        </a:solidFill>
        <a:effectLst/>
      </p:bgPr>
    </p:bg>
    <p:spTree>
      <p:nvGrpSpPr>
        <p:cNvPr id="1" name="Shape 2349"/>
        <p:cNvGrpSpPr/>
        <p:nvPr/>
      </p:nvGrpSpPr>
      <p:grpSpPr>
        <a:xfrm>
          <a:off x="0" y="0"/>
          <a:ext cx="0" cy="0"/>
          <a:chOff x="0" y="0"/>
          <a:chExt cx="0" cy="0"/>
        </a:xfrm>
      </p:grpSpPr>
      <p:sp>
        <p:nvSpPr>
          <p:cNvPr id="2350" name="Google Shape;2350;g3d2a8542ada_0_228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51" name="Google Shape;2351;g3d2a8542ada_0_2285"/>
          <p:cNvSpPr>
            <a:spLocks noGrp="1"/>
          </p:cNvSpPr>
          <p:nvPr>
            <p:ph type="pic" idx="2"/>
          </p:nvPr>
        </p:nvSpPr>
        <p:spPr>
          <a:xfrm>
            <a:off x="9285450" y="0"/>
            <a:ext cx="9002400" cy="10287000"/>
          </a:xfrm>
          <a:prstGeom prst="rect">
            <a:avLst/>
          </a:prstGeom>
          <a:solidFill>
            <a:schemeClr val="lt2"/>
          </a:solidFill>
          <a:ln>
            <a:noFill/>
          </a:ln>
        </p:spPr>
      </p:sp>
      <p:sp>
        <p:nvSpPr>
          <p:cNvPr id="2352" name="Google Shape;2352;g3d2a8542ada_0_2285"/>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53" name="Google Shape;2353;g3d2a8542ada_0_2285"/>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54" name="Google Shape;2354;g3d2a8542ada_0_2285"/>
          <p:cNvSpPr txBox="1">
            <a:spLocks noGrp="1"/>
          </p:cNvSpPr>
          <p:nvPr>
            <p:ph type="title" idx="4"/>
          </p:nvPr>
        </p:nvSpPr>
        <p:spPr>
          <a:xfrm>
            <a:off x="463800" y="4203426"/>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355" name="Google Shape;2355;g3d2a8542ada_0_2285"/>
          <p:cNvSpPr txBox="1">
            <a:spLocks noGrp="1"/>
          </p:cNvSpPr>
          <p:nvPr>
            <p:ph type="body" idx="1"/>
          </p:nvPr>
        </p:nvSpPr>
        <p:spPr>
          <a:xfrm>
            <a:off x="463800" y="5160028"/>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221"/>
        <p:cNvGrpSpPr/>
        <p:nvPr/>
      </p:nvGrpSpPr>
      <p:grpSpPr>
        <a:xfrm>
          <a:off x="0" y="0"/>
          <a:ext cx="0" cy="0"/>
          <a:chOff x="0" y="0"/>
          <a:chExt cx="0" cy="0"/>
        </a:xfrm>
      </p:grpSpPr>
      <p:sp>
        <p:nvSpPr>
          <p:cNvPr id="222" name="Google Shape;222;p78"/>
          <p:cNvSpPr txBox="1">
            <a:spLocks noGrp="1"/>
          </p:cNvSpPr>
          <p:nvPr>
            <p:ph type="ctrTitle"/>
          </p:nvPr>
        </p:nvSpPr>
        <p:spPr>
          <a:xfrm>
            <a:off x="1403600" y="5361700"/>
            <a:ext cx="114909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23" name="Google Shape;223;p78"/>
          <p:cNvSpPr txBox="1">
            <a:spLocks noGrp="1"/>
          </p:cNvSpPr>
          <p:nvPr>
            <p:ph type="subTitle" idx="1"/>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24" name="Google Shape;224;p78"/>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25" name="Google Shape;225;p7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ext and Image 03">
  <p:cSld name="Agenda_1_1_2_1">
    <p:spTree>
      <p:nvGrpSpPr>
        <p:cNvPr id="1" name="Shape 2356"/>
        <p:cNvGrpSpPr/>
        <p:nvPr/>
      </p:nvGrpSpPr>
      <p:grpSpPr>
        <a:xfrm>
          <a:off x="0" y="0"/>
          <a:ext cx="0" cy="0"/>
          <a:chOff x="0" y="0"/>
          <a:chExt cx="0" cy="0"/>
        </a:xfrm>
      </p:grpSpPr>
      <p:sp>
        <p:nvSpPr>
          <p:cNvPr id="2357" name="Google Shape;2357;g3d2a8542ada_0_2292"/>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58" name="Google Shape;2358;g3d2a8542ada_0_2292"/>
          <p:cNvSpPr>
            <a:spLocks noGrp="1"/>
          </p:cNvSpPr>
          <p:nvPr>
            <p:ph type="pic" idx="2"/>
          </p:nvPr>
        </p:nvSpPr>
        <p:spPr>
          <a:xfrm>
            <a:off x="9285450" y="0"/>
            <a:ext cx="9002400" cy="10287000"/>
          </a:xfrm>
          <a:prstGeom prst="rect">
            <a:avLst/>
          </a:prstGeom>
          <a:solidFill>
            <a:schemeClr val="lt2"/>
          </a:solidFill>
          <a:ln>
            <a:noFill/>
          </a:ln>
        </p:spPr>
      </p:sp>
      <p:sp>
        <p:nvSpPr>
          <p:cNvPr id="2359" name="Google Shape;2359;g3d2a8542ada_0_2292"/>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60" name="Google Shape;2360;g3d2a8542ada_0_2292"/>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61" name="Google Shape;2361;g3d2a8542ada_0_2292"/>
          <p:cNvSpPr txBox="1">
            <a:spLocks noGrp="1"/>
          </p:cNvSpPr>
          <p:nvPr>
            <p:ph type="title" idx="4"/>
          </p:nvPr>
        </p:nvSpPr>
        <p:spPr>
          <a:xfrm>
            <a:off x="438100" y="3430587"/>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62" name="Google Shape;2362;g3d2a8542ada_0_2292"/>
          <p:cNvSpPr txBox="1">
            <a:spLocks noGrp="1"/>
          </p:cNvSpPr>
          <p:nvPr>
            <p:ph type="title" idx="5"/>
          </p:nvPr>
        </p:nvSpPr>
        <p:spPr>
          <a:xfrm>
            <a:off x="463800" y="4106246"/>
            <a:ext cx="6538800" cy="150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ext and Image 03 - white">
  <p:cSld name="Agenda_1_1_2_1_2">
    <p:bg>
      <p:bgPr>
        <a:solidFill>
          <a:schemeClr val="lt1"/>
        </a:solidFill>
        <a:effectLst/>
      </p:bgPr>
    </p:bg>
    <p:spTree>
      <p:nvGrpSpPr>
        <p:cNvPr id="1" name="Shape 2363"/>
        <p:cNvGrpSpPr/>
        <p:nvPr/>
      </p:nvGrpSpPr>
      <p:grpSpPr>
        <a:xfrm>
          <a:off x="0" y="0"/>
          <a:ext cx="0" cy="0"/>
          <a:chOff x="0" y="0"/>
          <a:chExt cx="0" cy="0"/>
        </a:xfrm>
      </p:grpSpPr>
      <p:sp>
        <p:nvSpPr>
          <p:cNvPr id="2364" name="Google Shape;2364;g3d2a8542ada_0_2299"/>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65" name="Google Shape;2365;g3d2a8542ada_0_2299"/>
          <p:cNvSpPr>
            <a:spLocks noGrp="1"/>
          </p:cNvSpPr>
          <p:nvPr>
            <p:ph type="pic" idx="2"/>
          </p:nvPr>
        </p:nvSpPr>
        <p:spPr>
          <a:xfrm>
            <a:off x="9285450" y="0"/>
            <a:ext cx="9002400" cy="10287000"/>
          </a:xfrm>
          <a:prstGeom prst="rect">
            <a:avLst/>
          </a:prstGeom>
          <a:solidFill>
            <a:schemeClr val="lt2"/>
          </a:solidFill>
          <a:ln>
            <a:noFill/>
          </a:ln>
        </p:spPr>
      </p:sp>
      <p:sp>
        <p:nvSpPr>
          <p:cNvPr id="2366" name="Google Shape;2366;g3d2a8542ada_0_2299"/>
          <p:cNvSpPr txBox="1">
            <a:spLocks noGrp="1"/>
          </p:cNvSpPr>
          <p:nvPr>
            <p:ph type="title"/>
          </p:nvPr>
        </p:nvSpPr>
        <p:spPr>
          <a:xfrm>
            <a:off x="438100" y="3430587"/>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67" name="Google Shape;2367;g3d2a8542ada_0_2299"/>
          <p:cNvSpPr txBox="1">
            <a:spLocks noGrp="1"/>
          </p:cNvSpPr>
          <p:nvPr>
            <p:ph type="title" idx="3"/>
          </p:nvPr>
        </p:nvSpPr>
        <p:spPr>
          <a:xfrm>
            <a:off x="463800" y="4106246"/>
            <a:ext cx="6538800" cy="150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5600"/>
              <a:buNone/>
              <a:defRPr sz="5600">
                <a:solidFill>
                  <a:schemeClr val="dk1"/>
                </a:solidFill>
              </a:defRPr>
            </a:lvl1pPr>
            <a:lvl2pPr lvl="1" algn="l">
              <a:lnSpc>
                <a:spcPct val="100000"/>
              </a:lnSpc>
              <a:spcBef>
                <a:spcPts val="0"/>
              </a:spcBef>
              <a:spcAft>
                <a:spcPts val="0"/>
              </a:spcAft>
              <a:buClr>
                <a:schemeClr val="dk1"/>
              </a:buClr>
              <a:buSzPts val="5600"/>
              <a:buNone/>
              <a:defRPr sz="5600">
                <a:solidFill>
                  <a:schemeClr val="dk1"/>
                </a:solidFill>
              </a:defRPr>
            </a:lvl2pPr>
            <a:lvl3pPr lvl="2" algn="l">
              <a:lnSpc>
                <a:spcPct val="100000"/>
              </a:lnSpc>
              <a:spcBef>
                <a:spcPts val="0"/>
              </a:spcBef>
              <a:spcAft>
                <a:spcPts val="0"/>
              </a:spcAft>
              <a:buClr>
                <a:schemeClr val="dk1"/>
              </a:buClr>
              <a:buSzPts val="5600"/>
              <a:buNone/>
              <a:defRPr sz="5600">
                <a:solidFill>
                  <a:schemeClr val="dk1"/>
                </a:solidFill>
              </a:defRPr>
            </a:lvl3pPr>
            <a:lvl4pPr lvl="3" algn="l">
              <a:lnSpc>
                <a:spcPct val="100000"/>
              </a:lnSpc>
              <a:spcBef>
                <a:spcPts val="0"/>
              </a:spcBef>
              <a:spcAft>
                <a:spcPts val="0"/>
              </a:spcAft>
              <a:buClr>
                <a:schemeClr val="dk1"/>
              </a:buClr>
              <a:buSzPts val="5600"/>
              <a:buNone/>
              <a:defRPr sz="5600">
                <a:solidFill>
                  <a:schemeClr val="dk1"/>
                </a:solidFill>
              </a:defRPr>
            </a:lvl4pPr>
            <a:lvl5pPr lvl="4" algn="l">
              <a:lnSpc>
                <a:spcPct val="100000"/>
              </a:lnSpc>
              <a:spcBef>
                <a:spcPts val="0"/>
              </a:spcBef>
              <a:spcAft>
                <a:spcPts val="0"/>
              </a:spcAft>
              <a:buClr>
                <a:schemeClr val="dk1"/>
              </a:buClr>
              <a:buSzPts val="5600"/>
              <a:buNone/>
              <a:defRPr sz="5600">
                <a:solidFill>
                  <a:schemeClr val="dk1"/>
                </a:solidFill>
              </a:defRPr>
            </a:lvl5pPr>
            <a:lvl6pPr lvl="5" algn="l">
              <a:lnSpc>
                <a:spcPct val="100000"/>
              </a:lnSpc>
              <a:spcBef>
                <a:spcPts val="0"/>
              </a:spcBef>
              <a:spcAft>
                <a:spcPts val="0"/>
              </a:spcAft>
              <a:buClr>
                <a:schemeClr val="dk1"/>
              </a:buClr>
              <a:buSzPts val="5600"/>
              <a:buNone/>
              <a:defRPr sz="5600">
                <a:solidFill>
                  <a:schemeClr val="dk1"/>
                </a:solidFill>
              </a:defRPr>
            </a:lvl6pPr>
            <a:lvl7pPr lvl="6" algn="l">
              <a:lnSpc>
                <a:spcPct val="100000"/>
              </a:lnSpc>
              <a:spcBef>
                <a:spcPts val="0"/>
              </a:spcBef>
              <a:spcAft>
                <a:spcPts val="0"/>
              </a:spcAft>
              <a:buClr>
                <a:schemeClr val="dk1"/>
              </a:buClr>
              <a:buSzPts val="5600"/>
              <a:buNone/>
              <a:defRPr sz="5600">
                <a:solidFill>
                  <a:schemeClr val="dk1"/>
                </a:solidFill>
              </a:defRPr>
            </a:lvl7pPr>
            <a:lvl8pPr lvl="7" algn="l">
              <a:lnSpc>
                <a:spcPct val="100000"/>
              </a:lnSpc>
              <a:spcBef>
                <a:spcPts val="0"/>
              </a:spcBef>
              <a:spcAft>
                <a:spcPts val="0"/>
              </a:spcAft>
              <a:buClr>
                <a:schemeClr val="dk1"/>
              </a:buClr>
              <a:buSzPts val="5600"/>
              <a:buNone/>
              <a:defRPr sz="5600">
                <a:solidFill>
                  <a:schemeClr val="dk1"/>
                </a:solidFill>
              </a:defRPr>
            </a:lvl8pPr>
            <a:lvl9pPr lvl="8" algn="l">
              <a:lnSpc>
                <a:spcPct val="100000"/>
              </a:lnSpc>
              <a:spcBef>
                <a:spcPts val="0"/>
              </a:spcBef>
              <a:spcAft>
                <a:spcPts val="0"/>
              </a:spcAft>
              <a:buClr>
                <a:schemeClr val="dk1"/>
              </a:buClr>
              <a:buSzPts val="5600"/>
              <a:buNone/>
              <a:defRPr sz="5600">
                <a:solidFill>
                  <a:schemeClr val="dk1"/>
                </a:solidFill>
              </a:defRPr>
            </a:lvl9pPr>
          </a:lstStyle>
          <a:p>
            <a:endParaRPr/>
          </a:p>
        </p:txBody>
      </p:sp>
      <p:sp>
        <p:nvSpPr>
          <p:cNvPr id="2368" name="Google Shape;2368;g3d2a8542ada_0_2299"/>
          <p:cNvSpPr txBox="1">
            <a:spLocks noGrp="1"/>
          </p:cNvSpPr>
          <p:nvPr>
            <p:ph type="title" idx="4"/>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69" name="Google Shape;2369;g3d2a8542ada_0_2299"/>
          <p:cNvSpPr txBox="1">
            <a:spLocks noGrp="1"/>
          </p:cNvSpPr>
          <p:nvPr>
            <p:ph type="title" idx="5"/>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ext and Image 04">
  <p:cSld name="Agenda_1_1_2_1_1">
    <p:spTree>
      <p:nvGrpSpPr>
        <p:cNvPr id="1" name="Shape 2370"/>
        <p:cNvGrpSpPr/>
        <p:nvPr/>
      </p:nvGrpSpPr>
      <p:grpSpPr>
        <a:xfrm>
          <a:off x="0" y="0"/>
          <a:ext cx="0" cy="0"/>
          <a:chOff x="0" y="0"/>
          <a:chExt cx="0" cy="0"/>
        </a:xfrm>
      </p:grpSpPr>
      <p:sp>
        <p:nvSpPr>
          <p:cNvPr id="2371" name="Google Shape;2371;g3d2a8542ada_0_2306"/>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72" name="Google Shape;2372;g3d2a8542ada_0_2306"/>
          <p:cNvSpPr>
            <a:spLocks noGrp="1"/>
          </p:cNvSpPr>
          <p:nvPr>
            <p:ph type="pic" idx="2"/>
          </p:nvPr>
        </p:nvSpPr>
        <p:spPr>
          <a:xfrm>
            <a:off x="9285450" y="0"/>
            <a:ext cx="9002400" cy="10287000"/>
          </a:xfrm>
          <a:prstGeom prst="rect">
            <a:avLst/>
          </a:prstGeom>
          <a:solidFill>
            <a:schemeClr val="lt2"/>
          </a:solidFill>
          <a:ln>
            <a:noFill/>
          </a:ln>
        </p:spPr>
      </p:sp>
      <p:sp>
        <p:nvSpPr>
          <p:cNvPr id="2373" name="Google Shape;2373;g3d2a8542ada_0_2306"/>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74" name="Google Shape;2374;g3d2a8542ada_0_2306"/>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75" name="Google Shape;2375;g3d2a8542ada_0_2306"/>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ext and Image 04 - white">
  <p:cSld name="Agenda_1_1_2_1_1_2">
    <p:bg>
      <p:bgPr>
        <a:solidFill>
          <a:schemeClr val="lt1"/>
        </a:solidFill>
        <a:effectLst/>
      </p:bgPr>
    </p:bg>
    <p:spTree>
      <p:nvGrpSpPr>
        <p:cNvPr id="1" name="Shape 2376"/>
        <p:cNvGrpSpPr/>
        <p:nvPr/>
      </p:nvGrpSpPr>
      <p:grpSpPr>
        <a:xfrm>
          <a:off x="0" y="0"/>
          <a:ext cx="0" cy="0"/>
          <a:chOff x="0" y="0"/>
          <a:chExt cx="0" cy="0"/>
        </a:xfrm>
      </p:grpSpPr>
      <p:sp>
        <p:nvSpPr>
          <p:cNvPr id="2377" name="Google Shape;2377;g3d2a8542ada_0_2312"/>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78" name="Google Shape;2378;g3d2a8542ada_0_2312"/>
          <p:cNvSpPr>
            <a:spLocks noGrp="1"/>
          </p:cNvSpPr>
          <p:nvPr>
            <p:ph type="pic" idx="2"/>
          </p:nvPr>
        </p:nvSpPr>
        <p:spPr>
          <a:xfrm>
            <a:off x="9285450" y="0"/>
            <a:ext cx="9002400" cy="10287000"/>
          </a:xfrm>
          <a:prstGeom prst="rect">
            <a:avLst/>
          </a:prstGeom>
          <a:solidFill>
            <a:schemeClr val="lt2"/>
          </a:solidFill>
          <a:ln>
            <a:noFill/>
          </a:ln>
        </p:spPr>
      </p:sp>
      <p:sp>
        <p:nvSpPr>
          <p:cNvPr id="2379" name="Google Shape;2379;g3d2a8542ada_0_2312"/>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
        <p:nvSpPr>
          <p:cNvPr id="2380" name="Google Shape;2380;g3d2a8542ada_0_2312"/>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81" name="Google Shape;2381;g3d2a8542ada_0_2312"/>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ext and Image 05">
  <p:cSld name="Agenda_1_1_2_1_1_1">
    <p:spTree>
      <p:nvGrpSpPr>
        <p:cNvPr id="1" name="Shape 2382"/>
        <p:cNvGrpSpPr/>
        <p:nvPr/>
      </p:nvGrpSpPr>
      <p:grpSpPr>
        <a:xfrm>
          <a:off x="0" y="0"/>
          <a:ext cx="0" cy="0"/>
          <a:chOff x="0" y="0"/>
          <a:chExt cx="0" cy="0"/>
        </a:xfrm>
      </p:grpSpPr>
      <p:sp>
        <p:nvSpPr>
          <p:cNvPr id="2383" name="Google Shape;2383;g3d2a8542ada_0_2318"/>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84" name="Google Shape;2384;g3d2a8542ada_0_2318"/>
          <p:cNvSpPr>
            <a:spLocks noGrp="1"/>
          </p:cNvSpPr>
          <p:nvPr>
            <p:ph type="pic" idx="2"/>
          </p:nvPr>
        </p:nvSpPr>
        <p:spPr>
          <a:xfrm>
            <a:off x="9285450" y="0"/>
            <a:ext cx="9002400" cy="10287000"/>
          </a:xfrm>
          <a:prstGeom prst="rect">
            <a:avLst/>
          </a:prstGeom>
          <a:solidFill>
            <a:schemeClr val="lt2"/>
          </a:solidFill>
          <a:ln>
            <a:noFill/>
          </a:ln>
        </p:spPr>
      </p:sp>
      <p:sp>
        <p:nvSpPr>
          <p:cNvPr id="2385" name="Google Shape;2385;g3d2a8542ada_0_2318"/>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86" name="Google Shape;2386;g3d2a8542ada_0_2318"/>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87" name="Google Shape;2387;g3d2a8542ada_0_2318"/>
          <p:cNvSpPr txBox="1">
            <a:spLocks noGrp="1"/>
          </p:cNvSpPr>
          <p:nvPr>
            <p:ph type="title" idx="4"/>
          </p:nvPr>
        </p:nvSpPr>
        <p:spPr>
          <a:xfrm>
            <a:off x="463800" y="3346150"/>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388" name="Google Shape;2388;g3d2a8542ada_0_2318"/>
          <p:cNvSpPr txBox="1">
            <a:spLocks noGrp="1"/>
          </p:cNvSpPr>
          <p:nvPr>
            <p:ph type="body" idx="1"/>
          </p:nvPr>
        </p:nvSpPr>
        <p:spPr>
          <a:xfrm>
            <a:off x="463800" y="4302752"/>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ext and Image 05 - white">
  <p:cSld name="Agenda_1_1_2_1_1_1_1">
    <p:bg>
      <p:bgPr>
        <a:solidFill>
          <a:schemeClr val="lt1"/>
        </a:solidFill>
        <a:effectLst/>
      </p:bgPr>
    </p:bg>
    <p:spTree>
      <p:nvGrpSpPr>
        <p:cNvPr id="1" name="Shape 2389"/>
        <p:cNvGrpSpPr/>
        <p:nvPr/>
      </p:nvGrpSpPr>
      <p:grpSpPr>
        <a:xfrm>
          <a:off x="0" y="0"/>
          <a:ext cx="0" cy="0"/>
          <a:chOff x="0" y="0"/>
          <a:chExt cx="0" cy="0"/>
        </a:xfrm>
      </p:grpSpPr>
      <p:sp>
        <p:nvSpPr>
          <p:cNvPr id="2390" name="Google Shape;2390;g3d2a8542ada_0_232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391" name="Google Shape;2391;g3d2a8542ada_0_2325"/>
          <p:cNvSpPr>
            <a:spLocks noGrp="1"/>
          </p:cNvSpPr>
          <p:nvPr>
            <p:ph type="pic" idx="2"/>
          </p:nvPr>
        </p:nvSpPr>
        <p:spPr>
          <a:xfrm>
            <a:off x="9285450" y="0"/>
            <a:ext cx="9002400" cy="10287000"/>
          </a:xfrm>
          <a:prstGeom prst="rect">
            <a:avLst/>
          </a:prstGeom>
          <a:solidFill>
            <a:schemeClr val="lt2"/>
          </a:solidFill>
          <a:ln>
            <a:noFill/>
          </a:ln>
        </p:spPr>
      </p:sp>
      <p:sp>
        <p:nvSpPr>
          <p:cNvPr id="2392" name="Google Shape;2392;g3d2a8542ada_0_2325"/>
          <p:cNvSpPr txBox="1">
            <a:spLocks noGrp="1"/>
          </p:cNvSpPr>
          <p:nvPr>
            <p:ph type="title"/>
          </p:nvPr>
        </p:nvSpPr>
        <p:spPr>
          <a:xfrm>
            <a:off x="463800" y="3346150"/>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393" name="Google Shape;2393;g3d2a8542ada_0_2325"/>
          <p:cNvSpPr txBox="1">
            <a:spLocks noGrp="1"/>
          </p:cNvSpPr>
          <p:nvPr>
            <p:ph type="body" idx="1"/>
          </p:nvPr>
        </p:nvSpPr>
        <p:spPr>
          <a:xfrm>
            <a:off x="463800" y="4302752"/>
            <a:ext cx="59244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394" name="Google Shape;2394;g3d2a8542ada_0_2325"/>
          <p:cNvSpPr txBox="1">
            <a:spLocks noGrp="1"/>
          </p:cNvSpPr>
          <p:nvPr>
            <p:ph type="title" idx="3"/>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395" name="Google Shape;2395;g3d2a8542ada_0_2325"/>
          <p:cNvSpPr txBox="1">
            <a:spLocks noGrp="1"/>
          </p:cNvSpPr>
          <p:nvPr>
            <p:ph type="title" idx="4"/>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ext and Image Inset ">
  <p:cSld name="Agenda_1_1_2_1_1_1_2">
    <p:spTree>
      <p:nvGrpSpPr>
        <p:cNvPr id="1" name="Shape 2396"/>
        <p:cNvGrpSpPr/>
        <p:nvPr/>
      </p:nvGrpSpPr>
      <p:grpSpPr>
        <a:xfrm>
          <a:off x="0" y="0"/>
          <a:ext cx="0" cy="0"/>
          <a:chOff x="0" y="0"/>
          <a:chExt cx="0" cy="0"/>
        </a:xfrm>
      </p:grpSpPr>
      <p:sp>
        <p:nvSpPr>
          <p:cNvPr id="2397" name="Google Shape;2397;g3d2a8542ada_0_2332"/>
          <p:cNvSpPr>
            <a:spLocks noGrp="1"/>
          </p:cNvSpPr>
          <p:nvPr>
            <p:ph type="pic" idx="2"/>
          </p:nvPr>
        </p:nvSpPr>
        <p:spPr>
          <a:xfrm>
            <a:off x="9286900" y="1714500"/>
            <a:ext cx="8143800" cy="6858000"/>
          </a:xfrm>
          <a:prstGeom prst="rect">
            <a:avLst/>
          </a:prstGeom>
          <a:solidFill>
            <a:schemeClr val="lt2"/>
          </a:solidFill>
          <a:ln>
            <a:noFill/>
          </a:ln>
        </p:spPr>
      </p:sp>
      <p:sp>
        <p:nvSpPr>
          <p:cNvPr id="2398" name="Google Shape;2398;g3d2a8542ada_0_2332"/>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399" name="Google Shape;2399;g3d2a8542ada_0_2332"/>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00" name="Google Shape;2400;g3d2a8542ada_0_2332"/>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ext and Image Inset - white">
  <p:cSld name="Agenda_1_1_2_1_1_1_2_1">
    <p:bg>
      <p:bgPr>
        <a:solidFill>
          <a:schemeClr val="lt1"/>
        </a:solidFill>
        <a:effectLst/>
      </p:bgPr>
    </p:bg>
    <p:spTree>
      <p:nvGrpSpPr>
        <p:cNvPr id="1" name="Shape 2401"/>
        <p:cNvGrpSpPr/>
        <p:nvPr/>
      </p:nvGrpSpPr>
      <p:grpSpPr>
        <a:xfrm>
          <a:off x="0" y="0"/>
          <a:ext cx="0" cy="0"/>
          <a:chOff x="0" y="0"/>
          <a:chExt cx="0" cy="0"/>
        </a:xfrm>
      </p:grpSpPr>
      <p:sp>
        <p:nvSpPr>
          <p:cNvPr id="2402" name="Google Shape;2402;g3d2a8542ada_0_2337"/>
          <p:cNvSpPr>
            <a:spLocks noGrp="1"/>
          </p:cNvSpPr>
          <p:nvPr>
            <p:ph type="pic" idx="2"/>
          </p:nvPr>
        </p:nvSpPr>
        <p:spPr>
          <a:xfrm>
            <a:off x="9286900" y="1714500"/>
            <a:ext cx="8143800" cy="6858000"/>
          </a:xfrm>
          <a:prstGeom prst="rect">
            <a:avLst/>
          </a:prstGeom>
          <a:solidFill>
            <a:schemeClr val="lt2"/>
          </a:solidFill>
          <a:ln>
            <a:noFill/>
          </a:ln>
        </p:spPr>
      </p:sp>
      <p:sp>
        <p:nvSpPr>
          <p:cNvPr id="2403" name="Google Shape;2403;g3d2a8542ada_0_2337"/>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
        <p:nvSpPr>
          <p:cNvPr id="2404" name="Google Shape;2404;g3d2a8542ada_0_2337"/>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05" name="Google Shape;2405;g3d2a8542ada_0_2337"/>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ext and Image Inset 2-up">
  <p:cSld name="Agenda_1_1_2_1_1_1_2_2">
    <p:spTree>
      <p:nvGrpSpPr>
        <p:cNvPr id="1" name="Shape 2406"/>
        <p:cNvGrpSpPr/>
        <p:nvPr/>
      </p:nvGrpSpPr>
      <p:grpSpPr>
        <a:xfrm>
          <a:off x="0" y="0"/>
          <a:ext cx="0" cy="0"/>
          <a:chOff x="0" y="0"/>
          <a:chExt cx="0" cy="0"/>
        </a:xfrm>
      </p:grpSpPr>
      <p:sp>
        <p:nvSpPr>
          <p:cNvPr id="2407" name="Google Shape;2407;g3d2a8542ada_0_2342"/>
          <p:cNvSpPr>
            <a:spLocks noGrp="1"/>
          </p:cNvSpPr>
          <p:nvPr>
            <p:ph type="pic" idx="2"/>
          </p:nvPr>
        </p:nvSpPr>
        <p:spPr>
          <a:xfrm>
            <a:off x="9270100" y="2559900"/>
            <a:ext cx="3951000" cy="5155200"/>
          </a:xfrm>
          <a:prstGeom prst="rect">
            <a:avLst/>
          </a:prstGeom>
          <a:solidFill>
            <a:schemeClr val="lt2"/>
          </a:solidFill>
          <a:ln>
            <a:noFill/>
          </a:ln>
        </p:spPr>
      </p:sp>
      <p:sp>
        <p:nvSpPr>
          <p:cNvPr id="2408" name="Google Shape;2408;g3d2a8542ada_0_2342"/>
          <p:cNvSpPr>
            <a:spLocks noGrp="1"/>
          </p:cNvSpPr>
          <p:nvPr>
            <p:ph type="pic" idx="3"/>
          </p:nvPr>
        </p:nvSpPr>
        <p:spPr>
          <a:xfrm>
            <a:off x="13496350" y="2559900"/>
            <a:ext cx="3951000" cy="5155200"/>
          </a:xfrm>
          <a:prstGeom prst="rect">
            <a:avLst/>
          </a:prstGeom>
          <a:solidFill>
            <a:schemeClr val="lt2"/>
          </a:solidFill>
          <a:ln>
            <a:noFill/>
          </a:ln>
        </p:spPr>
      </p:sp>
      <p:sp>
        <p:nvSpPr>
          <p:cNvPr id="2409" name="Google Shape;2409;g3d2a8542ada_0_2342"/>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10" name="Google Shape;2410;g3d2a8542ada_0_2342"/>
          <p:cNvSpPr txBox="1">
            <a:spLocks noGrp="1"/>
          </p:cNvSpPr>
          <p:nvPr>
            <p:ph type="title" idx="4"/>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11" name="Google Shape;2411;g3d2a8542ada_0_2342"/>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ext and Image Inset 2-up - white">
  <p:cSld name="Agenda_1_1_2_1_1_1_2_2_1">
    <p:bg>
      <p:bgPr>
        <a:solidFill>
          <a:schemeClr val="lt1"/>
        </a:solidFill>
        <a:effectLst/>
      </p:bgPr>
    </p:bg>
    <p:spTree>
      <p:nvGrpSpPr>
        <p:cNvPr id="1" name="Shape 2412"/>
        <p:cNvGrpSpPr/>
        <p:nvPr/>
      </p:nvGrpSpPr>
      <p:grpSpPr>
        <a:xfrm>
          <a:off x="0" y="0"/>
          <a:ext cx="0" cy="0"/>
          <a:chOff x="0" y="0"/>
          <a:chExt cx="0" cy="0"/>
        </a:xfrm>
      </p:grpSpPr>
      <p:sp>
        <p:nvSpPr>
          <p:cNvPr id="2413" name="Google Shape;2413;g3d2a8542ada_0_2348"/>
          <p:cNvSpPr>
            <a:spLocks noGrp="1"/>
          </p:cNvSpPr>
          <p:nvPr>
            <p:ph type="pic" idx="2"/>
          </p:nvPr>
        </p:nvSpPr>
        <p:spPr>
          <a:xfrm>
            <a:off x="9270100" y="2559900"/>
            <a:ext cx="3951000" cy="5155200"/>
          </a:xfrm>
          <a:prstGeom prst="rect">
            <a:avLst/>
          </a:prstGeom>
          <a:solidFill>
            <a:schemeClr val="lt2"/>
          </a:solidFill>
          <a:ln>
            <a:noFill/>
          </a:ln>
        </p:spPr>
      </p:sp>
      <p:sp>
        <p:nvSpPr>
          <p:cNvPr id="2414" name="Google Shape;2414;g3d2a8542ada_0_2348"/>
          <p:cNvSpPr>
            <a:spLocks noGrp="1"/>
          </p:cNvSpPr>
          <p:nvPr>
            <p:ph type="pic" idx="3"/>
          </p:nvPr>
        </p:nvSpPr>
        <p:spPr>
          <a:xfrm>
            <a:off x="13496350" y="2559900"/>
            <a:ext cx="3951000" cy="5155200"/>
          </a:xfrm>
          <a:prstGeom prst="rect">
            <a:avLst/>
          </a:prstGeom>
          <a:solidFill>
            <a:schemeClr val="lt2"/>
          </a:solidFill>
          <a:ln>
            <a:noFill/>
          </a:ln>
        </p:spPr>
      </p:sp>
      <p:sp>
        <p:nvSpPr>
          <p:cNvPr id="2415" name="Google Shape;2415;g3d2a8542ada_0_2348"/>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16" name="Google Shape;2416;g3d2a8542ada_0_2348"/>
          <p:cNvSpPr txBox="1">
            <a:spLocks noGrp="1"/>
          </p:cNvSpPr>
          <p:nvPr>
            <p:ph type="title" idx="4"/>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17" name="Google Shape;2417;g3d2a8542ada_0_2348"/>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226"/>
        <p:cNvGrpSpPr/>
        <p:nvPr/>
      </p:nvGrpSpPr>
      <p:grpSpPr>
        <a:xfrm>
          <a:off x="0" y="0"/>
          <a:ext cx="0" cy="0"/>
          <a:chOff x="0" y="0"/>
          <a:chExt cx="0" cy="0"/>
        </a:xfrm>
      </p:grpSpPr>
      <p:sp>
        <p:nvSpPr>
          <p:cNvPr id="227" name="Google Shape;227;p79"/>
          <p:cNvSpPr txBox="1">
            <a:spLocks noGrp="1"/>
          </p:cNvSpPr>
          <p:nvPr>
            <p:ph type="ctrTitle"/>
          </p:nvPr>
        </p:nvSpPr>
        <p:spPr>
          <a:xfrm>
            <a:off x="699500" y="3383275"/>
            <a:ext cx="16321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28" name="Google Shape;228;p79"/>
          <p:cNvSpPr txBox="1">
            <a:spLocks noGrp="1"/>
          </p:cNvSpPr>
          <p:nvPr>
            <p:ph type="subTitle" idx="1"/>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29" name="Google Shape;229;p79"/>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0" name="Google Shape;230;p7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ext and Image Inset 3-up ">
  <p:cSld name="Agenda_1_1_2_1_1_1_2_2_2">
    <p:spTree>
      <p:nvGrpSpPr>
        <p:cNvPr id="1" name="Shape 2418"/>
        <p:cNvGrpSpPr/>
        <p:nvPr/>
      </p:nvGrpSpPr>
      <p:grpSpPr>
        <a:xfrm>
          <a:off x="0" y="0"/>
          <a:ext cx="0" cy="0"/>
          <a:chOff x="0" y="0"/>
          <a:chExt cx="0" cy="0"/>
        </a:xfrm>
      </p:grpSpPr>
      <p:sp>
        <p:nvSpPr>
          <p:cNvPr id="2419" name="Google Shape;2419;g3d2a8542ada_0_2354"/>
          <p:cNvSpPr>
            <a:spLocks noGrp="1"/>
          </p:cNvSpPr>
          <p:nvPr>
            <p:ph type="pic" idx="2"/>
          </p:nvPr>
        </p:nvSpPr>
        <p:spPr>
          <a:xfrm>
            <a:off x="9005900" y="1714500"/>
            <a:ext cx="4213800" cy="2953200"/>
          </a:xfrm>
          <a:prstGeom prst="rect">
            <a:avLst/>
          </a:prstGeom>
          <a:solidFill>
            <a:schemeClr val="lt2"/>
          </a:solidFill>
          <a:ln>
            <a:noFill/>
          </a:ln>
        </p:spPr>
      </p:sp>
      <p:sp>
        <p:nvSpPr>
          <p:cNvPr id="2420" name="Google Shape;2420;g3d2a8542ada_0_2354"/>
          <p:cNvSpPr>
            <a:spLocks noGrp="1"/>
          </p:cNvSpPr>
          <p:nvPr>
            <p:ph type="pic" idx="3"/>
          </p:nvPr>
        </p:nvSpPr>
        <p:spPr>
          <a:xfrm>
            <a:off x="9005900" y="4961500"/>
            <a:ext cx="4213800" cy="3610800"/>
          </a:xfrm>
          <a:prstGeom prst="rect">
            <a:avLst/>
          </a:prstGeom>
          <a:solidFill>
            <a:schemeClr val="lt2"/>
          </a:solidFill>
          <a:ln>
            <a:noFill/>
          </a:ln>
        </p:spPr>
      </p:sp>
      <p:sp>
        <p:nvSpPr>
          <p:cNvPr id="2421" name="Google Shape;2421;g3d2a8542ada_0_2354"/>
          <p:cNvSpPr>
            <a:spLocks noGrp="1"/>
          </p:cNvSpPr>
          <p:nvPr>
            <p:ph type="pic" idx="4"/>
          </p:nvPr>
        </p:nvSpPr>
        <p:spPr>
          <a:xfrm>
            <a:off x="13506450" y="1714500"/>
            <a:ext cx="4324200" cy="6858000"/>
          </a:xfrm>
          <a:prstGeom prst="rect">
            <a:avLst/>
          </a:prstGeom>
          <a:solidFill>
            <a:schemeClr val="lt2"/>
          </a:solidFill>
          <a:ln>
            <a:noFill/>
          </a:ln>
        </p:spPr>
      </p:sp>
      <p:sp>
        <p:nvSpPr>
          <p:cNvPr id="2422" name="Google Shape;2422;g3d2a8542ada_0_235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23" name="Google Shape;2423;g3d2a8542ada_0_2354"/>
          <p:cNvSpPr txBox="1">
            <a:spLocks noGrp="1"/>
          </p:cNvSpPr>
          <p:nvPr>
            <p:ph type="title" idx="5"/>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24" name="Google Shape;2424;g3d2a8542ada_0_2354"/>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ext and Image Inset 3-up - white">
  <p:cSld name="Agenda_1_1_2_1_1_1_2_2_1_1">
    <p:bg>
      <p:bgPr>
        <a:solidFill>
          <a:schemeClr val="lt1"/>
        </a:solidFill>
        <a:effectLst/>
      </p:bgPr>
    </p:bg>
    <p:spTree>
      <p:nvGrpSpPr>
        <p:cNvPr id="1" name="Shape 2425"/>
        <p:cNvGrpSpPr/>
        <p:nvPr/>
      </p:nvGrpSpPr>
      <p:grpSpPr>
        <a:xfrm>
          <a:off x="0" y="0"/>
          <a:ext cx="0" cy="0"/>
          <a:chOff x="0" y="0"/>
          <a:chExt cx="0" cy="0"/>
        </a:xfrm>
      </p:grpSpPr>
      <p:sp>
        <p:nvSpPr>
          <p:cNvPr id="2426" name="Google Shape;2426;g3d2a8542ada_0_2361"/>
          <p:cNvSpPr>
            <a:spLocks noGrp="1"/>
          </p:cNvSpPr>
          <p:nvPr>
            <p:ph type="pic" idx="2"/>
          </p:nvPr>
        </p:nvSpPr>
        <p:spPr>
          <a:xfrm>
            <a:off x="9005900" y="1714500"/>
            <a:ext cx="4213800" cy="2953200"/>
          </a:xfrm>
          <a:prstGeom prst="rect">
            <a:avLst/>
          </a:prstGeom>
          <a:solidFill>
            <a:schemeClr val="lt2"/>
          </a:solidFill>
          <a:ln>
            <a:noFill/>
          </a:ln>
        </p:spPr>
      </p:sp>
      <p:sp>
        <p:nvSpPr>
          <p:cNvPr id="2427" name="Google Shape;2427;g3d2a8542ada_0_2361"/>
          <p:cNvSpPr>
            <a:spLocks noGrp="1"/>
          </p:cNvSpPr>
          <p:nvPr>
            <p:ph type="pic" idx="3"/>
          </p:nvPr>
        </p:nvSpPr>
        <p:spPr>
          <a:xfrm>
            <a:off x="9005900" y="4961500"/>
            <a:ext cx="4213800" cy="3610800"/>
          </a:xfrm>
          <a:prstGeom prst="rect">
            <a:avLst/>
          </a:prstGeom>
          <a:solidFill>
            <a:schemeClr val="lt2"/>
          </a:solidFill>
          <a:ln>
            <a:noFill/>
          </a:ln>
        </p:spPr>
      </p:sp>
      <p:sp>
        <p:nvSpPr>
          <p:cNvPr id="2428" name="Google Shape;2428;g3d2a8542ada_0_2361"/>
          <p:cNvSpPr>
            <a:spLocks noGrp="1"/>
          </p:cNvSpPr>
          <p:nvPr>
            <p:ph type="pic" idx="4"/>
          </p:nvPr>
        </p:nvSpPr>
        <p:spPr>
          <a:xfrm>
            <a:off x="13506450" y="1714500"/>
            <a:ext cx="4324200" cy="6858000"/>
          </a:xfrm>
          <a:prstGeom prst="rect">
            <a:avLst/>
          </a:prstGeom>
          <a:solidFill>
            <a:schemeClr val="lt2"/>
          </a:solidFill>
          <a:ln>
            <a:noFill/>
          </a:ln>
        </p:spPr>
      </p:sp>
      <p:sp>
        <p:nvSpPr>
          <p:cNvPr id="2429" name="Google Shape;2429;g3d2a8542ada_0_2361"/>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
        <p:nvSpPr>
          <p:cNvPr id="2430" name="Google Shape;2430;g3d2a8542ada_0_236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31" name="Google Shape;2431;g3d2a8542ada_0_2361"/>
          <p:cNvSpPr txBox="1">
            <a:spLocks noGrp="1"/>
          </p:cNvSpPr>
          <p:nvPr>
            <p:ph type="title" idx="5"/>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ext and Multi Image Half Screen">
  <p:cSld name="Agenda_1_1_2_1_1_1_2_2_2_1">
    <p:spTree>
      <p:nvGrpSpPr>
        <p:cNvPr id="1" name="Shape 2432"/>
        <p:cNvGrpSpPr/>
        <p:nvPr/>
      </p:nvGrpSpPr>
      <p:grpSpPr>
        <a:xfrm>
          <a:off x="0" y="0"/>
          <a:ext cx="0" cy="0"/>
          <a:chOff x="0" y="0"/>
          <a:chExt cx="0" cy="0"/>
        </a:xfrm>
      </p:grpSpPr>
      <p:sp>
        <p:nvSpPr>
          <p:cNvPr id="2433" name="Google Shape;2433;g3d2a8542ada_0_2368"/>
          <p:cNvSpPr>
            <a:spLocks noGrp="1"/>
          </p:cNvSpPr>
          <p:nvPr>
            <p:ph type="pic" idx="2"/>
          </p:nvPr>
        </p:nvSpPr>
        <p:spPr>
          <a:xfrm>
            <a:off x="9285450" y="0"/>
            <a:ext cx="4381800" cy="2759400"/>
          </a:xfrm>
          <a:prstGeom prst="rect">
            <a:avLst/>
          </a:prstGeom>
          <a:solidFill>
            <a:schemeClr val="lt2"/>
          </a:solidFill>
          <a:ln>
            <a:noFill/>
          </a:ln>
        </p:spPr>
      </p:sp>
      <p:sp>
        <p:nvSpPr>
          <p:cNvPr id="2434" name="Google Shape;2434;g3d2a8542ada_0_2368"/>
          <p:cNvSpPr>
            <a:spLocks noGrp="1"/>
          </p:cNvSpPr>
          <p:nvPr>
            <p:ph type="pic" idx="3"/>
          </p:nvPr>
        </p:nvSpPr>
        <p:spPr>
          <a:xfrm>
            <a:off x="9285450" y="2866275"/>
            <a:ext cx="4381800" cy="2821800"/>
          </a:xfrm>
          <a:prstGeom prst="rect">
            <a:avLst/>
          </a:prstGeom>
          <a:solidFill>
            <a:schemeClr val="lt2"/>
          </a:solidFill>
          <a:ln>
            <a:noFill/>
          </a:ln>
        </p:spPr>
      </p:sp>
      <p:sp>
        <p:nvSpPr>
          <p:cNvPr id="2435" name="Google Shape;2435;g3d2a8542ada_0_2368"/>
          <p:cNvSpPr>
            <a:spLocks noGrp="1"/>
          </p:cNvSpPr>
          <p:nvPr>
            <p:ph type="pic" idx="4"/>
          </p:nvPr>
        </p:nvSpPr>
        <p:spPr>
          <a:xfrm>
            <a:off x="9286900" y="5801000"/>
            <a:ext cx="5322600" cy="4485600"/>
          </a:xfrm>
          <a:prstGeom prst="rect">
            <a:avLst/>
          </a:prstGeom>
          <a:solidFill>
            <a:schemeClr val="lt2"/>
          </a:solidFill>
          <a:ln>
            <a:noFill/>
          </a:ln>
        </p:spPr>
      </p:sp>
      <p:sp>
        <p:nvSpPr>
          <p:cNvPr id="2436" name="Google Shape;2436;g3d2a8542ada_0_2368"/>
          <p:cNvSpPr>
            <a:spLocks noGrp="1"/>
          </p:cNvSpPr>
          <p:nvPr>
            <p:ph type="pic" idx="5"/>
          </p:nvPr>
        </p:nvSpPr>
        <p:spPr>
          <a:xfrm>
            <a:off x="13802600" y="0"/>
            <a:ext cx="4485000" cy="5688600"/>
          </a:xfrm>
          <a:prstGeom prst="rect">
            <a:avLst/>
          </a:prstGeom>
          <a:solidFill>
            <a:schemeClr val="lt2"/>
          </a:solidFill>
          <a:ln>
            <a:noFill/>
          </a:ln>
        </p:spPr>
      </p:sp>
      <p:sp>
        <p:nvSpPr>
          <p:cNvPr id="2437" name="Google Shape;2437;g3d2a8542ada_0_2368"/>
          <p:cNvSpPr>
            <a:spLocks noGrp="1"/>
          </p:cNvSpPr>
          <p:nvPr>
            <p:ph type="pic" idx="6"/>
          </p:nvPr>
        </p:nvSpPr>
        <p:spPr>
          <a:xfrm>
            <a:off x="14739350" y="5801000"/>
            <a:ext cx="3548400" cy="4485600"/>
          </a:xfrm>
          <a:prstGeom prst="rect">
            <a:avLst/>
          </a:prstGeom>
          <a:solidFill>
            <a:schemeClr val="lt2"/>
          </a:solidFill>
          <a:ln>
            <a:noFill/>
          </a:ln>
        </p:spPr>
      </p:sp>
      <p:sp>
        <p:nvSpPr>
          <p:cNvPr id="2438" name="Google Shape;2438;g3d2a8542ada_0_2368"/>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39" name="Google Shape;2439;g3d2a8542ada_0_2368"/>
          <p:cNvSpPr txBox="1">
            <a:spLocks noGrp="1"/>
          </p:cNvSpPr>
          <p:nvPr>
            <p:ph type="title" idx="7"/>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40" name="Google Shape;2440;g3d2a8542ada_0_2368"/>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ext and Multi Image Half Screen -- white">
  <p:cSld name="Agenda_1_1_2_1_1_1_2_2_1_1_1">
    <p:bg>
      <p:bgPr>
        <a:solidFill>
          <a:schemeClr val="lt1"/>
        </a:solidFill>
        <a:effectLst/>
      </p:bgPr>
    </p:bg>
    <p:spTree>
      <p:nvGrpSpPr>
        <p:cNvPr id="1" name="Shape 2441"/>
        <p:cNvGrpSpPr/>
        <p:nvPr/>
      </p:nvGrpSpPr>
      <p:grpSpPr>
        <a:xfrm>
          <a:off x="0" y="0"/>
          <a:ext cx="0" cy="0"/>
          <a:chOff x="0" y="0"/>
          <a:chExt cx="0" cy="0"/>
        </a:xfrm>
      </p:grpSpPr>
      <p:sp>
        <p:nvSpPr>
          <p:cNvPr id="2442" name="Google Shape;2442;g3d2a8542ada_0_2377"/>
          <p:cNvSpPr>
            <a:spLocks noGrp="1"/>
          </p:cNvSpPr>
          <p:nvPr>
            <p:ph type="pic" idx="2"/>
          </p:nvPr>
        </p:nvSpPr>
        <p:spPr>
          <a:xfrm>
            <a:off x="9285450" y="0"/>
            <a:ext cx="4381800" cy="2759400"/>
          </a:xfrm>
          <a:prstGeom prst="rect">
            <a:avLst/>
          </a:prstGeom>
          <a:solidFill>
            <a:schemeClr val="lt2"/>
          </a:solidFill>
          <a:ln>
            <a:noFill/>
          </a:ln>
        </p:spPr>
      </p:sp>
      <p:sp>
        <p:nvSpPr>
          <p:cNvPr id="2443" name="Google Shape;2443;g3d2a8542ada_0_2377"/>
          <p:cNvSpPr>
            <a:spLocks noGrp="1"/>
          </p:cNvSpPr>
          <p:nvPr>
            <p:ph type="pic" idx="3"/>
          </p:nvPr>
        </p:nvSpPr>
        <p:spPr>
          <a:xfrm>
            <a:off x="9285450" y="2866275"/>
            <a:ext cx="4381800" cy="2821800"/>
          </a:xfrm>
          <a:prstGeom prst="rect">
            <a:avLst/>
          </a:prstGeom>
          <a:solidFill>
            <a:schemeClr val="lt2"/>
          </a:solidFill>
          <a:ln>
            <a:noFill/>
          </a:ln>
        </p:spPr>
      </p:sp>
      <p:sp>
        <p:nvSpPr>
          <p:cNvPr id="2444" name="Google Shape;2444;g3d2a8542ada_0_2377"/>
          <p:cNvSpPr>
            <a:spLocks noGrp="1"/>
          </p:cNvSpPr>
          <p:nvPr>
            <p:ph type="pic" idx="4"/>
          </p:nvPr>
        </p:nvSpPr>
        <p:spPr>
          <a:xfrm>
            <a:off x="9286900" y="5801000"/>
            <a:ext cx="5322600" cy="4485600"/>
          </a:xfrm>
          <a:prstGeom prst="rect">
            <a:avLst/>
          </a:prstGeom>
          <a:solidFill>
            <a:schemeClr val="lt2"/>
          </a:solidFill>
          <a:ln>
            <a:noFill/>
          </a:ln>
        </p:spPr>
      </p:sp>
      <p:sp>
        <p:nvSpPr>
          <p:cNvPr id="2445" name="Google Shape;2445;g3d2a8542ada_0_2377"/>
          <p:cNvSpPr>
            <a:spLocks noGrp="1"/>
          </p:cNvSpPr>
          <p:nvPr>
            <p:ph type="pic" idx="5"/>
          </p:nvPr>
        </p:nvSpPr>
        <p:spPr>
          <a:xfrm>
            <a:off x="13802600" y="0"/>
            <a:ext cx="4485000" cy="5688600"/>
          </a:xfrm>
          <a:prstGeom prst="rect">
            <a:avLst/>
          </a:prstGeom>
          <a:solidFill>
            <a:schemeClr val="lt2"/>
          </a:solidFill>
          <a:ln>
            <a:noFill/>
          </a:ln>
        </p:spPr>
      </p:sp>
      <p:sp>
        <p:nvSpPr>
          <p:cNvPr id="2446" name="Google Shape;2446;g3d2a8542ada_0_2377"/>
          <p:cNvSpPr>
            <a:spLocks noGrp="1"/>
          </p:cNvSpPr>
          <p:nvPr>
            <p:ph type="pic" idx="6"/>
          </p:nvPr>
        </p:nvSpPr>
        <p:spPr>
          <a:xfrm>
            <a:off x="14739350" y="5801000"/>
            <a:ext cx="3548400" cy="4485600"/>
          </a:xfrm>
          <a:prstGeom prst="rect">
            <a:avLst/>
          </a:prstGeom>
          <a:solidFill>
            <a:schemeClr val="lt2"/>
          </a:solidFill>
          <a:ln>
            <a:noFill/>
          </a:ln>
        </p:spPr>
      </p:sp>
      <p:sp>
        <p:nvSpPr>
          <p:cNvPr id="2447" name="Google Shape;2447;g3d2a8542ada_0_2377"/>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
        <p:nvSpPr>
          <p:cNvPr id="2448" name="Google Shape;2448;g3d2a8542ada_0_2377"/>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49" name="Google Shape;2449;g3d2a8542ada_0_2377"/>
          <p:cNvSpPr txBox="1">
            <a:spLocks noGrp="1"/>
          </p:cNvSpPr>
          <p:nvPr>
            <p:ph type="title" idx="7"/>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ext and Phone Screen Close-up">
  <p:cSld name="Agenda_1_1_2_1_1_1_2_2_2_1_1">
    <p:spTree>
      <p:nvGrpSpPr>
        <p:cNvPr id="1" name="Shape 2450"/>
        <p:cNvGrpSpPr/>
        <p:nvPr/>
      </p:nvGrpSpPr>
      <p:grpSpPr>
        <a:xfrm>
          <a:off x="0" y="0"/>
          <a:ext cx="0" cy="0"/>
          <a:chOff x="0" y="0"/>
          <a:chExt cx="0" cy="0"/>
        </a:xfrm>
      </p:grpSpPr>
      <p:pic>
        <p:nvPicPr>
          <p:cNvPr id="2451" name="Google Shape;2451;g3d2a8542ada_0_2386"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a:noFill/>
          </a:ln>
        </p:spPr>
      </p:pic>
      <p:sp>
        <p:nvSpPr>
          <p:cNvPr id="2452" name="Google Shape;2452;g3d2a8542ada_0_2386"/>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53" name="Google Shape;2453;g3d2a8542ada_0_2386"/>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54" name="Google Shape;2454;g3d2a8542ada_0_2386"/>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ext and Phone Screen Close-up - white">
  <p:cSld name="Agenda_1_1_2_1_1_1_2_2_1_1_1_1">
    <p:bg>
      <p:bgPr>
        <a:solidFill>
          <a:schemeClr val="lt1"/>
        </a:solidFill>
        <a:effectLst/>
      </p:bgPr>
    </p:bg>
    <p:spTree>
      <p:nvGrpSpPr>
        <p:cNvPr id="1" name="Shape 2455"/>
        <p:cNvGrpSpPr/>
        <p:nvPr/>
      </p:nvGrpSpPr>
      <p:grpSpPr>
        <a:xfrm>
          <a:off x="0" y="0"/>
          <a:ext cx="0" cy="0"/>
          <a:chOff x="0" y="0"/>
          <a:chExt cx="0" cy="0"/>
        </a:xfrm>
      </p:grpSpPr>
      <p:pic>
        <p:nvPicPr>
          <p:cNvPr id="2456" name="Google Shape;2456;g3d2a8542ada_0_2391" title="Screenshot 2025-07-29 at 12.58.00 PM.jpeg"/>
          <p:cNvPicPr preferRelativeResize="0"/>
          <p:nvPr/>
        </p:nvPicPr>
        <p:blipFill rotWithShape="1">
          <a:blip r:embed="rId2">
            <a:alphaModFix/>
          </a:blip>
          <a:srcRect b="25054"/>
          <a:stretch/>
        </p:blipFill>
        <p:spPr>
          <a:xfrm>
            <a:off x="9287200" y="1714501"/>
            <a:ext cx="6108000" cy="9951000"/>
          </a:xfrm>
          <a:prstGeom prst="roundRect">
            <a:avLst>
              <a:gd name="adj" fmla="val 9325"/>
            </a:avLst>
          </a:prstGeom>
          <a:noFill/>
          <a:ln w="19050" cap="flat" cmpd="sng">
            <a:solidFill>
              <a:srgbClr val="FF0069"/>
            </a:solidFill>
            <a:prstDash val="solid"/>
            <a:round/>
            <a:headEnd type="none" w="sm" len="sm"/>
            <a:tailEnd type="none" w="sm" len="sm"/>
          </a:ln>
        </p:spPr>
      </p:pic>
      <p:sp>
        <p:nvSpPr>
          <p:cNvPr id="2457" name="Google Shape;2457;g3d2a8542ada_0_2391"/>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
        <p:nvSpPr>
          <p:cNvPr id="2458" name="Google Shape;2458;g3d2a8542ada_0_239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59" name="Google Shape;2459;g3d2a8542ada_0_2391"/>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2460"/>
        <p:cNvGrpSpPr/>
        <p:nvPr/>
      </p:nvGrpSpPr>
      <p:grpSpPr>
        <a:xfrm>
          <a:off x="0" y="0"/>
          <a:ext cx="0" cy="0"/>
          <a:chOff x="0" y="0"/>
          <a:chExt cx="0" cy="0"/>
        </a:xfrm>
      </p:grpSpPr>
      <p:pic>
        <p:nvPicPr>
          <p:cNvPr id="2461" name="Google Shape;2461;g3d2a8542ada_0_2396" title="Screenshot 2025-07-29 at 12.58.00 PM.jpeg"/>
          <p:cNvPicPr preferRelativeResize="0"/>
          <p:nvPr/>
        </p:nvPicPr>
        <p:blipFill rotWithShape="1">
          <a:blip r:embed="rId2">
            <a:alphaModFix/>
          </a:blip>
          <a:srcRect/>
          <a:stretch/>
        </p:blipFill>
        <p:spPr>
          <a:xfrm>
            <a:off x="10688250" y="1734150"/>
            <a:ext cx="3539400" cy="7695600"/>
          </a:xfrm>
          <a:prstGeom prst="roundRect">
            <a:avLst>
              <a:gd name="adj" fmla="val 9325"/>
            </a:avLst>
          </a:prstGeom>
          <a:noFill/>
          <a:ln>
            <a:noFill/>
          </a:ln>
        </p:spPr>
      </p:pic>
      <p:sp>
        <p:nvSpPr>
          <p:cNvPr id="2462" name="Google Shape;2462;g3d2a8542ada_0_2396"/>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63" name="Google Shape;2463;g3d2a8542ada_0_2396"/>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64" name="Google Shape;2464;g3d2a8542ada_0_2396"/>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ext and Phone Screen - white ">
  <p:cSld name="Agenda_1_1_2_1_1_1_2_2_1_1_1_1_1">
    <p:bg>
      <p:bgPr>
        <a:solidFill>
          <a:schemeClr val="lt1"/>
        </a:solidFill>
        <a:effectLst/>
      </p:bgPr>
    </p:bg>
    <p:spTree>
      <p:nvGrpSpPr>
        <p:cNvPr id="1" name="Shape 2465"/>
        <p:cNvGrpSpPr/>
        <p:nvPr/>
      </p:nvGrpSpPr>
      <p:grpSpPr>
        <a:xfrm>
          <a:off x="0" y="0"/>
          <a:ext cx="0" cy="0"/>
          <a:chOff x="0" y="0"/>
          <a:chExt cx="0" cy="0"/>
        </a:xfrm>
      </p:grpSpPr>
      <p:pic>
        <p:nvPicPr>
          <p:cNvPr id="2466" name="Google Shape;2466;g3d2a8542ada_0_2401" title="Screenshot 2025-07-29 at 12.58.00 PM.jpeg"/>
          <p:cNvPicPr preferRelativeResize="0"/>
          <p:nvPr/>
        </p:nvPicPr>
        <p:blipFill rotWithShape="1">
          <a:blip r:embed="rId2">
            <a:alphaModFix/>
          </a:blip>
          <a:srcRect/>
          <a:stretch/>
        </p:blipFill>
        <p:spPr>
          <a:xfrm>
            <a:off x="10688250" y="1734150"/>
            <a:ext cx="3539400" cy="7695600"/>
          </a:xfrm>
          <a:prstGeom prst="roundRect">
            <a:avLst>
              <a:gd name="adj" fmla="val 9325"/>
            </a:avLst>
          </a:prstGeom>
          <a:noFill/>
          <a:ln w="19050" cap="flat" cmpd="sng">
            <a:solidFill>
              <a:srgbClr val="FF0069"/>
            </a:solidFill>
            <a:prstDash val="solid"/>
            <a:round/>
            <a:headEnd type="none" w="sm" len="sm"/>
            <a:tailEnd type="none" w="sm" len="sm"/>
          </a:ln>
        </p:spPr>
      </p:pic>
      <p:sp>
        <p:nvSpPr>
          <p:cNvPr id="2467" name="Google Shape;2467;g3d2a8542ada_0_2401"/>
          <p:cNvSpPr txBox="1">
            <a:spLocks noGrp="1"/>
          </p:cNvSpPr>
          <p:nvPr>
            <p:ph type="body" idx="1"/>
          </p:nvPr>
        </p:nvSpPr>
        <p:spPr>
          <a:xfrm>
            <a:off x="486650" y="3451750"/>
            <a:ext cx="7396800" cy="59778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dk1"/>
              </a:buClr>
              <a:buSzPts val="3200"/>
              <a:buChar char="●"/>
              <a:defRPr sz="3200">
                <a:solidFill>
                  <a:schemeClr val="dk1"/>
                </a:solidFill>
              </a:defRPr>
            </a:lvl1pPr>
            <a:lvl2pPr marL="914400" lvl="1" indent="-431800" algn="l">
              <a:lnSpc>
                <a:spcPct val="100000"/>
              </a:lnSpc>
              <a:spcBef>
                <a:spcPts val="0"/>
              </a:spcBef>
              <a:spcAft>
                <a:spcPts val="0"/>
              </a:spcAft>
              <a:buClr>
                <a:schemeClr val="dk1"/>
              </a:buClr>
              <a:buSzPts val="3200"/>
              <a:buChar char="○"/>
              <a:defRPr sz="3200">
                <a:solidFill>
                  <a:schemeClr val="dk1"/>
                </a:solidFill>
              </a:defRPr>
            </a:lvl2pPr>
            <a:lvl3pPr marL="1371600" lvl="2" indent="-431800" algn="l">
              <a:lnSpc>
                <a:spcPct val="100000"/>
              </a:lnSpc>
              <a:spcBef>
                <a:spcPts val="0"/>
              </a:spcBef>
              <a:spcAft>
                <a:spcPts val="0"/>
              </a:spcAft>
              <a:buClr>
                <a:schemeClr val="dk1"/>
              </a:buClr>
              <a:buSzPts val="3200"/>
              <a:buChar char="■"/>
              <a:defRPr sz="3200">
                <a:solidFill>
                  <a:schemeClr val="dk1"/>
                </a:solidFill>
              </a:defRPr>
            </a:lvl3pPr>
            <a:lvl4pPr marL="1828800" lvl="3" indent="-431800" algn="l">
              <a:lnSpc>
                <a:spcPct val="100000"/>
              </a:lnSpc>
              <a:spcBef>
                <a:spcPts val="0"/>
              </a:spcBef>
              <a:spcAft>
                <a:spcPts val="0"/>
              </a:spcAft>
              <a:buClr>
                <a:schemeClr val="dk1"/>
              </a:buClr>
              <a:buSzPts val="3200"/>
              <a:buChar char="●"/>
              <a:defRPr sz="3200">
                <a:solidFill>
                  <a:schemeClr val="dk1"/>
                </a:solidFill>
              </a:defRPr>
            </a:lvl4pPr>
            <a:lvl5pPr marL="2286000" lvl="4" indent="-431800" algn="l">
              <a:lnSpc>
                <a:spcPct val="100000"/>
              </a:lnSpc>
              <a:spcBef>
                <a:spcPts val="0"/>
              </a:spcBef>
              <a:spcAft>
                <a:spcPts val="0"/>
              </a:spcAft>
              <a:buClr>
                <a:schemeClr val="dk1"/>
              </a:buClr>
              <a:buSzPts val="3200"/>
              <a:buChar char="○"/>
              <a:defRPr sz="3200">
                <a:solidFill>
                  <a:schemeClr val="dk1"/>
                </a:solidFill>
              </a:defRPr>
            </a:lvl5pPr>
            <a:lvl6pPr marL="2743200" lvl="5" indent="-431800" algn="l">
              <a:lnSpc>
                <a:spcPct val="100000"/>
              </a:lnSpc>
              <a:spcBef>
                <a:spcPts val="0"/>
              </a:spcBef>
              <a:spcAft>
                <a:spcPts val="0"/>
              </a:spcAft>
              <a:buClr>
                <a:schemeClr val="dk1"/>
              </a:buClr>
              <a:buSzPts val="3200"/>
              <a:buChar char="■"/>
              <a:defRPr sz="3200">
                <a:solidFill>
                  <a:schemeClr val="dk1"/>
                </a:solidFill>
              </a:defRPr>
            </a:lvl6pPr>
            <a:lvl7pPr marL="3200400" lvl="6" indent="-431800" algn="l">
              <a:lnSpc>
                <a:spcPct val="100000"/>
              </a:lnSpc>
              <a:spcBef>
                <a:spcPts val="0"/>
              </a:spcBef>
              <a:spcAft>
                <a:spcPts val="0"/>
              </a:spcAft>
              <a:buClr>
                <a:schemeClr val="dk1"/>
              </a:buClr>
              <a:buSzPts val="3200"/>
              <a:buChar char="●"/>
              <a:defRPr sz="3200">
                <a:solidFill>
                  <a:schemeClr val="dk1"/>
                </a:solidFill>
              </a:defRPr>
            </a:lvl7pPr>
            <a:lvl8pPr marL="3657600" lvl="7" indent="-431800" algn="l">
              <a:lnSpc>
                <a:spcPct val="100000"/>
              </a:lnSpc>
              <a:spcBef>
                <a:spcPts val="0"/>
              </a:spcBef>
              <a:spcAft>
                <a:spcPts val="0"/>
              </a:spcAft>
              <a:buClr>
                <a:schemeClr val="dk1"/>
              </a:buClr>
              <a:buSzPts val="3200"/>
              <a:buChar char="○"/>
              <a:defRPr sz="3200">
                <a:solidFill>
                  <a:schemeClr val="dk1"/>
                </a:solidFill>
              </a:defRPr>
            </a:lvl8pPr>
            <a:lvl9pPr marL="4114800" lvl="8" indent="-431800" algn="l">
              <a:lnSpc>
                <a:spcPct val="100000"/>
              </a:lnSpc>
              <a:spcBef>
                <a:spcPts val="0"/>
              </a:spcBef>
              <a:spcAft>
                <a:spcPts val="0"/>
              </a:spcAft>
              <a:buClr>
                <a:schemeClr val="dk1"/>
              </a:buClr>
              <a:buSzPts val="3200"/>
              <a:buChar char="■"/>
              <a:defRPr sz="3200">
                <a:solidFill>
                  <a:schemeClr val="dk1"/>
                </a:solidFill>
              </a:defRPr>
            </a:lvl9pPr>
          </a:lstStyle>
          <a:p>
            <a:endParaRPr/>
          </a:p>
        </p:txBody>
      </p:sp>
      <p:sp>
        <p:nvSpPr>
          <p:cNvPr id="2468" name="Google Shape;2468;g3d2a8542ada_0_240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469" name="Google Shape;2469;g3d2a8542ada_0_2401"/>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and Images Multi">
  <p:cSld name="Agenda_1_1_2_1_1_1_2_2_2_1_1_1_1">
    <p:spTree>
      <p:nvGrpSpPr>
        <p:cNvPr id="1" name="Shape 2470"/>
        <p:cNvGrpSpPr/>
        <p:nvPr/>
      </p:nvGrpSpPr>
      <p:grpSpPr>
        <a:xfrm>
          <a:off x="0" y="0"/>
          <a:ext cx="0" cy="0"/>
          <a:chOff x="0" y="0"/>
          <a:chExt cx="0" cy="0"/>
        </a:xfrm>
      </p:grpSpPr>
      <p:sp>
        <p:nvSpPr>
          <p:cNvPr id="2471" name="Google Shape;2471;g3d2a8542ada_0_2406"/>
          <p:cNvSpPr>
            <a:spLocks noGrp="1"/>
          </p:cNvSpPr>
          <p:nvPr>
            <p:ph type="pic" idx="2"/>
          </p:nvPr>
        </p:nvSpPr>
        <p:spPr>
          <a:xfrm>
            <a:off x="457200" y="2571750"/>
            <a:ext cx="2988000" cy="3298200"/>
          </a:xfrm>
          <a:prstGeom prst="rect">
            <a:avLst/>
          </a:prstGeom>
          <a:solidFill>
            <a:schemeClr val="lt2"/>
          </a:solidFill>
          <a:ln>
            <a:noFill/>
          </a:ln>
        </p:spPr>
      </p:sp>
      <p:sp>
        <p:nvSpPr>
          <p:cNvPr id="2472" name="Google Shape;2472;g3d2a8542ada_0_2406"/>
          <p:cNvSpPr>
            <a:spLocks noGrp="1"/>
          </p:cNvSpPr>
          <p:nvPr>
            <p:ph type="pic" idx="3"/>
          </p:nvPr>
        </p:nvSpPr>
        <p:spPr>
          <a:xfrm>
            <a:off x="3608426" y="2571750"/>
            <a:ext cx="2592000" cy="3298200"/>
          </a:xfrm>
          <a:prstGeom prst="rect">
            <a:avLst/>
          </a:prstGeom>
          <a:solidFill>
            <a:schemeClr val="lt2"/>
          </a:solidFill>
          <a:ln>
            <a:noFill/>
          </a:ln>
        </p:spPr>
      </p:sp>
      <p:sp>
        <p:nvSpPr>
          <p:cNvPr id="2473" name="Google Shape;2473;g3d2a8542ada_0_2406"/>
          <p:cNvSpPr>
            <a:spLocks noGrp="1"/>
          </p:cNvSpPr>
          <p:nvPr>
            <p:ph type="pic" idx="4"/>
          </p:nvPr>
        </p:nvSpPr>
        <p:spPr>
          <a:xfrm>
            <a:off x="457200" y="6000750"/>
            <a:ext cx="5731800" cy="3422400"/>
          </a:xfrm>
          <a:prstGeom prst="rect">
            <a:avLst/>
          </a:prstGeom>
          <a:solidFill>
            <a:schemeClr val="lt2"/>
          </a:solidFill>
          <a:ln>
            <a:noFill/>
          </a:ln>
        </p:spPr>
      </p:sp>
      <p:sp>
        <p:nvSpPr>
          <p:cNvPr id="2474" name="Google Shape;2474;g3d2a8542ada_0_2406"/>
          <p:cNvSpPr>
            <a:spLocks noGrp="1"/>
          </p:cNvSpPr>
          <p:nvPr>
            <p:ph type="pic" idx="5"/>
          </p:nvPr>
        </p:nvSpPr>
        <p:spPr>
          <a:xfrm>
            <a:off x="6338600" y="2571900"/>
            <a:ext cx="5615400" cy="6851400"/>
          </a:xfrm>
          <a:prstGeom prst="rect">
            <a:avLst/>
          </a:prstGeom>
          <a:solidFill>
            <a:schemeClr val="lt2"/>
          </a:solidFill>
          <a:ln>
            <a:noFill/>
          </a:ln>
        </p:spPr>
      </p:sp>
      <p:sp>
        <p:nvSpPr>
          <p:cNvPr id="2475" name="Google Shape;2475;g3d2a8542ada_0_2406"/>
          <p:cNvSpPr>
            <a:spLocks noGrp="1"/>
          </p:cNvSpPr>
          <p:nvPr>
            <p:ph type="pic" idx="6"/>
          </p:nvPr>
        </p:nvSpPr>
        <p:spPr>
          <a:xfrm>
            <a:off x="12096700" y="2571900"/>
            <a:ext cx="5731800" cy="4429200"/>
          </a:xfrm>
          <a:prstGeom prst="rect">
            <a:avLst/>
          </a:prstGeom>
          <a:solidFill>
            <a:schemeClr val="lt2"/>
          </a:solidFill>
          <a:ln>
            <a:noFill/>
          </a:ln>
        </p:spPr>
      </p:sp>
      <p:sp>
        <p:nvSpPr>
          <p:cNvPr id="2476" name="Google Shape;2476;g3d2a8542ada_0_2406"/>
          <p:cNvSpPr>
            <a:spLocks noGrp="1"/>
          </p:cNvSpPr>
          <p:nvPr>
            <p:ph type="pic" idx="7"/>
          </p:nvPr>
        </p:nvSpPr>
        <p:spPr>
          <a:xfrm>
            <a:off x="12096700" y="7125050"/>
            <a:ext cx="2602200" cy="2298000"/>
          </a:xfrm>
          <a:prstGeom prst="rect">
            <a:avLst/>
          </a:prstGeom>
          <a:solidFill>
            <a:schemeClr val="lt2"/>
          </a:solidFill>
          <a:ln>
            <a:noFill/>
          </a:ln>
        </p:spPr>
      </p:sp>
      <p:sp>
        <p:nvSpPr>
          <p:cNvPr id="2477" name="Google Shape;2477;g3d2a8542ada_0_2406"/>
          <p:cNvSpPr>
            <a:spLocks noGrp="1"/>
          </p:cNvSpPr>
          <p:nvPr>
            <p:ph type="pic" idx="8"/>
          </p:nvPr>
        </p:nvSpPr>
        <p:spPr>
          <a:xfrm>
            <a:off x="14843000" y="7125050"/>
            <a:ext cx="2988000" cy="2298000"/>
          </a:xfrm>
          <a:prstGeom prst="rect">
            <a:avLst/>
          </a:prstGeom>
          <a:solidFill>
            <a:schemeClr val="lt2"/>
          </a:solidFill>
          <a:ln>
            <a:noFill/>
          </a:ln>
        </p:spPr>
      </p:sp>
      <p:sp>
        <p:nvSpPr>
          <p:cNvPr id="2478" name="Google Shape;2478;g3d2a8542ada_0_2406"/>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479" name="Google Shape;2479;g3d2a8542ada_0_2406"/>
          <p:cNvSpPr txBox="1">
            <a:spLocks noGrp="1"/>
          </p:cNvSpPr>
          <p:nvPr>
            <p:ph type="title" idx="9"/>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Images Multi 01">
  <p:cSld name="Agenda_1_1_2_1_1_1_2_2_2_1_1_1_1_1">
    <p:spTree>
      <p:nvGrpSpPr>
        <p:cNvPr id="1" name="Shape 2480"/>
        <p:cNvGrpSpPr/>
        <p:nvPr/>
      </p:nvGrpSpPr>
      <p:grpSpPr>
        <a:xfrm>
          <a:off x="0" y="0"/>
          <a:ext cx="0" cy="0"/>
          <a:chOff x="0" y="0"/>
          <a:chExt cx="0" cy="0"/>
        </a:xfrm>
      </p:grpSpPr>
      <p:sp>
        <p:nvSpPr>
          <p:cNvPr id="2481" name="Google Shape;2481;g3d2a8542ada_0_2416"/>
          <p:cNvSpPr>
            <a:spLocks noGrp="1"/>
          </p:cNvSpPr>
          <p:nvPr>
            <p:ph type="pic" idx="2"/>
          </p:nvPr>
        </p:nvSpPr>
        <p:spPr>
          <a:xfrm>
            <a:off x="457200" y="1714500"/>
            <a:ext cx="2988000" cy="4155600"/>
          </a:xfrm>
          <a:prstGeom prst="rect">
            <a:avLst/>
          </a:prstGeom>
          <a:solidFill>
            <a:schemeClr val="lt2"/>
          </a:solidFill>
          <a:ln>
            <a:noFill/>
          </a:ln>
        </p:spPr>
      </p:sp>
      <p:sp>
        <p:nvSpPr>
          <p:cNvPr id="2482" name="Google Shape;2482;g3d2a8542ada_0_2416"/>
          <p:cNvSpPr>
            <a:spLocks noGrp="1"/>
          </p:cNvSpPr>
          <p:nvPr>
            <p:ph type="pic" idx="3"/>
          </p:nvPr>
        </p:nvSpPr>
        <p:spPr>
          <a:xfrm>
            <a:off x="3601425" y="1714500"/>
            <a:ext cx="2592000" cy="4155600"/>
          </a:xfrm>
          <a:prstGeom prst="rect">
            <a:avLst/>
          </a:prstGeom>
          <a:solidFill>
            <a:schemeClr val="lt2"/>
          </a:solidFill>
          <a:ln>
            <a:noFill/>
          </a:ln>
        </p:spPr>
      </p:sp>
      <p:sp>
        <p:nvSpPr>
          <p:cNvPr id="2483" name="Google Shape;2483;g3d2a8542ada_0_2416"/>
          <p:cNvSpPr>
            <a:spLocks noGrp="1"/>
          </p:cNvSpPr>
          <p:nvPr>
            <p:ph type="pic" idx="4"/>
          </p:nvPr>
        </p:nvSpPr>
        <p:spPr>
          <a:xfrm>
            <a:off x="457200" y="6007250"/>
            <a:ext cx="5736600" cy="3423000"/>
          </a:xfrm>
          <a:prstGeom prst="rect">
            <a:avLst/>
          </a:prstGeom>
          <a:solidFill>
            <a:schemeClr val="lt2"/>
          </a:solidFill>
          <a:ln>
            <a:noFill/>
          </a:ln>
        </p:spPr>
      </p:sp>
      <p:sp>
        <p:nvSpPr>
          <p:cNvPr id="2484" name="Google Shape;2484;g3d2a8542ada_0_2416"/>
          <p:cNvSpPr>
            <a:spLocks noGrp="1"/>
          </p:cNvSpPr>
          <p:nvPr>
            <p:ph type="pic" idx="5"/>
          </p:nvPr>
        </p:nvSpPr>
        <p:spPr>
          <a:xfrm>
            <a:off x="6334100" y="1715000"/>
            <a:ext cx="5615400" cy="7715400"/>
          </a:xfrm>
          <a:prstGeom prst="rect">
            <a:avLst/>
          </a:prstGeom>
          <a:solidFill>
            <a:schemeClr val="lt2"/>
          </a:solidFill>
          <a:ln>
            <a:noFill/>
          </a:ln>
        </p:spPr>
      </p:sp>
      <p:sp>
        <p:nvSpPr>
          <p:cNvPr id="2485" name="Google Shape;2485;g3d2a8542ada_0_2416"/>
          <p:cNvSpPr>
            <a:spLocks noGrp="1"/>
          </p:cNvSpPr>
          <p:nvPr>
            <p:ph type="pic" idx="6"/>
          </p:nvPr>
        </p:nvSpPr>
        <p:spPr>
          <a:xfrm>
            <a:off x="12100400" y="1714500"/>
            <a:ext cx="5736600" cy="4429200"/>
          </a:xfrm>
          <a:prstGeom prst="rect">
            <a:avLst/>
          </a:prstGeom>
          <a:solidFill>
            <a:schemeClr val="lt2"/>
          </a:solidFill>
          <a:ln>
            <a:noFill/>
          </a:ln>
        </p:spPr>
      </p:sp>
      <p:sp>
        <p:nvSpPr>
          <p:cNvPr id="2486" name="Google Shape;2486;g3d2a8542ada_0_2416"/>
          <p:cNvSpPr>
            <a:spLocks noGrp="1"/>
          </p:cNvSpPr>
          <p:nvPr>
            <p:ph type="pic" idx="7"/>
          </p:nvPr>
        </p:nvSpPr>
        <p:spPr>
          <a:xfrm>
            <a:off x="12100400" y="6273950"/>
            <a:ext cx="2592000" cy="3155400"/>
          </a:xfrm>
          <a:prstGeom prst="rect">
            <a:avLst/>
          </a:prstGeom>
          <a:solidFill>
            <a:schemeClr val="lt2"/>
          </a:solidFill>
          <a:ln>
            <a:noFill/>
          </a:ln>
        </p:spPr>
      </p:sp>
      <p:sp>
        <p:nvSpPr>
          <p:cNvPr id="2487" name="Google Shape;2487;g3d2a8542ada_0_2416"/>
          <p:cNvSpPr>
            <a:spLocks noGrp="1"/>
          </p:cNvSpPr>
          <p:nvPr>
            <p:ph type="pic" idx="8"/>
          </p:nvPr>
        </p:nvSpPr>
        <p:spPr>
          <a:xfrm>
            <a:off x="14843000" y="6273950"/>
            <a:ext cx="2988000" cy="3155400"/>
          </a:xfrm>
          <a:prstGeom prst="rect">
            <a:avLst/>
          </a:prstGeom>
          <a:solidFill>
            <a:schemeClr val="lt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_Title 1">
  <p:cSld name="TITLE_4">
    <p:spTree>
      <p:nvGrpSpPr>
        <p:cNvPr id="1" name="Shape 35"/>
        <p:cNvGrpSpPr/>
        <p:nvPr/>
      </p:nvGrpSpPr>
      <p:grpSpPr>
        <a:xfrm>
          <a:off x="0" y="0"/>
          <a:ext cx="0" cy="0"/>
          <a:chOff x="0" y="0"/>
          <a:chExt cx="0" cy="0"/>
        </a:xfrm>
      </p:grpSpPr>
      <p:sp>
        <p:nvSpPr>
          <p:cNvPr id="36" name="Google Shape;36;p53"/>
          <p:cNvSpPr/>
          <p:nvPr/>
        </p:nvSpPr>
        <p:spPr>
          <a:xfrm>
            <a:off x="0" y="-100"/>
            <a:ext cx="182880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53"/>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38" name="Google Shape;38;p53"/>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39" name="Google Shape;39;p53"/>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40" name="Google Shape;40;p53"/>
          <p:cNvSpPr txBox="1">
            <a:spLocks noGrp="1"/>
          </p:cNvSpPr>
          <p:nvPr>
            <p:ph type="ctrTitle"/>
          </p:nvPr>
        </p:nvSpPr>
        <p:spPr>
          <a:xfrm>
            <a:off x="704100" y="3402676"/>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41" name="Google Shape;41;p53"/>
          <p:cNvSpPr txBox="1">
            <a:spLocks noGrp="1"/>
          </p:cNvSpPr>
          <p:nvPr>
            <p:ph type="subTitle" idx="4"/>
          </p:nvPr>
        </p:nvSpPr>
        <p:spPr>
          <a:xfrm>
            <a:off x="704100" y="5597246"/>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a:endParaRPr/>
          </a:p>
        </p:txBody>
      </p:sp>
      <p:grpSp>
        <p:nvGrpSpPr>
          <p:cNvPr id="42" name="Google Shape;42;p53"/>
          <p:cNvGrpSpPr/>
          <p:nvPr/>
        </p:nvGrpSpPr>
        <p:grpSpPr>
          <a:xfrm>
            <a:off x="15867399" y="9251826"/>
            <a:ext cx="1725920" cy="347510"/>
            <a:chOff x="15867399" y="9251826"/>
            <a:chExt cx="1725920" cy="347510"/>
          </a:xfrm>
        </p:grpSpPr>
        <p:grpSp>
          <p:nvGrpSpPr>
            <p:cNvPr id="43" name="Google Shape;43;p53"/>
            <p:cNvGrpSpPr/>
            <p:nvPr/>
          </p:nvGrpSpPr>
          <p:grpSpPr>
            <a:xfrm>
              <a:off x="16500868" y="9262980"/>
              <a:ext cx="1092451" cy="336217"/>
              <a:chOff x="4940894" y="2609525"/>
              <a:chExt cx="5500759" cy="1694643"/>
            </a:xfrm>
          </p:grpSpPr>
          <p:sp>
            <p:nvSpPr>
              <p:cNvPr id="44" name="Google Shape;44;p5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 name="Google Shape;45;p5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 name="Google Shape;46;p5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5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8" name="Google Shape;48;p53"/>
            <p:cNvGrpSpPr/>
            <p:nvPr/>
          </p:nvGrpSpPr>
          <p:grpSpPr>
            <a:xfrm>
              <a:off x="15867399" y="9251826"/>
              <a:ext cx="523393" cy="347510"/>
              <a:chOff x="1751220" y="2553305"/>
              <a:chExt cx="2635412" cy="1751564"/>
            </a:xfrm>
          </p:grpSpPr>
          <p:grpSp>
            <p:nvGrpSpPr>
              <p:cNvPr id="49" name="Google Shape;49;p53"/>
              <p:cNvGrpSpPr/>
              <p:nvPr/>
            </p:nvGrpSpPr>
            <p:grpSpPr>
              <a:xfrm>
                <a:off x="1751220" y="2553305"/>
                <a:ext cx="2635412" cy="1751564"/>
                <a:chOff x="1751220" y="2553305"/>
                <a:chExt cx="2635412" cy="1751564"/>
              </a:xfrm>
            </p:grpSpPr>
            <p:sp>
              <p:nvSpPr>
                <p:cNvPr id="50" name="Google Shape;50;p5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1" name="Google Shape;51;p5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 name="Google Shape;52;p5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3" name="Google Shape;53;p5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54" name="Google Shape;54;p5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231"/>
        <p:cNvGrpSpPr/>
        <p:nvPr/>
      </p:nvGrpSpPr>
      <p:grpSpPr>
        <a:xfrm>
          <a:off x="0" y="0"/>
          <a:ext cx="0" cy="0"/>
          <a:chOff x="0" y="0"/>
          <a:chExt cx="0" cy="0"/>
        </a:xfrm>
      </p:grpSpPr>
      <p:sp>
        <p:nvSpPr>
          <p:cNvPr id="232" name="Google Shape;232;p80"/>
          <p:cNvSpPr txBox="1">
            <a:spLocks noGrp="1"/>
          </p:cNvSpPr>
          <p:nvPr>
            <p:ph type="ctrTitle"/>
          </p:nvPr>
        </p:nvSpPr>
        <p:spPr>
          <a:xfrm>
            <a:off x="699500" y="2535925"/>
            <a:ext cx="10561200" cy="43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33" name="Google Shape;233;p80"/>
          <p:cNvSpPr txBox="1">
            <a:spLocks noGrp="1"/>
          </p:cNvSpPr>
          <p:nvPr>
            <p:ph type="subTitle" idx="1"/>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34" name="Google Shape;234;p80"/>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35" name="Google Shape;235;p8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Images Multi 02">
  <p:cSld name="Agenda_1_1_2_1_1_1_2_2_2_1_1_1_1_1_1">
    <p:spTree>
      <p:nvGrpSpPr>
        <p:cNvPr id="1" name="Shape 2488"/>
        <p:cNvGrpSpPr/>
        <p:nvPr/>
      </p:nvGrpSpPr>
      <p:grpSpPr>
        <a:xfrm>
          <a:off x="0" y="0"/>
          <a:ext cx="0" cy="0"/>
          <a:chOff x="0" y="0"/>
          <a:chExt cx="0" cy="0"/>
        </a:xfrm>
      </p:grpSpPr>
      <p:sp>
        <p:nvSpPr>
          <p:cNvPr id="2489" name="Google Shape;2489;g3d2a8542ada_0_2424"/>
          <p:cNvSpPr>
            <a:spLocks noGrp="1"/>
          </p:cNvSpPr>
          <p:nvPr>
            <p:ph type="pic" idx="2"/>
          </p:nvPr>
        </p:nvSpPr>
        <p:spPr>
          <a:xfrm>
            <a:off x="457200" y="1714500"/>
            <a:ext cx="5739600" cy="4155600"/>
          </a:xfrm>
          <a:prstGeom prst="rect">
            <a:avLst/>
          </a:prstGeom>
          <a:solidFill>
            <a:schemeClr val="lt2"/>
          </a:solidFill>
          <a:ln>
            <a:noFill/>
          </a:ln>
        </p:spPr>
      </p:sp>
      <p:sp>
        <p:nvSpPr>
          <p:cNvPr id="2490" name="Google Shape;2490;g3d2a8542ada_0_2424"/>
          <p:cNvSpPr>
            <a:spLocks noGrp="1"/>
          </p:cNvSpPr>
          <p:nvPr>
            <p:ph type="pic" idx="3"/>
          </p:nvPr>
        </p:nvSpPr>
        <p:spPr>
          <a:xfrm>
            <a:off x="453850" y="6007250"/>
            <a:ext cx="5739600" cy="3423000"/>
          </a:xfrm>
          <a:prstGeom prst="rect">
            <a:avLst/>
          </a:prstGeom>
          <a:solidFill>
            <a:schemeClr val="lt2"/>
          </a:solidFill>
          <a:ln>
            <a:noFill/>
          </a:ln>
        </p:spPr>
      </p:sp>
      <p:sp>
        <p:nvSpPr>
          <p:cNvPr id="2491" name="Google Shape;2491;g3d2a8542ada_0_2424"/>
          <p:cNvSpPr>
            <a:spLocks noGrp="1"/>
          </p:cNvSpPr>
          <p:nvPr>
            <p:ph type="pic" idx="4"/>
          </p:nvPr>
        </p:nvSpPr>
        <p:spPr>
          <a:xfrm>
            <a:off x="6334100" y="1715000"/>
            <a:ext cx="5615400" cy="7715400"/>
          </a:xfrm>
          <a:prstGeom prst="rect">
            <a:avLst/>
          </a:prstGeom>
          <a:solidFill>
            <a:schemeClr val="lt2"/>
          </a:solidFill>
          <a:ln>
            <a:noFill/>
          </a:ln>
        </p:spPr>
      </p:sp>
      <p:sp>
        <p:nvSpPr>
          <p:cNvPr id="2492" name="Google Shape;2492;g3d2a8542ada_0_2424"/>
          <p:cNvSpPr>
            <a:spLocks noGrp="1"/>
          </p:cNvSpPr>
          <p:nvPr>
            <p:ph type="pic" idx="5"/>
          </p:nvPr>
        </p:nvSpPr>
        <p:spPr>
          <a:xfrm>
            <a:off x="12100400" y="1714500"/>
            <a:ext cx="5739600" cy="4429200"/>
          </a:xfrm>
          <a:prstGeom prst="rect">
            <a:avLst/>
          </a:prstGeom>
          <a:solidFill>
            <a:schemeClr val="lt2"/>
          </a:solidFill>
          <a:ln>
            <a:noFill/>
          </a:ln>
        </p:spPr>
      </p:sp>
      <p:sp>
        <p:nvSpPr>
          <p:cNvPr id="2493" name="Google Shape;2493;g3d2a8542ada_0_2424"/>
          <p:cNvSpPr>
            <a:spLocks noGrp="1"/>
          </p:cNvSpPr>
          <p:nvPr>
            <p:ph type="pic" idx="6"/>
          </p:nvPr>
        </p:nvSpPr>
        <p:spPr>
          <a:xfrm>
            <a:off x="12100400" y="6273950"/>
            <a:ext cx="5739600" cy="3155400"/>
          </a:xfrm>
          <a:prstGeom prst="rect">
            <a:avLst/>
          </a:prstGeom>
          <a:solidFill>
            <a:schemeClr val="lt2"/>
          </a:solidFill>
          <a:ln>
            <a:noFill/>
          </a:ln>
        </p:spPr>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Image Only">
  <p:cSld name="Agenda_1_1_2_1_1_1_2_2_2_1_1_1_1_1_1_1">
    <p:spTree>
      <p:nvGrpSpPr>
        <p:cNvPr id="1" name="Shape 2494"/>
        <p:cNvGrpSpPr/>
        <p:nvPr/>
      </p:nvGrpSpPr>
      <p:grpSpPr>
        <a:xfrm>
          <a:off x="0" y="0"/>
          <a:ext cx="0" cy="0"/>
          <a:chOff x="0" y="0"/>
          <a:chExt cx="0" cy="0"/>
        </a:xfrm>
      </p:grpSpPr>
      <p:pic>
        <p:nvPicPr>
          <p:cNvPr id="2495" name="Google Shape;2495;g3d2a8542ada_0_2430" title="fee134db2cb55aa8dfd8a35847b10988.jpg"/>
          <p:cNvPicPr preferRelativeResize="0"/>
          <p:nvPr/>
        </p:nvPicPr>
        <p:blipFill rotWithShape="1">
          <a:blip r:embed="rId2">
            <a:alphaModFix/>
          </a:blip>
          <a:srcRect l="6965" t="12486" r="1627" b="52072"/>
          <a:stretch/>
        </p:blipFill>
        <p:spPr>
          <a:xfrm>
            <a:off x="857250" y="857249"/>
            <a:ext cx="16581698" cy="8572500"/>
          </a:xfrm>
          <a:prstGeom prst="rect">
            <a:avLst/>
          </a:prstGeom>
          <a:solidFill>
            <a:srgbClr val="939598"/>
          </a:solidFill>
          <a:ln>
            <a:noFill/>
          </a:ln>
        </p:spPr>
      </p:pic>
      <p:sp>
        <p:nvSpPr>
          <p:cNvPr id="2496" name="Google Shape;2496;g3d2a8542ada_0_2430"/>
          <p:cNvSpPr>
            <a:spLocks noGrp="1"/>
          </p:cNvSpPr>
          <p:nvPr>
            <p:ph type="pic" idx="2"/>
          </p:nvPr>
        </p:nvSpPr>
        <p:spPr>
          <a:xfrm>
            <a:off x="457200" y="857250"/>
            <a:ext cx="17373600" cy="8524800"/>
          </a:xfrm>
          <a:prstGeom prst="rect">
            <a:avLst/>
          </a:prstGeom>
          <a:solidFill>
            <a:schemeClr val="lt2"/>
          </a:solidFill>
          <a:ln>
            <a:noFill/>
          </a:ln>
        </p:spPr>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3-up Images and Caption 01">
  <p:cSld name="Agenda_1_1_2_1_1_1_2_2_2_1_1_1_1_1_1_1_1">
    <p:spTree>
      <p:nvGrpSpPr>
        <p:cNvPr id="1" name="Shape 2497"/>
        <p:cNvGrpSpPr/>
        <p:nvPr/>
      </p:nvGrpSpPr>
      <p:grpSpPr>
        <a:xfrm>
          <a:off x="0" y="0"/>
          <a:ext cx="0" cy="0"/>
          <a:chOff x="0" y="0"/>
          <a:chExt cx="0" cy="0"/>
        </a:xfrm>
      </p:grpSpPr>
      <p:sp>
        <p:nvSpPr>
          <p:cNvPr id="2498" name="Google Shape;2498;g3d2a8542ada_0_2433"/>
          <p:cNvSpPr>
            <a:spLocks noGrp="1"/>
          </p:cNvSpPr>
          <p:nvPr>
            <p:ph type="pic" idx="2"/>
          </p:nvPr>
        </p:nvSpPr>
        <p:spPr>
          <a:xfrm>
            <a:off x="457200" y="3429000"/>
            <a:ext cx="5341200" cy="3934200"/>
          </a:xfrm>
          <a:prstGeom prst="rect">
            <a:avLst/>
          </a:prstGeom>
          <a:solidFill>
            <a:schemeClr val="lt2"/>
          </a:solidFill>
          <a:ln>
            <a:noFill/>
          </a:ln>
        </p:spPr>
      </p:sp>
      <p:sp>
        <p:nvSpPr>
          <p:cNvPr id="2499" name="Google Shape;2499;g3d2a8542ada_0_2433"/>
          <p:cNvSpPr>
            <a:spLocks noGrp="1"/>
          </p:cNvSpPr>
          <p:nvPr>
            <p:ph type="pic" idx="3"/>
          </p:nvPr>
        </p:nvSpPr>
        <p:spPr>
          <a:xfrm>
            <a:off x="6273375" y="3429000"/>
            <a:ext cx="5341200" cy="3934200"/>
          </a:xfrm>
          <a:prstGeom prst="rect">
            <a:avLst/>
          </a:prstGeom>
          <a:solidFill>
            <a:schemeClr val="lt2"/>
          </a:solidFill>
          <a:ln>
            <a:noFill/>
          </a:ln>
        </p:spPr>
      </p:sp>
      <p:sp>
        <p:nvSpPr>
          <p:cNvPr id="2500" name="Google Shape;2500;g3d2a8542ada_0_2433"/>
          <p:cNvSpPr>
            <a:spLocks noGrp="1"/>
          </p:cNvSpPr>
          <p:nvPr>
            <p:ph type="pic" idx="4"/>
          </p:nvPr>
        </p:nvSpPr>
        <p:spPr>
          <a:xfrm>
            <a:off x="12089575" y="3429000"/>
            <a:ext cx="5341200" cy="3934200"/>
          </a:xfrm>
          <a:prstGeom prst="rect">
            <a:avLst/>
          </a:prstGeom>
          <a:solidFill>
            <a:schemeClr val="lt2"/>
          </a:solidFill>
          <a:ln>
            <a:noFill/>
          </a:ln>
        </p:spPr>
      </p:sp>
      <p:sp>
        <p:nvSpPr>
          <p:cNvPr id="2501" name="Google Shape;2501;g3d2a8542ada_0_2433"/>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502" name="Google Shape;2502;g3d2a8542ada_0_2433"/>
          <p:cNvSpPr txBox="1">
            <a:spLocks noGrp="1"/>
          </p:cNvSpPr>
          <p:nvPr>
            <p:ph type="title" idx="5"/>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503" name="Google Shape;2503;g3d2a8542ada_0_2433"/>
          <p:cNvSpPr txBox="1">
            <a:spLocks noGrp="1"/>
          </p:cNvSpPr>
          <p:nvPr>
            <p:ph type="body" idx="1"/>
          </p:nvPr>
        </p:nvSpPr>
        <p:spPr>
          <a:xfrm>
            <a:off x="4638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04" name="Google Shape;2504;g3d2a8542ada_0_2433"/>
          <p:cNvSpPr txBox="1">
            <a:spLocks noGrp="1"/>
          </p:cNvSpPr>
          <p:nvPr>
            <p:ph type="body" idx="6"/>
          </p:nvPr>
        </p:nvSpPr>
        <p:spPr>
          <a:xfrm>
            <a:off x="62734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05" name="Google Shape;2505;g3d2a8542ada_0_2433"/>
          <p:cNvSpPr txBox="1">
            <a:spLocks noGrp="1"/>
          </p:cNvSpPr>
          <p:nvPr>
            <p:ph type="body" idx="7"/>
          </p:nvPr>
        </p:nvSpPr>
        <p:spPr>
          <a:xfrm>
            <a:off x="120830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3-up Images and Caption 01 - white">
  <p:cSld name="Agenda_1_1_2_1_1_1_2_2_2_1_1_1_1_1_1_1_1_2">
    <p:bg>
      <p:bgPr>
        <a:solidFill>
          <a:schemeClr val="lt1"/>
        </a:solidFill>
        <a:effectLst/>
      </p:bgPr>
    </p:bg>
    <p:spTree>
      <p:nvGrpSpPr>
        <p:cNvPr id="1" name="Shape 2506"/>
        <p:cNvGrpSpPr/>
        <p:nvPr/>
      </p:nvGrpSpPr>
      <p:grpSpPr>
        <a:xfrm>
          <a:off x="0" y="0"/>
          <a:ext cx="0" cy="0"/>
          <a:chOff x="0" y="0"/>
          <a:chExt cx="0" cy="0"/>
        </a:xfrm>
      </p:grpSpPr>
      <p:sp>
        <p:nvSpPr>
          <p:cNvPr id="2507" name="Google Shape;2507;g3d2a8542ada_0_2442"/>
          <p:cNvSpPr>
            <a:spLocks noGrp="1"/>
          </p:cNvSpPr>
          <p:nvPr>
            <p:ph type="pic" idx="2"/>
          </p:nvPr>
        </p:nvSpPr>
        <p:spPr>
          <a:xfrm>
            <a:off x="457200" y="3429000"/>
            <a:ext cx="5341200" cy="3934200"/>
          </a:xfrm>
          <a:prstGeom prst="rect">
            <a:avLst/>
          </a:prstGeom>
          <a:solidFill>
            <a:schemeClr val="lt2"/>
          </a:solidFill>
          <a:ln>
            <a:noFill/>
          </a:ln>
        </p:spPr>
      </p:sp>
      <p:sp>
        <p:nvSpPr>
          <p:cNvPr id="2508" name="Google Shape;2508;g3d2a8542ada_0_2442"/>
          <p:cNvSpPr>
            <a:spLocks noGrp="1"/>
          </p:cNvSpPr>
          <p:nvPr>
            <p:ph type="pic" idx="3"/>
          </p:nvPr>
        </p:nvSpPr>
        <p:spPr>
          <a:xfrm>
            <a:off x="6273375" y="3429000"/>
            <a:ext cx="5341200" cy="3934200"/>
          </a:xfrm>
          <a:prstGeom prst="rect">
            <a:avLst/>
          </a:prstGeom>
          <a:solidFill>
            <a:schemeClr val="lt2"/>
          </a:solidFill>
          <a:ln>
            <a:noFill/>
          </a:ln>
        </p:spPr>
      </p:sp>
      <p:sp>
        <p:nvSpPr>
          <p:cNvPr id="2509" name="Google Shape;2509;g3d2a8542ada_0_2442"/>
          <p:cNvSpPr>
            <a:spLocks noGrp="1"/>
          </p:cNvSpPr>
          <p:nvPr>
            <p:ph type="pic" idx="4"/>
          </p:nvPr>
        </p:nvSpPr>
        <p:spPr>
          <a:xfrm>
            <a:off x="12089575" y="3429000"/>
            <a:ext cx="5341200" cy="3934200"/>
          </a:xfrm>
          <a:prstGeom prst="rect">
            <a:avLst/>
          </a:prstGeom>
          <a:solidFill>
            <a:schemeClr val="lt2"/>
          </a:solidFill>
          <a:ln>
            <a:noFill/>
          </a:ln>
        </p:spPr>
      </p:sp>
      <p:sp>
        <p:nvSpPr>
          <p:cNvPr id="2510" name="Google Shape;2510;g3d2a8542ada_0_2442"/>
          <p:cNvSpPr txBox="1">
            <a:spLocks noGrp="1"/>
          </p:cNvSpPr>
          <p:nvPr>
            <p:ph type="body" idx="1"/>
          </p:nvPr>
        </p:nvSpPr>
        <p:spPr>
          <a:xfrm>
            <a:off x="4638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11" name="Google Shape;2511;g3d2a8542ada_0_2442"/>
          <p:cNvSpPr txBox="1">
            <a:spLocks noGrp="1"/>
          </p:cNvSpPr>
          <p:nvPr>
            <p:ph type="body" idx="5"/>
          </p:nvPr>
        </p:nvSpPr>
        <p:spPr>
          <a:xfrm>
            <a:off x="62734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12" name="Google Shape;2512;g3d2a8542ada_0_2442"/>
          <p:cNvSpPr txBox="1">
            <a:spLocks noGrp="1"/>
          </p:cNvSpPr>
          <p:nvPr>
            <p:ph type="body" idx="6"/>
          </p:nvPr>
        </p:nvSpPr>
        <p:spPr>
          <a:xfrm>
            <a:off x="120830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13" name="Google Shape;2513;g3d2a8542ada_0_2442"/>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514" name="Google Shape;2514;g3d2a8542ada_0_2442"/>
          <p:cNvSpPr txBox="1">
            <a:spLocks noGrp="1"/>
          </p:cNvSpPr>
          <p:nvPr>
            <p:ph type="title" idx="7"/>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3-up Images and Caption 03">
  <p:cSld name="Agenda_1_1_2_1_1_1_2_2_2_1_1_1_1_1_1_1_1_1">
    <p:spTree>
      <p:nvGrpSpPr>
        <p:cNvPr id="1" name="Shape 2515"/>
        <p:cNvGrpSpPr/>
        <p:nvPr/>
      </p:nvGrpSpPr>
      <p:grpSpPr>
        <a:xfrm>
          <a:off x="0" y="0"/>
          <a:ext cx="0" cy="0"/>
          <a:chOff x="0" y="0"/>
          <a:chExt cx="0" cy="0"/>
        </a:xfrm>
      </p:grpSpPr>
      <p:sp>
        <p:nvSpPr>
          <p:cNvPr id="2516" name="Google Shape;2516;g3d2a8542ada_0_2451"/>
          <p:cNvSpPr>
            <a:spLocks noGrp="1"/>
          </p:cNvSpPr>
          <p:nvPr>
            <p:ph type="pic" idx="2"/>
          </p:nvPr>
        </p:nvSpPr>
        <p:spPr>
          <a:xfrm>
            <a:off x="457200" y="3429000"/>
            <a:ext cx="5341200" cy="3934200"/>
          </a:xfrm>
          <a:prstGeom prst="rect">
            <a:avLst/>
          </a:prstGeom>
          <a:solidFill>
            <a:schemeClr val="lt2"/>
          </a:solidFill>
          <a:ln>
            <a:noFill/>
          </a:ln>
        </p:spPr>
      </p:sp>
      <p:sp>
        <p:nvSpPr>
          <p:cNvPr id="2517" name="Google Shape;2517;g3d2a8542ada_0_2451"/>
          <p:cNvSpPr>
            <a:spLocks noGrp="1"/>
          </p:cNvSpPr>
          <p:nvPr>
            <p:ph type="pic" idx="3"/>
          </p:nvPr>
        </p:nvSpPr>
        <p:spPr>
          <a:xfrm>
            <a:off x="6273375" y="3429000"/>
            <a:ext cx="5341200" cy="3934200"/>
          </a:xfrm>
          <a:prstGeom prst="rect">
            <a:avLst/>
          </a:prstGeom>
          <a:solidFill>
            <a:schemeClr val="lt2"/>
          </a:solidFill>
          <a:ln>
            <a:noFill/>
          </a:ln>
        </p:spPr>
      </p:sp>
      <p:sp>
        <p:nvSpPr>
          <p:cNvPr id="2518" name="Google Shape;2518;g3d2a8542ada_0_2451"/>
          <p:cNvSpPr>
            <a:spLocks noGrp="1"/>
          </p:cNvSpPr>
          <p:nvPr>
            <p:ph type="pic" idx="4"/>
          </p:nvPr>
        </p:nvSpPr>
        <p:spPr>
          <a:xfrm>
            <a:off x="12089575" y="3429000"/>
            <a:ext cx="5341200" cy="3934200"/>
          </a:xfrm>
          <a:prstGeom prst="rect">
            <a:avLst/>
          </a:prstGeom>
          <a:solidFill>
            <a:schemeClr val="lt2"/>
          </a:solidFill>
          <a:ln>
            <a:noFill/>
          </a:ln>
        </p:spPr>
      </p:sp>
      <p:sp>
        <p:nvSpPr>
          <p:cNvPr id="2519" name="Google Shape;2519;g3d2a8542ada_0_2451"/>
          <p:cNvSpPr txBox="1">
            <a:spLocks noGrp="1"/>
          </p:cNvSpPr>
          <p:nvPr>
            <p:ph type="body" idx="1"/>
          </p:nvPr>
        </p:nvSpPr>
        <p:spPr>
          <a:xfrm>
            <a:off x="4638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20" name="Google Shape;2520;g3d2a8542ada_0_2451"/>
          <p:cNvSpPr txBox="1">
            <a:spLocks noGrp="1"/>
          </p:cNvSpPr>
          <p:nvPr>
            <p:ph type="body" idx="5"/>
          </p:nvPr>
        </p:nvSpPr>
        <p:spPr>
          <a:xfrm>
            <a:off x="62734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21" name="Google Shape;2521;g3d2a8542ada_0_2451"/>
          <p:cNvSpPr txBox="1">
            <a:spLocks noGrp="1"/>
          </p:cNvSpPr>
          <p:nvPr>
            <p:ph type="body" idx="6"/>
          </p:nvPr>
        </p:nvSpPr>
        <p:spPr>
          <a:xfrm>
            <a:off x="120830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22" name="Google Shape;2522;g3d2a8542ada_0_2451"/>
          <p:cNvSpPr txBox="1">
            <a:spLocks noGrp="1"/>
          </p:cNvSpPr>
          <p:nvPr>
            <p:ph type="title"/>
          </p:nvPr>
        </p:nvSpPr>
        <p:spPr>
          <a:xfrm>
            <a:off x="463800" y="1703418"/>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3-up Images and Caption 03 - white">
  <p:cSld name="Agenda_1_1_2_1_1_1_2_2_2_1_1_1_1_1_1_1_1_1_3">
    <p:bg>
      <p:bgPr>
        <a:solidFill>
          <a:schemeClr val="lt1"/>
        </a:solidFill>
        <a:effectLst/>
      </p:bgPr>
    </p:bg>
    <p:spTree>
      <p:nvGrpSpPr>
        <p:cNvPr id="1" name="Shape 2523"/>
        <p:cNvGrpSpPr/>
        <p:nvPr/>
      </p:nvGrpSpPr>
      <p:grpSpPr>
        <a:xfrm>
          <a:off x="0" y="0"/>
          <a:ext cx="0" cy="0"/>
          <a:chOff x="0" y="0"/>
          <a:chExt cx="0" cy="0"/>
        </a:xfrm>
      </p:grpSpPr>
      <p:sp>
        <p:nvSpPr>
          <p:cNvPr id="2524" name="Google Shape;2524;g3d2a8542ada_0_2459"/>
          <p:cNvSpPr>
            <a:spLocks noGrp="1"/>
          </p:cNvSpPr>
          <p:nvPr>
            <p:ph type="pic" idx="2"/>
          </p:nvPr>
        </p:nvSpPr>
        <p:spPr>
          <a:xfrm>
            <a:off x="457200" y="3429000"/>
            <a:ext cx="5341200" cy="3934200"/>
          </a:xfrm>
          <a:prstGeom prst="rect">
            <a:avLst/>
          </a:prstGeom>
          <a:solidFill>
            <a:schemeClr val="lt2"/>
          </a:solidFill>
          <a:ln>
            <a:noFill/>
          </a:ln>
        </p:spPr>
      </p:sp>
      <p:sp>
        <p:nvSpPr>
          <p:cNvPr id="2525" name="Google Shape;2525;g3d2a8542ada_0_2459"/>
          <p:cNvSpPr>
            <a:spLocks noGrp="1"/>
          </p:cNvSpPr>
          <p:nvPr>
            <p:ph type="pic" idx="3"/>
          </p:nvPr>
        </p:nvSpPr>
        <p:spPr>
          <a:xfrm>
            <a:off x="6273375" y="3429000"/>
            <a:ext cx="5341200" cy="3934200"/>
          </a:xfrm>
          <a:prstGeom prst="rect">
            <a:avLst/>
          </a:prstGeom>
          <a:solidFill>
            <a:schemeClr val="lt2"/>
          </a:solidFill>
          <a:ln>
            <a:noFill/>
          </a:ln>
        </p:spPr>
      </p:sp>
      <p:sp>
        <p:nvSpPr>
          <p:cNvPr id="2526" name="Google Shape;2526;g3d2a8542ada_0_2459"/>
          <p:cNvSpPr>
            <a:spLocks noGrp="1"/>
          </p:cNvSpPr>
          <p:nvPr>
            <p:ph type="pic" idx="4"/>
          </p:nvPr>
        </p:nvSpPr>
        <p:spPr>
          <a:xfrm>
            <a:off x="12089575" y="3429000"/>
            <a:ext cx="5341200" cy="3934200"/>
          </a:xfrm>
          <a:prstGeom prst="rect">
            <a:avLst/>
          </a:prstGeom>
          <a:solidFill>
            <a:schemeClr val="lt2"/>
          </a:solidFill>
          <a:ln>
            <a:noFill/>
          </a:ln>
        </p:spPr>
      </p:sp>
      <p:sp>
        <p:nvSpPr>
          <p:cNvPr id="2527" name="Google Shape;2527;g3d2a8542ada_0_2459"/>
          <p:cNvSpPr txBox="1">
            <a:spLocks noGrp="1"/>
          </p:cNvSpPr>
          <p:nvPr>
            <p:ph type="body" idx="1"/>
          </p:nvPr>
        </p:nvSpPr>
        <p:spPr>
          <a:xfrm>
            <a:off x="4638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28" name="Google Shape;2528;g3d2a8542ada_0_2459"/>
          <p:cNvSpPr txBox="1">
            <a:spLocks noGrp="1"/>
          </p:cNvSpPr>
          <p:nvPr>
            <p:ph type="body" idx="5"/>
          </p:nvPr>
        </p:nvSpPr>
        <p:spPr>
          <a:xfrm>
            <a:off x="62734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29" name="Google Shape;2529;g3d2a8542ada_0_2459"/>
          <p:cNvSpPr txBox="1">
            <a:spLocks noGrp="1"/>
          </p:cNvSpPr>
          <p:nvPr>
            <p:ph type="body" idx="6"/>
          </p:nvPr>
        </p:nvSpPr>
        <p:spPr>
          <a:xfrm>
            <a:off x="120830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30" name="Google Shape;2530;g3d2a8542ada_0_2459"/>
          <p:cNvSpPr txBox="1">
            <a:spLocks noGrp="1"/>
          </p:cNvSpPr>
          <p:nvPr>
            <p:ph type="title"/>
          </p:nvPr>
        </p:nvSpPr>
        <p:spPr>
          <a:xfrm>
            <a:off x="463800" y="1703418"/>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3-up Images and Caption 04">
  <p:cSld name="Agenda_1_1_2_1_1_1_2_2_2_1_1_1_1_1_1_1_1_1_2">
    <p:spTree>
      <p:nvGrpSpPr>
        <p:cNvPr id="1" name="Shape 2531"/>
        <p:cNvGrpSpPr/>
        <p:nvPr/>
      </p:nvGrpSpPr>
      <p:grpSpPr>
        <a:xfrm>
          <a:off x="0" y="0"/>
          <a:ext cx="0" cy="0"/>
          <a:chOff x="0" y="0"/>
          <a:chExt cx="0" cy="0"/>
        </a:xfrm>
      </p:grpSpPr>
      <p:sp>
        <p:nvSpPr>
          <p:cNvPr id="2532" name="Google Shape;2532;g3d2a8542ada_0_2467"/>
          <p:cNvSpPr>
            <a:spLocks noGrp="1"/>
          </p:cNvSpPr>
          <p:nvPr>
            <p:ph type="pic" idx="2"/>
          </p:nvPr>
        </p:nvSpPr>
        <p:spPr>
          <a:xfrm>
            <a:off x="457200" y="1714500"/>
            <a:ext cx="5341200" cy="5648400"/>
          </a:xfrm>
          <a:prstGeom prst="rect">
            <a:avLst/>
          </a:prstGeom>
          <a:solidFill>
            <a:schemeClr val="lt2"/>
          </a:solidFill>
          <a:ln>
            <a:noFill/>
          </a:ln>
        </p:spPr>
      </p:sp>
      <p:sp>
        <p:nvSpPr>
          <p:cNvPr id="2533" name="Google Shape;2533;g3d2a8542ada_0_2467"/>
          <p:cNvSpPr>
            <a:spLocks noGrp="1"/>
          </p:cNvSpPr>
          <p:nvPr>
            <p:ph type="pic" idx="3"/>
          </p:nvPr>
        </p:nvSpPr>
        <p:spPr>
          <a:xfrm>
            <a:off x="6273384" y="1714500"/>
            <a:ext cx="5341200" cy="5648400"/>
          </a:xfrm>
          <a:prstGeom prst="rect">
            <a:avLst/>
          </a:prstGeom>
          <a:solidFill>
            <a:schemeClr val="lt2"/>
          </a:solidFill>
          <a:ln>
            <a:noFill/>
          </a:ln>
        </p:spPr>
      </p:sp>
      <p:sp>
        <p:nvSpPr>
          <p:cNvPr id="2534" name="Google Shape;2534;g3d2a8542ada_0_2467"/>
          <p:cNvSpPr>
            <a:spLocks noGrp="1"/>
          </p:cNvSpPr>
          <p:nvPr>
            <p:ph type="pic" idx="4"/>
          </p:nvPr>
        </p:nvSpPr>
        <p:spPr>
          <a:xfrm>
            <a:off x="12089592" y="1714500"/>
            <a:ext cx="5341200" cy="5648400"/>
          </a:xfrm>
          <a:prstGeom prst="rect">
            <a:avLst/>
          </a:prstGeom>
          <a:solidFill>
            <a:schemeClr val="lt2"/>
          </a:solidFill>
          <a:ln>
            <a:noFill/>
          </a:ln>
        </p:spPr>
      </p:sp>
      <p:sp>
        <p:nvSpPr>
          <p:cNvPr id="2535" name="Google Shape;2535;g3d2a8542ada_0_2467"/>
          <p:cNvSpPr txBox="1">
            <a:spLocks noGrp="1"/>
          </p:cNvSpPr>
          <p:nvPr>
            <p:ph type="body" idx="1"/>
          </p:nvPr>
        </p:nvSpPr>
        <p:spPr>
          <a:xfrm>
            <a:off x="4638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36" name="Google Shape;2536;g3d2a8542ada_0_2467"/>
          <p:cNvSpPr txBox="1">
            <a:spLocks noGrp="1"/>
          </p:cNvSpPr>
          <p:nvPr>
            <p:ph type="body" idx="5"/>
          </p:nvPr>
        </p:nvSpPr>
        <p:spPr>
          <a:xfrm>
            <a:off x="62734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37" name="Google Shape;2537;g3d2a8542ada_0_2467"/>
          <p:cNvSpPr txBox="1">
            <a:spLocks noGrp="1"/>
          </p:cNvSpPr>
          <p:nvPr>
            <p:ph type="body" idx="6"/>
          </p:nvPr>
        </p:nvSpPr>
        <p:spPr>
          <a:xfrm>
            <a:off x="120830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3-up Images and Caption 04 - white">
  <p:cSld name="Agenda_1_1_2_1_1_1_2_2_2_1_1_1_1_1_1_1_1_1_2_2">
    <p:bg>
      <p:bgPr>
        <a:solidFill>
          <a:schemeClr val="lt1"/>
        </a:solidFill>
        <a:effectLst/>
      </p:bgPr>
    </p:bg>
    <p:spTree>
      <p:nvGrpSpPr>
        <p:cNvPr id="1" name="Shape 2538"/>
        <p:cNvGrpSpPr/>
        <p:nvPr/>
      </p:nvGrpSpPr>
      <p:grpSpPr>
        <a:xfrm>
          <a:off x="0" y="0"/>
          <a:ext cx="0" cy="0"/>
          <a:chOff x="0" y="0"/>
          <a:chExt cx="0" cy="0"/>
        </a:xfrm>
      </p:grpSpPr>
      <p:sp>
        <p:nvSpPr>
          <p:cNvPr id="2539" name="Google Shape;2539;g3d2a8542ada_0_2474"/>
          <p:cNvSpPr>
            <a:spLocks noGrp="1"/>
          </p:cNvSpPr>
          <p:nvPr>
            <p:ph type="pic" idx="2"/>
          </p:nvPr>
        </p:nvSpPr>
        <p:spPr>
          <a:xfrm>
            <a:off x="457200" y="1714500"/>
            <a:ext cx="5341200" cy="5648400"/>
          </a:xfrm>
          <a:prstGeom prst="rect">
            <a:avLst/>
          </a:prstGeom>
          <a:solidFill>
            <a:schemeClr val="lt2"/>
          </a:solidFill>
          <a:ln>
            <a:noFill/>
          </a:ln>
        </p:spPr>
      </p:sp>
      <p:sp>
        <p:nvSpPr>
          <p:cNvPr id="2540" name="Google Shape;2540;g3d2a8542ada_0_2474"/>
          <p:cNvSpPr>
            <a:spLocks noGrp="1"/>
          </p:cNvSpPr>
          <p:nvPr>
            <p:ph type="pic" idx="3"/>
          </p:nvPr>
        </p:nvSpPr>
        <p:spPr>
          <a:xfrm>
            <a:off x="6273384" y="1714500"/>
            <a:ext cx="5341200" cy="5648400"/>
          </a:xfrm>
          <a:prstGeom prst="rect">
            <a:avLst/>
          </a:prstGeom>
          <a:solidFill>
            <a:schemeClr val="lt2"/>
          </a:solidFill>
          <a:ln>
            <a:noFill/>
          </a:ln>
        </p:spPr>
      </p:sp>
      <p:sp>
        <p:nvSpPr>
          <p:cNvPr id="2541" name="Google Shape;2541;g3d2a8542ada_0_2474"/>
          <p:cNvSpPr>
            <a:spLocks noGrp="1"/>
          </p:cNvSpPr>
          <p:nvPr>
            <p:ph type="pic" idx="4"/>
          </p:nvPr>
        </p:nvSpPr>
        <p:spPr>
          <a:xfrm>
            <a:off x="12089592" y="1714500"/>
            <a:ext cx="5341200" cy="5648400"/>
          </a:xfrm>
          <a:prstGeom prst="rect">
            <a:avLst/>
          </a:prstGeom>
          <a:solidFill>
            <a:schemeClr val="lt2"/>
          </a:solidFill>
          <a:ln>
            <a:noFill/>
          </a:ln>
        </p:spPr>
      </p:sp>
      <p:sp>
        <p:nvSpPr>
          <p:cNvPr id="2542" name="Google Shape;2542;g3d2a8542ada_0_2474"/>
          <p:cNvSpPr txBox="1">
            <a:spLocks noGrp="1"/>
          </p:cNvSpPr>
          <p:nvPr>
            <p:ph type="body" idx="1"/>
          </p:nvPr>
        </p:nvSpPr>
        <p:spPr>
          <a:xfrm>
            <a:off x="4638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43" name="Google Shape;2543;g3d2a8542ada_0_2474"/>
          <p:cNvSpPr txBox="1">
            <a:spLocks noGrp="1"/>
          </p:cNvSpPr>
          <p:nvPr>
            <p:ph type="body" idx="5"/>
          </p:nvPr>
        </p:nvSpPr>
        <p:spPr>
          <a:xfrm>
            <a:off x="62734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44" name="Google Shape;2544;g3d2a8542ada_0_2474"/>
          <p:cNvSpPr txBox="1">
            <a:spLocks noGrp="1"/>
          </p:cNvSpPr>
          <p:nvPr>
            <p:ph type="body" idx="6"/>
          </p:nvPr>
        </p:nvSpPr>
        <p:spPr>
          <a:xfrm>
            <a:off x="12083000" y="7715100"/>
            <a:ext cx="5341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4-up Images and Caption 01">
  <p:cSld name="Agenda_1_1_2_1_1_1_2_2_2_1_1_1_1_1_1_1_1_1_2_1_1">
    <p:spTree>
      <p:nvGrpSpPr>
        <p:cNvPr id="1" name="Shape 2545"/>
        <p:cNvGrpSpPr/>
        <p:nvPr/>
      </p:nvGrpSpPr>
      <p:grpSpPr>
        <a:xfrm>
          <a:off x="0" y="0"/>
          <a:ext cx="0" cy="0"/>
          <a:chOff x="0" y="0"/>
          <a:chExt cx="0" cy="0"/>
        </a:xfrm>
      </p:grpSpPr>
      <p:pic>
        <p:nvPicPr>
          <p:cNvPr id="2546" name="Google Shape;2546;g3d2a8542ada_0_2481"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47" name="Google Shape;2547;g3d2a8542ada_0_2481"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48" name="Google Shape;2548;g3d2a8542ada_0_2481"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49" name="Google Shape;2549;g3d2a8542ada_0_2481"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50" name="Google Shape;2550;g3d2a8542ada_0_2481"/>
          <p:cNvSpPr>
            <a:spLocks noGrp="1"/>
          </p:cNvSpPr>
          <p:nvPr>
            <p:ph type="pic" idx="2"/>
          </p:nvPr>
        </p:nvSpPr>
        <p:spPr>
          <a:xfrm>
            <a:off x="457200" y="3428550"/>
            <a:ext cx="3934200" cy="3934200"/>
          </a:xfrm>
          <a:prstGeom prst="rect">
            <a:avLst/>
          </a:prstGeom>
          <a:solidFill>
            <a:schemeClr val="lt2"/>
          </a:solidFill>
          <a:ln>
            <a:noFill/>
          </a:ln>
        </p:spPr>
      </p:sp>
      <p:sp>
        <p:nvSpPr>
          <p:cNvPr id="2551" name="Google Shape;2551;g3d2a8542ada_0_2481"/>
          <p:cNvSpPr>
            <a:spLocks noGrp="1"/>
          </p:cNvSpPr>
          <p:nvPr>
            <p:ph type="pic" idx="3"/>
          </p:nvPr>
        </p:nvSpPr>
        <p:spPr>
          <a:xfrm>
            <a:off x="4804650" y="3428550"/>
            <a:ext cx="3934200" cy="3934200"/>
          </a:xfrm>
          <a:prstGeom prst="rect">
            <a:avLst/>
          </a:prstGeom>
          <a:solidFill>
            <a:schemeClr val="lt2"/>
          </a:solidFill>
          <a:ln>
            <a:noFill/>
          </a:ln>
        </p:spPr>
      </p:sp>
      <p:sp>
        <p:nvSpPr>
          <p:cNvPr id="2552" name="Google Shape;2552;g3d2a8542ada_0_2481"/>
          <p:cNvSpPr>
            <a:spLocks noGrp="1"/>
          </p:cNvSpPr>
          <p:nvPr>
            <p:ph type="pic" idx="4"/>
          </p:nvPr>
        </p:nvSpPr>
        <p:spPr>
          <a:xfrm>
            <a:off x="9152100" y="3428550"/>
            <a:ext cx="3934200" cy="3934200"/>
          </a:xfrm>
          <a:prstGeom prst="rect">
            <a:avLst/>
          </a:prstGeom>
          <a:solidFill>
            <a:schemeClr val="lt2"/>
          </a:solidFill>
          <a:ln>
            <a:noFill/>
          </a:ln>
        </p:spPr>
      </p:sp>
      <p:sp>
        <p:nvSpPr>
          <p:cNvPr id="2553" name="Google Shape;2553;g3d2a8542ada_0_2481"/>
          <p:cNvSpPr>
            <a:spLocks noGrp="1"/>
          </p:cNvSpPr>
          <p:nvPr>
            <p:ph type="pic" idx="5"/>
          </p:nvPr>
        </p:nvSpPr>
        <p:spPr>
          <a:xfrm>
            <a:off x="13499550" y="3428550"/>
            <a:ext cx="3934200" cy="3934200"/>
          </a:xfrm>
          <a:prstGeom prst="rect">
            <a:avLst/>
          </a:prstGeom>
          <a:solidFill>
            <a:schemeClr val="lt2"/>
          </a:solidFill>
          <a:ln>
            <a:noFill/>
          </a:ln>
        </p:spPr>
      </p:sp>
      <p:sp>
        <p:nvSpPr>
          <p:cNvPr id="2554" name="Google Shape;2554;g3d2a8542ada_0_248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555" name="Google Shape;2555;g3d2a8542ada_0_2481"/>
          <p:cNvSpPr txBox="1">
            <a:spLocks noGrp="1"/>
          </p:cNvSpPr>
          <p:nvPr>
            <p:ph type="title" idx="6"/>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556" name="Google Shape;2556;g3d2a8542ada_0_2481"/>
          <p:cNvSpPr txBox="1">
            <a:spLocks noGrp="1"/>
          </p:cNvSpPr>
          <p:nvPr>
            <p:ph type="body" idx="1"/>
          </p:nvPr>
        </p:nvSpPr>
        <p:spPr>
          <a:xfrm>
            <a:off x="4638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57" name="Google Shape;2557;g3d2a8542ada_0_2481"/>
          <p:cNvSpPr txBox="1">
            <a:spLocks noGrp="1"/>
          </p:cNvSpPr>
          <p:nvPr>
            <p:ph type="body" idx="7"/>
          </p:nvPr>
        </p:nvSpPr>
        <p:spPr>
          <a:xfrm>
            <a:off x="48046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58" name="Google Shape;2558;g3d2a8542ada_0_2481"/>
          <p:cNvSpPr txBox="1">
            <a:spLocks noGrp="1"/>
          </p:cNvSpPr>
          <p:nvPr>
            <p:ph type="body" idx="8"/>
          </p:nvPr>
        </p:nvSpPr>
        <p:spPr>
          <a:xfrm>
            <a:off x="91521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59" name="Google Shape;2559;g3d2a8542ada_0_2481"/>
          <p:cNvSpPr txBox="1">
            <a:spLocks noGrp="1"/>
          </p:cNvSpPr>
          <p:nvPr>
            <p:ph type="body" idx="9"/>
          </p:nvPr>
        </p:nvSpPr>
        <p:spPr>
          <a:xfrm>
            <a:off x="134929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4-up Images and Caption 01 - white">
  <p:cSld name="Agenda_1_1_2_1_1_1_2_2_2_1_1_1_1_1_1_1_1_1_2_1_1_2">
    <p:bg>
      <p:bgPr>
        <a:solidFill>
          <a:schemeClr val="lt1"/>
        </a:solidFill>
        <a:effectLst/>
      </p:bgPr>
    </p:bg>
    <p:spTree>
      <p:nvGrpSpPr>
        <p:cNvPr id="1" name="Shape 2560"/>
        <p:cNvGrpSpPr/>
        <p:nvPr/>
      </p:nvGrpSpPr>
      <p:grpSpPr>
        <a:xfrm>
          <a:off x="0" y="0"/>
          <a:ext cx="0" cy="0"/>
          <a:chOff x="0" y="0"/>
          <a:chExt cx="0" cy="0"/>
        </a:xfrm>
      </p:grpSpPr>
      <p:pic>
        <p:nvPicPr>
          <p:cNvPr id="2561" name="Google Shape;2561;g3d2a8542ada_0_2496"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62" name="Google Shape;2562;g3d2a8542ada_0_2496"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63" name="Google Shape;2563;g3d2a8542ada_0_2496"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64" name="Google Shape;2564;g3d2a8542ada_0_2496"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65" name="Google Shape;2565;g3d2a8542ada_0_2496"/>
          <p:cNvSpPr txBox="1"/>
          <p:nvPr/>
        </p:nvSpPr>
        <p:spPr>
          <a:xfrm>
            <a:off x="457181" y="1714481"/>
            <a:ext cx="3934200" cy="85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ar-AE" sz="1800" b="1" i="0" u="none" strike="noStrike" cap="none">
                <a:solidFill>
                  <a:schemeClr val="dk1"/>
                </a:solidFill>
                <a:latin typeface="Arial"/>
                <a:ea typeface="Arial"/>
                <a:cs typeface="Arial"/>
                <a:sym typeface="Arial"/>
              </a:rPr>
              <a:t>OPTIONAL TITLE</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ar-AE" sz="1800" b="0" i="0" u="none" strike="noStrike" cap="none">
                <a:solidFill>
                  <a:schemeClr val="dk1"/>
                </a:solidFill>
                <a:latin typeface="Arial"/>
                <a:ea typeface="Arial"/>
                <a:cs typeface="Arial"/>
                <a:sym typeface="Arial"/>
              </a:rPr>
              <a:t>Optional subtitle</a:t>
            </a:r>
            <a:endParaRPr sz="1800" b="0" i="0" u="none" strike="noStrike" cap="none">
              <a:solidFill>
                <a:schemeClr val="dk1"/>
              </a:solidFill>
              <a:latin typeface="Arial"/>
              <a:ea typeface="Arial"/>
              <a:cs typeface="Arial"/>
              <a:sym typeface="Arial"/>
            </a:endParaRPr>
          </a:p>
        </p:txBody>
      </p:sp>
      <p:sp>
        <p:nvSpPr>
          <p:cNvPr id="2566" name="Google Shape;2566;g3d2a8542ada_0_2496"/>
          <p:cNvSpPr>
            <a:spLocks noGrp="1"/>
          </p:cNvSpPr>
          <p:nvPr>
            <p:ph type="pic" idx="2"/>
          </p:nvPr>
        </p:nvSpPr>
        <p:spPr>
          <a:xfrm>
            <a:off x="457200" y="3428550"/>
            <a:ext cx="3934200" cy="3934200"/>
          </a:xfrm>
          <a:prstGeom prst="rect">
            <a:avLst/>
          </a:prstGeom>
          <a:solidFill>
            <a:schemeClr val="lt2"/>
          </a:solidFill>
          <a:ln>
            <a:noFill/>
          </a:ln>
        </p:spPr>
      </p:sp>
      <p:sp>
        <p:nvSpPr>
          <p:cNvPr id="2567" name="Google Shape;2567;g3d2a8542ada_0_2496"/>
          <p:cNvSpPr>
            <a:spLocks noGrp="1"/>
          </p:cNvSpPr>
          <p:nvPr>
            <p:ph type="pic" idx="3"/>
          </p:nvPr>
        </p:nvSpPr>
        <p:spPr>
          <a:xfrm>
            <a:off x="4804650" y="3428550"/>
            <a:ext cx="3934200" cy="3934200"/>
          </a:xfrm>
          <a:prstGeom prst="rect">
            <a:avLst/>
          </a:prstGeom>
          <a:solidFill>
            <a:schemeClr val="lt2"/>
          </a:solidFill>
          <a:ln>
            <a:noFill/>
          </a:ln>
        </p:spPr>
      </p:sp>
      <p:sp>
        <p:nvSpPr>
          <p:cNvPr id="2568" name="Google Shape;2568;g3d2a8542ada_0_2496"/>
          <p:cNvSpPr>
            <a:spLocks noGrp="1"/>
          </p:cNvSpPr>
          <p:nvPr>
            <p:ph type="pic" idx="4"/>
          </p:nvPr>
        </p:nvSpPr>
        <p:spPr>
          <a:xfrm>
            <a:off x="9152100" y="3428550"/>
            <a:ext cx="3934200" cy="3934200"/>
          </a:xfrm>
          <a:prstGeom prst="rect">
            <a:avLst/>
          </a:prstGeom>
          <a:solidFill>
            <a:schemeClr val="lt2"/>
          </a:solidFill>
          <a:ln>
            <a:noFill/>
          </a:ln>
        </p:spPr>
      </p:sp>
      <p:sp>
        <p:nvSpPr>
          <p:cNvPr id="2569" name="Google Shape;2569;g3d2a8542ada_0_2496"/>
          <p:cNvSpPr>
            <a:spLocks noGrp="1"/>
          </p:cNvSpPr>
          <p:nvPr>
            <p:ph type="pic" idx="5"/>
          </p:nvPr>
        </p:nvSpPr>
        <p:spPr>
          <a:xfrm>
            <a:off x="13499550" y="3428550"/>
            <a:ext cx="3934200" cy="3934200"/>
          </a:xfrm>
          <a:prstGeom prst="rect">
            <a:avLst/>
          </a:prstGeom>
          <a:solidFill>
            <a:schemeClr val="lt2"/>
          </a:solidFill>
          <a:ln>
            <a:noFill/>
          </a:ln>
        </p:spPr>
      </p:sp>
      <p:sp>
        <p:nvSpPr>
          <p:cNvPr id="2570" name="Google Shape;2570;g3d2a8542ada_0_2496"/>
          <p:cNvSpPr txBox="1">
            <a:spLocks noGrp="1"/>
          </p:cNvSpPr>
          <p:nvPr>
            <p:ph type="body" idx="1"/>
          </p:nvPr>
        </p:nvSpPr>
        <p:spPr>
          <a:xfrm>
            <a:off x="4638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71" name="Google Shape;2571;g3d2a8542ada_0_2496"/>
          <p:cNvSpPr txBox="1">
            <a:spLocks noGrp="1"/>
          </p:cNvSpPr>
          <p:nvPr>
            <p:ph type="body" idx="6"/>
          </p:nvPr>
        </p:nvSpPr>
        <p:spPr>
          <a:xfrm>
            <a:off x="48046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72" name="Google Shape;2572;g3d2a8542ada_0_2496"/>
          <p:cNvSpPr txBox="1">
            <a:spLocks noGrp="1"/>
          </p:cNvSpPr>
          <p:nvPr>
            <p:ph type="body" idx="7"/>
          </p:nvPr>
        </p:nvSpPr>
        <p:spPr>
          <a:xfrm>
            <a:off x="91521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73" name="Google Shape;2573;g3d2a8542ada_0_2496"/>
          <p:cNvSpPr txBox="1">
            <a:spLocks noGrp="1"/>
          </p:cNvSpPr>
          <p:nvPr>
            <p:ph type="body" idx="8"/>
          </p:nvPr>
        </p:nvSpPr>
        <p:spPr>
          <a:xfrm>
            <a:off x="134929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236"/>
        <p:cNvGrpSpPr/>
        <p:nvPr/>
      </p:nvGrpSpPr>
      <p:grpSpPr>
        <a:xfrm>
          <a:off x="0" y="0"/>
          <a:ext cx="0" cy="0"/>
          <a:chOff x="0" y="0"/>
          <a:chExt cx="0" cy="0"/>
        </a:xfrm>
      </p:grpSpPr>
      <p:grpSp>
        <p:nvGrpSpPr>
          <p:cNvPr id="237" name="Google Shape;237;p81"/>
          <p:cNvGrpSpPr/>
          <p:nvPr/>
        </p:nvGrpSpPr>
        <p:grpSpPr>
          <a:xfrm>
            <a:off x="6572066" y="4629153"/>
            <a:ext cx="5143867" cy="1028694"/>
            <a:chOff x="1751220" y="2553305"/>
            <a:chExt cx="8690433" cy="1751564"/>
          </a:xfrm>
        </p:grpSpPr>
        <p:grpSp>
          <p:nvGrpSpPr>
            <p:cNvPr id="238" name="Google Shape;238;p81"/>
            <p:cNvGrpSpPr/>
            <p:nvPr/>
          </p:nvGrpSpPr>
          <p:grpSpPr>
            <a:xfrm>
              <a:off x="4940894" y="2609525"/>
              <a:ext cx="5500759" cy="1694643"/>
              <a:chOff x="4940894" y="2609525"/>
              <a:chExt cx="5500759" cy="1694643"/>
            </a:xfrm>
          </p:grpSpPr>
          <p:sp>
            <p:nvSpPr>
              <p:cNvPr id="239" name="Google Shape;239;p8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0" name="Google Shape;240;p8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1" name="Google Shape;241;p8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2" name="Google Shape;242;p8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43" name="Google Shape;243;p81"/>
            <p:cNvGrpSpPr/>
            <p:nvPr/>
          </p:nvGrpSpPr>
          <p:grpSpPr>
            <a:xfrm>
              <a:off x="1751220" y="2553305"/>
              <a:ext cx="2635412" cy="1751564"/>
              <a:chOff x="1751220" y="2553305"/>
              <a:chExt cx="2635412" cy="1751564"/>
            </a:xfrm>
          </p:grpSpPr>
          <p:grpSp>
            <p:nvGrpSpPr>
              <p:cNvPr id="244" name="Google Shape;244;p81"/>
              <p:cNvGrpSpPr/>
              <p:nvPr/>
            </p:nvGrpSpPr>
            <p:grpSpPr>
              <a:xfrm>
                <a:off x="1751220" y="2553305"/>
                <a:ext cx="2635412" cy="1751564"/>
                <a:chOff x="1751220" y="2553305"/>
                <a:chExt cx="2635412" cy="1751564"/>
              </a:xfrm>
            </p:grpSpPr>
            <p:sp>
              <p:nvSpPr>
                <p:cNvPr id="245" name="Google Shape;245;p8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6" name="Google Shape;246;p8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7" name="Google Shape;247;p8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48" name="Google Shape;248;p8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49" name="Google Shape;249;p8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50" name="Google Shape;250;p8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4-up Images and Caption 03">
  <p:cSld name="Agenda_1_1_2_1_1_1_2_2_2_1_1_1_1_1_1_1_1_1_2_1_1_1">
    <p:spTree>
      <p:nvGrpSpPr>
        <p:cNvPr id="1" name="Shape 2574"/>
        <p:cNvGrpSpPr/>
        <p:nvPr/>
      </p:nvGrpSpPr>
      <p:grpSpPr>
        <a:xfrm>
          <a:off x="0" y="0"/>
          <a:ext cx="0" cy="0"/>
          <a:chOff x="0" y="0"/>
          <a:chExt cx="0" cy="0"/>
        </a:xfrm>
      </p:grpSpPr>
      <p:pic>
        <p:nvPicPr>
          <p:cNvPr id="2575" name="Google Shape;2575;g3d2a8542ada_0_2510"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76" name="Google Shape;2576;g3d2a8542ada_0_2510"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77" name="Google Shape;2577;g3d2a8542ada_0_2510"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78" name="Google Shape;2578;g3d2a8542ada_0_2510"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79" name="Google Shape;2579;g3d2a8542ada_0_2510"/>
          <p:cNvSpPr>
            <a:spLocks noGrp="1"/>
          </p:cNvSpPr>
          <p:nvPr>
            <p:ph type="pic" idx="2"/>
          </p:nvPr>
        </p:nvSpPr>
        <p:spPr>
          <a:xfrm>
            <a:off x="457200" y="3428550"/>
            <a:ext cx="3934200" cy="3934200"/>
          </a:xfrm>
          <a:prstGeom prst="rect">
            <a:avLst/>
          </a:prstGeom>
          <a:solidFill>
            <a:schemeClr val="lt2"/>
          </a:solidFill>
          <a:ln>
            <a:noFill/>
          </a:ln>
        </p:spPr>
      </p:sp>
      <p:sp>
        <p:nvSpPr>
          <p:cNvPr id="2580" name="Google Shape;2580;g3d2a8542ada_0_2510"/>
          <p:cNvSpPr>
            <a:spLocks noGrp="1"/>
          </p:cNvSpPr>
          <p:nvPr>
            <p:ph type="pic" idx="3"/>
          </p:nvPr>
        </p:nvSpPr>
        <p:spPr>
          <a:xfrm>
            <a:off x="4804650" y="3428550"/>
            <a:ext cx="3934200" cy="3934200"/>
          </a:xfrm>
          <a:prstGeom prst="rect">
            <a:avLst/>
          </a:prstGeom>
          <a:solidFill>
            <a:schemeClr val="lt2"/>
          </a:solidFill>
          <a:ln>
            <a:noFill/>
          </a:ln>
        </p:spPr>
      </p:sp>
      <p:sp>
        <p:nvSpPr>
          <p:cNvPr id="2581" name="Google Shape;2581;g3d2a8542ada_0_2510"/>
          <p:cNvSpPr>
            <a:spLocks noGrp="1"/>
          </p:cNvSpPr>
          <p:nvPr>
            <p:ph type="pic" idx="4"/>
          </p:nvPr>
        </p:nvSpPr>
        <p:spPr>
          <a:xfrm>
            <a:off x="9152100" y="3428550"/>
            <a:ext cx="3934200" cy="3934200"/>
          </a:xfrm>
          <a:prstGeom prst="rect">
            <a:avLst/>
          </a:prstGeom>
          <a:solidFill>
            <a:schemeClr val="lt2"/>
          </a:solidFill>
          <a:ln>
            <a:noFill/>
          </a:ln>
        </p:spPr>
      </p:sp>
      <p:sp>
        <p:nvSpPr>
          <p:cNvPr id="2582" name="Google Shape;2582;g3d2a8542ada_0_2510"/>
          <p:cNvSpPr>
            <a:spLocks noGrp="1"/>
          </p:cNvSpPr>
          <p:nvPr>
            <p:ph type="pic" idx="5"/>
          </p:nvPr>
        </p:nvSpPr>
        <p:spPr>
          <a:xfrm>
            <a:off x="13499550" y="3428550"/>
            <a:ext cx="3934200" cy="3934200"/>
          </a:xfrm>
          <a:prstGeom prst="rect">
            <a:avLst/>
          </a:prstGeom>
          <a:solidFill>
            <a:schemeClr val="lt2"/>
          </a:solidFill>
          <a:ln>
            <a:noFill/>
          </a:ln>
        </p:spPr>
      </p:sp>
      <p:sp>
        <p:nvSpPr>
          <p:cNvPr id="2583" name="Google Shape;2583;g3d2a8542ada_0_2510"/>
          <p:cNvSpPr txBox="1">
            <a:spLocks noGrp="1"/>
          </p:cNvSpPr>
          <p:nvPr>
            <p:ph type="title"/>
          </p:nvPr>
        </p:nvSpPr>
        <p:spPr>
          <a:xfrm>
            <a:off x="463800" y="1703418"/>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584" name="Google Shape;2584;g3d2a8542ada_0_2510"/>
          <p:cNvSpPr txBox="1">
            <a:spLocks noGrp="1"/>
          </p:cNvSpPr>
          <p:nvPr>
            <p:ph type="body" idx="1"/>
          </p:nvPr>
        </p:nvSpPr>
        <p:spPr>
          <a:xfrm>
            <a:off x="4638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85" name="Google Shape;2585;g3d2a8542ada_0_2510"/>
          <p:cNvSpPr txBox="1">
            <a:spLocks noGrp="1"/>
          </p:cNvSpPr>
          <p:nvPr>
            <p:ph type="body" idx="6"/>
          </p:nvPr>
        </p:nvSpPr>
        <p:spPr>
          <a:xfrm>
            <a:off x="48046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86" name="Google Shape;2586;g3d2a8542ada_0_2510"/>
          <p:cNvSpPr txBox="1">
            <a:spLocks noGrp="1"/>
          </p:cNvSpPr>
          <p:nvPr>
            <p:ph type="body" idx="7"/>
          </p:nvPr>
        </p:nvSpPr>
        <p:spPr>
          <a:xfrm>
            <a:off x="91521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587" name="Google Shape;2587;g3d2a8542ada_0_2510"/>
          <p:cNvSpPr txBox="1">
            <a:spLocks noGrp="1"/>
          </p:cNvSpPr>
          <p:nvPr>
            <p:ph type="body" idx="8"/>
          </p:nvPr>
        </p:nvSpPr>
        <p:spPr>
          <a:xfrm>
            <a:off x="134929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4-up Images and Caption 03 - white">
  <p:cSld name="Agenda_1_1_2_1_1_1_2_2_2_1_1_1_1_1_1_1_1_1_2_1_1_1_1">
    <p:bg>
      <p:bgPr>
        <a:solidFill>
          <a:schemeClr val="lt1"/>
        </a:solidFill>
        <a:effectLst/>
      </p:bgPr>
    </p:bg>
    <p:spTree>
      <p:nvGrpSpPr>
        <p:cNvPr id="1" name="Shape 2588"/>
        <p:cNvGrpSpPr/>
        <p:nvPr/>
      </p:nvGrpSpPr>
      <p:grpSpPr>
        <a:xfrm>
          <a:off x="0" y="0"/>
          <a:ext cx="0" cy="0"/>
          <a:chOff x="0" y="0"/>
          <a:chExt cx="0" cy="0"/>
        </a:xfrm>
      </p:grpSpPr>
      <p:pic>
        <p:nvPicPr>
          <p:cNvPr id="2589" name="Google Shape;2589;g3d2a8542ada_0_2524"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590" name="Google Shape;2590;g3d2a8542ada_0_2524"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591" name="Google Shape;2591;g3d2a8542ada_0_2524"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592" name="Google Shape;2592;g3d2a8542ada_0_2524"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593" name="Google Shape;2593;g3d2a8542ada_0_2524"/>
          <p:cNvSpPr>
            <a:spLocks noGrp="1"/>
          </p:cNvSpPr>
          <p:nvPr>
            <p:ph type="pic" idx="2"/>
          </p:nvPr>
        </p:nvSpPr>
        <p:spPr>
          <a:xfrm>
            <a:off x="457200" y="3428550"/>
            <a:ext cx="3934200" cy="3934200"/>
          </a:xfrm>
          <a:prstGeom prst="rect">
            <a:avLst/>
          </a:prstGeom>
          <a:solidFill>
            <a:schemeClr val="lt2"/>
          </a:solidFill>
          <a:ln>
            <a:noFill/>
          </a:ln>
        </p:spPr>
      </p:sp>
      <p:sp>
        <p:nvSpPr>
          <p:cNvPr id="2594" name="Google Shape;2594;g3d2a8542ada_0_2524"/>
          <p:cNvSpPr>
            <a:spLocks noGrp="1"/>
          </p:cNvSpPr>
          <p:nvPr>
            <p:ph type="pic" idx="3"/>
          </p:nvPr>
        </p:nvSpPr>
        <p:spPr>
          <a:xfrm>
            <a:off x="4804650" y="3428550"/>
            <a:ext cx="3934200" cy="3934200"/>
          </a:xfrm>
          <a:prstGeom prst="rect">
            <a:avLst/>
          </a:prstGeom>
          <a:solidFill>
            <a:schemeClr val="lt2"/>
          </a:solidFill>
          <a:ln>
            <a:noFill/>
          </a:ln>
        </p:spPr>
      </p:sp>
      <p:sp>
        <p:nvSpPr>
          <p:cNvPr id="2595" name="Google Shape;2595;g3d2a8542ada_0_2524"/>
          <p:cNvSpPr>
            <a:spLocks noGrp="1"/>
          </p:cNvSpPr>
          <p:nvPr>
            <p:ph type="pic" idx="4"/>
          </p:nvPr>
        </p:nvSpPr>
        <p:spPr>
          <a:xfrm>
            <a:off x="9152100" y="3428550"/>
            <a:ext cx="3934200" cy="3934200"/>
          </a:xfrm>
          <a:prstGeom prst="rect">
            <a:avLst/>
          </a:prstGeom>
          <a:solidFill>
            <a:schemeClr val="lt2"/>
          </a:solidFill>
          <a:ln>
            <a:noFill/>
          </a:ln>
        </p:spPr>
      </p:sp>
      <p:sp>
        <p:nvSpPr>
          <p:cNvPr id="2596" name="Google Shape;2596;g3d2a8542ada_0_2524"/>
          <p:cNvSpPr>
            <a:spLocks noGrp="1"/>
          </p:cNvSpPr>
          <p:nvPr>
            <p:ph type="pic" idx="5"/>
          </p:nvPr>
        </p:nvSpPr>
        <p:spPr>
          <a:xfrm>
            <a:off x="13499550" y="3428550"/>
            <a:ext cx="3934200" cy="3934200"/>
          </a:xfrm>
          <a:prstGeom prst="rect">
            <a:avLst/>
          </a:prstGeom>
          <a:solidFill>
            <a:schemeClr val="lt2"/>
          </a:solidFill>
          <a:ln>
            <a:noFill/>
          </a:ln>
        </p:spPr>
      </p:sp>
      <p:sp>
        <p:nvSpPr>
          <p:cNvPr id="2597" name="Google Shape;2597;g3d2a8542ada_0_2524"/>
          <p:cNvSpPr txBox="1">
            <a:spLocks noGrp="1"/>
          </p:cNvSpPr>
          <p:nvPr>
            <p:ph type="title"/>
          </p:nvPr>
        </p:nvSpPr>
        <p:spPr>
          <a:xfrm>
            <a:off x="463800" y="1703418"/>
            <a:ext cx="6538800" cy="615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598" name="Google Shape;2598;g3d2a8542ada_0_2524"/>
          <p:cNvSpPr txBox="1">
            <a:spLocks noGrp="1"/>
          </p:cNvSpPr>
          <p:nvPr>
            <p:ph type="body" idx="1"/>
          </p:nvPr>
        </p:nvSpPr>
        <p:spPr>
          <a:xfrm>
            <a:off x="4638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599" name="Google Shape;2599;g3d2a8542ada_0_2524"/>
          <p:cNvSpPr txBox="1">
            <a:spLocks noGrp="1"/>
          </p:cNvSpPr>
          <p:nvPr>
            <p:ph type="body" idx="6"/>
          </p:nvPr>
        </p:nvSpPr>
        <p:spPr>
          <a:xfrm>
            <a:off x="48046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00" name="Google Shape;2600;g3d2a8542ada_0_2524"/>
          <p:cNvSpPr txBox="1">
            <a:spLocks noGrp="1"/>
          </p:cNvSpPr>
          <p:nvPr>
            <p:ph type="body" idx="7"/>
          </p:nvPr>
        </p:nvSpPr>
        <p:spPr>
          <a:xfrm>
            <a:off x="91521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01" name="Google Shape;2601;g3d2a8542ada_0_2524"/>
          <p:cNvSpPr txBox="1">
            <a:spLocks noGrp="1"/>
          </p:cNvSpPr>
          <p:nvPr>
            <p:ph type="body" idx="8"/>
          </p:nvPr>
        </p:nvSpPr>
        <p:spPr>
          <a:xfrm>
            <a:off x="134929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4-up Images and Caption 04">
  <p:cSld name="Agenda_1_1_2_1_1_1_2_2_2_1_1_1_1_1_1_1_1_1_2_1_1_1_1_1">
    <p:spTree>
      <p:nvGrpSpPr>
        <p:cNvPr id="1" name="Shape 2602"/>
        <p:cNvGrpSpPr/>
        <p:nvPr/>
      </p:nvGrpSpPr>
      <p:grpSpPr>
        <a:xfrm>
          <a:off x="0" y="0"/>
          <a:ext cx="0" cy="0"/>
          <a:chOff x="0" y="0"/>
          <a:chExt cx="0" cy="0"/>
        </a:xfrm>
      </p:grpSpPr>
      <p:pic>
        <p:nvPicPr>
          <p:cNvPr id="2603" name="Google Shape;2603;g3d2a8542ada_0_2538"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604" name="Google Shape;2604;g3d2a8542ada_0_2538"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605" name="Google Shape;2605;g3d2a8542ada_0_2538"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606" name="Google Shape;2606;g3d2a8542ada_0_2538"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607" name="Google Shape;2607;g3d2a8542ada_0_2538"/>
          <p:cNvSpPr>
            <a:spLocks noGrp="1"/>
          </p:cNvSpPr>
          <p:nvPr>
            <p:ph type="pic" idx="2"/>
          </p:nvPr>
        </p:nvSpPr>
        <p:spPr>
          <a:xfrm>
            <a:off x="457200" y="1714100"/>
            <a:ext cx="3934200" cy="5648400"/>
          </a:xfrm>
          <a:prstGeom prst="rect">
            <a:avLst/>
          </a:prstGeom>
          <a:solidFill>
            <a:schemeClr val="lt2"/>
          </a:solidFill>
          <a:ln>
            <a:noFill/>
          </a:ln>
        </p:spPr>
      </p:sp>
      <p:sp>
        <p:nvSpPr>
          <p:cNvPr id="2608" name="Google Shape;2608;g3d2a8542ada_0_2538"/>
          <p:cNvSpPr>
            <a:spLocks noGrp="1"/>
          </p:cNvSpPr>
          <p:nvPr>
            <p:ph type="pic" idx="3"/>
          </p:nvPr>
        </p:nvSpPr>
        <p:spPr>
          <a:xfrm>
            <a:off x="4804650" y="1714500"/>
            <a:ext cx="3934200" cy="5648400"/>
          </a:xfrm>
          <a:prstGeom prst="rect">
            <a:avLst/>
          </a:prstGeom>
          <a:solidFill>
            <a:schemeClr val="lt2"/>
          </a:solidFill>
          <a:ln>
            <a:noFill/>
          </a:ln>
        </p:spPr>
      </p:sp>
      <p:sp>
        <p:nvSpPr>
          <p:cNvPr id="2609" name="Google Shape;2609;g3d2a8542ada_0_2538"/>
          <p:cNvSpPr>
            <a:spLocks noGrp="1"/>
          </p:cNvSpPr>
          <p:nvPr>
            <p:ph type="pic" idx="4"/>
          </p:nvPr>
        </p:nvSpPr>
        <p:spPr>
          <a:xfrm>
            <a:off x="9152100" y="1714350"/>
            <a:ext cx="3934200" cy="5648400"/>
          </a:xfrm>
          <a:prstGeom prst="rect">
            <a:avLst/>
          </a:prstGeom>
          <a:solidFill>
            <a:schemeClr val="lt2"/>
          </a:solidFill>
          <a:ln>
            <a:noFill/>
          </a:ln>
        </p:spPr>
      </p:sp>
      <p:sp>
        <p:nvSpPr>
          <p:cNvPr id="2610" name="Google Shape;2610;g3d2a8542ada_0_2538"/>
          <p:cNvSpPr>
            <a:spLocks noGrp="1"/>
          </p:cNvSpPr>
          <p:nvPr>
            <p:ph type="pic" idx="5"/>
          </p:nvPr>
        </p:nvSpPr>
        <p:spPr>
          <a:xfrm>
            <a:off x="13499550" y="1714350"/>
            <a:ext cx="3934200" cy="5648400"/>
          </a:xfrm>
          <a:prstGeom prst="rect">
            <a:avLst/>
          </a:prstGeom>
          <a:solidFill>
            <a:schemeClr val="lt2"/>
          </a:solidFill>
          <a:ln>
            <a:noFill/>
          </a:ln>
        </p:spPr>
      </p:sp>
      <p:sp>
        <p:nvSpPr>
          <p:cNvPr id="2611" name="Google Shape;2611;g3d2a8542ada_0_2538"/>
          <p:cNvSpPr txBox="1">
            <a:spLocks noGrp="1"/>
          </p:cNvSpPr>
          <p:nvPr>
            <p:ph type="body" idx="1"/>
          </p:nvPr>
        </p:nvSpPr>
        <p:spPr>
          <a:xfrm>
            <a:off x="4638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12" name="Google Shape;2612;g3d2a8542ada_0_2538"/>
          <p:cNvSpPr txBox="1">
            <a:spLocks noGrp="1"/>
          </p:cNvSpPr>
          <p:nvPr>
            <p:ph type="body" idx="6"/>
          </p:nvPr>
        </p:nvSpPr>
        <p:spPr>
          <a:xfrm>
            <a:off x="48046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13" name="Google Shape;2613;g3d2a8542ada_0_2538"/>
          <p:cNvSpPr txBox="1">
            <a:spLocks noGrp="1"/>
          </p:cNvSpPr>
          <p:nvPr>
            <p:ph type="body" idx="7"/>
          </p:nvPr>
        </p:nvSpPr>
        <p:spPr>
          <a:xfrm>
            <a:off x="91521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14" name="Google Shape;2614;g3d2a8542ada_0_2538"/>
          <p:cNvSpPr txBox="1">
            <a:spLocks noGrp="1"/>
          </p:cNvSpPr>
          <p:nvPr>
            <p:ph type="body" idx="8"/>
          </p:nvPr>
        </p:nvSpPr>
        <p:spPr>
          <a:xfrm>
            <a:off x="134929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4-up Images and Caption 04 - white">
  <p:cSld name="Agenda_1_1_2_1_1_1_2_2_2_1_1_1_1_1_1_1_1_1_2_1_1_1_1_1_1">
    <p:bg>
      <p:bgPr>
        <a:solidFill>
          <a:schemeClr val="lt1"/>
        </a:solidFill>
        <a:effectLst/>
      </p:bgPr>
    </p:bg>
    <p:spTree>
      <p:nvGrpSpPr>
        <p:cNvPr id="1" name="Shape 2615"/>
        <p:cNvGrpSpPr/>
        <p:nvPr/>
      </p:nvGrpSpPr>
      <p:grpSpPr>
        <a:xfrm>
          <a:off x="0" y="0"/>
          <a:ext cx="0" cy="0"/>
          <a:chOff x="0" y="0"/>
          <a:chExt cx="0" cy="0"/>
        </a:xfrm>
      </p:grpSpPr>
      <p:pic>
        <p:nvPicPr>
          <p:cNvPr id="2616" name="Google Shape;2616;g3d2a8542ada_0_2551" title="42cff79a46070678690ed48ddc765ae3.jpg"/>
          <p:cNvPicPr preferRelativeResize="0"/>
          <p:nvPr/>
        </p:nvPicPr>
        <p:blipFill rotWithShape="1">
          <a:blip r:embed="rId2">
            <a:alphaModFix/>
          </a:blip>
          <a:srcRect l="6849" t="19403" r="29675" b="27757"/>
          <a:stretch/>
        </p:blipFill>
        <p:spPr>
          <a:xfrm>
            <a:off x="457200" y="3429000"/>
            <a:ext cx="3934200" cy="3934198"/>
          </a:xfrm>
          <a:prstGeom prst="rect">
            <a:avLst/>
          </a:prstGeom>
          <a:solidFill>
            <a:srgbClr val="939598"/>
          </a:solidFill>
          <a:ln>
            <a:noFill/>
          </a:ln>
        </p:spPr>
      </p:pic>
      <p:pic>
        <p:nvPicPr>
          <p:cNvPr id="2617" name="Google Shape;2617;g3d2a8542ada_0_2551" title="05cb61f8782180a576f0fb5a28695c0b.jpg"/>
          <p:cNvPicPr preferRelativeResize="0"/>
          <p:nvPr/>
        </p:nvPicPr>
        <p:blipFill rotWithShape="1">
          <a:blip r:embed="rId3">
            <a:alphaModFix/>
          </a:blip>
          <a:srcRect l="17861" t="11944" r="31713" b="50223"/>
          <a:stretch/>
        </p:blipFill>
        <p:spPr>
          <a:xfrm>
            <a:off x="4804650" y="3429000"/>
            <a:ext cx="3934200" cy="3934202"/>
          </a:xfrm>
          <a:prstGeom prst="rect">
            <a:avLst/>
          </a:prstGeom>
          <a:solidFill>
            <a:srgbClr val="939598"/>
          </a:solidFill>
          <a:ln>
            <a:noFill/>
          </a:ln>
        </p:spPr>
      </p:pic>
      <p:pic>
        <p:nvPicPr>
          <p:cNvPr id="2618" name="Google Shape;2618;g3d2a8542ada_0_2551" title="d610308b37f3377a07b858087c26ac21.jpg"/>
          <p:cNvPicPr preferRelativeResize="0"/>
          <p:nvPr/>
        </p:nvPicPr>
        <p:blipFill rotWithShape="1">
          <a:blip r:embed="rId4">
            <a:alphaModFix/>
          </a:blip>
          <a:srcRect t="10000" b="10000"/>
          <a:stretch/>
        </p:blipFill>
        <p:spPr>
          <a:xfrm>
            <a:off x="9152100" y="3429000"/>
            <a:ext cx="3934200" cy="3934201"/>
          </a:xfrm>
          <a:prstGeom prst="rect">
            <a:avLst/>
          </a:prstGeom>
          <a:solidFill>
            <a:srgbClr val="939598"/>
          </a:solidFill>
          <a:ln>
            <a:noFill/>
          </a:ln>
        </p:spPr>
      </p:pic>
      <p:pic>
        <p:nvPicPr>
          <p:cNvPr id="2619" name="Google Shape;2619;g3d2a8542ada_0_2551" title="34b082172dce0af59fb502cd97540964.jpg"/>
          <p:cNvPicPr preferRelativeResize="0"/>
          <p:nvPr/>
        </p:nvPicPr>
        <p:blipFill rotWithShape="1">
          <a:blip r:embed="rId5">
            <a:alphaModFix/>
          </a:blip>
          <a:srcRect l="16029" t="23951" r="38985" b="30568"/>
          <a:stretch/>
        </p:blipFill>
        <p:spPr>
          <a:xfrm>
            <a:off x="13499550" y="3429000"/>
            <a:ext cx="3934200" cy="3934199"/>
          </a:xfrm>
          <a:prstGeom prst="rect">
            <a:avLst/>
          </a:prstGeom>
          <a:solidFill>
            <a:srgbClr val="939598"/>
          </a:solidFill>
          <a:ln>
            <a:noFill/>
          </a:ln>
        </p:spPr>
      </p:pic>
      <p:sp>
        <p:nvSpPr>
          <p:cNvPr id="2620" name="Google Shape;2620;g3d2a8542ada_0_2551"/>
          <p:cNvSpPr>
            <a:spLocks noGrp="1"/>
          </p:cNvSpPr>
          <p:nvPr>
            <p:ph type="pic" idx="2"/>
          </p:nvPr>
        </p:nvSpPr>
        <p:spPr>
          <a:xfrm>
            <a:off x="457200" y="1714100"/>
            <a:ext cx="3934200" cy="5648400"/>
          </a:xfrm>
          <a:prstGeom prst="rect">
            <a:avLst/>
          </a:prstGeom>
          <a:solidFill>
            <a:schemeClr val="lt2"/>
          </a:solidFill>
          <a:ln>
            <a:noFill/>
          </a:ln>
        </p:spPr>
      </p:sp>
      <p:sp>
        <p:nvSpPr>
          <p:cNvPr id="2621" name="Google Shape;2621;g3d2a8542ada_0_2551"/>
          <p:cNvSpPr>
            <a:spLocks noGrp="1"/>
          </p:cNvSpPr>
          <p:nvPr>
            <p:ph type="pic" idx="3"/>
          </p:nvPr>
        </p:nvSpPr>
        <p:spPr>
          <a:xfrm>
            <a:off x="4804650" y="1714500"/>
            <a:ext cx="3934200" cy="5648400"/>
          </a:xfrm>
          <a:prstGeom prst="rect">
            <a:avLst/>
          </a:prstGeom>
          <a:solidFill>
            <a:schemeClr val="lt2"/>
          </a:solidFill>
          <a:ln>
            <a:noFill/>
          </a:ln>
        </p:spPr>
      </p:sp>
      <p:sp>
        <p:nvSpPr>
          <p:cNvPr id="2622" name="Google Shape;2622;g3d2a8542ada_0_2551"/>
          <p:cNvSpPr>
            <a:spLocks noGrp="1"/>
          </p:cNvSpPr>
          <p:nvPr>
            <p:ph type="pic" idx="4"/>
          </p:nvPr>
        </p:nvSpPr>
        <p:spPr>
          <a:xfrm>
            <a:off x="9152100" y="1714350"/>
            <a:ext cx="3934200" cy="5648400"/>
          </a:xfrm>
          <a:prstGeom prst="rect">
            <a:avLst/>
          </a:prstGeom>
          <a:solidFill>
            <a:schemeClr val="lt2"/>
          </a:solidFill>
          <a:ln>
            <a:noFill/>
          </a:ln>
        </p:spPr>
      </p:sp>
      <p:sp>
        <p:nvSpPr>
          <p:cNvPr id="2623" name="Google Shape;2623;g3d2a8542ada_0_2551"/>
          <p:cNvSpPr>
            <a:spLocks noGrp="1"/>
          </p:cNvSpPr>
          <p:nvPr>
            <p:ph type="pic" idx="5"/>
          </p:nvPr>
        </p:nvSpPr>
        <p:spPr>
          <a:xfrm>
            <a:off x="13499550" y="1714350"/>
            <a:ext cx="3934200" cy="5648400"/>
          </a:xfrm>
          <a:prstGeom prst="rect">
            <a:avLst/>
          </a:prstGeom>
          <a:solidFill>
            <a:schemeClr val="lt2"/>
          </a:solidFill>
          <a:ln>
            <a:noFill/>
          </a:ln>
        </p:spPr>
      </p:sp>
      <p:sp>
        <p:nvSpPr>
          <p:cNvPr id="2624" name="Google Shape;2624;g3d2a8542ada_0_2551"/>
          <p:cNvSpPr txBox="1">
            <a:spLocks noGrp="1"/>
          </p:cNvSpPr>
          <p:nvPr>
            <p:ph type="body" idx="1"/>
          </p:nvPr>
        </p:nvSpPr>
        <p:spPr>
          <a:xfrm>
            <a:off x="4638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25" name="Google Shape;2625;g3d2a8542ada_0_2551"/>
          <p:cNvSpPr txBox="1">
            <a:spLocks noGrp="1"/>
          </p:cNvSpPr>
          <p:nvPr>
            <p:ph type="body" idx="6"/>
          </p:nvPr>
        </p:nvSpPr>
        <p:spPr>
          <a:xfrm>
            <a:off x="48046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26" name="Google Shape;2626;g3d2a8542ada_0_2551"/>
          <p:cNvSpPr txBox="1">
            <a:spLocks noGrp="1"/>
          </p:cNvSpPr>
          <p:nvPr>
            <p:ph type="body" idx="7"/>
          </p:nvPr>
        </p:nvSpPr>
        <p:spPr>
          <a:xfrm>
            <a:off x="915210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27" name="Google Shape;2627;g3d2a8542ada_0_2551"/>
          <p:cNvSpPr txBox="1">
            <a:spLocks noGrp="1"/>
          </p:cNvSpPr>
          <p:nvPr>
            <p:ph type="body" idx="8"/>
          </p:nvPr>
        </p:nvSpPr>
        <p:spPr>
          <a:xfrm>
            <a:off x="13492950" y="771510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2-up Large Text">
  <p:cSld name="Agenda_1_1_2_1_1_1_2_2_2_1_1_1_1_1_1_1_1_1_2_1_1_1_1_1_2_1_1_2_1_1_1_1_1_1_1">
    <p:spTree>
      <p:nvGrpSpPr>
        <p:cNvPr id="1" name="Shape 2628"/>
        <p:cNvGrpSpPr/>
        <p:nvPr/>
      </p:nvGrpSpPr>
      <p:grpSpPr>
        <a:xfrm>
          <a:off x="0" y="0"/>
          <a:ext cx="0" cy="0"/>
          <a:chOff x="0" y="0"/>
          <a:chExt cx="0" cy="0"/>
        </a:xfrm>
      </p:grpSpPr>
      <p:sp>
        <p:nvSpPr>
          <p:cNvPr id="2629" name="Google Shape;2629;g3d2a8542ada_0_256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30" name="Google Shape;2630;g3d2a8542ada_0_256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31" name="Google Shape;2631;g3d2a8542ada_0_2564"/>
          <p:cNvSpPr txBox="1">
            <a:spLocks noGrp="1"/>
          </p:cNvSpPr>
          <p:nvPr>
            <p:ph type="title" idx="3"/>
          </p:nvPr>
        </p:nvSpPr>
        <p:spPr>
          <a:xfrm>
            <a:off x="438100" y="3306097"/>
            <a:ext cx="6730200" cy="173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2632" name="Google Shape;2632;g3d2a8542ada_0_2564"/>
          <p:cNvSpPr txBox="1">
            <a:spLocks noGrp="1"/>
          </p:cNvSpPr>
          <p:nvPr>
            <p:ph type="title" idx="4"/>
          </p:nvPr>
        </p:nvSpPr>
        <p:spPr>
          <a:xfrm>
            <a:off x="9286900" y="3306097"/>
            <a:ext cx="6730200" cy="173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sz="5600"/>
            </a:lvl1pPr>
            <a:lvl2pPr lvl="1" algn="l">
              <a:lnSpc>
                <a:spcPct val="100000"/>
              </a:lnSpc>
              <a:spcBef>
                <a:spcPts val="0"/>
              </a:spcBef>
              <a:spcAft>
                <a:spcPts val="0"/>
              </a:spcAft>
              <a:buSzPts val="5600"/>
              <a:buNone/>
              <a:defRPr sz="5600"/>
            </a:lvl2pPr>
            <a:lvl3pPr lvl="2" algn="l">
              <a:lnSpc>
                <a:spcPct val="100000"/>
              </a:lnSpc>
              <a:spcBef>
                <a:spcPts val="0"/>
              </a:spcBef>
              <a:spcAft>
                <a:spcPts val="0"/>
              </a:spcAft>
              <a:buSzPts val="5600"/>
              <a:buNone/>
              <a:defRPr sz="5600"/>
            </a:lvl3pPr>
            <a:lvl4pPr lvl="3" algn="l">
              <a:lnSpc>
                <a:spcPct val="100000"/>
              </a:lnSpc>
              <a:spcBef>
                <a:spcPts val="0"/>
              </a:spcBef>
              <a:spcAft>
                <a:spcPts val="0"/>
              </a:spcAft>
              <a:buSzPts val="5600"/>
              <a:buNone/>
              <a:defRPr sz="5600"/>
            </a:lvl4pPr>
            <a:lvl5pPr lvl="4" algn="l">
              <a:lnSpc>
                <a:spcPct val="100000"/>
              </a:lnSpc>
              <a:spcBef>
                <a:spcPts val="0"/>
              </a:spcBef>
              <a:spcAft>
                <a:spcPts val="0"/>
              </a:spcAft>
              <a:buSzPts val="5600"/>
              <a:buNone/>
              <a:defRPr sz="5600"/>
            </a:lvl5pPr>
            <a:lvl6pPr lvl="5" algn="l">
              <a:lnSpc>
                <a:spcPct val="100000"/>
              </a:lnSpc>
              <a:spcBef>
                <a:spcPts val="0"/>
              </a:spcBef>
              <a:spcAft>
                <a:spcPts val="0"/>
              </a:spcAft>
              <a:buSzPts val="5600"/>
              <a:buNone/>
              <a:defRPr sz="5600"/>
            </a:lvl6pPr>
            <a:lvl7pPr lvl="6" algn="l">
              <a:lnSpc>
                <a:spcPct val="100000"/>
              </a:lnSpc>
              <a:spcBef>
                <a:spcPts val="0"/>
              </a:spcBef>
              <a:spcAft>
                <a:spcPts val="0"/>
              </a:spcAft>
              <a:buSzPts val="5600"/>
              <a:buNone/>
              <a:defRPr sz="5600"/>
            </a:lvl7pPr>
            <a:lvl8pPr lvl="7" algn="l">
              <a:lnSpc>
                <a:spcPct val="100000"/>
              </a:lnSpc>
              <a:spcBef>
                <a:spcPts val="0"/>
              </a:spcBef>
              <a:spcAft>
                <a:spcPts val="0"/>
              </a:spcAft>
              <a:buSzPts val="5600"/>
              <a:buNone/>
              <a:defRPr sz="5600"/>
            </a:lvl8pPr>
            <a:lvl9pPr lvl="8" algn="l">
              <a:lnSpc>
                <a:spcPct val="100000"/>
              </a:lnSpc>
              <a:spcBef>
                <a:spcPts val="0"/>
              </a:spcBef>
              <a:spcAft>
                <a:spcPts val="0"/>
              </a:spcAft>
              <a:buSzPts val="5600"/>
              <a:buNone/>
              <a:defRPr sz="5600"/>
            </a:lvl9pPr>
          </a:lstStyle>
          <a:p>
            <a:endParaRPr/>
          </a:p>
        </p:txBody>
      </p:sp>
      <p:sp>
        <p:nvSpPr>
          <p:cNvPr id="2633" name="Google Shape;2633;g3d2a8542ada_0_2564"/>
          <p:cNvSpPr txBox="1">
            <a:spLocks noGrp="1"/>
          </p:cNvSpPr>
          <p:nvPr>
            <p:ph type="body" idx="1"/>
          </p:nvPr>
        </p:nvSpPr>
        <p:spPr>
          <a:xfrm>
            <a:off x="463800" y="5671900"/>
            <a:ext cx="7137000" cy="32166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
        <p:nvSpPr>
          <p:cNvPr id="2634" name="Google Shape;2634;g3d2a8542ada_0_2564"/>
          <p:cNvSpPr txBox="1">
            <a:spLocks noGrp="1"/>
          </p:cNvSpPr>
          <p:nvPr>
            <p:ph type="body" idx="5"/>
          </p:nvPr>
        </p:nvSpPr>
        <p:spPr>
          <a:xfrm>
            <a:off x="9286900" y="5671900"/>
            <a:ext cx="7137000" cy="32166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SzPts val="3200"/>
              <a:buChar char="●"/>
              <a:defRPr sz="3200"/>
            </a:lvl1pPr>
            <a:lvl2pPr marL="914400" lvl="1" indent="-431800" algn="l">
              <a:lnSpc>
                <a:spcPct val="100000"/>
              </a:lnSpc>
              <a:spcBef>
                <a:spcPts val="0"/>
              </a:spcBef>
              <a:spcAft>
                <a:spcPts val="0"/>
              </a:spcAft>
              <a:buSzPts val="3200"/>
              <a:buChar char="○"/>
              <a:defRPr sz="3200"/>
            </a:lvl2pPr>
            <a:lvl3pPr marL="1371600" lvl="2" indent="-431800" algn="l">
              <a:lnSpc>
                <a:spcPct val="100000"/>
              </a:lnSpc>
              <a:spcBef>
                <a:spcPts val="0"/>
              </a:spcBef>
              <a:spcAft>
                <a:spcPts val="0"/>
              </a:spcAft>
              <a:buSzPts val="3200"/>
              <a:buChar char="■"/>
              <a:defRPr sz="3200"/>
            </a:lvl3pPr>
            <a:lvl4pPr marL="1828800" lvl="3" indent="-431800" algn="l">
              <a:lnSpc>
                <a:spcPct val="100000"/>
              </a:lnSpc>
              <a:spcBef>
                <a:spcPts val="0"/>
              </a:spcBef>
              <a:spcAft>
                <a:spcPts val="0"/>
              </a:spcAft>
              <a:buSzPts val="3200"/>
              <a:buChar char="●"/>
              <a:defRPr sz="3200"/>
            </a:lvl4pPr>
            <a:lvl5pPr marL="2286000" lvl="4" indent="-431800" algn="l">
              <a:lnSpc>
                <a:spcPct val="100000"/>
              </a:lnSpc>
              <a:spcBef>
                <a:spcPts val="0"/>
              </a:spcBef>
              <a:spcAft>
                <a:spcPts val="0"/>
              </a:spcAft>
              <a:buSzPts val="3200"/>
              <a:buChar char="○"/>
              <a:defRPr sz="3200"/>
            </a:lvl5pPr>
            <a:lvl6pPr marL="2743200" lvl="5" indent="-431800" algn="l">
              <a:lnSpc>
                <a:spcPct val="100000"/>
              </a:lnSpc>
              <a:spcBef>
                <a:spcPts val="0"/>
              </a:spcBef>
              <a:spcAft>
                <a:spcPts val="0"/>
              </a:spcAft>
              <a:buSzPts val="3200"/>
              <a:buChar char="■"/>
              <a:defRPr sz="3200"/>
            </a:lvl6pPr>
            <a:lvl7pPr marL="3200400" lvl="6" indent="-431800" algn="l">
              <a:lnSpc>
                <a:spcPct val="100000"/>
              </a:lnSpc>
              <a:spcBef>
                <a:spcPts val="0"/>
              </a:spcBef>
              <a:spcAft>
                <a:spcPts val="0"/>
              </a:spcAft>
              <a:buSzPts val="3200"/>
              <a:buChar char="●"/>
              <a:defRPr sz="3200"/>
            </a:lvl7pPr>
            <a:lvl8pPr marL="3657600" lvl="7" indent="-431800" algn="l">
              <a:lnSpc>
                <a:spcPct val="100000"/>
              </a:lnSpc>
              <a:spcBef>
                <a:spcPts val="0"/>
              </a:spcBef>
              <a:spcAft>
                <a:spcPts val="0"/>
              </a:spcAft>
              <a:buSzPts val="3200"/>
              <a:buChar char="○"/>
              <a:defRPr sz="3200"/>
            </a:lvl8pPr>
            <a:lvl9pPr marL="4114800" lvl="8" indent="-431800" algn="l">
              <a:lnSpc>
                <a:spcPct val="100000"/>
              </a:lnSpc>
              <a:spcBef>
                <a:spcPts val="0"/>
              </a:spcBef>
              <a:spcAft>
                <a:spcPts val="0"/>
              </a:spcAft>
              <a:buSzPts val="3200"/>
              <a:buChar char="■"/>
              <a:defRPr sz="3200"/>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2-up Large Text - Image">
  <p:cSld name="Agenda_1_1_2_1_1_1_2_2_2_1_1_1_1_1_1_1_1_1_2_1_1_1_1_1_2_1_1_2_1_1_1_1_1_1_1_3">
    <p:spTree>
      <p:nvGrpSpPr>
        <p:cNvPr id="1" name="Shape 2635"/>
        <p:cNvGrpSpPr/>
        <p:nvPr/>
      </p:nvGrpSpPr>
      <p:grpSpPr>
        <a:xfrm>
          <a:off x="0" y="0"/>
          <a:ext cx="0" cy="0"/>
          <a:chOff x="0" y="0"/>
          <a:chExt cx="0" cy="0"/>
        </a:xfrm>
      </p:grpSpPr>
      <p:sp>
        <p:nvSpPr>
          <p:cNvPr id="2636" name="Google Shape;2636;g3d2a8542ada_0_2571"/>
          <p:cNvSpPr>
            <a:spLocks noGrp="1"/>
          </p:cNvSpPr>
          <p:nvPr>
            <p:ph type="pic" idx="2"/>
          </p:nvPr>
        </p:nvSpPr>
        <p:spPr>
          <a:xfrm>
            <a:off x="254" y="0"/>
            <a:ext cx="18288000" cy="10287000"/>
          </a:xfrm>
          <a:prstGeom prst="rect">
            <a:avLst/>
          </a:prstGeom>
          <a:solidFill>
            <a:schemeClr val="lt2"/>
          </a:solidFill>
          <a:ln>
            <a:noFill/>
          </a:ln>
        </p:spPr>
      </p:sp>
      <p:sp>
        <p:nvSpPr>
          <p:cNvPr id="2637" name="Google Shape;2637;g3d2a8542ada_0_257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b="1">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638" name="Google Shape;2638;g3d2a8542ada_0_2571"/>
          <p:cNvSpPr txBox="1">
            <a:spLocks noGrp="1"/>
          </p:cNvSpPr>
          <p:nvPr>
            <p:ph type="title" idx="3"/>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1800">
                <a:solidFill>
                  <a:schemeClr val="lt1"/>
                </a:solidFill>
              </a:defRPr>
            </a:lvl1pPr>
            <a:lvl2pPr lvl="1" algn="l">
              <a:lnSpc>
                <a:spcPct val="100000"/>
              </a:lnSpc>
              <a:spcBef>
                <a:spcPts val="0"/>
              </a:spcBef>
              <a:spcAft>
                <a:spcPts val="0"/>
              </a:spcAft>
              <a:buClr>
                <a:schemeClr val="lt1"/>
              </a:buClr>
              <a:buSzPts val="1000"/>
              <a:buNone/>
              <a:defRPr b="1">
                <a:solidFill>
                  <a:schemeClr val="lt1"/>
                </a:solidFill>
              </a:defRPr>
            </a:lvl2pPr>
            <a:lvl3pPr lvl="2" algn="l">
              <a:lnSpc>
                <a:spcPct val="100000"/>
              </a:lnSpc>
              <a:spcBef>
                <a:spcPts val="0"/>
              </a:spcBef>
              <a:spcAft>
                <a:spcPts val="0"/>
              </a:spcAft>
              <a:buClr>
                <a:schemeClr val="lt1"/>
              </a:buClr>
              <a:buSzPts val="1000"/>
              <a:buNone/>
              <a:defRPr b="1">
                <a:solidFill>
                  <a:schemeClr val="lt1"/>
                </a:solidFill>
              </a:defRPr>
            </a:lvl3pPr>
            <a:lvl4pPr lvl="3" algn="l">
              <a:lnSpc>
                <a:spcPct val="100000"/>
              </a:lnSpc>
              <a:spcBef>
                <a:spcPts val="0"/>
              </a:spcBef>
              <a:spcAft>
                <a:spcPts val="0"/>
              </a:spcAft>
              <a:buClr>
                <a:schemeClr val="lt1"/>
              </a:buClr>
              <a:buSzPts val="1000"/>
              <a:buNone/>
              <a:defRPr b="1">
                <a:solidFill>
                  <a:schemeClr val="lt1"/>
                </a:solidFill>
              </a:defRPr>
            </a:lvl4pPr>
            <a:lvl5pPr lvl="4" algn="l">
              <a:lnSpc>
                <a:spcPct val="100000"/>
              </a:lnSpc>
              <a:spcBef>
                <a:spcPts val="0"/>
              </a:spcBef>
              <a:spcAft>
                <a:spcPts val="0"/>
              </a:spcAft>
              <a:buClr>
                <a:schemeClr val="lt1"/>
              </a:buClr>
              <a:buSzPts val="1000"/>
              <a:buNone/>
              <a:defRPr b="1">
                <a:solidFill>
                  <a:schemeClr val="lt1"/>
                </a:solidFill>
              </a:defRPr>
            </a:lvl5pPr>
            <a:lvl6pPr lvl="5" algn="l">
              <a:lnSpc>
                <a:spcPct val="100000"/>
              </a:lnSpc>
              <a:spcBef>
                <a:spcPts val="0"/>
              </a:spcBef>
              <a:spcAft>
                <a:spcPts val="0"/>
              </a:spcAft>
              <a:buClr>
                <a:schemeClr val="lt1"/>
              </a:buClr>
              <a:buSzPts val="1000"/>
              <a:buNone/>
              <a:defRPr b="1">
                <a:solidFill>
                  <a:schemeClr val="lt1"/>
                </a:solidFill>
              </a:defRPr>
            </a:lvl6pPr>
            <a:lvl7pPr lvl="6" algn="l">
              <a:lnSpc>
                <a:spcPct val="100000"/>
              </a:lnSpc>
              <a:spcBef>
                <a:spcPts val="0"/>
              </a:spcBef>
              <a:spcAft>
                <a:spcPts val="0"/>
              </a:spcAft>
              <a:buClr>
                <a:schemeClr val="lt1"/>
              </a:buClr>
              <a:buSzPts val="1000"/>
              <a:buNone/>
              <a:defRPr b="1">
                <a:solidFill>
                  <a:schemeClr val="lt1"/>
                </a:solidFill>
              </a:defRPr>
            </a:lvl7pPr>
            <a:lvl8pPr lvl="7" algn="l">
              <a:lnSpc>
                <a:spcPct val="100000"/>
              </a:lnSpc>
              <a:spcBef>
                <a:spcPts val="0"/>
              </a:spcBef>
              <a:spcAft>
                <a:spcPts val="0"/>
              </a:spcAft>
              <a:buClr>
                <a:schemeClr val="lt1"/>
              </a:buClr>
              <a:buSzPts val="1000"/>
              <a:buNone/>
              <a:defRPr b="1">
                <a:solidFill>
                  <a:schemeClr val="lt1"/>
                </a:solidFill>
              </a:defRPr>
            </a:lvl8pPr>
            <a:lvl9pPr lvl="8" algn="l">
              <a:lnSpc>
                <a:spcPct val="100000"/>
              </a:lnSpc>
              <a:spcBef>
                <a:spcPts val="0"/>
              </a:spcBef>
              <a:spcAft>
                <a:spcPts val="0"/>
              </a:spcAft>
              <a:buClr>
                <a:schemeClr val="lt1"/>
              </a:buClr>
              <a:buSzPts val="1000"/>
              <a:buNone/>
              <a:defRPr b="1">
                <a:solidFill>
                  <a:schemeClr val="lt1"/>
                </a:solidFill>
              </a:defRPr>
            </a:lvl9pPr>
          </a:lstStyle>
          <a:p>
            <a:endParaRPr/>
          </a:p>
        </p:txBody>
      </p:sp>
      <p:sp>
        <p:nvSpPr>
          <p:cNvPr id="2639" name="Google Shape;2639;g3d2a8542ada_0_2571"/>
          <p:cNvSpPr txBox="1">
            <a:spLocks noGrp="1"/>
          </p:cNvSpPr>
          <p:nvPr>
            <p:ph type="title" idx="4"/>
          </p:nvPr>
        </p:nvSpPr>
        <p:spPr>
          <a:xfrm>
            <a:off x="438100" y="3306097"/>
            <a:ext cx="6730200" cy="173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600"/>
              <a:buNone/>
              <a:defRPr sz="5600">
                <a:solidFill>
                  <a:schemeClr val="lt1"/>
                </a:solidFill>
              </a:defRPr>
            </a:lvl1pPr>
            <a:lvl2pPr lvl="1" algn="l">
              <a:lnSpc>
                <a:spcPct val="100000"/>
              </a:lnSpc>
              <a:spcBef>
                <a:spcPts val="0"/>
              </a:spcBef>
              <a:spcAft>
                <a:spcPts val="0"/>
              </a:spcAft>
              <a:buClr>
                <a:schemeClr val="lt1"/>
              </a:buClr>
              <a:buSzPts val="5600"/>
              <a:buNone/>
              <a:defRPr sz="5600">
                <a:solidFill>
                  <a:schemeClr val="lt1"/>
                </a:solidFill>
              </a:defRPr>
            </a:lvl2pPr>
            <a:lvl3pPr lvl="2" algn="l">
              <a:lnSpc>
                <a:spcPct val="100000"/>
              </a:lnSpc>
              <a:spcBef>
                <a:spcPts val="0"/>
              </a:spcBef>
              <a:spcAft>
                <a:spcPts val="0"/>
              </a:spcAft>
              <a:buClr>
                <a:schemeClr val="lt1"/>
              </a:buClr>
              <a:buSzPts val="5600"/>
              <a:buNone/>
              <a:defRPr sz="5600">
                <a:solidFill>
                  <a:schemeClr val="lt1"/>
                </a:solidFill>
              </a:defRPr>
            </a:lvl3pPr>
            <a:lvl4pPr lvl="3" algn="l">
              <a:lnSpc>
                <a:spcPct val="100000"/>
              </a:lnSpc>
              <a:spcBef>
                <a:spcPts val="0"/>
              </a:spcBef>
              <a:spcAft>
                <a:spcPts val="0"/>
              </a:spcAft>
              <a:buClr>
                <a:schemeClr val="lt1"/>
              </a:buClr>
              <a:buSzPts val="5600"/>
              <a:buNone/>
              <a:defRPr sz="5600">
                <a:solidFill>
                  <a:schemeClr val="lt1"/>
                </a:solidFill>
              </a:defRPr>
            </a:lvl4pPr>
            <a:lvl5pPr lvl="4" algn="l">
              <a:lnSpc>
                <a:spcPct val="100000"/>
              </a:lnSpc>
              <a:spcBef>
                <a:spcPts val="0"/>
              </a:spcBef>
              <a:spcAft>
                <a:spcPts val="0"/>
              </a:spcAft>
              <a:buClr>
                <a:schemeClr val="lt1"/>
              </a:buClr>
              <a:buSzPts val="5600"/>
              <a:buNone/>
              <a:defRPr sz="5600">
                <a:solidFill>
                  <a:schemeClr val="lt1"/>
                </a:solidFill>
              </a:defRPr>
            </a:lvl5pPr>
            <a:lvl6pPr lvl="5" algn="l">
              <a:lnSpc>
                <a:spcPct val="100000"/>
              </a:lnSpc>
              <a:spcBef>
                <a:spcPts val="0"/>
              </a:spcBef>
              <a:spcAft>
                <a:spcPts val="0"/>
              </a:spcAft>
              <a:buClr>
                <a:schemeClr val="lt1"/>
              </a:buClr>
              <a:buSzPts val="5600"/>
              <a:buNone/>
              <a:defRPr sz="5600">
                <a:solidFill>
                  <a:schemeClr val="lt1"/>
                </a:solidFill>
              </a:defRPr>
            </a:lvl6pPr>
            <a:lvl7pPr lvl="6" algn="l">
              <a:lnSpc>
                <a:spcPct val="100000"/>
              </a:lnSpc>
              <a:spcBef>
                <a:spcPts val="0"/>
              </a:spcBef>
              <a:spcAft>
                <a:spcPts val="0"/>
              </a:spcAft>
              <a:buClr>
                <a:schemeClr val="lt1"/>
              </a:buClr>
              <a:buSzPts val="5600"/>
              <a:buNone/>
              <a:defRPr sz="5600">
                <a:solidFill>
                  <a:schemeClr val="lt1"/>
                </a:solidFill>
              </a:defRPr>
            </a:lvl7pPr>
            <a:lvl8pPr lvl="7" algn="l">
              <a:lnSpc>
                <a:spcPct val="100000"/>
              </a:lnSpc>
              <a:spcBef>
                <a:spcPts val="0"/>
              </a:spcBef>
              <a:spcAft>
                <a:spcPts val="0"/>
              </a:spcAft>
              <a:buClr>
                <a:schemeClr val="lt1"/>
              </a:buClr>
              <a:buSzPts val="5600"/>
              <a:buNone/>
              <a:defRPr sz="5600">
                <a:solidFill>
                  <a:schemeClr val="lt1"/>
                </a:solidFill>
              </a:defRPr>
            </a:lvl8pPr>
            <a:lvl9pPr lvl="8" algn="l">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640" name="Google Shape;2640;g3d2a8542ada_0_2571"/>
          <p:cNvSpPr txBox="1">
            <a:spLocks noGrp="1"/>
          </p:cNvSpPr>
          <p:nvPr>
            <p:ph type="title" idx="5"/>
          </p:nvPr>
        </p:nvSpPr>
        <p:spPr>
          <a:xfrm>
            <a:off x="9286900" y="3306097"/>
            <a:ext cx="6730200" cy="1738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5600"/>
              <a:buNone/>
              <a:defRPr sz="5600">
                <a:solidFill>
                  <a:schemeClr val="lt1"/>
                </a:solidFill>
              </a:defRPr>
            </a:lvl1pPr>
            <a:lvl2pPr lvl="1" algn="l">
              <a:lnSpc>
                <a:spcPct val="100000"/>
              </a:lnSpc>
              <a:spcBef>
                <a:spcPts val="0"/>
              </a:spcBef>
              <a:spcAft>
                <a:spcPts val="0"/>
              </a:spcAft>
              <a:buClr>
                <a:schemeClr val="lt1"/>
              </a:buClr>
              <a:buSzPts val="5600"/>
              <a:buNone/>
              <a:defRPr sz="5600">
                <a:solidFill>
                  <a:schemeClr val="lt1"/>
                </a:solidFill>
              </a:defRPr>
            </a:lvl2pPr>
            <a:lvl3pPr lvl="2" algn="l">
              <a:lnSpc>
                <a:spcPct val="100000"/>
              </a:lnSpc>
              <a:spcBef>
                <a:spcPts val="0"/>
              </a:spcBef>
              <a:spcAft>
                <a:spcPts val="0"/>
              </a:spcAft>
              <a:buClr>
                <a:schemeClr val="lt1"/>
              </a:buClr>
              <a:buSzPts val="5600"/>
              <a:buNone/>
              <a:defRPr sz="5600">
                <a:solidFill>
                  <a:schemeClr val="lt1"/>
                </a:solidFill>
              </a:defRPr>
            </a:lvl3pPr>
            <a:lvl4pPr lvl="3" algn="l">
              <a:lnSpc>
                <a:spcPct val="100000"/>
              </a:lnSpc>
              <a:spcBef>
                <a:spcPts val="0"/>
              </a:spcBef>
              <a:spcAft>
                <a:spcPts val="0"/>
              </a:spcAft>
              <a:buClr>
                <a:schemeClr val="lt1"/>
              </a:buClr>
              <a:buSzPts val="5600"/>
              <a:buNone/>
              <a:defRPr sz="5600">
                <a:solidFill>
                  <a:schemeClr val="lt1"/>
                </a:solidFill>
              </a:defRPr>
            </a:lvl4pPr>
            <a:lvl5pPr lvl="4" algn="l">
              <a:lnSpc>
                <a:spcPct val="100000"/>
              </a:lnSpc>
              <a:spcBef>
                <a:spcPts val="0"/>
              </a:spcBef>
              <a:spcAft>
                <a:spcPts val="0"/>
              </a:spcAft>
              <a:buClr>
                <a:schemeClr val="lt1"/>
              </a:buClr>
              <a:buSzPts val="5600"/>
              <a:buNone/>
              <a:defRPr sz="5600">
                <a:solidFill>
                  <a:schemeClr val="lt1"/>
                </a:solidFill>
              </a:defRPr>
            </a:lvl5pPr>
            <a:lvl6pPr lvl="5" algn="l">
              <a:lnSpc>
                <a:spcPct val="100000"/>
              </a:lnSpc>
              <a:spcBef>
                <a:spcPts val="0"/>
              </a:spcBef>
              <a:spcAft>
                <a:spcPts val="0"/>
              </a:spcAft>
              <a:buClr>
                <a:schemeClr val="lt1"/>
              </a:buClr>
              <a:buSzPts val="5600"/>
              <a:buNone/>
              <a:defRPr sz="5600">
                <a:solidFill>
                  <a:schemeClr val="lt1"/>
                </a:solidFill>
              </a:defRPr>
            </a:lvl6pPr>
            <a:lvl7pPr lvl="6" algn="l">
              <a:lnSpc>
                <a:spcPct val="100000"/>
              </a:lnSpc>
              <a:spcBef>
                <a:spcPts val="0"/>
              </a:spcBef>
              <a:spcAft>
                <a:spcPts val="0"/>
              </a:spcAft>
              <a:buClr>
                <a:schemeClr val="lt1"/>
              </a:buClr>
              <a:buSzPts val="5600"/>
              <a:buNone/>
              <a:defRPr sz="5600">
                <a:solidFill>
                  <a:schemeClr val="lt1"/>
                </a:solidFill>
              </a:defRPr>
            </a:lvl7pPr>
            <a:lvl8pPr lvl="7" algn="l">
              <a:lnSpc>
                <a:spcPct val="100000"/>
              </a:lnSpc>
              <a:spcBef>
                <a:spcPts val="0"/>
              </a:spcBef>
              <a:spcAft>
                <a:spcPts val="0"/>
              </a:spcAft>
              <a:buClr>
                <a:schemeClr val="lt1"/>
              </a:buClr>
              <a:buSzPts val="5600"/>
              <a:buNone/>
              <a:defRPr sz="5600">
                <a:solidFill>
                  <a:schemeClr val="lt1"/>
                </a:solidFill>
              </a:defRPr>
            </a:lvl8pPr>
            <a:lvl9pPr lvl="8" algn="l">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641" name="Google Shape;2641;g3d2a8542ada_0_2571"/>
          <p:cNvSpPr txBox="1">
            <a:spLocks noGrp="1"/>
          </p:cNvSpPr>
          <p:nvPr>
            <p:ph type="body" idx="1"/>
          </p:nvPr>
        </p:nvSpPr>
        <p:spPr>
          <a:xfrm>
            <a:off x="463800" y="5671900"/>
            <a:ext cx="7137000" cy="32166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lt1"/>
              </a:buClr>
              <a:buSzPts val="3200"/>
              <a:buChar char="●"/>
              <a:defRPr sz="3200">
                <a:solidFill>
                  <a:schemeClr val="lt1"/>
                </a:solidFill>
              </a:defRPr>
            </a:lvl1pPr>
            <a:lvl2pPr marL="914400" lvl="1" indent="-431800" algn="l">
              <a:lnSpc>
                <a:spcPct val="100000"/>
              </a:lnSpc>
              <a:spcBef>
                <a:spcPts val="0"/>
              </a:spcBef>
              <a:spcAft>
                <a:spcPts val="0"/>
              </a:spcAft>
              <a:buClr>
                <a:schemeClr val="lt1"/>
              </a:buClr>
              <a:buSzPts val="3200"/>
              <a:buChar char="○"/>
              <a:defRPr sz="3200">
                <a:solidFill>
                  <a:schemeClr val="lt1"/>
                </a:solidFill>
              </a:defRPr>
            </a:lvl2pPr>
            <a:lvl3pPr marL="1371600" lvl="2" indent="-431800" algn="l">
              <a:lnSpc>
                <a:spcPct val="100000"/>
              </a:lnSpc>
              <a:spcBef>
                <a:spcPts val="0"/>
              </a:spcBef>
              <a:spcAft>
                <a:spcPts val="0"/>
              </a:spcAft>
              <a:buClr>
                <a:schemeClr val="lt1"/>
              </a:buClr>
              <a:buSzPts val="3200"/>
              <a:buChar char="■"/>
              <a:defRPr sz="3200">
                <a:solidFill>
                  <a:schemeClr val="lt1"/>
                </a:solidFill>
              </a:defRPr>
            </a:lvl3pPr>
            <a:lvl4pPr marL="1828800" lvl="3" indent="-431800" algn="l">
              <a:lnSpc>
                <a:spcPct val="100000"/>
              </a:lnSpc>
              <a:spcBef>
                <a:spcPts val="0"/>
              </a:spcBef>
              <a:spcAft>
                <a:spcPts val="0"/>
              </a:spcAft>
              <a:buClr>
                <a:schemeClr val="lt1"/>
              </a:buClr>
              <a:buSzPts val="3200"/>
              <a:buChar char="●"/>
              <a:defRPr sz="3200">
                <a:solidFill>
                  <a:schemeClr val="lt1"/>
                </a:solidFill>
              </a:defRPr>
            </a:lvl4pPr>
            <a:lvl5pPr marL="2286000" lvl="4" indent="-431800" algn="l">
              <a:lnSpc>
                <a:spcPct val="100000"/>
              </a:lnSpc>
              <a:spcBef>
                <a:spcPts val="0"/>
              </a:spcBef>
              <a:spcAft>
                <a:spcPts val="0"/>
              </a:spcAft>
              <a:buClr>
                <a:schemeClr val="lt1"/>
              </a:buClr>
              <a:buSzPts val="3200"/>
              <a:buChar char="○"/>
              <a:defRPr sz="3200">
                <a:solidFill>
                  <a:schemeClr val="lt1"/>
                </a:solidFill>
              </a:defRPr>
            </a:lvl5pPr>
            <a:lvl6pPr marL="2743200" lvl="5" indent="-431800" algn="l">
              <a:lnSpc>
                <a:spcPct val="100000"/>
              </a:lnSpc>
              <a:spcBef>
                <a:spcPts val="0"/>
              </a:spcBef>
              <a:spcAft>
                <a:spcPts val="0"/>
              </a:spcAft>
              <a:buClr>
                <a:schemeClr val="lt1"/>
              </a:buClr>
              <a:buSzPts val="3200"/>
              <a:buChar char="■"/>
              <a:defRPr sz="3200">
                <a:solidFill>
                  <a:schemeClr val="lt1"/>
                </a:solidFill>
              </a:defRPr>
            </a:lvl6pPr>
            <a:lvl7pPr marL="3200400" lvl="6" indent="-431800" algn="l">
              <a:lnSpc>
                <a:spcPct val="100000"/>
              </a:lnSpc>
              <a:spcBef>
                <a:spcPts val="0"/>
              </a:spcBef>
              <a:spcAft>
                <a:spcPts val="0"/>
              </a:spcAft>
              <a:buClr>
                <a:schemeClr val="lt1"/>
              </a:buClr>
              <a:buSzPts val="3200"/>
              <a:buChar char="●"/>
              <a:defRPr sz="3200">
                <a:solidFill>
                  <a:schemeClr val="lt1"/>
                </a:solidFill>
              </a:defRPr>
            </a:lvl7pPr>
            <a:lvl8pPr marL="3657600" lvl="7" indent="-431800" algn="l">
              <a:lnSpc>
                <a:spcPct val="100000"/>
              </a:lnSpc>
              <a:spcBef>
                <a:spcPts val="0"/>
              </a:spcBef>
              <a:spcAft>
                <a:spcPts val="0"/>
              </a:spcAft>
              <a:buClr>
                <a:schemeClr val="lt1"/>
              </a:buClr>
              <a:buSzPts val="3200"/>
              <a:buChar char="○"/>
              <a:defRPr sz="3200">
                <a:solidFill>
                  <a:schemeClr val="lt1"/>
                </a:solidFill>
              </a:defRPr>
            </a:lvl8pPr>
            <a:lvl9pPr marL="4114800" lvl="8" indent="-431800" algn="l">
              <a:lnSpc>
                <a:spcPct val="100000"/>
              </a:lnSpc>
              <a:spcBef>
                <a:spcPts val="0"/>
              </a:spcBef>
              <a:spcAft>
                <a:spcPts val="0"/>
              </a:spcAft>
              <a:buClr>
                <a:schemeClr val="lt1"/>
              </a:buClr>
              <a:buSzPts val="3200"/>
              <a:buChar char="■"/>
              <a:defRPr sz="3200">
                <a:solidFill>
                  <a:schemeClr val="lt1"/>
                </a:solidFill>
              </a:defRPr>
            </a:lvl9pPr>
          </a:lstStyle>
          <a:p>
            <a:endParaRPr/>
          </a:p>
        </p:txBody>
      </p:sp>
      <p:sp>
        <p:nvSpPr>
          <p:cNvPr id="2642" name="Google Shape;2642;g3d2a8542ada_0_2571"/>
          <p:cNvSpPr txBox="1">
            <a:spLocks noGrp="1"/>
          </p:cNvSpPr>
          <p:nvPr>
            <p:ph type="body" idx="6"/>
          </p:nvPr>
        </p:nvSpPr>
        <p:spPr>
          <a:xfrm>
            <a:off x="9286900" y="5671900"/>
            <a:ext cx="7137000" cy="3216600"/>
          </a:xfrm>
          <a:prstGeom prst="rect">
            <a:avLst/>
          </a:prstGeom>
          <a:noFill/>
          <a:ln>
            <a:noFill/>
          </a:ln>
        </p:spPr>
        <p:txBody>
          <a:bodyPr spcFirstLastPara="1" wrap="square" lIns="0" tIns="0" rIns="182850" bIns="182850" anchor="t" anchorCtr="0">
            <a:noAutofit/>
          </a:bodyPr>
          <a:lstStyle>
            <a:lvl1pPr marL="457200" lvl="0" indent="-431800" algn="l">
              <a:lnSpc>
                <a:spcPct val="100000"/>
              </a:lnSpc>
              <a:spcBef>
                <a:spcPts val="0"/>
              </a:spcBef>
              <a:spcAft>
                <a:spcPts val="0"/>
              </a:spcAft>
              <a:buClr>
                <a:schemeClr val="lt1"/>
              </a:buClr>
              <a:buSzPts val="3200"/>
              <a:buChar char="●"/>
              <a:defRPr sz="3200">
                <a:solidFill>
                  <a:schemeClr val="lt1"/>
                </a:solidFill>
              </a:defRPr>
            </a:lvl1pPr>
            <a:lvl2pPr marL="914400" lvl="1" indent="-431800" algn="l">
              <a:lnSpc>
                <a:spcPct val="100000"/>
              </a:lnSpc>
              <a:spcBef>
                <a:spcPts val="0"/>
              </a:spcBef>
              <a:spcAft>
                <a:spcPts val="0"/>
              </a:spcAft>
              <a:buClr>
                <a:schemeClr val="lt1"/>
              </a:buClr>
              <a:buSzPts val="3200"/>
              <a:buChar char="○"/>
              <a:defRPr sz="3200">
                <a:solidFill>
                  <a:schemeClr val="lt1"/>
                </a:solidFill>
              </a:defRPr>
            </a:lvl2pPr>
            <a:lvl3pPr marL="1371600" lvl="2" indent="-431800" algn="l">
              <a:lnSpc>
                <a:spcPct val="100000"/>
              </a:lnSpc>
              <a:spcBef>
                <a:spcPts val="0"/>
              </a:spcBef>
              <a:spcAft>
                <a:spcPts val="0"/>
              </a:spcAft>
              <a:buClr>
                <a:schemeClr val="lt1"/>
              </a:buClr>
              <a:buSzPts val="3200"/>
              <a:buChar char="■"/>
              <a:defRPr sz="3200">
                <a:solidFill>
                  <a:schemeClr val="lt1"/>
                </a:solidFill>
              </a:defRPr>
            </a:lvl3pPr>
            <a:lvl4pPr marL="1828800" lvl="3" indent="-431800" algn="l">
              <a:lnSpc>
                <a:spcPct val="100000"/>
              </a:lnSpc>
              <a:spcBef>
                <a:spcPts val="0"/>
              </a:spcBef>
              <a:spcAft>
                <a:spcPts val="0"/>
              </a:spcAft>
              <a:buClr>
                <a:schemeClr val="lt1"/>
              </a:buClr>
              <a:buSzPts val="3200"/>
              <a:buChar char="●"/>
              <a:defRPr sz="3200">
                <a:solidFill>
                  <a:schemeClr val="lt1"/>
                </a:solidFill>
              </a:defRPr>
            </a:lvl4pPr>
            <a:lvl5pPr marL="2286000" lvl="4" indent="-431800" algn="l">
              <a:lnSpc>
                <a:spcPct val="100000"/>
              </a:lnSpc>
              <a:spcBef>
                <a:spcPts val="0"/>
              </a:spcBef>
              <a:spcAft>
                <a:spcPts val="0"/>
              </a:spcAft>
              <a:buClr>
                <a:schemeClr val="lt1"/>
              </a:buClr>
              <a:buSzPts val="3200"/>
              <a:buChar char="○"/>
              <a:defRPr sz="3200">
                <a:solidFill>
                  <a:schemeClr val="lt1"/>
                </a:solidFill>
              </a:defRPr>
            </a:lvl5pPr>
            <a:lvl6pPr marL="2743200" lvl="5" indent="-431800" algn="l">
              <a:lnSpc>
                <a:spcPct val="100000"/>
              </a:lnSpc>
              <a:spcBef>
                <a:spcPts val="0"/>
              </a:spcBef>
              <a:spcAft>
                <a:spcPts val="0"/>
              </a:spcAft>
              <a:buClr>
                <a:schemeClr val="lt1"/>
              </a:buClr>
              <a:buSzPts val="3200"/>
              <a:buChar char="■"/>
              <a:defRPr sz="3200">
                <a:solidFill>
                  <a:schemeClr val="lt1"/>
                </a:solidFill>
              </a:defRPr>
            </a:lvl6pPr>
            <a:lvl7pPr marL="3200400" lvl="6" indent="-431800" algn="l">
              <a:lnSpc>
                <a:spcPct val="100000"/>
              </a:lnSpc>
              <a:spcBef>
                <a:spcPts val="0"/>
              </a:spcBef>
              <a:spcAft>
                <a:spcPts val="0"/>
              </a:spcAft>
              <a:buClr>
                <a:schemeClr val="lt1"/>
              </a:buClr>
              <a:buSzPts val="3200"/>
              <a:buChar char="●"/>
              <a:defRPr sz="3200">
                <a:solidFill>
                  <a:schemeClr val="lt1"/>
                </a:solidFill>
              </a:defRPr>
            </a:lvl7pPr>
            <a:lvl8pPr marL="3657600" lvl="7" indent="-431800" algn="l">
              <a:lnSpc>
                <a:spcPct val="100000"/>
              </a:lnSpc>
              <a:spcBef>
                <a:spcPts val="0"/>
              </a:spcBef>
              <a:spcAft>
                <a:spcPts val="0"/>
              </a:spcAft>
              <a:buClr>
                <a:schemeClr val="lt1"/>
              </a:buClr>
              <a:buSzPts val="3200"/>
              <a:buChar char="○"/>
              <a:defRPr sz="3200">
                <a:solidFill>
                  <a:schemeClr val="lt1"/>
                </a:solidFill>
              </a:defRPr>
            </a:lvl8pPr>
            <a:lvl9pPr marL="4114800" lvl="8" indent="-431800" algn="l">
              <a:lnSpc>
                <a:spcPct val="100000"/>
              </a:lnSpc>
              <a:spcBef>
                <a:spcPts val="0"/>
              </a:spcBef>
              <a:spcAft>
                <a:spcPts val="0"/>
              </a:spcAft>
              <a:buClr>
                <a:schemeClr val="lt1"/>
              </a:buClr>
              <a:buSzPts val="3200"/>
              <a:buChar char="■"/>
              <a:defRPr sz="3200">
                <a:solidFill>
                  <a:schemeClr val="lt1"/>
                </a:solidFill>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2-up Small Text">
  <p:cSld name="Agenda_1_1_2_1_1_1_2_2_2_1_1_1_1_1_1_1_1_1_2_1_1_1_1_1_2_1_1_2_1_1_1_1_1_1_1_1">
    <p:spTree>
      <p:nvGrpSpPr>
        <p:cNvPr id="1" name="Shape 2643"/>
        <p:cNvGrpSpPr/>
        <p:nvPr/>
      </p:nvGrpSpPr>
      <p:grpSpPr>
        <a:xfrm>
          <a:off x="0" y="0"/>
          <a:ext cx="0" cy="0"/>
          <a:chOff x="0" y="0"/>
          <a:chExt cx="0" cy="0"/>
        </a:xfrm>
      </p:grpSpPr>
      <p:sp>
        <p:nvSpPr>
          <p:cNvPr id="2644" name="Google Shape;2644;g3d2a8542ada_0_257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45" name="Google Shape;2645;g3d2a8542ada_0_2579"/>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46" name="Google Shape;2646;g3d2a8542ada_0_2579"/>
          <p:cNvSpPr txBox="1">
            <a:spLocks noGrp="1"/>
          </p:cNvSpPr>
          <p:nvPr>
            <p:ph type="body" idx="1"/>
          </p:nvPr>
        </p:nvSpPr>
        <p:spPr>
          <a:xfrm>
            <a:off x="463800" y="513015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47" name="Google Shape;2647;g3d2a8542ada_0_2579"/>
          <p:cNvSpPr txBox="1">
            <a:spLocks noGrp="1"/>
          </p:cNvSpPr>
          <p:nvPr>
            <p:ph type="subTitle" idx="3"/>
          </p:nvPr>
        </p:nvSpPr>
        <p:spPr>
          <a:xfrm>
            <a:off x="438100" y="4229350"/>
            <a:ext cx="6628800" cy="502200"/>
          </a:xfrm>
          <a:prstGeom prst="rect">
            <a:avLst/>
          </a:prstGeom>
          <a:noFill/>
          <a:ln>
            <a:noFill/>
          </a:ln>
        </p:spPr>
        <p:txBody>
          <a:bodyPr spcFirstLastPara="1" wrap="square" lIns="0" tIns="0" rIns="182850" bIns="18285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48" name="Google Shape;2648;g3d2a8542ada_0_2579"/>
          <p:cNvSpPr txBox="1">
            <a:spLocks noGrp="1"/>
          </p:cNvSpPr>
          <p:nvPr>
            <p:ph type="body" idx="4"/>
          </p:nvPr>
        </p:nvSpPr>
        <p:spPr>
          <a:xfrm>
            <a:off x="9312600" y="513015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49" name="Google Shape;2649;g3d2a8542ada_0_2579"/>
          <p:cNvSpPr txBox="1">
            <a:spLocks noGrp="1"/>
          </p:cNvSpPr>
          <p:nvPr>
            <p:ph type="subTitle" idx="5"/>
          </p:nvPr>
        </p:nvSpPr>
        <p:spPr>
          <a:xfrm>
            <a:off x="9286900" y="4229350"/>
            <a:ext cx="7027200" cy="502200"/>
          </a:xfrm>
          <a:prstGeom prst="rect">
            <a:avLst/>
          </a:prstGeom>
          <a:noFill/>
          <a:ln>
            <a:noFill/>
          </a:ln>
        </p:spPr>
        <p:txBody>
          <a:bodyPr spcFirstLastPara="1" wrap="square" lIns="0" tIns="0" rIns="182850" bIns="182850"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2-up Small Text - white">
  <p:cSld name="Agenda_1_1_2_1_1_1_2_2_2_1_1_1_1_1_1_1_1_1_2_1_1_1_1_1_2_1_1_2_1_1_1_1_1_1_1_1_3">
    <p:bg>
      <p:bgPr>
        <a:solidFill>
          <a:schemeClr val="lt1"/>
        </a:solidFill>
        <a:effectLst/>
      </p:bgPr>
    </p:bg>
    <p:spTree>
      <p:nvGrpSpPr>
        <p:cNvPr id="1" name="Shape 2650"/>
        <p:cNvGrpSpPr/>
        <p:nvPr/>
      </p:nvGrpSpPr>
      <p:grpSpPr>
        <a:xfrm>
          <a:off x="0" y="0"/>
          <a:ext cx="0" cy="0"/>
          <a:chOff x="0" y="0"/>
          <a:chExt cx="0" cy="0"/>
        </a:xfrm>
      </p:grpSpPr>
      <p:sp>
        <p:nvSpPr>
          <p:cNvPr id="2651" name="Google Shape;2651;g3d2a8542ada_0_2586"/>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52" name="Google Shape;2652;g3d2a8542ada_0_2586"/>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53" name="Google Shape;2653;g3d2a8542ada_0_2586"/>
          <p:cNvSpPr txBox="1">
            <a:spLocks noGrp="1"/>
          </p:cNvSpPr>
          <p:nvPr>
            <p:ph type="body" idx="1"/>
          </p:nvPr>
        </p:nvSpPr>
        <p:spPr>
          <a:xfrm>
            <a:off x="463800" y="513015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54" name="Google Shape;2654;g3d2a8542ada_0_2586"/>
          <p:cNvSpPr txBox="1">
            <a:spLocks noGrp="1"/>
          </p:cNvSpPr>
          <p:nvPr>
            <p:ph type="subTitle" idx="3"/>
          </p:nvPr>
        </p:nvSpPr>
        <p:spPr>
          <a:xfrm>
            <a:off x="438100" y="4229350"/>
            <a:ext cx="6291000" cy="502200"/>
          </a:xfrm>
          <a:prstGeom prst="rect">
            <a:avLst/>
          </a:prstGeom>
          <a:noFill/>
          <a:ln>
            <a:noFill/>
          </a:ln>
        </p:spPr>
        <p:txBody>
          <a:bodyPr spcFirstLastPara="1" wrap="square" lIns="0" tIns="0" rIns="182850" bIns="182850" anchor="t" anchorCtr="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655" name="Google Shape;2655;g3d2a8542ada_0_2586"/>
          <p:cNvSpPr txBox="1">
            <a:spLocks noGrp="1"/>
          </p:cNvSpPr>
          <p:nvPr>
            <p:ph type="body" idx="4"/>
          </p:nvPr>
        </p:nvSpPr>
        <p:spPr>
          <a:xfrm>
            <a:off x="9312600" y="5130150"/>
            <a:ext cx="3934200" cy="3216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56" name="Google Shape;2656;g3d2a8542ada_0_2586"/>
          <p:cNvSpPr txBox="1">
            <a:spLocks noGrp="1"/>
          </p:cNvSpPr>
          <p:nvPr>
            <p:ph type="subTitle" idx="5"/>
          </p:nvPr>
        </p:nvSpPr>
        <p:spPr>
          <a:xfrm>
            <a:off x="9286900" y="4229350"/>
            <a:ext cx="6743400" cy="502200"/>
          </a:xfrm>
          <a:prstGeom prst="rect">
            <a:avLst/>
          </a:prstGeom>
          <a:noFill/>
          <a:ln>
            <a:noFill/>
          </a:ln>
        </p:spPr>
        <p:txBody>
          <a:bodyPr spcFirstLastPara="1" wrap="square" lIns="0" tIns="0" rIns="182850" bIns="182850" anchor="t" anchorCtr="0">
            <a:no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3-Up Bullets 01">
  <p:cSld name="Agenda_1_1_2_1_1_1_2_2_2_1_1_1_1_1_1_1_1_1_2_1_1_1_1_1_2_1_1_2_1">
    <p:spTree>
      <p:nvGrpSpPr>
        <p:cNvPr id="1" name="Shape 2657"/>
        <p:cNvGrpSpPr/>
        <p:nvPr/>
      </p:nvGrpSpPr>
      <p:grpSpPr>
        <a:xfrm>
          <a:off x="0" y="0"/>
          <a:ext cx="0" cy="0"/>
          <a:chOff x="0" y="0"/>
          <a:chExt cx="0" cy="0"/>
        </a:xfrm>
      </p:grpSpPr>
      <p:sp>
        <p:nvSpPr>
          <p:cNvPr id="2658" name="Google Shape;2658;g3d2a8542ada_0_2593"/>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59" name="Google Shape;2659;g3d2a8542ada_0_2593"/>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60" name="Google Shape;2660;g3d2a8542ada_0_2593"/>
          <p:cNvSpPr txBox="1">
            <a:spLocks noGrp="1"/>
          </p:cNvSpPr>
          <p:nvPr>
            <p:ph type="title" idx="3"/>
          </p:nvPr>
        </p:nvSpPr>
        <p:spPr>
          <a:xfrm>
            <a:off x="438100" y="3429000"/>
            <a:ext cx="5243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61" name="Google Shape;2661;g3d2a8542ada_0_2593"/>
          <p:cNvSpPr txBox="1">
            <a:spLocks noGrp="1"/>
          </p:cNvSpPr>
          <p:nvPr>
            <p:ph type="title" idx="4"/>
          </p:nvPr>
        </p:nvSpPr>
        <p:spPr>
          <a:xfrm>
            <a:off x="6273400" y="3429000"/>
            <a:ext cx="5243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62" name="Google Shape;2662;g3d2a8542ada_0_2593"/>
          <p:cNvSpPr txBox="1">
            <a:spLocks noGrp="1"/>
          </p:cNvSpPr>
          <p:nvPr>
            <p:ph type="title" idx="5"/>
          </p:nvPr>
        </p:nvSpPr>
        <p:spPr>
          <a:xfrm>
            <a:off x="12108700" y="3429000"/>
            <a:ext cx="5243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63" name="Google Shape;2663;g3d2a8542ada_0_2593"/>
          <p:cNvSpPr txBox="1">
            <a:spLocks noGrp="1"/>
          </p:cNvSpPr>
          <p:nvPr>
            <p:ph type="body" idx="1"/>
          </p:nvPr>
        </p:nvSpPr>
        <p:spPr>
          <a:xfrm>
            <a:off x="438100" y="4286250"/>
            <a:ext cx="5243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64" name="Google Shape;2664;g3d2a8542ada_0_2593"/>
          <p:cNvSpPr txBox="1">
            <a:spLocks noGrp="1"/>
          </p:cNvSpPr>
          <p:nvPr>
            <p:ph type="body" idx="6"/>
          </p:nvPr>
        </p:nvSpPr>
        <p:spPr>
          <a:xfrm>
            <a:off x="6273400" y="4286250"/>
            <a:ext cx="5243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65" name="Google Shape;2665;g3d2a8542ada_0_2593"/>
          <p:cNvSpPr txBox="1">
            <a:spLocks noGrp="1"/>
          </p:cNvSpPr>
          <p:nvPr>
            <p:ph type="body" idx="7"/>
          </p:nvPr>
        </p:nvSpPr>
        <p:spPr>
          <a:xfrm>
            <a:off x="12108700" y="4286250"/>
            <a:ext cx="5243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3-Up Bullets 01 - white">
  <p:cSld name="Agenda_1_1_2_1_1_1_2_2_2_1_1_1_1_1_1_1_1_1_2_1_1_1_1_1_2_1_1_2_1_2">
    <p:bg>
      <p:bgPr>
        <a:solidFill>
          <a:schemeClr val="lt1"/>
        </a:solidFill>
        <a:effectLst/>
      </p:bgPr>
    </p:bg>
    <p:spTree>
      <p:nvGrpSpPr>
        <p:cNvPr id="1" name="Shape 2666"/>
        <p:cNvGrpSpPr/>
        <p:nvPr/>
      </p:nvGrpSpPr>
      <p:grpSpPr>
        <a:xfrm>
          <a:off x="0" y="0"/>
          <a:ext cx="0" cy="0"/>
          <a:chOff x="0" y="0"/>
          <a:chExt cx="0" cy="0"/>
        </a:xfrm>
      </p:grpSpPr>
      <p:sp>
        <p:nvSpPr>
          <p:cNvPr id="2667" name="Google Shape;2667;g3d2a8542ada_0_2602"/>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68" name="Google Shape;2668;g3d2a8542ada_0_2602"/>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69" name="Google Shape;2669;g3d2a8542ada_0_2602"/>
          <p:cNvSpPr txBox="1">
            <a:spLocks noGrp="1"/>
          </p:cNvSpPr>
          <p:nvPr>
            <p:ph type="title" idx="3"/>
          </p:nvPr>
        </p:nvSpPr>
        <p:spPr>
          <a:xfrm>
            <a:off x="438100" y="3429000"/>
            <a:ext cx="5243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670" name="Google Shape;2670;g3d2a8542ada_0_2602"/>
          <p:cNvSpPr txBox="1">
            <a:spLocks noGrp="1"/>
          </p:cNvSpPr>
          <p:nvPr>
            <p:ph type="title" idx="4"/>
          </p:nvPr>
        </p:nvSpPr>
        <p:spPr>
          <a:xfrm>
            <a:off x="6273400" y="3429000"/>
            <a:ext cx="5243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671" name="Google Shape;2671;g3d2a8542ada_0_2602"/>
          <p:cNvSpPr txBox="1">
            <a:spLocks noGrp="1"/>
          </p:cNvSpPr>
          <p:nvPr>
            <p:ph type="title" idx="5"/>
          </p:nvPr>
        </p:nvSpPr>
        <p:spPr>
          <a:xfrm>
            <a:off x="12108700" y="3429000"/>
            <a:ext cx="5243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672" name="Google Shape;2672;g3d2a8542ada_0_2602"/>
          <p:cNvSpPr txBox="1">
            <a:spLocks noGrp="1"/>
          </p:cNvSpPr>
          <p:nvPr>
            <p:ph type="body" idx="1"/>
          </p:nvPr>
        </p:nvSpPr>
        <p:spPr>
          <a:xfrm>
            <a:off x="438100" y="4286250"/>
            <a:ext cx="5243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73" name="Google Shape;2673;g3d2a8542ada_0_2602"/>
          <p:cNvSpPr txBox="1">
            <a:spLocks noGrp="1"/>
          </p:cNvSpPr>
          <p:nvPr>
            <p:ph type="body" idx="6"/>
          </p:nvPr>
        </p:nvSpPr>
        <p:spPr>
          <a:xfrm>
            <a:off x="6273400" y="4286250"/>
            <a:ext cx="5243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74" name="Google Shape;2674;g3d2a8542ada_0_2602"/>
          <p:cNvSpPr txBox="1">
            <a:spLocks noGrp="1"/>
          </p:cNvSpPr>
          <p:nvPr>
            <p:ph type="body" idx="7"/>
          </p:nvPr>
        </p:nvSpPr>
        <p:spPr>
          <a:xfrm>
            <a:off x="12108700" y="4286250"/>
            <a:ext cx="5243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2_Title">
  <p:cSld name="TITLE_2">
    <p:spTree>
      <p:nvGrpSpPr>
        <p:cNvPr id="1" name="Shape 251"/>
        <p:cNvGrpSpPr/>
        <p:nvPr/>
      </p:nvGrpSpPr>
      <p:grpSpPr>
        <a:xfrm>
          <a:off x="0" y="0"/>
          <a:ext cx="0" cy="0"/>
          <a:chOff x="0" y="0"/>
          <a:chExt cx="0" cy="0"/>
        </a:xfrm>
      </p:grpSpPr>
      <p:sp>
        <p:nvSpPr>
          <p:cNvPr id="252" name="Google Shape;252;p82"/>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3" name="Google Shape;253;p82"/>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4" name="Google Shape;254;p82"/>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255" name="Google Shape;255;p82"/>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56" name="Google Shape;256;p82"/>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257" name="Google Shape;257;p82"/>
          <p:cNvGrpSpPr/>
          <p:nvPr/>
        </p:nvGrpSpPr>
        <p:grpSpPr>
          <a:xfrm>
            <a:off x="15867399" y="9251826"/>
            <a:ext cx="1725920" cy="347510"/>
            <a:chOff x="15867399" y="9251826"/>
            <a:chExt cx="1725920" cy="347510"/>
          </a:xfrm>
        </p:grpSpPr>
        <p:grpSp>
          <p:nvGrpSpPr>
            <p:cNvPr id="258" name="Google Shape;258;p82"/>
            <p:cNvGrpSpPr/>
            <p:nvPr/>
          </p:nvGrpSpPr>
          <p:grpSpPr>
            <a:xfrm>
              <a:off x="16500868" y="9262980"/>
              <a:ext cx="1092451" cy="336217"/>
              <a:chOff x="4940894" y="2609525"/>
              <a:chExt cx="5500759" cy="1694643"/>
            </a:xfrm>
          </p:grpSpPr>
          <p:sp>
            <p:nvSpPr>
              <p:cNvPr id="259" name="Google Shape;259;p82"/>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0" name="Google Shape;260;p82"/>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1" name="Google Shape;261;p82"/>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262" name="Google Shape;262;p82"/>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263" name="Google Shape;263;p82"/>
            <p:cNvGrpSpPr/>
            <p:nvPr/>
          </p:nvGrpSpPr>
          <p:grpSpPr>
            <a:xfrm>
              <a:off x="15867399" y="9251826"/>
              <a:ext cx="523393" cy="347510"/>
              <a:chOff x="1751220" y="2553305"/>
              <a:chExt cx="2635412" cy="1751564"/>
            </a:xfrm>
          </p:grpSpPr>
          <p:grpSp>
            <p:nvGrpSpPr>
              <p:cNvPr id="264" name="Google Shape;264;p82"/>
              <p:cNvGrpSpPr/>
              <p:nvPr/>
            </p:nvGrpSpPr>
            <p:grpSpPr>
              <a:xfrm>
                <a:off x="1751220" y="2553305"/>
                <a:ext cx="2635412" cy="1751564"/>
                <a:chOff x="1751220" y="2553305"/>
                <a:chExt cx="2635412" cy="1751564"/>
              </a:xfrm>
            </p:grpSpPr>
            <p:sp>
              <p:nvSpPr>
                <p:cNvPr id="265" name="Google Shape;265;p82"/>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6" name="Google Shape;266;p82"/>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7" name="Google Shape;267;p82"/>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8" name="Google Shape;268;p82"/>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69" name="Google Shape;269;p82"/>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270" name="Google Shape;270;p8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3-Up Text 01">
  <p:cSld name="Agenda_1_1_2_1_1_1_2_2_2_1_1_1_1_1_1_1_1_1_2_1_1_1_1_1_2_1_1_2_1_1_1_1">
    <p:spTree>
      <p:nvGrpSpPr>
        <p:cNvPr id="1" name="Shape 2675"/>
        <p:cNvGrpSpPr/>
        <p:nvPr/>
      </p:nvGrpSpPr>
      <p:grpSpPr>
        <a:xfrm>
          <a:off x="0" y="0"/>
          <a:ext cx="0" cy="0"/>
          <a:chOff x="0" y="0"/>
          <a:chExt cx="0" cy="0"/>
        </a:xfrm>
      </p:grpSpPr>
      <p:sp>
        <p:nvSpPr>
          <p:cNvPr id="2676" name="Google Shape;2676;g3d2a8542ada_0_2611"/>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77" name="Google Shape;2677;g3d2a8542ada_0_2611"/>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78" name="Google Shape;2678;g3d2a8542ada_0_2611"/>
          <p:cNvSpPr txBox="1">
            <a:spLocks noGrp="1"/>
          </p:cNvSpPr>
          <p:nvPr>
            <p:ph type="title" idx="3"/>
          </p:nvPr>
        </p:nvSpPr>
        <p:spPr>
          <a:xfrm>
            <a:off x="438100" y="3429000"/>
            <a:ext cx="2835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79" name="Google Shape;2679;g3d2a8542ada_0_2611"/>
          <p:cNvSpPr txBox="1">
            <a:spLocks noGrp="1"/>
          </p:cNvSpPr>
          <p:nvPr>
            <p:ph type="title" idx="4"/>
          </p:nvPr>
        </p:nvSpPr>
        <p:spPr>
          <a:xfrm>
            <a:off x="438100" y="5143500"/>
            <a:ext cx="2835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80" name="Google Shape;2680;g3d2a8542ada_0_2611"/>
          <p:cNvSpPr txBox="1">
            <a:spLocks noGrp="1"/>
          </p:cNvSpPr>
          <p:nvPr>
            <p:ph type="title" idx="5"/>
          </p:nvPr>
        </p:nvSpPr>
        <p:spPr>
          <a:xfrm>
            <a:off x="438100" y="6858000"/>
            <a:ext cx="2835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681" name="Google Shape;2681;g3d2a8542ada_0_2611"/>
          <p:cNvSpPr txBox="1">
            <a:spLocks noGrp="1"/>
          </p:cNvSpPr>
          <p:nvPr>
            <p:ph type="body" idx="1"/>
          </p:nvPr>
        </p:nvSpPr>
        <p:spPr>
          <a:xfrm>
            <a:off x="3673100" y="3429000"/>
            <a:ext cx="74526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82" name="Google Shape;2682;g3d2a8542ada_0_2611"/>
          <p:cNvSpPr txBox="1">
            <a:spLocks noGrp="1"/>
          </p:cNvSpPr>
          <p:nvPr>
            <p:ph type="body" idx="6"/>
          </p:nvPr>
        </p:nvSpPr>
        <p:spPr>
          <a:xfrm>
            <a:off x="3673100" y="5143500"/>
            <a:ext cx="74526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83" name="Google Shape;2683;g3d2a8542ada_0_2611"/>
          <p:cNvSpPr txBox="1">
            <a:spLocks noGrp="1"/>
          </p:cNvSpPr>
          <p:nvPr>
            <p:ph type="body" idx="7"/>
          </p:nvPr>
        </p:nvSpPr>
        <p:spPr>
          <a:xfrm>
            <a:off x="3673100" y="6858000"/>
            <a:ext cx="74526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3-Up Text 01 - white">
  <p:cSld name="Agenda_1_1_2_1_1_1_2_2_2_1_1_1_1_1_1_1_1_1_2_1_1_1_1_1_2_1_1_2_1_1_1_1_1">
    <p:bg>
      <p:bgPr>
        <a:solidFill>
          <a:schemeClr val="lt1"/>
        </a:solidFill>
        <a:effectLst/>
      </p:bgPr>
    </p:bg>
    <p:spTree>
      <p:nvGrpSpPr>
        <p:cNvPr id="1" name="Shape 2684"/>
        <p:cNvGrpSpPr/>
        <p:nvPr/>
      </p:nvGrpSpPr>
      <p:grpSpPr>
        <a:xfrm>
          <a:off x="0" y="0"/>
          <a:ext cx="0" cy="0"/>
          <a:chOff x="0" y="0"/>
          <a:chExt cx="0" cy="0"/>
        </a:xfrm>
      </p:grpSpPr>
      <p:sp>
        <p:nvSpPr>
          <p:cNvPr id="2685" name="Google Shape;2685;g3d2a8542ada_0_2620"/>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86" name="Google Shape;2686;g3d2a8542ada_0_2620"/>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87" name="Google Shape;2687;g3d2a8542ada_0_2620"/>
          <p:cNvSpPr txBox="1">
            <a:spLocks noGrp="1"/>
          </p:cNvSpPr>
          <p:nvPr>
            <p:ph type="title" idx="3"/>
          </p:nvPr>
        </p:nvSpPr>
        <p:spPr>
          <a:xfrm>
            <a:off x="438100" y="3429000"/>
            <a:ext cx="2835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88" name="Google Shape;2688;g3d2a8542ada_0_2620"/>
          <p:cNvSpPr txBox="1">
            <a:spLocks noGrp="1"/>
          </p:cNvSpPr>
          <p:nvPr>
            <p:ph type="title" idx="4"/>
          </p:nvPr>
        </p:nvSpPr>
        <p:spPr>
          <a:xfrm>
            <a:off x="438100" y="5143500"/>
            <a:ext cx="2835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89" name="Google Shape;2689;g3d2a8542ada_0_2620"/>
          <p:cNvSpPr txBox="1">
            <a:spLocks noGrp="1"/>
          </p:cNvSpPr>
          <p:nvPr>
            <p:ph type="title" idx="5"/>
          </p:nvPr>
        </p:nvSpPr>
        <p:spPr>
          <a:xfrm>
            <a:off x="438100" y="6858000"/>
            <a:ext cx="28350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690" name="Google Shape;2690;g3d2a8542ada_0_2620"/>
          <p:cNvSpPr txBox="1">
            <a:spLocks noGrp="1"/>
          </p:cNvSpPr>
          <p:nvPr>
            <p:ph type="body" idx="1"/>
          </p:nvPr>
        </p:nvSpPr>
        <p:spPr>
          <a:xfrm>
            <a:off x="3673100" y="3429000"/>
            <a:ext cx="726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91" name="Google Shape;2691;g3d2a8542ada_0_2620"/>
          <p:cNvSpPr txBox="1">
            <a:spLocks noGrp="1"/>
          </p:cNvSpPr>
          <p:nvPr>
            <p:ph type="body" idx="6"/>
          </p:nvPr>
        </p:nvSpPr>
        <p:spPr>
          <a:xfrm>
            <a:off x="3673100" y="5143500"/>
            <a:ext cx="726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692" name="Google Shape;2692;g3d2a8542ada_0_2620"/>
          <p:cNvSpPr txBox="1">
            <a:spLocks noGrp="1"/>
          </p:cNvSpPr>
          <p:nvPr>
            <p:ph type="body" idx="7"/>
          </p:nvPr>
        </p:nvSpPr>
        <p:spPr>
          <a:xfrm>
            <a:off x="3673100" y="6858000"/>
            <a:ext cx="726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3-Up text 03">
  <p:cSld name="Agenda_1_1_2_1_1_1_2_2_2_1_1_1_1_1_1_1_1_1_2_1_1_1_1_1_2_1_1_2_1_1_1_1_1_1_1_1_1_2">
    <p:spTree>
      <p:nvGrpSpPr>
        <p:cNvPr id="1" name="Shape 2693"/>
        <p:cNvGrpSpPr/>
        <p:nvPr/>
      </p:nvGrpSpPr>
      <p:grpSpPr>
        <a:xfrm>
          <a:off x="0" y="0"/>
          <a:ext cx="0" cy="0"/>
          <a:chOff x="0" y="0"/>
          <a:chExt cx="0" cy="0"/>
        </a:xfrm>
      </p:grpSpPr>
      <p:sp>
        <p:nvSpPr>
          <p:cNvPr id="2694" name="Google Shape;2694;g3d2a8542ada_0_2629"/>
          <p:cNvSpPr txBox="1">
            <a:spLocks noGrp="1"/>
          </p:cNvSpPr>
          <p:nvPr>
            <p:ph type="title"/>
          </p:nvPr>
        </p:nvSpPr>
        <p:spPr>
          <a:xfrm>
            <a:off x="457200" y="1714500"/>
            <a:ext cx="3466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95" name="Google Shape;2695;g3d2a8542ada_0_2629"/>
          <p:cNvSpPr txBox="1">
            <a:spLocks noGrp="1"/>
          </p:cNvSpPr>
          <p:nvPr>
            <p:ph type="title" idx="2"/>
          </p:nvPr>
        </p:nvSpPr>
        <p:spPr>
          <a:xfrm>
            <a:off x="457200" y="4286250"/>
            <a:ext cx="3466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96" name="Google Shape;2696;g3d2a8542ada_0_2629"/>
          <p:cNvSpPr txBox="1">
            <a:spLocks noGrp="1"/>
          </p:cNvSpPr>
          <p:nvPr>
            <p:ph type="title" idx="3"/>
          </p:nvPr>
        </p:nvSpPr>
        <p:spPr>
          <a:xfrm>
            <a:off x="457200" y="6858000"/>
            <a:ext cx="3466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697" name="Google Shape;2697;g3d2a8542ada_0_2629"/>
          <p:cNvSpPr txBox="1">
            <a:spLocks noGrp="1"/>
          </p:cNvSpPr>
          <p:nvPr>
            <p:ph type="body" idx="1"/>
          </p:nvPr>
        </p:nvSpPr>
        <p:spPr>
          <a:xfrm>
            <a:off x="5080400" y="1714500"/>
            <a:ext cx="6730800" cy="20808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98" name="Google Shape;2698;g3d2a8542ada_0_2629"/>
          <p:cNvSpPr txBox="1">
            <a:spLocks noGrp="1"/>
          </p:cNvSpPr>
          <p:nvPr>
            <p:ph type="body" idx="4"/>
          </p:nvPr>
        </p:nvSpPr>
        <p:spPr>
          <a:xfrm>
            <a:off x="5080400" y="4286100"/>
            <a:ext cx="6730800" cy="2163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699" name="Google Shape;2699;g3d2a8542ada_0_2629"/>
          <p:cNvSpPr txBox="1">
            <a:spLocks noGrp="1"/>
          </p:cNvSpPr>
          <p:nvPr>
            <p:ph type="body" idx="5"/>
          </p:nvPr>
        </p:nvSpPr>
        <p:spPr>
          <a:xfrm>
            <a:off x="5080400" y="6858000"/>
            <a:ext cx="6730800" cy="20808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3-Up text 03 - white">
  <p:cSld name="Agenda_1_1_2_1_1_1_2_2_2_1_1_1_1_1_1_1_1_1_2_1_1_1_1_1_2_1_1_2_1_1_1_1_1_1_1_1_1_2_1">
    <p:bg>
      <p:bgPr>
        <a:solidFill>
          <a:schemeClr val="lt1"/>
        </a:solidFill>
        <a:effectLst/>
      </p:bgPr>
    </p:bg>
    <p:spTree>
      <p:nvGrpSpPr>
        <p:cNvPr id="1" name="Shape 2700"/>
        <p:cNvGrpSpPr/>
        <p:nvPr/>
      </p:nvGrpSpPr>
      <p:grpSpPr>
        <a:xfrm>
          <a:off x="0" y="0"/>
          <a:ext cx="0" cy="0"/>
          <a:chOff x="0" y="0"/>
          <a:chExt cx="0" cy="0"/>
        </a:xfrm>
      </p:grpSpPr>
      <p:sp>
        <p:nvSpPr>
          <p:cNvPr id="2701" name="Google Shape;2701;g3d2a8542ada_0_2636"/>
          <p:cNvSpPr txBox="1">
            <a:spLocks noGrp="1"/>
          </p:cNvSpPr>
          <p:nvPr>
            <p:ph type="title"/>
          </p:nvPr>
        </p:nvSpPr>
        <p:spPr>
          <a:xfrm>
            <a:off x="457200" y="1714500"/>
            <a:ext cx="3466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02" name="Google Shape;2702;g3d2a8542ada_0_2636"/>
          <p:cNvSpPr txBox="1">
            <a:spLocks noGrp="1"/>
          </p:cNvSpPr>
          <p:nvPr>
            <p:ph type="title" idx="2"/>
          </p:nvPr>
        </p:nvSpPr>
        <p:spPr>
          <a:xfrm>
            <a:off x="457200" y="4286250"/>
            <a:ext cx="3466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03" name="Google Shape;2703;g3d2a8542ada_0_2636"/>
          <p:cNvSpPr txBox="1">
            <a:spLocks noGrp="1"/>
          </p:cNvSpPr>
          <p:nvPr>
            <p:ph type="title" idx="3"/>
          </p:nvPr>
        </p:nvSpPr>
        <p:spPr>
          <a:xfrm>
            <a:off x="457200" y="6858000"/>
            <a:ext cx="3466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04" name="Google Shape;2704;g3d2a8542ada_0_2636"/>
          <p:cNvSpPr txBox="1">
            <a:spLocks noGrp="1"/>
          </p:cNvSpPr>
          <p:nvPr>
            <p:ph type="body" idx="1"/>
          </p:nvPr>
        </p:nvSpPr>
        <p:spPr>
          <a:xfrm>
            <a:off x="5080400" y="1714500"/>
            <a:ext cx="6730800" cy="20808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05" name="Google Shape;2705;g3d2a8542ada_0_2636"/>
          <p:cNvSpPr txBox="1">
            <a:spLocks noGrp="1"/>
          </p:cNvSpPr>
          <p:nvPr>
            <p:ph type="body" idx="4"/>
          </p:nvPr>
        </p:nvSpPr>
        <p:spPr>
          <a:xfrm>
            <a:off x="5080400" y="4286100"/>
            <a:ext cx="6730800" cy="21636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06" name="Google Shape;2706;g3d2a8542ada_0_2636"/>
          <p:cNvSpPr txBox="1">
            <a:spLocks noGrp="1"/>
          </p:cNvSpPr>
          <p:nvPr>
            <p:ph type="body" idx="5"/>
          </p:nvPr>
        </p:nvSpPr>
        <p:spPr>
          <a:xfrm>
            <a:off x="5080400" y="6858000"/>
            <a:ext cx="6730800" cy="20808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6-Up Bullets">
  <p:cSld name="Agenda_1_1_2_1_1_1_2_2_2_1_1_1_1_1_1_1_1_1_2_1_1_1_1_1_2_1_1_2_1_1">
    <p:spTree>
      <p:nvGrpSpPr>
        <p:cNvPr id="1" name="Shape 2707"/>
        <p:cNvGrpSpPr/>
        <p:nvPr/>
      </p:nvGrpSpPr>
      <p:grpSpPr>
        <a:xfrm>
          <a:off x="0" y="0"/>
          <a:ext cx="0" cy="0"/>
          <a:chOff x="0" y="0"/>
          <a:chExt cx="0" cy="0"/>
        </a:xfrm>
      </p:grpSpPr>
      <p:sp>
        <p:nvSpPr>
          <p:cNvPr id="2708" name="Google Shape;2708;g3d2a8542ada_0_2643"/>
          <p:cNvSpPr txBox="1">
            <a:spLocks noGrp="1"/>
          </p:cNvSpPr>
          <p:nvPr>
            <p:ph type="title"/>
          </p:nvPr>
        </p:nvSpPr>
        <p:spPr>
          <a:xfrm>
            <a:off x="438100" y="1689900"/>
            <a:ext cx="53784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709" name="Google Shape;2709;g3d2a8542ada_0_2643"/>
          <p:cNvSpPr txBox="1">
            <a:spLocks noGrp="1"/>
          </p:cNvSpPr>
          <p:nvPr>
            <p:ph type="title" idx="2"/>
          </p:nvPr>
        </p:nvSpPr>
        <p:spPr>
          <a:xfrm>
            <a:off x="6273400" y="1689900"/>
            <a:ext cx="51324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710" name="Google Shape;2710;g3d2a8542ada_0_2643"/>
          <p:cNvSpPr txBox="1">
            <a:spLocks noGrp="1"/>
          </p:cNvSpPr>
          <p:nvPr>
            <p:ph type="title" idx="3"/>
          </p:nvPr>
        </p:nvSpPr>
        <p:spPr>
          <a:xfrm>
            <a:off x="12108700" y="1689900"/>
            <a:ext cx="5014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711" name="Google Shape;2711;g3d2a8542ada_0_2643"/>
          <p:cNvSpPr txBox="1">
            <a:spLocks noGrp="1"/>
          </p:cNvSpPr>
          <p:nvPr>
            <p:ph type="title" idx="4"/>
          </p:nvPr>
        </p:nvSpPr>
        <p:spPr>
          <a:xfrm>
            <a:off x="438100" y="5951600"/>
            <a:ext cx="51324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712" name="Google Shape;2712;g3d2a8542ada_0_2643"/>
          <p:cNvSpPr txBox="1">
            <a:spLocks noGrp="1"/>
          </p:cNvSpPr>
          <p:nvPr>
            <p:ph type="title" idx="5"/>
          </p:nvPr>
        </p:nvSpPr>
        <p:spPr>
          <a:xfrm>
            <a:off x="6273400" y="5951600"/>
            <a:ext cx="49506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713" name="Google Shape;2713;g3d2a8542ada_0_2643"/>
          <p:cNvSpPr txBox="1">
            <a:spLocks noGrp="1"/>
          </p:cNvSpPr>
          <p:nvPr>
            <p:ph type="title" idx="6"/>
          </p:nvPr>
        </p:nvSpPr>
        <p:spPr>
          <a:xfrm>
            <a:off x="12108700" y="5951600"/>
            <a:ext cx="56046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2714" name="Google Shape;2714;g3d2a8542ada_0_2643"/>
          <p:cNvSpPr txBox="1">
            <a:spLocks noGrp="1"/>
          </p:cNvSpPr>
          <p:nvPr>
            <p:ph type="body" idx="1"/>
          </p:nvPr>
        </p:nvSpPr>
        <p:spPr>
          <a:xfrm>
            <a:off x="438100" y="257175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15" name="Google Shape;2715;g3d2a8542ada_0_2643"/>
          <p:cNvSpPr txBox="1">
            <a:spLocks noGrp="1"/>
          </p:cNvSpPr>
          <p:nvPr>
            <p:ph type="body" idx="7"/>
          </p:nvPr>
        </p:nvSpPr>
        <p:spPr>
          <a:xfrm>
            <a:off x="6273400" y="257175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16" name="Google Shape;2716;g3d2a8542ada_0_2643"/>
          <p:cNvSpPr txBox="1">
            <a:spLocks noGrp="1"/>
          </p:cNvSpPr>
          <p:nvPr>
            <p:ph type="body" idx="8"/>
          </p:nvPr>
        </p:nvSpPr>
        <p:spPr>
          <a:xfrm>
            <a:off x="12108700" y="257175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17" name="Google Shape;2717;g3d2a8542ada_0_2643"/>
          <p:cNvSpPr txBox="1">
            <a:spLocks noGrp="1"/>
          </p:cNvSpPr>
          <p:nvPr>
            <p:ph type="body" idx="9"/>
          </p:nvPr>
        </p:nvSpPr>
        <p:spPr>
          <a:xfrm>
            <a:off x="438100" y="685800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18" name="Google Shape;2718;g3d2a8542ada_0_2643"/>
          <p:cNvSpPr txBox="1">
            <a:spLocks noGrp="1"/>
          </p:cNvSpPr>
          <p:nvPr>
            <p:ph type="body" idx="13"/>
          </p:nvPr>
        </p:nvSpPr>
        <p:spPr>
          <a:xfrm>
            <a:off x="6273400" y="685800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19" name="Google Shape;2719;g3d2a8542ada_0_2643"/>
          <p:cNvSpPr txBox="1">
            <a:spLocks noGrp="1"/>
          </p:cNvSpPr>
          <p:nvPr>
            <p:ph type="body" idx="14"/>
          </p:nvPr>
        </p:nvSpPr>
        <p:spPr>
          <a:xfrm>
            <a:off x="12108700" y="685800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6-Up Bullets - white">
  <p:cSld name="Agenda_1_1_2_1_1_1_2_2_2_1_1_1_1_1_1_1_1_1_2_1_1_1_1_1_2_1_1_2_1_1_2">
    <p:bg>
      <p:bgPr>
        <a:solidFill>
          <a:schemeClr val="lt1"/>
        </a:solidFill>
        <a:effectLst/>
      </p:bgPr>
    </p:bg>
    <p:spTree>
      <p:nvGrpSpPr>
        <p:cNvPr id="1" name="Shape 2720"/>
        <p:cNvGrpSpPr/>
        <p:nvPr/>
      </p:nvGrpSpPr>
      <p:grpSpPr>
        <a:xfrm>
          <a:off x="0" y="0"/>
          <a:ext cx="0" cy="0"/>
          <a:chOff x="0" y="0"/>
          <a:chExt cx="0" cy="0"/>
        </a:xfrm>
      </p:grpSpPr>
      <p:sp>
        <p:nvSpPr>
          <p:cNvPr id="2721" name="Google Shape;2721;g3d2a8542ada_0_2656"/>
          <p:cNvSpPr txBox="1">
            <a:spLocks noGrp="1"/>
          </p:cNvSpPr>
          <p:nvPr>
            <p:ph type="title"/>
          </p:nvPr>
        </p:nvSpPr>
        <p:spPr>
          <a:xfrm>
            <a:off x="438100" y="1689900"/>
            <a:ext cx="53784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22" name="Google Shape;2722;g3d2a8542ada_0_2656"/>
          <p:cNvSpPr txBox="1">
            <a:spLocks noGrp="1"/>
          </p:cNvSpPr>
          <p:nvPr>
            <p:ph type="title" idx="2"/>
          </p:nvPr>
        </p:nvSpPr>
        <p:spPr>
          <a:xfrm>
            <a:off x="6273400" y="1689900"/>
            <a:ext cx="51324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23" name="Google Shape;2723;g3d2a8542ada_0_2656"/>
          <p:cNvSpPr txBox="1">
            <a:spLocks noGrp="1"/>
          </p:cNvSpPr>
          <p:nvPr>
            <p:ph type="title" idx="3"/>
          </p:nvPr>
        </p:nvSpPr>
        <p:spPr>
          <a:xfrm>
            <a:off x="12108700" y="1689900"/>
            <a:ext cx="50148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24" name="Google Shape;2724;g3d2a8542ada_0_2656"/>
          <p:cNvSpPr txBox="1">
            <a:spLocks noGrp="1"/>
          </p:cNvSpPr>
          <p:nvPr>
            <p:ph type="title" idx="4"/>
          </p:nvPr>
        </p:nvSpPr>
        <p:spPr>
          <a:xfrm>
            <a:off x="438100" y="5951600"/>
            <a:ext cx="51324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25" name="Google Shape;2725;g3d2a8542ada_0_2656"/>
          <p:cNvSpPr txBox="1">
            <a:spLocks noGrp="1"/>
          </p:cNvSpPr>
          <p:nvPr>
            <p:ph type="title" idx="5"/>
          </p:nvPr>
        </p:nvSpPr>
        <p:spPr>
          <a:xfrm>
            <a:off x="6273400" y="5951600"/>
            <a:ext cx="49506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26" name="Google Shape;2726;g3d2a8542ada_0_2656"/>
          <p:cNvSpPr txBox="1">
            <a:spLocks noGrp="1"/>
          </p:cNvSpPr>
          <p:nvPr>
            <p:ph type="title" idx="6"/>
          </p:nvPr>
        </p:nvSpPr>
        <p:spPr>
          <a:xfrm>
            <a:off x="12108700" y="5951600"/>
            <a:ext cx="5604600" cy="796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None/>
              <a:defRPr sz="3200">
                <a:solidFill>
                  <a:schemeClr val="dk1"/>
                </a:solidFill>
              </a:defRPr>
            </a:lvl1pPr>
            <a:lvl2pPr lvl="1" algn="l">
              <a:lnSpc>
                <a:spcPct val="100000"/>
              </a:lnSpc>
              <a:spcBef>
                <a:spcPts val="0"/>
              </a:spcBef>
              <a:spcAft>
                <a:spcPts val="0"/>
              </a:spcAft>
              <a:buClr>
                <a:schemeClr val="dk1"/>
              </a:buClr>
              <a:buSzPts val="3200"/>
              <a:buNone/>
              <a:defRPr sz="3200">
                <a:solidFill>
                  <a:schemeClr val="dk1"/>
                </a:solidFill>
              </a:defRPr>
            </a:lvl2pPr>
            <a:lvl3pPr lvl="2" algn="l">
              <a:lnSpc>
                <a:spcPct val="100000"/>
              </a:lnSpc>
              <a:spcBef>
                <a:spcPts val="0"/>
              </a:spcBef>
              <a:spcAft>
                <a:spcPts val="0"/>
              </a:spcAft>
              <a:buClr>
                <a:schemeClr val="dk1"/>
              </a:buClr>
              <a:buSzPts val="3200"/>
              <a:buNone/>
              <a:defRPr sz="3200">
                <a:solidFill>
                  <a:schemeClr val="dk1"/>
                </a:solidFill>
              </a:defRPr>
            </a:lvl3pPr>
            <a:lvl4pPr lvl="3" algn="l">
              <a:lnSpc>
                <a:spcPct val="100000"/>
              </a:lnSpc>
              <a:spcBef>
                <a:spcPts val="0"/>
              </a:spcBef>
              <a:spcAft>
                <a:spcPts val="0"/>
              </a:spcAft>
              <a:buClr>
                <a:schemeClr val="dk1"/>
              </a:buClr>
              <a:buSzPts val="3200"/>
              <a:buNone/>
              <a:defRPr sz="3200">
                <a:solidFill>
                  <a:schemeClr val="dk1"/>
                </a:solidFill>
              </a:defRPr>
            </a:lvl4pPr>
            <a:lvl5pPr lvl="4" algn="l">
              <a:lnSpc>
                <a:spcPct val="100000"/>
              </a:lnSpc>
              <a:spcBef>
                <a:spcPts val="0"/>
              </a:spcBef>
              <a:spcAft>
                <a:spcPts val="0"/>
              </a:spcAft>
              <a:buClr>
                <a:schemeClr val="dk1"/>
              </a:buClr>
              <a:buSzPts val="3200"/>
              <a:buNone/>
              <a:defRPr sz="3200">
                <a:solidFill>
                  <a:schemeClr val="dk1"/>
                </a:solidFill>
              </a:defRPr>
            </a:lvl5pPr>
            <a:lvl6pPr lvl="5" algn="l">
              <a:lnSpc>
                <a:spcPct val="100000"/>
              </a:lnSpc>
              <a:spcBef>
                <a:spcPts val="0"/>
              </a:spcBef>
              <a:spcAft>
                <a:spcPts val="0"/>
              </a:spcAft>
              <a:buClr>
                <a:schemeClr val="dk1"/>
              </a:buClr>
              <a:buSzPts val="3200"/>
              <a:buNone/>
              <a:defRPr sz="3200">
                <a:solidFill>
                  <a:schemeClr val="dk1"/>
                </a:solidFill>
              </a:defRPr>
            </a:lvl6pPr>
            <a:lvl7pPr lvl="6" algn="l">
              <a:lnSpc>
                <a:spcPct val="100000"/>
              </a:lnSpc>
              <a:spcBef>
                <a:spcPts val="0"/>
              </a:spcBef>
              <a:spcAft>
                <a:spcPts val="0"/>
              </a:spcAft>
              <a:buClr>
                <a:schemeClr val="dk1"/>
              </a:buClr>
              <a:buSzPts val="3200"/>
              <a:buNone/>
              <a:defRPr sz="3200">
                <a:solidFill>
                  <a:schemeClr val="dk1"/>
                </a:solidFill>
              </a:defRPr>
            </a:lvl7pPr>
            <a:lvl8pPr lvl="7" algn="l">
              <a:lnSpc>
                <a:spcPct val="100000"/>
              </a:lnSpc>
              <a:spcBef>
                <a:spcPts val="0"/>
              </a:spcBef>
              <a:spcAft>
                <a:spcPts val="0"/>
              </a:spcAft>
              <a:buClr>
                <a:schemeClr val="dk1"/>
              </a:buClr>
              <a:buSzPts val="3200"/>
              <a:buNone/>
              <a:defRPr sz="3200">
                <a:solidFill>
                  <a:schemeClr val="dk1"/>
                </a:solidFill>
              </a:defRPr>
            </a:lvl8pPr>
            <a:lvl9pPr lvl="8" algn="l">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2727" name="Google Shape;2727;g3d2a8542ada_0_2656"/>
          <p:cNvSpPr txBox="1">
            <a:spLocks noGrp="1"/>
          </p:cNvSpPr>
          <p:nvPr>
            <p:ph type="body" idx="1"/>
          </p:nvPr>
        </p:nvSpPr>
        <p:spPr>
          <a:xfrm>
            <a:off x="438100" y="257175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28" name="Google Shape;2728;g3d2a8542ada_0_2656"/>
          <p:cNvSpPr txBox="1">
            <a:spLocks noGrp="1"/>
          </p:cNvSpPr>
          <p:nvPr>
            <p:ph type="body" idx="7"/>
          </p:nvPr>
        </p:nvSpPr>
        <p:spPr>
          <a:xfrm>
            <a:off x="6273400" y="257175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29" name="Google Shape;2729;g3d2a8542ada_0_2656"/>
          <p:cNvSpPr txBox="1">
            <a:spLocks noGrp="1"/>
          </p:cNvSpPr>
          <p:nvPr>
            <p:ph type="body" idx="8"/>
          </p:nvPr>
        </p:nvSpPr>
        <p:spPr>
          <a:xfrm>
            <a:off x="12108700" y="257175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30" name="Google Shape;2730;g3d2a8542ada_0_2656"/>
          <p:cNvSpPr txBox="1">
            <a:spLocks noGrp="1"/>
          </p:cNvSpPr>
          <p:nvPr>
            <p:ph type="body" idx="9"/>
          </p:nvPr>
        </p:nvSpPr>
        <p:spPr>
          <a:xfrm>
            <a:off x="438100" y="685800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31" name="Google Shape;2731;g3d2a8542ada_0_2656"/>
          <p:cNvSpPr txBox="1">
            <a:spLocks noGrp="1"/>
          </p:cNvSpPr>
          <p:nvPr>
            <p:ph type="body" idx="13"/>
          </p:nvPr>
        </p:nvSpPr>
        <p:spPr>
          <a:xfrm>
            <a:off x="6273400" y="685800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32" name="Google Shape;2732;g3d2a8542ada_0_2656"/>
          <p:cNvSpPr txBox="1">
            <a:spLocks noGrp="1"/>
          </p:cNvSpPr>
          <p:nvPr>
            <p:ph type="body" idx="14"/>
          </p:nvPr>
        </p:nvSpPr>
        <p:spPr>
          <a:xfrm>
            <a:off x="12108700" y="6858000"/>
            <a:ext cx="5378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6-Up Text 01">
  <p:cSld name="Agenda_1_1_2_1_1_1_2_2_2_1_1_1_1_1_1_1_1_1_2_1_1_1_1_1_2_1_1_2_1_1_1">
    <p:spTree>
      <p:nvGrpSpPr>
        <p:cNvPr id="1" name="Shape 2733"/>
        <p:cNvGrpSpPr/>
        <p:nvPr/>
      </p:nvGrpSpPr>
      <p:grpSpPr>
        <a:xfrm>
          <a:off x="0" y="0"/>
          <a:ext cx="0" cy="0"/>
          <a:chOff x="0" y="0"/>
          <a:chExt cx="0" cy="0"/>
        </a:xfrm>
      </p:grpSpPr>
      <p:sp>
        <p:nvSpPr>
          <p:cNvPr id="2734" name="Google Shape;2734;g3d2a8542ada_0_266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35" name="Google Shape;2735;g3d2a8542ada_0_2669"/>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36" name="Google Shape;2736;g3d2a8542ada_0_2669"/>
          <p:cNvSpPr txBox="1">
            <a:spLocks noGrp="1"/>
          </p:cNvSpPr>
          <p:nvPr>
            <p:ph type="title" idx="3"/>
          </p:nvPr>
        </p:nvSpPr>
        <p:spPr>
          <a:xfrm>
            <a:off x="438100" y="3429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37" name="Google Shape;2737;g3d2a8542ada_0_2669"/>
          <p:cNvSpPr txBox="1">
            <a:spLocks noGrp="1"/>
          </p:cNvSpPr>
          <p:nvPr>
            <p:ph type="title" idx="4"/>
          </p:nvPr>
        </p:nvSpPr>
        <p:spPr>
          <a:xfrm>
            <a:off x="438100" y="6858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38" name="Google Shape;2738;g3d2a8542ada_0_2669"/>
          <p:cNvSpPr txBox="1">
            <a:spLocks noGrp="1"/>
          </p:cNvSpPr>
          <p:nvPr>
            <p:ph type="body" idx="1"/>
          </p:nvPr>
        </p:nvSpPr>
        <p:spPr>
          <a:xfrm>
            <a:off x="438100" y="42947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39" name="Google Shape;2739;g3d2a8542ada_0_2669"/>
          <p:cNvSpPr txBox="1">
            <a:spLocks noGrp="1"/>
          </p:cNvSpPr>
          <p:nvPr>
            <p:ph type="body" idx="5"/>
          </p:nvPr>
        </p:nvSpPr>
        <p:spPr>
          <a:xfrm>
            <a:off x="438100" y="77152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40" name="Google Shape;2740;g3d2a8542ada_0_2669"/>
          <p:cNvSpPr txBox="1">
            <a:spLocks noGrp="1"/>
          </p:cNvSpPr>
          <p:nvPr>
            <p:ph type="title" idx="6"/>
          </p:nvPr>
        </p:nvSpPr>
        <p:spPr>
          <a:xfrm>
            <a:off x="6282950" y="3429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41" name="Google Shape;2741;g3d2a8542ada_0_2669"/>
          <p:cNvSpPr txBox="1">
            <a:spLocks noGrp="1"/>
          </p:cNvSpPr>
          <p:nvPr>
            <p:ph type="title" idx="7"/>
          </p:nvPr>
        </p:nvSpPr>
        <p:spPr>
          <a:xfrm>
            <a:off x="6282950" y="6858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42" name="Google Shape;2742;g3d2a8542ada_0_2669"/>
          <p:cNvSpPr txBox="1">
            <a:spLocks noGrp="1"/>
          </p:cNvSpPr>
          <p:nvPr>
            <p:ph type="body" idx="8"/>
          </p:nvPr>
        </p:nvSpPr>
        <p:spPr>
          <a:xfrm>
            <a:off x="6282950" y="42947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43" name="Google Shape;2743;g3d2a8542ada_0_2669"/>
          <p:cNvSpPr txBox="1">
            <a:spLocks noGrp="1"/>
          </p:cNvSpPr>
          <p:nvPr>
            <p:ph type="body" idx="9"/>
          </p:nvPr>
        </p:nvSpPr>
        <p:spPr>
          <a:xfrm>
            <a:off x="6282950" y="77152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44" name="Google Shape;2744;g3d2a8542ada_0_2669"/>
          <p:cNvSpPr txBox="1">
            <a:spLocks noGrp="1"/>
          </p:cNvSpPr>
          <p:nvPr>
            <p:ph type="title" idx="13"/>
          </p:nvPr>
        </p:nvSpPr>
        <p:spPr>
          <a:xfrm>
            <a:off x="12097950" y="3429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45" name="Google Shape;2745;g3d2a8542ada_0_2669"/>
          <p:cNvSpPr txBox="1">
            <a:spLocks noGrp="1"/>
          </p:cNvSpPr>
          <p:nvPr>
            <p:ph type="title" idx="14"/>
          </p:nvPr>
        </p:nvSpPr>
        <p:spPr>
          <a:xfrm>
            <a:off x="12097950" y="6858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46" name="Google Shape;2746;g3d2a8542ada_0_2669"/>
          <p:cNvSpPr txBox="1">
            <a:spLocks noGrp="1"/>
          </p:cNvSpPr>
          <p:nvPr>
            <p:ph type="body" idx="15"/>
          </p:nvPr>
        </p:nvSpPr>
        <p:spPr>
          <a:xfrm>
            <a:off x="12097950" y="42947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47" name="Google Shape;2747;g3d2a8542ada_0_2669"/>
          <p:cNvSpPr txBox="1">
            <a:spLocks noGrp="1"/>
          </p:cNvSpPr>
          <p:nvPr>
            <p:ph type="body" idx="16"/>
          </p:nvPr>
        </p:nvSpPr>
        <p:spPr>
          <a:xfrm>
            <a:off x="12097950" y="77152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6-Up Text 01 - white">
  <p:cSld name="Agenda_1_1_2_1_1_1_2_2_2_1_1_1_1_1_1_1_1_1_2_1_1_1_1_1_2_1_1_2_1_1_1_2">
    <p:bg>
      <p:bgPr>
        <a:solidFill>
          <a:schemeClr val="lt1"/>
        </a:solidFill>
        <a:effectLst/>
      </p:bgPr>
    </p:bg>
    <p:spTree>
      <p:nvGrpSpPr>
        <p:cNvPr id="1" name="Shape 2748"/>
        <p:cNvGrpSpPr/>
        <p:nvPr/>
      </p:nvGrpSpPr>
      <p:grpSpPr>
        <a:xfrm>
          <a:off x="0" y="0"/>
          <a:ext cx="0" cy="0"/>
          <a:chOff x="0" y="0"/>
          <a:chExt cx="0" cy="0"/>
        </a:xfrm>
      </p:grpSpPr>
      <p:sp>
        <p:nvSpPr>
          <p:cNvPr id="2749" name="Google Shape;2749;g3d2a8542ada_0_268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50" name="Google Shape;2750;g3d2a8542ada_0_268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51" name="Google Shape;2751;g3d2a8542ada_0_2684"/>
          <p:cNvSpPr txBox="1">
            <a:spLocks noGrp="1"/>
          </p:cNvSpPr>
          <p:nvPr>
            <p:ph type="title" idx="3"/>
          </p:nvPr>
        </p:nvSpPr>
        <p:spPr>
          <a:xfrm>
            <a:off x="438100" y="3429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52" name="Google Shape;2752;g3d2a8542ada_0_2684"/>
          <p:cNvSpPr txBox="1">
            <a:spLocks noGrp="1"/>
          </p:cNvSpPr>
          <p:nvPr>
            <p:ph type="title" idx="4"/>
          </p:nvPr>
        </p:nvSpPr>
        <p:spPr>
          <a:xfrm>
            <a:off x="438100" y="6858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53" name="Google Shape;2753;g3d2a8542ada_0_2684"/>
          <p:cNvSpPr txBox="1">
            <a:spLocks noGrp="1"/>
          </p:cNvSpPr>
          <p:nvPr>
            <p:ph type="body" idx="1"/>
          </p:nvPr>
        </p:nvSpPr>
        <p:spPr>
          <a:xfrm>
            <a:off x="438100" y="42947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54" name="Google Shape;2754;g3d2a8542ada_0_2684"/>
          <p:cNvSpPr txBox="1">
            <a:spLocks noGrp="1"/>
          </p:cNvSpPr>
          <p:nvPr>
            <p:ph type="body" idx="5"/>
          </p:nvPr>
        </p:nvSpPr>
        <p:spPr>
          <a:xfrm>
            <a:off x="438100" y="77152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55" name="Google Shape;2755;g3d2a8542ada_0_2684"/>
          <p:cNvSpPr txBox="1">
            <a:spLocks noGrp="1"/>
          </p:cNvSpPr>
          <p:nvPr>
            <p:ph type="title" idx="6"/>
          </p:nvPr>
        </p:nvSpPr>
        <p:spPr>
          <a:xfrm>
            <a:off x="6282950" y="3429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56" name="Google Shape;2756;g3d2a8542ada_0_2684"/>
          <p:cNvSpPr txBox="1">
            <a:spLocks noGrp="1"/>
          </p:cNvSpPr>
          <p:nvPr>
            <p:ph type="title" idx="7"/>
          </p:nvPr>
        </p:nvSpPr>
        <p:spPr>
          <a:xfrm>
            <a:off x="6282950" y="6858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57" name="Google Shape;2757;g3d2a8542ada_0_2684"/>
          <p:cNvSpPr txBox="1">
            <a:spLocks noGrp="1"/>
          </p:cNvSpPr>
          <p:nvPr>
            <p:ph type="body" idx="8"/>
          </p:nvPr>
        </p:nvSpPr>
        <p:spPr>
          <a:xfrm>
            <a:off x="6282950" y="42947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58" name="Google Shape;2758;g3d2a8542ada_0_2684"/>
          <p:cNvSpPr txBox="1">
            <a:spLocks noGrp="1"/>
          </p:cNvSpPr>
          <p:nvPr>
            <p:ph type="body" idx="9"/>
          </p:nvPr>
        </p:nvSpPr>
        <p:spPr>
          <a:xfrm>
            <a:off x="6282950" y="77152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59" name="Google Shape;2759;g3d2a8542ada_0_2684"/>
          <p:cNvSpPr txBox="1">
            <a:spLocks noGrp="1"/>
          </p:cNvSpPr>
          <p:nvPr>
            <p:ph type="title" idx="13"/>
          </p:nvPr>
        </p:nvSpPr>
        <p:spPr>
          <a:xfrm>
            <a:off x="12097950" y="3429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60" name="Google Shape;2760;g3d2a8542ada_0_2684"/>
          <p:cNvSpPr txBox="1">
            <a:spLocks noGrp="1"/>
          </p:cNvSpPr>
          <p:nvPr>
            <p:ph type="title" idx="14"/>
          </p:nvPr>
        </p:nvSpPr>
        <p:spPr>
          <a:xfrm>
            <a:off x="12097950" y="6858000"/>
            <a:ext cx="40758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61" name="Google Shape;2761;g3d2a8542ada_0_2684"/>
          <p:cNvSpPr txBox="1">
            <a:spLocks noGrp="1"/>
          </p:cNvSpPr>
          <p:nvPr>
            <p:ph type="body" idx="15"/>
          </p:nvPr>
        </p:nvSpPr>
        <p:spPr>
          <a:xfrm>
            <a:off x="12097950" y="42947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62" name="Google Shape;2762;g3d2a8542ada_0_2684"/>
          <p:cNvSpPr txBox="1">
            <a:spLocks noGrp="1"/>
          </p:cNvSpPr>
          <p:nvPr>
            <p:ph type="body" idx="16"/>
          </p:nvPr>
        </p:nvSpPr>
        <p:spPr>
          <a:xfrm>
            <a:off x="12097950" y="7715269"/>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6-Up Text 02">
  <p:cSld name="Agenda_1_1_2_1_1_1_2_2_2_1_1_1_1_1_1_1_1_1_2_1_1_1_1_1_2_1_1_2_1_1_1_1_1_1">
    <p:spTree>
      <p:nvGrpSpPr>
        <p:cNvPr id="1" name="Shape 2763"/>
        <p:cNvGrpSpPr/>
        <p:nvPr/>
      </p:nvGrpSpPr>
      <p:grpSpPr>
        <a:xfrm>
          <a:off x="0" y="0"/>
          <a:ext cx="0" cy="0"/>
          <a:chOff x="0" y="0"/>
          <a:chExt cx="0" cy="0"/>
        </a:xfrm>
      </p:grpSpPr>
      <p:sp>
        <p:nvSpPr>
          <p:cNvPr id="2764" name="Google Shape;2764;g3d2a8542ada_0_2699"/>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65" name="Google Shape;2765;g3d2a8542ada_0_2699"/>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66" name="Google Shape;2766;g3d2a8542ada_0_2699"/>
          <p:cNvSpPr txBox="1">
            <a:spLocks noGrp="1"/>
          </p:cNvSpPr>
          <p:nvPr>
            <p:ph type="title" idx="3"/>
          </p:nvPr>
        </p:nvSpPr>
        <p:spPr>
          <a:xfrm>
            <a:off x="438100" y="3429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67" name="Google Shape;2767;g3d2a8542ada_0_2699"/>
          <p:cNvSpPr txBox="1">
            <a:spLocks noGrp="1"/>
          </p:cNvSpPr>
          <p:nvPr>
            <p:ph type="title" idx="4"/>
          </p:nvPr>
        </p:nvSpPr>
        <p:spPr>
          <a:xfrm>
            <a:off x="438100" y="51435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68" name="Google Shape;2768;g3d2a8542ada_0_2699"/>
          <p:cNvSpPr txBox="1">
            <a:spLocks noGrp="1"/>
          </p:cNvSpPr>
          <p:nvPr>
            <p:ph type="title" idx="5"/>
          </p:nvPr>
        </p:nvSpPr>
        <p:spPr>
          <a:xfrm>
            <a:off x="438100" y="6858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69" name="Google Shape;2769;g3d2a8542ada_0_2699"/>
          <p:cNvSpPr txBox="1">
            <a:spLocks noGrp="1"/>
          </p:cNvSpPr>
          <p:nvPr>
            <p:ph type="title" idx="6"/>
          </p:nvPr>
        </p:nvSpPr>
        <p:spPr>
          <a:xfrm>
            <a:off x="9286900" y="3429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70" name="Google Shape;2770;g3d2a8542ada_0_2699"/>
          <p:cNvSpPr txBox="1">
            <a:spLocks noGrp="1"/>
          </p:cNvSpPr>
          <p:nvPr>
            <p:ph type="title" idx="7"/>
          </p:nvPr>
        </p:nvSpPr>
        <p:spPr>
          <a:xfrm>
            <a:off x="9286900" y="51435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71" name="Google Shape;2771;g3d2a8542ada_0_2699"/>
          <p:cNvSpPr txBox="1">
            <a:spLocks noGrp="1"/>
          </p:cNvSpPr>
          <p:nvPr>
            <p:ph type="title" idx="8"/>
          </p:nvPr>
        </p:nvSpPr>
        <p:spPr>
          <a:xfrm>
            <a:off x="9286900" y="6858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None/>
              <a:defRPr sz="1800" b="1"/>
            </a:lvl1pPr>
            <a:lvl2pPr lvl="1" algn="l">
              <a:lnSpc>
                <a:spcPct val="100000"/>
              </a:lnSpc>
              <a:spcBef>
                <a:spcPts val="0"/>
              </a:spcBef>
              <a:spcAft>
                <a:spcPts val="0"/>
              </a:spcAft>
              <a:buSzPts val="1000"/>
              <a:buNone/>
              <a:defRPr b="1"/>
            </a:lvl2pPr>
            <a:lvl3pPr lvl="2" algn="l">
              <a:lnSpc>
                <a:spcPct val="100000"/>
              </a:lnSpc>
              <a:spcBef>
                <a:spcPts val="0"/>
              </a:spcBef>
              <a:spcAft>
                <a:spcPts val="0"/>
              </a:spcAft>
              <a:buSzPts val="1000"/>
              <a:buNone/>
              <a:defRPr b="1"/>
            </a:lvl3pPr>
            <a:lvl4pPr lvl="3" algn="l">
              <a:lnSpc>
                <a:spcPct val="100000"/>
              </a:lnSpc>
              <a:spcBef>
                <a:spcPts val="0"/>
              </a:spcBef>
              <a:spcAft>
                <a:spcPts val="0"/>
              </a:spcAft>
              <a:buSzPts val="1000"/>
              <a:buNone/>
              <a:defRPr b="1"/>
            </a:lvl4pPr>
            <a:lvl5pPr lvl="4" algn="l">
              <a:lnSpc>
                <a:spcPct val="100000"/>
              </a:lnSpc>
              <a:spcBef>
                <a:spcPts val="0"/>
              </a:spcBef>
              <a:spcAft>
                <a:spcPts val="0"/>
              </a:spcAft>
              <a:buSzPts val="1000"/>
              <a:buNone/>
              <a:defRPr b="1"/>
            </a:lvl5pPr>
            <a:lvl6pPr lvl="5" algn="l">
              <a:lnSpc>
                <a:spcPct val="100000"/>
              </a:lnSpc>
              <a:spcBef>
                <a:spcPts val="0"/>
              </a:spcBef>
              <a:spcAft>
                <a:spcPts val="0"/>
              </a:spcAft>
              <a:buSzPts val="1000"/>
              <a:buNone/>
              <a:defRPr b="1"/>
            </a:lvl6pPr>
            <a:lvl7pPr lvl="6" algn="l">
              <a:lnSpc>
                <a:spcPct val="100000"/>
              </a:lnSpc>
              <a:spcBef>
                <a:spcPts val="0"/>
              </a:spcBef>
              <a:spcAft>
                <a:spcPts val="0"/>
              </a:spcAft>
              <a:buSzPts val="1000"/>
              <a:buNone/>
              <a:defRPr b="1"/>
            </a:lvl7pPr>
            <a:lvl8pPr lvl="7" algn="l">
              <a:lnSpc>
                <a:spcPct val="100000"/>
              </a:lnSpc>
              <a:spcBef>
                <a:spcPts val="0"/>
              </a:spcBef>
              <a:spcAft>
                <a:spcPts val="0"/>
              </a:spcAft>
              <a:buSzPts val="1000"/>
              <a:buNone/>
              <a:defRPr b="1"/>
            </a:lvl8pPr>
            <a:lvl9pPr lvl="8" algn="l">
              <a:lnSpc>
                <a:spcPct val="100000"/>
              </a:lnSpc>
              <a:spcBef>
                <a:spcPts val="0"/>
              </a:spcBef>
              <a:spcAft>
                <a:spcPts val="0"/>
              </a:spcAft>
              <a:buSzPts val="1000"/>
              <a:buNone/>
              <a:defRPr b="1"/>
            </a:lvl9pPr>
          </a:lstStyle>
          <a:p>
            <a:endParaRPr/>
          </a:p>
        </p:txBody>
      </p:sp>
      <p:sp>
        <p:nvSpPr>
          <p:cNvPr id="2772" name="Google Shape;2772;g3d2a8542ada_0_2699"/>
          <p:cNvSpPr txBox="1">
            <a:spLocks noGrp="1"/>
          </p:cNvSpPr>
          <p:nvPr>
            <p:ph type="body" idx="1"/>
          </p:nvPr>
        </p:nvSpPr>
        <p:spPr>
          <a:xfrm>
            <a:off x="3273050" y="3429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73" name="Google Shape;2773;g3d2a8542ada_0_2699"/>
          <p:cNvSpPr txBox="1">
            <a:spLocks noGrp="1"/>
          </p:cNvSpPr>
          <p:nvPr>
            <p:ph type="body" idx="9"/>
          </p:nvPr>
        </p:nvSpPr>
        <p:spPr>
          <a:xfrm>
            <a:off x="3273050" y="51435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74" name="Google Shape;2774;g3d2a8542ada_0_2699"/>
          <p:cNvSpPr txBox="1">
            <a:spLocks noGrp="1"/>
          </p:cNvSpPr>
          <p:nvPr>
            <p:ph type="body" idx="13"/>
          </p:nvPr>
        </p:nvSpPr>
        <p:spPr>
          <a:xfrm>
            <a:off x="3273050" y="6858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75" name="Google Shape;2775;g3d2a8542ada_0_2699"/>
          <p:cNvSpPr txBox="1">
            <a:spLocks noGrp="1"/>
          </p:cNvSpPr>
          <p:nvPr>
            <p:ph type="body" idx="14"/>
          </p:nvPr>
        </p:nvSpPr>
        <p:spPr>
          <a:xfrm>
            <a:off x="12097950" y="3429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76" name="Google Shape;2776;g3d2a8542ada_0_2699"/>
          <p:cNvSpPr txBox="1">
            <a:spLocks noGrp="1"/>
          </p:cNvSpPr>
          <p:nvPr>
            <p:ph type="body" idx="15"/>
          </p:nvPr>
        </p:nvSpPr>
        <p:spPr>
          <a:xfrm>
            <a:off x="12097950" y="51435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777" name="Google Shape;2777;g3d2a8542ada_0_2699"/>
          <p:cNvSpPr txBox="1">
            <a:spLocks noGrp="1"/>
          </p:cNvSpPr>
          <p:nvPr>
            <p:ph type="body" idx="16"/>
          </p:nvPr>
        </p:nvSpPr>
        <p:spPr>
          <a:xfrm>
            <a:off x="12097950" y="6858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6-Up Text 02 - white">
  <p:cSld name="Agenda_1_1_2_1_1_1_2_2_2_1_1_1_1_1_1_1_1_1_2_1_1_1_1_1_2_1_1_2_1_1_1_1_1_1_2">
    <p:bg>
      <p:bgPr>
        <a:solidFill>
          <a:schemeClr val="lt1"/>
        </a:solidFill>
        <a:effectLst/>
      </p:bgPr>
    </p:bg>
    <p:spTree>
      <p:nvGrpSpPr>
        <p:cNvPr id="1" name="Shape 2778"/>
        <p:cNvGrpSpPr/>
        <p:nvPr/>
      </p:nvGrpSpPr>
      <p:grpSpPr>
        <a:xfrm>
          <a:off x="0" y="0"/>
          <a:ext cx="0" cy="0"/>
          <a:chOff x="0" y="0"/>
          <a:chExt cx="0" cy="0"/>
        </a:xfrm>
      </p:grpSpPr>
      <p:sp>
        <p:nvSpPr>
          <p:cNvPr id="2779" name="Google Shape;2779;g3d2a8542ada_0_2714"/>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0" name="Google Shape;2780;g3d2a8542ada_0_2714"/>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1" name="Google Shape;2781;g3d2a8542ada_0_2714"/>
          <p:cNvSpPr txBox="1">
            <a:spLocks noGrp="1"/>
          </p:cNvSpPr>
          <p:nvPr>
            <p:ph type="title" idx="3"/>
          </p:nvPr>
        </p:nvSpPr>
        <p:spPr>
          <a:xfrm>
            <a:off x="438100" y="3429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2" name="Google Shape;2782;g3d2a8542ada_0_2714"/>
          <p:cNvSpPr txBox="1">
            <a:spLocks noGrp="1"/>
          </p:cNvSpPr>
          <p:nvPr>
            <p:ph type="title" idx="4"/>
          </p:nvPr>
        </p:nvSpPr>
        <p:spPr>
          <a:xfrm>
            <a:off x="438100" y="51435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3" name="Google Shape;2783;g3d2a8542ada_0_2714"/>
          <p:cNvSpPr txBox="1">
            <a:spLocks noGrp="1"/>
          </p:cNvSpPr>
          <p:nvPr>
            <p:ph type="title" idx="5"/>
          </p:nvPr>
        </p:nvSpPr>
        <p:spPr>
          <a:xfrm>
            <a:off x="438100" y="6858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4" name="Google Shape;2784;g3d2a8542ada_0_2714"/>
          <p:cNvSpPr txBox="1">
            <a:spLocks noGrp="1"/>
          </p:cNvSpPr>
          <p:nvPr>
            <p:ph type="title" idx="6"/>
          </p:nvPr>
        </p:nvSpPr>
        <p:spPr>
          <a:xfrm>
            <a:off x="9286900" y="3429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5" name="Google Shape;2785;g3d2a8542ada_0_2714"/>
          <p:cNvSpPr txBox="1">
            <a:spLocks noGrp="1"/>
          </p:cNvSpPr>
          <p:nvPr>
            <p:ph type="title" idx="7"/>
          </p:nvPr>
        </p:nvSpPr>
        <p:spPr>
          <a:xfrm>
            <a:off x="9286900" y="51435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6" name="Google Shape;2786;g3d2a8542ada_0_2714"/>
          <p:cNvSpPr txBox="1">
            <a:spLocks noGrp="1"/>
          </p:cNvSpPr>
          <p:nvPr>
            <p:ph type="title" idx="8"/>
          </p:nvPr>
        </p:nvSpPr>
        <p:spPr>
          <a:xfrm>
            <a:off x="9286900" y="6858000"/>
            <a:ext cx="2344200" cy="25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000"/>
              <a:buNone/>
              <a:defRPr b="1">
                <a:solidFill>
                  <a:schemeClr val="dk1"/>
                </a:solidFill>
              </a:defRPr>
            </a:lvl2pPr>
            <a:lvl3pPr lvl="2" algn="l">
              <a:lnSpc>
                <a:spcPct val="100000"/>
              </a:lnSpc>
              <a:spcBef>
                <a:spcPts val="0"/>
              </a:spcBef>
              <a:spcAft>
                <a:spcPts val="0"/>
              </a:spcAft>
              <a:buClr>
                <a:schemeClr val="dk1"/>
              </a:buClr>
              <a:buSzPts val="1000"/>
              <a:buNone/>
              <a:defRPr b="1">
                <a:solidFill>
                  <a:schemeClr val="dk1"/>
                </a:solidFill>
              </a:defRPr>
            </a:lvl3pPr>
            <a:lvl4pPr lvl="3" algn="l">
              <a:lnSpc>
                <a:spcPct val="100000"/>
              </a:lnSpc>
              <a:spcBef>
                <a:spcPts val="0"/>
              </a:spcBef>
              <a:spcAft>
                <a:spcPts val="0"/>
              </a:spcAft>
              <a:buClr>
                <a:schemeClr val="dk1"/>
              </a:buClr>
              <a:buSzPts val="1000"/>
              <a:buNone/>
              <a:defRPr b="1">
                <a:solidFill>
                  <a:schemeClr val="dk1"/>
                </a:solidFill>
              </a:defRPr>
            </a:lvl4pPr>
            <a:lvl5pPr lvl="4" algn="l">
              <a:lnSpc>
                <a:spcPct val="100000"/>
              </a:lnSpc>
              <a:spcBef>
                <a:spcPts val="0"/>
              </a:spcBef>
              <a:spcAft>
                <a:spcPts val="0"/>
              </a:spcAft>
              <a:buClr>
                <a:schemeClr val="dk1"/>
              </a:buClr>
              <a:buSzPts val="1000"/>
              <a:buNone/>
              <a:defRPr b="1">
                <a:solidFill>
                  <a:schemeClr val="dk1"/>
                </a:solidFill>
              </a:defRPr>
            </a:lvl5pPr>
            <a:lvl6pPr lvl="5" algn="l">
              <a:lnSpc>
                <a:spcPct val="100000"/>
              </a:lnSpc>
              <a:spcBef>
                <a:spcPts val="0"/>
              </a:spcBef>
              <a:spcAft>
                <a:spcPts val="0"/>
              </a:spcAft>
              <a:buClr>
                <a:schemeClr val="dk1"/>
              </a:buClr>
              <a:buSzPts val="1000"/>
              <a:buNone/>
              <a:defRPr b="1">
                <a:solidFill>
                  <a:schemeClr val="dk1"/>
                </a:solidFill>
              </a:defRPr>
            </a:lvl6pPr>
            <a:lvl7pPr lvl="6" algn="l">
              <a:lnSpc>
                <a:spcPct val="100000"/>
              </a:lnSpc>
              <a:spcBef>
                <a:spcPts val="0"/>
              </a:spcBef>
              <a:spcAft>
                <a:spcPts val="0"/>
              </a:spcAft>
              <a:buClr>
                <a:schemeClr val="dk1"/>
              </a:buClr>
              <a:buSzPts val="1000"/>
              <a:buNone/>
              <a:defRPr b="1">
                <a:solidFill>
                  <a:schemeClr val="dk1"/>
                </a:solidFill>
              </a:defRPr>
            </a:lvl7pPr>
            <a:lvl8pPr lvl="7" algn="l">
              <a:lnSpc>
                <a:spcPct val="100000"/>
              </a:lnSpc>
              <a:spcBef>
                <a:spcPts val="0"/>
              </a:spcBef>
              <a:spcAft>
                <a:spcPts val="0"/>
              </a:spcAft>
              <a:buClr>
                <a:schemeClr val="dk1"/>
              </a:buClr>
              <a:buSzPts val="1000"/>
              <a:buNone/>
              <a:defRPr b="1">
                <a:solidFill>
                  <a:schemeClr val="dk1"/>
                </a:solidFill>
              </a:defRPr>
            </a:lvl8pPr>
            <a:lvl9pPr lvl="8" algn="l">
              <a:lnSpc>
                <a:spcPct val="100000"/>
              </a:lnSpc>
              <a:spcBef>
                <a:spcPts val="0"/>
              </a:spcBef>
              <a:spcAft>
                <a:spcPts val="0"/>
              </a:spcAft>
              <a:buClr>
                <a:schemeClr val="dk1"/>
              </a:buClr>
              <a:buSzPts val="1000"/>
              <a:buNone/>
              <a:defRPr b="1">
                <a:solidFill>
                  <a:schemeClr val="dk1"/>
                </a:solidFill>
              </a:defRPr>
            </a:lvl9pPr>
          </a:lstStyle>
          <a:p>
            <a:endParaRPr/>
          </a:p>
        </p:txBody>
      </p:sp>
      <p:sp>
        <p:nvSpPr>
          <p:cNvPr id="2787" name="Google Shape;2787;g3d2a8542ada_0_2714"/>
          <p:cNvSpPr txBox="1">
            <a:spLocks noGrp="1"/>
          </p:cNvSpPr>
          <p:nvPr>
            <p:ph type="body" idx="1"/>
          </p:nvPr>
        </p:nvSpPr>
        <p:spPr>
          <a:xfrm>
            <a:off x="3273050" y="3429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88" name="Google Shape;2788;g3d2a8542ada_0_2714"/>
          <p:cNvSpPr txBox="1">
            <a:spLocks noGrp="1"/>
          </p:cNvSpPr>
          <p:nvPr>
            <p:ph type="body" idx="9"/>
          </p:nvPr>
        </p:nvSpPr>
        <p:spPr>
          <a:xfrm>
            <a:off x="3273050" y="51435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89" name="Google Shape;2789;g3d2a8542ada_0_2714"/>
          <p:cNvSpPr txBox="1">
            <a:spLocks noGrp="1"/>
          </p:cNvSpPr>
          <p:nvPr>
            <p:ph type="body" idx="13"/>
          </p:nvPr>
        </p:nvSpPr>
        <p:spPr>
          <a:xfrm>
            <a:off x="3273050" y="6858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90" name="Google Shape;2790;g3d2a8542ada_0_2714"/>
          <p:cNvSpPr txBox="1">
            <a:spLocks noGrp="1"/>
          </p:cNvSpPr>
          <p:nvPr>
            <p:ph type="body" idx="14"/>
          </p:nvPr>
        </p:nvSpPr>
        <p:spPr>
          <a:xfrm>
            <a:off x="12097950" y="3429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91" name="Google Shape;2791;g3d2a8542ada_0_2714"/>
          <p:cNvSpPr txBox="1">
            <a:spLocks noGrp="1"/>
          </p:cNvSpPr>
          <p:nvPr>
            <p:ph type="body" idx="15"/>
          </p:nvPr>
        </p:nvSpPr>
        <p:spPr>
          <a:xfrm>
            <a:off x="12097950" y="51435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
        <p:nvSpPr>
          <p:cNvPr id="2792" name="Google Shape;2792;g3d2a8542ada_0_2714"/>
          <p:cNvSpPr txBox="1">
            <a:spLocks noGrp="1"/>
          </p:cNvSpPr>
          <p:nvPr>
            <p:ph type="body" idx="16"/>
          </p:nvPr>
        </p:nvSpPr>
        <p:spPr>
          <a:xfrm>
            <a:off x="12097950" y="6858000"/>
            <a:ext cx="4610400" cy="1288200"/>
          </a:xfrm>
          <a:prstGeom prst="rect">
            <a:avLst/>
          </a:prstGeom>
          <a:noFill/>
          <a:ln>
            <a:noFill/>
          </a:ln>
        </p:spPr>
        <p:txBody>
          <a:bodyPr spcFirstLastPara="1" wrap="square" lIns="0" tIns="0" rIns="182850" bIns="18285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100000"/>
              </a:lnSpc>
              <a:spcBef>
                <a:spcPts val="0"/>
              </a:spcBef>
              <a:spcAft>
                <a:spcPts val="0"/>
              </a:spcAft>
              <a:buClr>
                <a:schemeClr val="dk1"/>
              </a:buClr>
              <a:buSzPts val="1800"/>
              <a:buChar char="○"/>
              <a:defRPr sz="1800">
                <a:solidFill>
                  <a:schemeClr val="dk1"/>
                </a:solidFill>
              </a:defRPr>
            </a:lvl2pPr>
            <a:lvl3pPr marL="1371600" lvl="2" indent="-342900" algn="l">
              <a:lnSpc>
                <a:spcPct val="100000"/>
              </a:lnSpc>
              <a:spcBef>
                <a:spcPts val="0"/>
              </a:spcBef>
              <a:spcAft>
                <a:spcPts val="0"/>
              </a:spcAft>
              <a:buClr>
                <a:schemeClr val="dk1"/>
              </a:buClr>
              <a:buSzPts val="1800"/>
              <a:buChar char="■"/>
              <a:defRPr sz="1800">
                <a:solidFill>
                  <a:schemeClr val="dk1"/>
                </a:solidFill>
              </a:defRPr>
            </a:lvl3pPr>
            <a:lvl4pPr marL="1828800" lvl="3" indent="-342900" algn="l">
              <a:lnSpc>
                <a:spcPct val="100000"/>
              </a:lnSpc>
              <a:spcBef>
                <a:spcPts val="0"/>
              </a:spcBef>
              <a:spcAft>
                <a:spcPts val="0"/>
              </a:spcAft>
              <a:buClr>
                <a:schemeClr val="dk1"/>
              </a:buClr>
              <a:buSzPts val="1800"/>
              <a:buChar char="●"/>
              <a:defRPr sz="1800">
                <a:solidFill>
                  <a:schemeClr val="dk1"/>
                </a:solidFill>
              </a:defRPr>
            </a:lvl4pPr>
            <a:lvl5pPr marL="2286000" lvl="4" indent="-342900" algn="l">
              <a:lnSpc>
                <a:spcPct val="100000"/>
              </a:lnSpc>
              <a:spcBef>
                <a:spcPts val="0"/>
              </a:spcBef>
              <a:spcAft>
                <a:spcPts val="0"/>
              </a:spcAft>
              <a:buClr>
                <a:schemeClr val="dk1"/>
              </a:buClr>
              <a:buSzPts val="1800"/>
              <a:buChar char="○"/>
              <a:defRPr sz="1800">
                <a:solidFill>
                  <a:schemeClr val="dk1"/>
                </a:solidFill>
              </a:defRPr>
            </a:lvl5pPr>
            <a:lvl6pPr marL="2743200" lvl="5" indent="-342900" algn="l">
              <a:lnSpc>
                <a:spcPct val="100000"/>
              </a:lnSpc>
              <a:spcBef>
                <a:spcPts val="0"/>
              </a:spcBef>
              <a:spcAft>
                <a:spcPts val="0"/>
              </a:spcAft>
              <a:buClr>
                <a:schemeClr val="dk1"/>
              </a:buClr>
              <a:buSzPts val="1800"/>
              <a:buChar char="■"/>
              <a:defRPr sz="1800">
                <a:solidFill>
                  <a:schemeClr val="dk1"/>
                </a:solidFill>
              </a:defRPr>
            </a:lvl6pPr>
            <a:lvl7pPr marL="3200400" lvl="6" indent="-342900" algn="l">
              <a:lnSpc>
                <a:spcPct val="100000"/>
              </a:lnSpc>
              <a:spcBef>
                <a:spcPts val="0"/>
              </a:spcBef>
              <a:spcAft>
                <a:spcPts val="0"/>
              </a:spcAft>
              <a:buClr>
                <a:schemeClr val="dk1"/>
              </a:buClr>
              <a:buSzPts val="1800"/>
              <a:buChar char="●"/>
              <a:defRPr sz="1800">
                <a:solidFill>
                  <a:schemeClr val="dk1"/>
                </a:solidFill>
              </a:defRPr>
            </a:lvl7pPr>
            <a:lvl8pPr marL="3657600" lvl="7" indent="-342900" algn="l">
              <a:lnSpc>
                <a:spcPct val="100000"/>
              </a:lnSpc>
              <a:spcBef>
                <a:spcPts val="0"/>
              </a:spcBef>
              <a:spcAft>
                <a:spcPts val="0"/>
              </a:spcAft>
              <a:buClr>
                <a:schemeClr val="dk1"/>
              </a:buClr>
              <a:buSzPts val="1800"/>
              <a:buChar char="○"/>
              <a:defRPr sz="1800">
                <a:solidFill>
                  <a:schemeClr val="dk1"/>
                </a:solidFill>
              </a:defRPr>
            </a:lvl8pPr>
            <a:lvl9pPr marL="4114800" lvl="8" indent="-342900" algn="l">
              <a:lnSpc>
                <a:spcPct val="100000"/>
              </a:lnSpc>
              <a:spcBef>
                <a:spcPts val="0"/>
              </a:spcBef>
              <a:spcAft>
                <a:spcPts val="0"/>
              </a:spcAft>
              <a:buClr>
                <a:schemeClr val="dk1"/>
              </a:buClr>
              <a:buSzPts val="1800"/>
              <a:buChar char="■"/>
              <a:defRPr sz="1800">
                <a:solidFill>
                  <a:schemeClr val="dk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5_Agenda">
  <p:cSld name="SECTION_HEADER_2_2_2">
    <p:spTree>
      <p:nvGrpSpPr>
        <p:cNvPr id="1" name="Shape 271"/>
        <p:cNvGrpSpPr/>
        <p:nvPr/>
      </p:nvGrpSpPr>
      <p:grpSpPr>
        <a:xfrm>
          <a:off x="0" y="0"/>
          <a:ext cx="0" cy="0"/>
          <a:chOff x="0" y="0"/>
          <a:chExt cx="0" cy="0"/>
        </a:xfrm>
      </p:grpSpPr>
      <p:sp>
        <p:nvSpPr>
          <p:cNvPr id="272" name="Google Shape;272;p83"/>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700"/>
              <a:buNone/>
              <a:defRPr sz="2700">
                <a:solidFill>
                  <a:schemeClr val="accent4"/>
                </a:solidFill>
              </a:defRPr>
            </a:lvl1pPr>
            <a:lvl2pPr marL="914400" lvl="1" indent="-400050" algn="l">
              <a:lnSpc>
                <a:spcPct val="115000"/>
              </a:lnSpc>
              <a:spcBef>
                <a:spcPts val="1800"/>
              </a:spcBef>
              <a:spcAft>
                <a:spcPts val="0"/>
              </a:spcAft>
              <a:buClr>
                <a:schemeClr val="accent4"/>
              </a:buClr>
              <a:buSzPts val="2700"/>
              <a:buAutoNum type="alphaLcPeriod"/>
              <a:defRPr sz="2700">
                <a:solidFill>
                  <a:schemeClr val="accent4"/>
                </a:solidFill>
              </a:defRPr>
            </a:lvl2pPr>
            <a:lvl3pPr marL="1371600" lvl="2" indent="-400050" algn="l">
              <a:lnSpc>
                <a:spcPct val="115000"/>
              </a:lnSpc>
              <a:spcBef>
                <a:spcPts val="1800"/>
              </a:spcBef>
              <a:spcAft>
                <a:spcPts val="0"/>
              </a:spcAft>
              <a:buClr>
                <a:schemeClr val="accent4"/>
              </a:buClr>
              <a:buSzPts val="2700"/>
              <a:buAutoNum type="romanLcPeriod"/>
              <a:defRPr sz="2700">
                <a:solidFill>
                  <a:schemeClr val="accent4"/>
                </a:solidFill>
              </a:defRPr>
            </a:lvl3pPr>
            <a:lvl4pPr marL="1828800" lvl="3" indent="-400050" algn="l">
              <a:lnSpc>
                <a:spcPct val="115000"/>
              </a:lnSpc>
              <a:spcBef>
                <a:spcPts val="1800"/>
              </a:spcBef>
              <a:spcAft>
                <a:spcPts val="0"/>
              </a:spcAft>
              <a:buClr>
                <a:schemeClr val="accent4"/>
              </a:buClr>
              <a:buSzPts val="2700"/>
              <a:buAutoNum type="arabicPeriod"/>
              <a:defRPr sz="2700">
                <a:solidFill>
                  <a:schemeClr val="accent4"/>
                </a:solidFill>
              </a:defRPr>
            </a:lvl4pPr>
            <a:lvl5pPr marL="2286000" lvl="4" indent="-400050" algn="l">
              <a:lnSpc>
                <a:spcPct val="115000"/>
              </a:lnSpc>
              <a:spcBef>
                <a:spcPts val="1800"/>
              </a:spcBef>
              <a:spcAft>
                <a:spcPts val="0"/>
              </a:spcAft>
              <a:buClr>
                <a:schemeClr val="accent4"/>
              </a:buClr>
              <a:buSzPts val="2700"/>
              <a:buAutoNum type="alphaLcPeriod"/>
              <a:defRPr sz="2700">
                <a:solidFill>
                  <a:schemeClr val="accent4"/>
                </a:solidFill>
              </a:defRPr>
            </a:lvl5pPr>
            <a:lvl6pPr marL="2743200" lvl="5" indent="-400050" algn="l">
              <a:lnSpc>
                <a:spcPct val="115000"/>
              </a:lnSpc>
              <a:spcBef>
                <a:spcPts val="1800"/>
              </a:spcBef>
              <a:spcAft>
                <a:spcPts val="0"/>
              </a:spcAft>
              <a:buClr>
                <a:schemeClr val="accent4"/>
              </a:buClr>
              <a:buSzPts val="2700"/>
              <a:buAutoNum type="romanLcPeriod"/>
              <a:defRPr sz="2700">
                <a:solidFill>
                  <a:schemeClr val="accent4"/>
                </a:solidFill>
              </a:defRPr>
            </a:lvl6pPr>
            <a:lvl7pPr marL="3200400" lvl="6" indent="-400050" algn="l">
              <a:lnSpc>
                <a:spcPct val="115000"/>
              </a:lnSpc>
              <a:spcBef>
                <a:spcPts val="1800"/>
              </a:spcBef>
              <a:spcAft>
                <a:spcPts val="0"/>
              </a:spcAft>
              <a:buClr>
                <a:schemeClr val="accent4"/>
              </a:buClr>
              <a:buSzPts val="2700"/>
              <a:buAutoNum type="arabicPeriod"/>
              <a:defRPr sz="2700">
                <a:solidFill>
                  <a:schemeClr val="accent4"/>
                </a:solidFill>
              </a:defRPr>
            </a:lvl7pPr>
            <a:lvl8pPr marL="3657600" lvl="7" indent="-400050" algn="l">
              <a:lnSpc>
                <a:spcPct val="115000"/>
              </a:lnSpc>
              <a:spcBef>
                <a:spcPts val="1800"/>
              </a:spcBef>
              <a:spcAft>
                <a:spcPts val="0"/>
              </a:spcAft>
              <a:buClr>
                <a:schemeClr val="accent4"/>
              </a:buClr>
              <a:buSzPts val="2700"/>
              <a:buAutoNum type="alphaLcPeriod"/>
              <a:defRPr sz="2700">
                <a:solidFill>
                  <a:schemeClr val="accent4"/>
                </a:solidFill>
              </a:defRPr>
            </a:lvl8pPr>
            <a:lvl9pPr marL="4114800" lvl="8" indent="-400050" algn="l">
              <a:lnSpc>
                <a:spcPct val="115000"/>
              </a:lnSpc>
              <a:spcBef>
                <a:spcPts val="1800"/>
              </a:spcBef>
              <a:spcAft>
                <a:spcPts val="1800"/>
              </a:spcAft>
              <a:buClr>
                <a:schemeClr val="accent4"/>
              </a:buClr>
              <a:buSzPts val="2700"/>
              <a:buAutoNum type="romanLcPeriod"/>
              <a:defRPr sz="2700">
                <a:solidFill>
                  <a:schemeClr val="accent4"/>
                </a:solidFill>
              </a:defRPr>
            </a:lvl9pPr>
          </a:lstStyle>
          <a:p>
            <a:endParaRPr/>
          </a:p>
        </p:txBody>
      </p:sp>
      <p:sp>
        <p:nvSpPr>
          <p:cNvPr id="273" name="Google Shape;273;p83"/>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74" name="Google Shape;274;p8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End Card">
  <p:cSld name="Agenda_1_1_2_1_1_1_2_2_2_1_1_1_1_1_1_1_1_1_2_1_1_1_1_1_2_1_1_2_1_1_1_1_1_1_1_1_1_1_1_1">
    <p:spTree>
      <p:nvGrpSpPr>
        <p:cNvPr id="1" name="Shape 2793"/>
        <p:cNvGrpSpPr/>
        <p:nvPr/>
      </p:nvGrpSpPr>
      <p:grpSpPr>
        <a:xfrm>
          <a:off x="0" y="0"/>
          <a:ext cx="0" cy="0"/>
          <a:chOff x="0" y="0"/>
          <a:chExt cx="0" cy="0"/>
        </a:xfrm>
      </p:grpSpPr>
      <p:sp>
        <p:nvSpPr>
          <p:cNvPr id="2794" name="Google Shape;2794;g3d2a8542ada_0_2729"/>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2795" name="Google Shape;2795;g3d2a8542ada_0_2729" title="Group 2147229645.png"/>
          <p:cNvPicPr preferRelativeResize="0"/>
          <p:nvPr/>
        </p:nvPicPr>
        <p:blipFill rotWithShape="1">
          <a:blip r:embed="rId2">
            <a:alphaModFix/>
          </a:blip>
          <a:srcRect l="-821" t="-4310" r="-1744" b="-11231"/>
          <a:stretch/>
        </p:blipFill>
        <p:spPr>
          <a:xfrm>
            <a:off x="6088650" y="4511100"/>
            <a:ext cx="6113147" cy="1375400"/>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End Card 1">
  <p:cSld name="Agenda_1_1_2_1_1_1_2_2_2_1_1_1_1_1_1_1_1_1_2_1_1_1_1_1_2_1_1_2_1_1_1_1_1_1_1_1_1_1_1_1_1">
    <p:spTree>
      <p:nvGrpSpPr>
        <p:cNvPr id="1" name="Shape 2796"/>
        <p:cNvGrpSpPr/>
        <p:nvPr/>
      </p:nvGrpSpPr>
      <p:grpSpPr>
        <a:xfrm>
          <a:off x="0" y="0"/>
          <a:ext cx="0" cy="0"/>
          <a:chOff x="0" y="0"/>
          <a:chExt cx="0" cy="0"/>
        </a:xfrm>
      </p:grpSpPr>
      <p:sp>
        <p:nvSpPr>
          <p:cNvPr id="2797" name="Google Shape;2797;g3d2a8542ada_0_2732"/>
          <p:cNvSpPr/>
          <p:nvPr/>
        </p:nvSpPr>
        <p:spPr>
          <a:xfrm>
            <a:off x="0" y="0"/>
            <a:ext cx="18288000" cy="6732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2798" name="Google Shape;2798;g3d2a8542ada_0_2732" title="Group 2147229644.png"/>
          <p:cNvPicPr preferRelativeResize="0"/>
          <p:nvPr/>
        </p:nvPicPr>
        <p:blipFill rotWithShape="1">
          <a:blip r:embed="rId2">
            <a:alphaModFix/>
          </a:blip>
          <a:srcRect l="-1233" t="-5082" r="-1531" b="-6600"/>
          <a:stretch/>
        </p:blipFill>
        <p:spPr>
          <a:xfrm>
            <a:off x="6064150" y="4501900"/>
            <a:ext cx="6125404" cy="1329499"/>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9"/>
        <p:cNvGrpSpPr/>
        <p:nvPr/>
      </p:nvGrpSpPr>
      <p:grpSpPr>
        <a:xfrm>
          <a:off x="0" y="0"/>
          <a:ext cx="0" cy="0"/>
          <a:chOff x="0" y="0"/>
          <a:chExt cx="0" cy="0"/>
        </a:xfrm>
      </p:grpSpPr>
      <p:sp>
        <p:nvSpPr>
          <p:cNvPr id="2800" name="Google Shape;2800;g3d2a8542ada_0_2735"/>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noFill/>
        <a:effectLst/>
      </p:bgPr>
    </p:bg>
    <p:spTree>
      <p:nvGrpSpPr>
        <p:cNvPr id="1" name="Shape 2801"/>
        <p:cNvGrpSpPr/>
        <p:nvPr/>
      </p:nvGrpSpPr>
      <p:grpSpPr>
        <a:xfrm>
          <a:off x="0" y="0"/>
          <a:ext cx="0" cy="0"/>
          <a:chOff x="0" y="0"/>
          <a:chExt cx="0" cy="0"/>
        </a:xfrm>
      </p:grpSpPr>
      <p:sp>
        <p:nvSpPr>
          <p:cNvPr id="2802" name="Google Shape;2802;g3d2a8542ada_0_2741"/>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None/>
              <a:defRPr sz="3600">
                <a:solidFill>
                  <a:schemeClr val="dk1"/>
                </a:solidFill>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2803" name="Google Shape;2803;g3d2a8542ada_0_2741"/>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804" name="Google Shape;2804;g3d2a8542ada_0_2741"/>
          <p:cNvSpPr txBox="1">
            <a:spLocks noGrp="1"/>
          </p:cNvSpPr>
          <p:nvPr>
            <p:ph type="body" idx="1"/>
          </p:nvPr>
        </p:nvSpPr>
        <p:spPr>
          <a:xfrm>
            <a:off x="857250" y="3429000"/>
            <a:ext cx="12228600" cy="51438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0"/>
              </a:spcBef>
              <a:spcAft>
                <a:spcPts val="0"/>
              </a:spcAft>
              <a:buClr>
                <a:schemeClr val="dk1"/>
              </a:buClr>
              <a:buSzPts val="2800"/>
              <a:buChar char="●"/>
              <a:defRPr>
                <a:solidFill>
                  <a:schemeClr val="dk1"/>
                </a:solidFill>
              </a:defRPr>
            </a:lvl1pPr>
            <a:lvl2pPr marL="914400" lvl="1" indent="-406400" algn="l">
              <a:lnSpc>
                <a:spcPct val="100000"/>
              </a:lnSpc>
              <a:spcBef>
                <a:spcPts val="0"/>
              </a:spcBef>
              <a:spcAft>
                <a:spcPts val="0"/>
              </a:spcAft>
              <a:buClr>
                <a:schemeClr val="dk1"/>
              </a:buClr>
              <a:buSzPts val="2800"/>
              <a:buChar char="○"/>
              <a:defRPr>
                <a:solidFill>
                  <a:schemeClr val="dk1"/>
                </a:solidFill>
              </a:defRPr>
            </a:lvl2pPr>
            <a:lvl3pPr marL="1371600" lvl="2" indent="-406400" algn="l">
              <a:lnSpc>
                <a:spcPct val="100000"/>
              </a:lnSpc>
              <a:spcBef>
                <a:spcPts val="0"/>
              </a:spcBef>
              <a:spcAft>
                <a:spcPts val="0"/>
              </a:spcAft>
              <a:buClr>
                <a:schemeClr val="dk1"/>
              </a:buClr>
              <a:buSzPts val="2800"/>
              <a:buChar char="■"/>
              <a:defRPr>
                <a:solidFill>
                  <a:schemeClr val="dk1"/>
                </a:solidFill>
              </a:defRPr>
            </a:lvl3pPr>
            <a:lvl4pPr marL="1828800" lvl="3" indent="-406400" algn="l">
              <a:lnSpc>
                <a:spcPct val="100000"/>
              </a:lnSpc>
              <a:spcBef>
                <a:spcPts val="0"/>
              </a:spcBef>
              <a:spcAft>
                <a:spcPts val="0"/>
              </a:spcAft>
              <a:buClr>
                <a:schemeClr val="dk1"/>
              </a:buClr>
              <a:buSzPts val="2800"/>
              <a:buChar char="●"/>
              <a:defRPr>
                <a:solidFill>
                  <a:schemeClr val="dk1"/>
                </a:solidFill>
              </a:defRPr>
            </a:lvl4pPr>
            <a:lvl5pPr marL="2286000" lvl="4" indent="-406400" algn="l">
              <a:lnSpc>
                <a:spcPct val="100000"/>
              </a:lnSpc>
              <a:spcBef>
                <a:spcPts val="0"/>
              </a:spcBef>
              <a:spcAft>
                <a:spcPts val="0"/>
              </a:spcAft>
              <a:buClr>
                <a:schemeClr val="dk1"/>
              </a:buClr>
              <a:buSzPts val="2800"/>
              <a:buChar char="○"/>
              <a:defRPr>
                <a:solidFill>
                  <a:schemeClr val="dk1"/>
                </a:solidFill>
              </a:defRPr>
            </a:lvl5pPr>
            <a:lvl6pPr marL="2743200" lvl="5" indent="-406400" algn="l">
              <a:lnSpc>
                <a:spcPct val="100000"/>
              </a:lnSpc>
              <a:spcBef>
                <a:spcPts val="0"/>
              </a:spcBef>
              <a:spcAft>
                <a:spcPts val="0"/>
              </a:spcAft>
              <a:buClr>
                <a:schemeClr val="dk1"/>
              </a:buClr>
              <a:buSzPts val="2800"/>
              <a:buChar char="■"/>
              <a:defRPr>
                <a:solidFill>
                  <a:schemeClr val="dk1"/>
                </a:solidFill>
              </a:defRPr>
            </a:lvl6pPr>
            <a:lvl7pPr marL="3200400" lvl="6" indent="-406400" algn="l">
              <a:lnSpc>
                <a:spcPct val="100000"/>
              </a:lnSpc>
              <a:spcBef>
                <a:spcPts val="0"/>
              </a:spcBef>
              <a:spcAft>
                <a:spcPts val="0"/>
              </a:spcAft>
              <a:buClr>
                <a:schemeClr val="dk1"/>
              </a:buClr>
              <a:buSzPts val="2800"/>
              <a:buChar char="●"/>
              <a:defRPr>
                <a:solidFill>
                  <a:schemeClr val="dk1"/>
                </a:solidFill>
              </a:defRPr>
            </a:lvl7pPr>
            <a:lvl8pPr marL="3657600" lvl="7" indent="-406400" algn="l">
              <a:lnSpc>
                <a:spcPct val="100000"/>
              </a:lnSpc>
              <a:spcBef>
                <a:spcPts val="0"/>
              </a:spcBef>
              <a:spcAft>
                <a:spcPts val="0"/>
              </a:spcAft>
              <a:buClr>
                <a:schemeClr val="dk1"/>
              </a:buClr>
              <a:buSzPts val="2800"/>
              <a:buChar char="○"/>
              <a:defRPr>
                <a:solidFill>
                  <a:schemeClr val="dk1"/>
                </a:solidFill>
              </a:defRPr>
            </a:lvl8pPr>
            <a:lvl9pPr marL="4114800" lvl="8" indent="-406400" algn="l">
              <a:lnSpc>
                <a:spcPct val="100000"/>
              </a:lnSpc>
              <a:spcBef>
                <a:spcPts val="0"/>
              </a:spcBef>
              <a:spcAft>
                <a:spcPts val="0"/>
              </a:spcAft>
              <a:buClr>
                <a:schemeClr val="dk1"/>
              </a:buClr>
              <a:buSzPts val="2800"/>
              <a:buChar char="■"/>
              <a:defRPr>
                <a:solidFill>
                  <a:schemeClr val="dk1"/>
                </a:solidFill>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and Subtitle">
  <p:cSld name="Agenda_1_2">
    <p:spTree>
      <p:nvGrpSpPr>
        <p:cNvPr id="1" name="Shape 2805"/>
        <p:cNvGrpSpPr/>
        <p:nvPr/>
      </p:nvGrpSpPr>
      <p:grpSpPr>
        <a:xfrm>
          <a:off x="0" y="0"/>
          <a:ext cx="0" cy="0"/>
          <a:chOff x="0" y="0"/>
          <a:chExt cx="0" cy="0"/>
        </a:xfrm>
      </p:grpSpPr>
      <p:sp>
        <p:nvSpPr>
          <p:cNvPr id="2806" name="Google Shape;2806;g3d2a8542ada_0_2745"/>
          <p:cNvSpPr txBox="1">
            <a:spLocks noGrp="1"/>
          </p:cNvSpPr>
          <p:nvPr>
            <p:ph type="sldNum" idx="12"/>
          </p:nvPr>
        </p:nvSpPr>
        <p:spPr>
          <a:xfrm>
            <a:off x="16308323" y="9436608"/>
            <a:ext cx="11250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2807" name="Google Shape;2807;g3d2a8542ada_0_2745"/>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92100" algn="r">
              <a:lnSpc>
                <a:spcPct val="84000"/>
              </a:lnSpc>
              <a:spcBef>
                <a:spcPts val="0"/>
              </a:spcBef>
              <a:spcAft>
                <a:spcPts val="0"/>
              </a:spcAft>
              <a:buClr>
                <a:schemeClr val="dk1"/>
              </a:buClr>
              <a:buSzPts val="1000"/>
              <a:buChar char="●"/>
              <a:defRPr sz="1000" cap="none">
                <a:latin typeface="Helvetica Neue"/>
                <a:ea typeface="Helvetica Neue"/>
                <a:cs typeface="Helvetica Neue"/>
                <a:sym typeface="Helvetica Neue"/>
              </a:defRPr>
            </a:lvl1pPr>
            <a:lvl2pPr marL="914400" lvl="1" indent="-342900" algn="l">
              <a:lnSpc>
                <a:spcPct val="84000"/>
              </a:lnSpc>
              <a:spcBef>
                <a:spcPts val="800"/>
              </a:spcBef>
              <a:spcAft>
                <a:spcPts val="0"/>
              </a:spcAft>
              <a:buClr>
                <a:schemeClr val="dk1"/>
              </a:buClr>
              <a:buSzPts val="1800"/>
              <a:buChar char="○"/>
              <a:defRPr sz="1800">
                <a:latin typeface="Arial"/>
                <a:ea typeface="Arial"/>
                <a:cs typeface="Arial"/>
                <a:sym typeface="Arial"/>
              </a:defRPr>
            </a:lvl2pPr>
            <a:lvl3pPr marL="1371600" lvl="2" indent="-342900" algn="l">
              <a:lnSpc>
                <a:spcPct val="84000"/>
              </a:lnSpc>
              <a:spcBef>
                <a:spcPts val="800"/>
              </a:spcBef>
              <a:spcAft>
                <a:spcPts val="0"/>
              </a:spcAft>
              <a:buClr>
                <a:schemeClr val="dk1"/>
              </a:buClr>
              <a:buSzPts val="1800"/>
              <a:buChar char="■"/>
              <a:defRPr sz="1800">
                <a:latin typeface="Arial"/>
                <a:ea typeface="Arial"/>
                <a:cs typeface="Arial"/>
                <a:sym typeface="Arial"/>
              </a:defRPr>
            </a:lvl3pPr>
            <a:lvl4pPr marL="1828800" lvl="3" indent="-342900" algn="l">
              <a:lnSpc>
                <a:spcPct val="84000"/>
              </a:lnSpc>
              <a:spcBef>
                <a:spcPts val="800"/>
              </a:spcBef>
              <a:spcAft>
                <a:spcPts val="0"/>
              </a:spcAft>
              <a:buClr>
                <a:schemeClr val="dk1"/>
              </a:buClr>
              <a:buSzPts val="1800"/>
              <a:buChar char="●"/>
              <a:defRPr sz="1800">
                <a:latin typeface="Arial"/>
                <a:ea typeface="Arial"/>
                <a:cs typeface="Arial"/>
                <a:sym typeface="Arial"/>
              </a:defRPr>
            </a:lvl4pPr>
            <a:lvl5pPr marL="2286000" lvl="4" indent="-342900" algn="l">
              <a:lnSpc>
                <a:spcPct val="84000"/>
              </a:lnSpc>
              <a:spcBef>
                <a:spcPts val="800"/>
              </a:spcBef>
              <a:spcAft>
                <a:spcPts val="0"/>
              </a:spcAft>
              <a:buClr>
                <a:schemeClr val="dk1"/>
              </a:buClr>
              <a:buSzPts val="1800"/>
              <a:buChar char="○"/>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08" name="Google Shape;2808;g3d2a8542ada_0_2745"/>
          <p:cNvSpPr txBox="1">
            <a:spLocks noGrp="1"/>
          </p:cNvSpPr>
          <p:nvPr>
            <p:ph type="title"/>
          </p:nvPr>
        </p:nvSpPr>
        <p:spPr>
          <a:xfrm>
            <a:off x="860625" y="857250"/>
            <a:ext cx="81450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2809" name="Google Shape;2809;g3d2a8542ada_0_2745"/>
          <p:cNvSpPr txBox="1">
            <a:spLocks noGrp="1"/>
          </p:cNvSpPr>
          <p:nvPr>
            <p:ph type="subTitle" idx="2"/>
          </p:nvPr>
        </p:nvSpPr>
        <p:spPr>
          <a:xfrm>
            <a:off x="860625" y="1223332"/>
            <a:ext cx="8145000" cy="244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200"/>
              <a:buFont typeface="Helvetica Neue"/>
              <a:buNone/>
              <a:defRPr sz="2200"/>
            </a:lvl1pPr>
            <a:lvl2pPr lvl="1" algn="l">
              <a:lnSpc>
                <a:spcPct val="100000"/>
              </a:lnSpc>
              <a:spcBef>
                <a:spcPts val="0"/>
              </a:spcBef>
              <a:spcAft>
                <a:spcPts val="0"/>
              </a:spcAft>
              <a:buSzPts val="2200"/>
              <a:buFont typeface="Helvetica Neue"/>
              <a:buNone/>
              <a:defRPr sz="2200"/>
            </a:lvl2pPr>
            <a:lvl3pPr lvl="2" algn="l">
              <a:lnSpc>
                <a:spcPct val="100000"/>
              </a:lnSpc>
              <a:spcBef>
                <a:spcPts val="0"/>
              </a:spcBef>
              <a:spcAft>
                <a:spcPts val="0"/>
              </a:spcAft>
              <a:buSzPts val="2200"/>
              <a:buFont typeface="Helvetica Neue"/>
              <a:buNone/>
              <a:defRPr sz="2200"/>
            </a:lvl3pPr>
            <a:lvl4pPr lvl="3" algn="l">
              <a:lnSpc>
                <a:spcPct val="100000"/>
              </a:lnSpc>
              <a:spcBef>
                <a:spcPts val="0"/>
              </a:spcBef>
              <a:spcAft>
                <a:spcPts val="0"/>
              </a:spcAft>
              <a:buSzPts val="2200"/>
              <a:buFont typeface="Helvetica Neue"/>
              <a:buNone/>
              <a:defRPr sz="2200"/>
            </a:lvl4pPr>
            <a:lvl5pPr lvl="4" algn="l">
              <a:lnSpc>
                <a:spcPct val="100000"/>
              </a:lnSpc>
              <a:spcBef>
                <a:spcPts val="0"/>
              </a:spcBef>
              <a:spcAft>
                <a:spcPts val="0"/>
              </a:spcAft>
              <a:buSzPts val="2200"/>
              <a:buFont typeface="Helvetica Neue"/>
              <a:buNone/>
              <a:defRPr sz="2200"/>
            </a:lvl5pPr>
            <a:lvl6pPr lvl="5" algn="l">
              <a:lnSpc>
                <a:spcPct val="100000"/>
              </a:lnSpc>
              <a:spcBef>
                <a:spcPts val="0"/>
              </a:spcBef>
              <a:spcAft>
                <a:spcPts val="0"/>
              </a:spcAft>
              <a:buSzPts val="2200"/>
              <a:buFont typeface="Helvetica Neue"/>
              <a:buNone/>
              <a:defRPr sz="2200">
                <a:latin typeface="Helvetica Neue"/>
                <a:ea typeface="Helvetica Neue"/>
                <a:cs typeface="Helvetica Neue"/>
                <a:sym typeface="Helvetica Neue"/>
              </a:defRPr>
            </a:lvl6pPr>
            <a:lvl7pPr lvl="6" algn="l">
              <a:lnSpc>
                <a:spcPct val="100000"/>
              </a:lnSpc>
              <a:spcBef>
                <a:spcPts val="0"/>
              </a:spcBef>
              <a:spcAft>
                <a:spcPts val="0"/>
              </a:spcAft>
              <a:buSzPts val="2200"/>
              <a:buFont typeface="Helvetica Neue"/>
              <a:buNone/>
              <a:defRPr sz="2200">
                <a:latin typeface="Helvetica Neue"/>
                <a:ea typeface="Helvetica Neue"/>
                <a:cs typeface="Helvetica Neue"/>
                <a:sym typeface="Helvetica Neue"/>
              </a:defRPr>
            </a:lvl7pPr>
            <a:lvl8pPr lvl="7" algn="l">
              <a:lnSpc>
                <a:spcPct val="100000"/>
              </a:lnSpc>
              <a:spcBef>
                <a:spcPts val="0"/>
              </a:spcBef>
              <a:spcAft>
                <a:spcPts val="0"/>
              </a:spcAft>
              <a:buSzPts val="2200"/>
              <a:buFont typeface="Helvetica Neue"/>
              <a:buNone/>
              <a:defRPr sz="2200">
                <a:latin typeface="Helvetica Neue"/>
                <a:ea typeface="Helvetica Neue"/>
                <a:cs typeface="Helvetica Neue"/>
                <a:sym typeface="Helvetica Neue"/>
              </a:defRPr>
            </a:lvl8pPr>
            <a:lvl9pPr lvl="8" algn="l">
              <a:lnSpc>
                <a:spcPct val="100000"/>
              </a:lnSpc>
              <a:spcBef>
                <a:spcPts val="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and Subtitle 1">
  <p:cSld name="Agenda_1_2_1">
    <p:spTree>
      <p:nvGrpSpPr>
        <p:cNvPr id="1" name="Shape 2810"/>
        <p:cNvGrpSpPr/>
        <p:nvPr/>
      </p:nvGrpSpPr>
      <p:grpSpPr>
        <a:xfrm>
          <a:off x="0" y="0"/>
          <a:ext cx="0" cy="0"/>
          <a:chOff x="0" y="0"/>
          <a:chExt cx="0" cy="0"/>
        </a:xfrm>
      </p:grpSpPr>
      <p:sp>
        <p:nvSpPr>
          <p:cNvPr id="2811" name="Google Shape;2811;g3d2a8542ada_0_2750"/>
          <p:cNvSpPr txBox="1">
            <a:spLocks noGrp="1"/>
          </p:cNvSpPr>
          <p:nvPr>
            <p:ph type="body" idx="1"/>
          </p:nvPr>
        </p:nvSpPr>
        <p:spPr>
          <a:xfrm>
            <a:off x="3014663" y="16308323"/>
            <a:ext cx="11250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000"/>
              <a:buNone/>
              <a:defRPr sz="10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2812" name="Google Shape;2812;g3d2a8542ada_0_2750"/>
          <p:cNvSpPr txBox="1">
            <a:spLocks noGrp="1"/>
          </p:cNvSpPr>
          <p:nvPr>
            <p:ph type="title"/>
          </p:nvPr>
        </p:nvSpPr>
        <p:spPr>
          <a:xfrm>
            <a:off x="860625" y="857250"/>
            <a:ext cx="81450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000"/>
              <a:buNone/>
              <a:defRPr/>
            </a:lvl2pPr>
            <a:lvl3pPr lvl="2" algn="l">
              <a:lnSpc>
                <a:spcPct val="100000"/>
              </a:lnSpc>
              <a:spcBef>
                <a:spcPts val="0"/>
              </a:spcBef>
              <a:spcAft>
                <a:spcPts val="0"/>
              </a:spcAft>
              <a:buSzPts val="1000"/>
              <a:buNone/>
              <a:defRPr/>
            </a:lvl3pPr>
            <a:lvl4pPr lvl="3" algn="l">
              <a:lnSpc>
                <a:spcPct val="100000"/>
              </a:lnSpc>
              <a:spcBef>
                <a:spcPts val="0"/>
              </a:spcBef>
              <a:spcAft>
                <a:spcPts val="0"/>
              </a:spcAft>
              <a:buSzPts val="1000"/>
              <a:buNone/>
              <a:defRPr/>
            </a:lvl4pPr>
            <a:lvl5pPr lvl="4" algn="l">
              <a:lnSpc>
                <a:spcPct val="100000"/>
              </a:lnSpc>
              <a:spcBef>
                <a:spcPts val="0"/>
              </a:spcBef>
              <a:spcAft>
                <a:spcPts val="0"/>
              </a:spcAft>
              <a:buSzPts val="1000"/>
              <a:buNone/>
              <a:defRPr/>
            </a:lvl5pPr>
            <a:lvl6pPr lvl="5" algn="l">
              <a:lnSpc>
                <a:spcPct val="100000"/>
              </a:lnSpc>
              <a:spcBef>
                <a:spcPts val="0"/>
              </a:spcBef>
              <a:spcAft>
                <a:spcPts val="0"/>
              </a:spcAft>
              <a:buSzPts val="1000"/>
              <a:buNone/>
              <a:defRPr/>
            </a:lvl6pPr>
            <a:lvl7pPr lvl="6" algn="l">
              <a:lnSpc>
                <a:spcPct val="100000"/>
              </a:lnSpc>
              <a:spcBef>
                <a:spcPts val="0"/>
              </a:spcBef>
              <a:spcAft>
                <a:spcPts val="0"/>
              </a:spcAft>
              <a:buSzPts val="1000"/>
              <a:buNone/>
              <a:defRPr/>
            </a:lvl7pPr>
            <a:lvl8pPr lvl="7" algn="l">
              <a:lnSpc>
                <a:spcPct val="100000"/>
              </a:lnSpc>
              <a:spcBef>
                <a:spcPts val="0"/>
              </a:spcBef>
              <a:spcAft>
                <a:spcPts val="0"/>
              </a:spcAft>
              <a:buSzPts val="1000"/>
              <a:buNone/>
              <a:defRPr/>
            </a:lvl8pPr>
            <a:lvl9pPr lvl="8" algn="l">
              <a:lnSpc>
                <a:spcPct val="100000"/>
              </a:lnSpc>
              <a:spcBef>
                <a:spcPts val="0"/>
              </a:spcBef>
              <a:spcAft>
                <a:spcPts val="0"/>
              </a:spcAft>
              <a:buSzPts val="1000"/>
              <a:buNone/>
              <a:defRPr/>
            </a:lvl9pPr>
          </a:lstStyle>
          <a:p>
            <a:endParaRPr/>
          </a:p>
        </p:txBody>
      </p:sp>
      <p:sp>
        <p:nvSpPr>
          <p:cNvPr id="2813" name="Google Shape;2813;g3d2a8542ada_0_2750"/>
          <p:cNvSpPr txBox="1">
            <a:spLocks noGrp="1"/>
          </p:cNvSpPr>
          <p:nvPr>
            <p:ph type="subTitle" idx="2"/>
          </p:nvPr>
        </p:nvSpPr>
        <p:spPr>
          <a:xfrm>
            <a:off x="860625" y="1223332"/>
            <a:ext cx="8145000" cy="244800"/>
          </a:xfrm>
          <a:prstGeom prst="rect">
            <a:avLst/>
          </a:prstGeom>
          <a:noFill/>
          <a:ln>
            <a:noFill/>
          </a:ln>
        </p:spPr>
        <p:txBody>
          <a:bodyPr spcFirstLastPara="1" wrap="square" lIns="0" tIns="0" rIns="0" bIns="0" anchor="t" anchorCtr="0">
            <a:noAutofit/>
          </a:bodyPr>
          <a:lstStyle>
            <a:lvl1pPr lvl="0" algn="l">
              <a:lnSpc>
                <a:spcPct val="84000"/>
              </a:lnSpc>
              <a:spcBef>
                <a:spcPts val="16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SECTION 1c">
  <p:cSld name="TITLE_AND_BODY_3_1_2_1">
    <p:spTree>
      <p:nvGrpSpPr>
        <p:cNvPr id="1" name="Shape 2817"/>
        <p:cNvGrpSpPr/>
        <p:nvPr/>
      </p:nvGrpSpPr>
      <p:grpSpPr>
        <a:xfrm>
          <a:off x="0" y="0"/>
          <a:ext cx="0" cy="0"/>
          <a:chOff x="0" y="0"/>
          <a:chExt cx="0" cy="0"/>
        </a:xfrm>
      </p:grpSpPr>
      <p:sp>
        <p:nvSpPr>
          <p:cNvPr id="2818" name="Google Shape;2818;g3d362db72e3_0_3087"/>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9" name="Google Shape;2819;g3d362db72e3_0_3087"/>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20" name="Google Shape;2820;g3d362db72e3_0_3087"/>
          <p:cNvGrpSpPr/>
          <p:nvPr/>
        </p:nvGrpSpPr>
        <p:grpSpPr>
          <a:xfrm>
            <a:off x="699543" y="9578870"/>
            <a:ext cx="860353" cy="172004"/>
            <a:chOff x="1751220" y="2553305"/>
            <a:chExt cx="8690433" cy="1751564"/>
          </a:xfrm>
        </p:grpSpPr>
        <p:grpSp>
          <p:nvGrpSpPr>
            <p:cNvPr id="2821" name="Google Shape;2821;g3d362db72e3_0_3087"/>
            <p:cNvGrpSpPr/>
            <p:nvPr/>
          </p:nvGrpSpPr>
          <p:grpSpPr>
            <a:xfrm>
              <a:off x="4940894" y="2609525"/>
              <a:ext cx="5500759" cy="1694643"/>
              <a:chOff x="4940894" y="2609525"/>
              <a:chExt cx="5500759" cy="1694643"/>
            </a:xfrm>
          </p:grpSpPr>
          <p:sp>
            <p:nvSpPr>
              <p:cNvPr id="2822" name="Google Shape;2822;g3d362db72e3_0_3087"/>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3" name="Google Shape;2823;g3d362db72e3_0_3087"/>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4" name="Google Shape;2824;g3d362db72e3_0_3087"/>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5" name="Google Shape;2825;g3d362db72e3_0_3087"/>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26" name="Google Shape;2826;g3d362db72e3_0_3087"/>
            <p:cNvGrpSpPr/>
            <p:nvPr/>
          </p:nvGrpSpPr>
          <p:grpSpPr>
            <a:xfrm>
              <a:off x="1751220" y="2553305"/>
              <a:ext cx="2635412" cy="1751564"/>
              <a:chOff x="1751220" y="2553305"/>
              <a:chExt cx="2635412" cy="1751564"/>
            </a:xfrm>
          </p:grpSpPr>
          <p:grpSp>
            <p:nvGrpSpPr>
              <p:cNvPr id="2827" name="Google Shape;2827;g3d362db72e3_0_3087"/>
              <p:cNvGrpSpPr/>
              <p:nvPr/>
            </p:nvGrpSpPr>
            <p:grpSpPr>
              <a:xfrm>
                <a:off x="1751220" y="2553305"/>
                <a:ext cx="2635412" cy="1751564"/>
                <a:chOff x="1751220" y="2553305"/>
                <a:chExt cx="2635412" cy="1751564"/>
              </a:xfrm>
            </p:grpSpPr>
            <p:sp>
              <p:nvSpPr>
                <p:cNvPr id="2828" name="Google Shape;2828;g3d362db72e3_0_3087"/>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29" name="Google Shape;2829;g3d362db72e3_0_3087"/>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30" name="Google Shape;2830;g3d362db72e3_0_3087"/>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31" name="Google Shape;2831;g3d362db72e3_0_3087"/>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32" name="Google Shape;2832;g3d362db72e3_0_3087"/>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33" name="Google Shape;2833;g3d362db72e3_0_3087"/>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SECTION 3c">
  <p:cSld name="TITLE_AND_BODY_3_1_1_1_1_1">
    <p:spTree>
      <p:nvGrpSpPr>
        <p:cNvPr id="1" name="Shape 2834"/>
        <p:cNvGrpSpPr/>
        <p:nvPr/>
      </p:nvGrpSpPr>
      <p:grpSpPr>
        <a:xfrm>
          <a:off x="0" y="0"/>
          <a:ext cx="0" cy="0"/>
          <a:chOff x="0" y="0"/>
          <a:chExt cx="0" cy="0"/>
        </a:xfrm>
      </p:grpSpPr>
      <p:sp>
        <p:nvSpPr>
          <p:cNvPr id="2835" name="Google Shape;2835;g3d362db72e3_0_3070"/>
          <p:cNvSpPr/>
          <p:nvPr/>
        </p:nvSpPr>
        <p:spPr>
          <a:xfrm>
            <a:off x="0" y="-27300"/>
            <a:ext cx="18307200" cy="103143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6" name="Google Shape;2836;g3d362db72e3_0_307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37" name="Google Shape;2837;g3d362db72e3_0_3070"/>
          <p:cNvGrpSpPr/>
          <p:nvPr/>
        </p:nvGrpSpPr>
        <p:grpSpPr>
          <a:xfrm>
            <a:off x="699543" y="9578870"/>
            <a:ext cx="860353" cy="172004"/>
            <a:chOff x="1751220" y="2553305"/>
            <a:chExt cx="8690433" cy="1751564"/>
          </a:xfrm>
        </p:grpSpPr>
        <p:grpSp>
          <p:nvGrpSpPr>
            <p:cNvPr id="2838" name="Google Shape;2838;g3d362db72e3_0_3070"/>
            <p:cNvGrpSpPr/>
            <p:nvPr/>
          </p:nvGrpSpPr>
          <p:grpSpPr>
            <a:xfrm>
              <a:off x="4940894" y="2609525"/>
              <a:ext cx="5500759" cy="1694643"/>
              <a:chOff x="4940894" y="2609525"/>
              <a:chExt cx="5500759" cy="1694643"/>
            </a:xfrm>
          </p:grpSpPr>
          <p:sp>
            <p:nvSpPr>
              <p:cNvPr id="2839" name="Google Shape;2839;g3d362db72e3_0_307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0" name="Google Shape;2840;g3d362db72e3_0_307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1" name="Google Shape;2841;g3d362db72e3_0_307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2" name="Google Shape;2842;g3d362db72e3_0_307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43" name="Google Shape;2843;g3d362db72e3_0_3070"/>
            <p:cNvGrpSpPr/>
            <p:nvPr/>
          </p:nvGrpSpPr>
          <p:grpSpPr>
            <a:xfrm>
              <a:off x="1751220" y="2553305"/>
              <a:ext cx="2635412" cy="1751564"/>
              <a:chOff x="1751220" y="2553305"/>
              <a:chExt cx="2635412" cy="1751564"/>
            </a:xfrm>
          </p:grpSpPr>
          <p:grpSp>
            <p:nvGrpSpPr>
              <p:cNvPr id="2844" name="Google Shape;2844;g3d362db72e3_0_3070"/>
              <p:cNvGrpSpPr/>
              <p:nvPr/>
            </p:nvGrpSpPr>
            <p:grpSpPr>
              <a:xfrm>
                <a:off x="1751220" y="2553305"/>
                <a:ext cx="2635412" cy="1751564"/>
                <a:chOff x="1751220" y="2553305"/>
                <a:chExt cx="2635412" cy="1751564"/>
              </a:xfrm>
            </p:grpSpPr>
            <p:sp>
              <p:nvSpPr>
                <p:cNvPr id="2845" name="Google Shape;2845;g3d362db72e3_0_307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6" name="Google Shape;2846;g3d362db72e3_0_307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7" name="Google Shape;2847;g3d362db72e3_0_307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48" name="Google Shape;2848;g3d362db72e3_0_307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49" name="Google Shape;2849;g3d362db72e3_0_307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50" name="Google Shape;2850;g3d362db72e3_0_307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Text and Phone Screen">
  <p:cSld name="Agenda_1_1_2_1_1_1_2_2_2_1_1_1">
    <p:spTree>
      <p:nvGrpSpPr>
        <p:cNvPr id="1" name="Shape 2851"/>
        <p:cNvGrpSpPr/>
        <p:nvPr/>
      </p:nvGrpSpPr>
      <p:grpSpPr>
        <a:xfrm>
          <a:off x="0" y="0"/>
          <a:ext cx="0" cy="0"/>
          <a:chOff x="0" y="0"/>
          <a:chExt cx="0" cy="0"/>
        </a:xfrm>
      </p:grpSpPr>
      <p:sp>
        <p:nvSpPr>
          <p:cNvPr id="2852" name="Google Shape;2852;g3d362db72e3_0_3803"/>
          <p:cNvSpPr txBox="1">
            <a:spLocks noGrp="1"/>
          </p:cNvSpPr>
          <p:nvPr>
            <p:ph type="title"/>
          </p:nvPr>
        </p:nvSpPr>
        <p:spPr>
          <a:xfrm>
            <a:off x="438100" y="1714500"/>
            <a:ext cx="3209400" cy="253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800"/>
              <a:buNone/>
              <a:defRPr sz="1800" b="1"/>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sp>
        <p:nvSpPr>
          <p:cNvPr id="2853" name="Google Shape;2853;g3d362db72e3_0_3803"/>
          <p:cNvSpPr txBox="1">
            <a:spLocks noGrp="1"/>
          </p:cNvSpPr>
          <p:nvPr>
            <p:ph type="title" idx="2"/>
          </p:nvPr>
        </p:nvSpPr>
        <p:spPr>
          <a:xfrm>
            <a:off x="438100" y="2019300"/>
            <a:ext cx="3209400" cy="253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5600"/>
              <a:buNone/>
              <a:defRPr b="1"/>
            </a:lvl2pPr>
            <a:lvl3pPr lvl="2" algn="l">
              <a:lnSpc>
                <a:spcPct val="100000"/>
              </a:lnSpc>
              <a:spcBef>
                <a:spcPts val="0"/>
              </a:spcBef>
              <a:spcAft>
                <a:spcPts val="0"/>
              </a:spcAft>
              <a:buSzPts val="5600"/>
              <a:buNone/>
              <a:defRPr b="1"/>
            </a:lvl3pPr>
            <a:lvl4pPr lvl="3" algn="l">
              <a:lnSpc>
                <a:spcPct val="100000"/>
              </a:lnSpc>
              <a:spcBef>
                <a:spcPts val="0"/>
              </a:spcBef>
              <a:spcAft>
                <a:spcPts val="0"/>
              </a:spcAft>
              <a:buSzPts val="5600"/>
              <a:buNone/>
              <a:defRPr b="1"/>
            </a:lvl4pPr>
            <a:lvl5pPr lvl="4" algn="l">
              <a:lnSpc>
                <a:spcPct val="100000"/>
              </a:lnSpc>
              <a:spcBef>
                <a:spcPts val="0"/>
              </a:spcBef>
              <a:spcAft>
                <a:spcPts val="0"/>
              </a:spcAft>
              <a:buSzPts val="5600"/>
              <a:buNone/>
              <a:defRPr b="1"/>
            </a:lvl5pPr>
            <a:lvl6pPr lvl="5" algn="l">
              <a:lnSpc>
                <a:spcPct val="100000"/>
              </a:lnSpc>
              <a:spcBef>
                <a:spcPts val="0"/>
              </a:spcBef>
              <a:spcAft>
                <a:spcPts val="0"/>
              </a:spcAft>
              <a:buSzPts val="5600"/>
              <a:buNone/>
              <a:defRPr b="1"/>
            </a:lvl6pPr>
            <a:lvl7pPr lvl="6" algn="l">
              <a:lnSpc>
                <a:spcPct val="100000"/>
              </a:lnSpc>
              <a:spcBef>
                <a:spcPts val="0"/>
              </a:spcBef>
              <a:spcAft>
                <a:spcPts val="0"/>
              </a:spcAft>
              <a:buSzPts val="5600"/>
              <a:buNone/>
              <a:defRPr b="1"/>
            </a:lvl7pPr>
            <a:lvl8pPr lvl="7" algn="l">
              <a:lnSpc>
                <a:spcPct val="100000"/>
              </a:lnSpc>
              <a:spcBef>
                <a:spcPts val="0"/>
              </a:spcBef>
              <a:spcAft>
                <a:spcPts val="0"/>
              </a:spcAft>
              <a:buSzPts val="5600"/>
              <a:buNone/>
              <a:defRPr b="1"/>
            </a:lvl8pPr>
            <a:lvl9pPr lvl="8" algn="l">
              <a:lnSpc>
                <a:spcPct val="100000"/>
              </a:lnSpc>
              <a:spcBef>
                <a:spcPts val="0"/>
              </a:spcBef>
              <a:spcAft>
                <a:spcPts val="0"/>
              </a:spcAft>
              <a:buSzPts val="5600"/>
              <a:buNone/>
              <a:defRPr b="1"/>
            </a:lvl9pPr>
          </a:lstStyle>
          <a:p>
            <a:endParaRPr/>
          </a:p>
        </p:txBody>
      </p:sp>
      <p:sp>
        <p:nvSpPr>
          <p:cNvPr id="2854" name="Google Shape;2854;g3d362db72e3_0_3803"/>
          <p:cNvSpPr txBox="1">
            <a:spLocks noGrp="1"/>
          </p:cNvSpPr>
          <p:nvPr>
            <p:ph type="body" idx="1"/>
          </p:nvPr>
        </p:nvSpPr>
        <p:spPr>
          <a:xfrm>
            <a:off x="486650" y="3451750"/>
            <a:ext cx="7396800" cy="5977800"/>
          </a:xfrm>
          <a:prstGeom prst="rect">
            <a:avLst/>
          </a:prstGeom>
          <a:noFill/>
          <a:ln>
            <a:noFill/>
          </a:ln>
        </p:spPr>
        <p:txBody>
          <a:bodyPr spcFirstLastPara="1" wrap="square" lIns="0" tIns="0" rIns="0" bIns="0" anchor="t" anchorCtr="0">
            <a:noAutofit/>
          </a:bodyPr>
          <a:lstStyle>
            <a:lvl1pPr marL="457200" lvl="0" indent="-431800" algn="l">
              <a:lnSpc>
                <a:spcPct val="125000"/>
              </a:lnSpc>
              <a:spcBef>
                <a:spcPts val="0"/>
              </a:spcBef>
              <a:spcAft>
                <a:spcPts val="0"/>
              </a:spcAft>
              <a:buSzPts val="3200"/>
              <a:buChar char="•"/>
              <a:defRPr sz="3200"/>
            </a:lvl1pPr>
            <a:lvl2pPr marL="914400" lvl="1" indent="-431800" algn="l">
              <a:lnSpc>
                <a:spcPct val="125000"/>
              </a:lnSpc>
              <a:spcBef>
                <a:spcPts val="1000"/>
              </a:spcBef>
              <a:spcAft>
                <a:spcPts val="0"/>
              </a:spcAft>
              <a:buSzPts val="3200"/>
              <a:buChar char="﹘"/>
              <a:defRPr sz="3200"/>
            </a:lvl2pPr>
            <a:lvl3pPr marL="1371600" lvl="2" indent="-431800" algn="l">
              <a:lnSpc>
                <a:spcPct val="125000"/>
              </a:lnSpc>
              <a:spcBef>
                <a:spcPts val="1000"/>
              </a:spcBef>
              <a:spcAft>
                <a:spcPts val="0"/>
              </a:spcAft>
              <a:buSzPts val="3200"/>
              <a:buChar char="﹘"/>
              <a:defRPr sz="3200"/>
            </a:lvl3pPr>
            <a:lvl4pPr marL="1828800" lvl="3" indent="-431800" algn="l">
              <a:lnSpc>
                <a:spcPct val="125000"/>
              </a:lnSpc>
              <a:spcBef>
                <a:spcPts val="1000"/>
              </a:spcBef>
              <a:spcAft>
                <a:spcPts val="0"/>
              </a:spcAft>
              <a:buSzPts val="3200"/>
              <a:buChar char="﹘"/>
              <a:defRPr sz="3200"/>
            </a:lvl4pPr>
            <a:lvl5pPr marL="2286000" lvl="4" indent="-431800" algn="l">
              <a:lnSpc>
                <a:spcPct val="125000"/>
              </a:lnSpc>
              <a:spcBef>
                <a:spcPts val="1000"/>
              </a:spcBef>
              <a:spcAft>
                <a:spcPts val="0"/>
              </a:spcAft>
              <a:buSzPts val="3200"/>
              <a:buChar char="﹘"/>
              <a:defRPr sz="3200"/>
            </a:lvl5pPr>
            <a:lvl6pPr marL="2743200" lvl="5" indent="-431800" algn="l">
              <a:lnSpc>
                <a:spcPct val="125000"/>
              </a:lnSpc>
              <a:spcBef>
                <a:spcPts val="1000"/>
              </a:spcBef>
              <a:spcAft>
                <a:spcPts val="0"/>
              </a:spcAft>
              <a:buSzPts val="3200"/>
              <a:buChar char="﹘"/>
              <a:defRPr sz="3200"/>
            </a:lvl6pPr>
            <a:lvl7pPr marL="3200400" lvl="6" indent="-431800" algn="l">
              <a:lnSpc>
                <a:spcPct val="125000"/>
              </a:lnSpc>
              <a:spcBef>
                <a:spcPts val="1000"/>
              </a:spcBef>
              <a:spcAft>
                <a:spcPts val="0"/>
              </a:spcAft>
              <a:buSzPts val="3200"/>
              <a:buChar char="﹘"/>
              <a:defRPr sz="3200"/>
            </a:lvl7pPr>
            <a:lvl8pPr marL="3657600" lvl="7" indent="-431800" algn="l">
              <a:lnSpc>
                <a:spcPct val="125000"/>
              </a:lnSpc>
              <a:spcBef>
                <a:spcPts val="1000"/>
              </a:spcBef>
              <a:spcAft>
                <a:spcPts val="0"/>
              </a:spcAft>
              <a:buSzPts val="3200"/>
              <a:buChar char="﹘"/>
              <a:defRPr sz="3200"/>
            </a:lvl8pPr>
            <a:lvl9pPr marL="4114800" lvl="8" indent="-431800" algn="l">
              <a:lnSpc>
                <a:spcPct val="125000"/>
              </a:lnSpc>
              <a:spcBef>
                <a:spcPts val="1000"/>
              </a:spcBef>
              <a:spcAft>
                <a:spcPts val="1000"/>
              </a:spcAft>
              <a:buSzPts val="3200"/>
              <a:buChar char="﹘"/>
              <a:defRPr sz="3200"/>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64_Stat (Third)">
  <p:cSld name="TITLE_1_2_2_1">
    <p:spTree>
      <p:nvGrpSpPr>
        <p:cNvPr id="1" name="Shape 2855"/>
        <p:cNvGrpSpPr/>
        <p:nvPr/>
      </p:nvGrpSpPr>
      <p:grpSpPr>
        <a:xfrm>
          <a:off x="0" y="0"/>
          <a:ext cx="0" cy="0"/>
          <a:chOff x="0" y="0"/>
          <a:chExt cx="0" cy="0"/>
        </a:xfrm>
      </p:grpSpPr>
      <p:sp>
        <p:nvSpPr>
          <p:cNvPr id="2856" name="Google Shape;2856;g3d362db72e3_0_3322"/>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857" name="Google Shape;2857;g3d362db72e3_0_3322"/>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2858" name="Google Shape;2858;g3d362db72e3_0_3322"/>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859" name="Google Shape;2859;g3d362db72e3_0_3322"/>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8_Schedule">
  <p:cSld name="SECTION_HEADER_2_2_1_1">
    <p:spTree>
      <p:nvGrpSpPr>
        <p:cNvPr id="1" name="Shape 275"/>
        <p:cNvGrpSpPr/>
        <p:nvPr/>
      </p:nvGrpSpPr>
      <p:grpSpPr>
        <a:xfrm>
          <a:off x="0" y="0"/>
          <a:ext cx="0" cy="0"/>
          <a:chOff x="0" y="0"/>
          <a:chExt cx="0" cy="0"/>
        </a:xfrm>
      </p:grpSpPr>
      <p:sp>
        <p:nvSpPr>
          <p:cNvPr id="276" name="Google Shape;276;p84"/>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277" name="Google Shape;277;p84"/>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78" name="Google Shape;278;p84"/>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79" name="Google Shape;279;p84"/>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0" name="Google Shape;280;p84"/>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1" name="Google Shape;281;p84"/>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2" name="Google Shape;282;p84"/>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3" name="Google Shape;283;p84"/>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4" name="Google Shape;284;p84"/>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5" name="Google Shape;285;p84"/>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6" name="Google Shape;286;p84"/>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87" name="Google Shape;287;p84"/>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8" name="Google Shape;288;p84"/>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89" name="Google Shape;289;p84"/>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90" name="Google Shape;290;p84"/>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solidFill>
                  <a:schemeClr val="accent4"/>
                </a:solidFill>
              </a:defRPr>
            </a:lvl1pPr>
            <a:lvl2pPr lvl="1" algn="l">
              <a:lnSpc>
                <a:spcPct val="110000"/>
              </a:lnSpc>
              <a:spcBef>
                <a:spcPts val="0"/>
              </a:spcBef>
              <a:spcAft>
                <a:spcPts val="0"/>
              </a:spcAft>
              <a:buSzPts val="1800"/>
              <a:buNone/>
              <a:defRPr sz="2700">
                <a:solidFill>
                  <a:schemeClr val="accent4"/>
                </a:solidFill>
              </a:defRPr>
            </a:lvl2pPr>
            <a:lvl3pPr lvl="2" algn="l">
              <a:lnSpc>
                <a:spcPct val="110000"/>
              </a:lnSpc>
              <a:spcBef>
                <a:spcPts val="0"/>
              </a:spcBef>
              <a:spcAft>
                <a:spcPts val="0"/>
              </a:spcAft>
              <a:buSzPts val="1800"/>
              <a:buNone/>
              <a:defRPr sz="2700">
                <a:solidFill>
                  <a:schemeClr val="accent4"/>
                </a:solidFill>
              </a:defRPr>
            </a:lvl3pPr>
            <a:lvl4pPr lvl="3" algn="l">
              <a:lnSpc>
                <a:spcPct val="110000"/>
              </a:lnSpc>
              <a:spcBef>
                <a:spcPts val="0"/>
              </a:spcBef>
              <a:spcAft>
                <a:spcPts val="0"/>
              </a:spcAft>
              <a:buSzPts val="1800"/>
              <a:buNone/>
              <a:defRPr sz="2700">
                <a:solidFill>
                  <a:schemeClr val="accent4"/>
                </a:solidFill>
              </a:defRPr>
            </a:lvl4pPr>
            <a:lvl5pPr lvl="4" algn="l">
              <a:lnSpc>
                <a:spcPct val="110000"/>
              </a:lnSpc>
              <a:spcBef>
                <a:spcPts val="0"/>
              </a:spcBef>
              <a:spcAft>
                <a:spcPts val="0"/>
              </a:spcAft>
              <a:buSzPts val="1800"/>
              <a:buNone/>
              <a:defRPr sz="2700">
                <a:solidFill>
                  <a:schemeClr val="accent4"/>
                </a:solidFill>
              </a:defRPr>
            </a:lvl5pPr>
            <a:lvl6pPr lvl="5" algn="l">
              <a:lnSpc>
                <a:spcPct val="110000"/>
              </a:lnSpc>
              <a:spcBef>
                <a:spcPts val="0"/>
              </a:spcBef>
              <a:spcAft>
                <a:spcPts val="0"/>
              </a:spcAft>
              <a:buSzPts val="1800"/>
              <a:buNone/>
              <a:defRPr sz="2700">
                <a:solidFill>
                  <a:schemeClr val="accent4"/>
                </a:solidFill>
              </a:defRPr>
            </a:lvl6pPr>
            <a:lvl7pPr lvl="6" algn="l">
              <a:lnSpc>
                <a:spcPct val="110000"/>
              </a:lnSpc>
              <a:spcBef>
                <a:spcPts val="0"/>
              </a:spcBef>
              <a:spcAft>
                <a:spcPts val="0"/>
              </a:spcAft>
              <a:buSzPts val="1800"/>
              <a:buNone/>
              <a:defRPr sz="2700">
                <a:solidFill>
                  <a:schemeClr val="accent4"/>
                </a:solidFill>
              </a:defRPr>
            </a:lvl7pPr>
            <a:lvl8pPr lvl="7" algn="l">
              <a:lnSpc>
                <a:spcPct val="110000"/>
              </a:lnSpc>
              <a:spcBef>
                <a:spcPts val="0"/>
              </a:spcBef>
              <a:spcAft>
                <a:spcPts val="0"/>
              </a:spcAft>
              <a:buSzPts val="1800"/>
              <a:buNone/>
              <a:defRPr sz="2700">
                <a:solidFill>
                  <a:schemeClr val="accent4"/>
                </a:solidFill>
              </a:defRPr>
            </a:lvl8pPr>
            <a:lvl9pPr lvl="8" algn="l">
              <a:lnSpc>
                <a:spcPct val="110000"/>
              </a:lnSpc>
              <a:spcBef>
                <a:spcPts val="0"/>
              </a:spcBef>
              <a:spcAft>
                <a:spcPts val="0"/>
              </a:spcAft>
              <a:buSzPts val="1800"/>
              <a:buNone/>
              <a:defRPr sz="2700">
                <a:solidFill>
                  <a:schemeClr val="accent4"/>
                </a:solidFill>
              </a:defRPr>
            </a:lvl9pPr>
          </a:lstStyle>
          <a:p>
            <a:endParaRPr/>
          </a:p>
        </p:txBody>
      </p:sp>
      <p:sp>
        <p:nvSpPr>
          <p:cNvPr id="291" name="Google Shape;291;p84"/>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2" name="Google Shape;292;p84"/>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3" name="Google Shape;293;p84"/>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4" name="Google Shape;294;p84"/>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5" name="Google Shape;295;p84"/>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6" name="Google Shape;296;p84"/>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7" name="Google Shape;297;p84"/>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8" name="Google Shape;298;p84"/>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299" name="Google Shape;299;p84"/>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00" name="Google Shape;300;p84"/>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01" name="Google Shape;301;p8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2860"/>
        <p:cNvGrpSpPr/>
        <p:nvPr/>
      </p:nvGrpSpPr>
      <p:grpSpPr>
        <a:xfrm>
          <a:off x="0" y="0"/>
          <a:ext cx="0" cy="0"/>
          <a:chOff x="0" y="0"/>
          <a:chExt cx="0" cy="0"/>
        </a:xfrm>
      </p:grpSpPr>
      <p:sp>
        <p:nvSpPr>
          <p:cNvPr id="2861" name="Google Shape;2861;g3d362db72e3_0_3036"/>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862" name="Google Shape;2862;g3d362db72e3_0_3036"/>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sp>
        <p:nvSpPr>
          <p:cNvPr id="2863" name="Google Shape;2863;g3d362db72e3_0_303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grpSp>
        <p:nvGrpSpPr>
          <p:cNvPr id="2864" name="Google Shape;2864;g3d362db72e3_0_3036"/>
          <p:cNvGrpSpPr/>
          <p:nvPr/>
        </p:nvGrpSpPr>
        <p:grpSpPr>
          <a:xfrm>
            <a:off x="699543" y="9578870"/>
            <a:ext cx="860353" cy="172004"/>
            <a:chOff x="1751220" y="2553305"/>
            <a:chExt cx="8690433" cy="1751564"/>
          </a:xfrm>
        </p:grpSpPr>
        <p:grpSp>
          <p:nvGrpSpPr>
            <p:cNvPr id="2865" name="Google Shape;2865;g3d362db72e3_0_3036"/>
            <p:cNvGrpSpPr/>
            <p:nvPr/>
          </p:nvGrpSpPr>
          <p:grpSpPr>
            <a:xfrm>
              <a:off x="4940894" y="2609525"/>
              <a:ext cx="5500759" cy="1694643"/>
              <a:chOff x="4940894" y="2609525"/>
              <a:chExt cx="5500759" cy="1694643"/>
            </a:xfrm>
          </p:grpSpPr>
          <p:sp>
            <p:nvSpPr>
              <p:cNvPr id="2866" name="Google Shape;2866;g3d362db72e3_0_303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67" name="Google Shape;2867;g3d362db72e3_0_303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68" name="Google Shape;2868;g3d362db72e3_0_303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69" name="Google Shape;2869;g3d362db72e3_0_303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70" name="Google Shape;2870;g3d362db72e3_0_3036"/>
            <p:cNvGrpSpPr/>
            <p:nvPr/>
          </p:nvGrpSpPr>
          <p:grpSpPr>
            <a:xfrm>
              <a:off x="1751220" y="2553305"/>
              <a:ext cx="2635412" cy="1751564"/>
              <a:chOff x="1751220" y="2553305"/>
              <a:chExt cx="2635412" cy="1751564"/>
            </a:xfrm>
          </p:grpSpPr>
          <p:grpSp>
            <p:nvGrpSpPr>
              <p:cNvPr id="2871" name="Google Shape;2871;g3d362db72e3_0_3036"/>
              <p:cNvGrpSpPr/>
              <p:nvPr/>
            </p:nvGrpSpPr>
            <p:grpSpPr>
              <a:xfrm>
                <a:off x="1751220" y="2553305"/>
                <a:ext cx="2635412" cy="1751564"/>
                <a:chOff x="1751220" y="2553305"/>
                <a:chExt cx="2635412" cy="1751564"/>
              </a:xfrm>
            </p:grpSpPr>
            <p:sp>
              <p:nvSpPr>
                <p:cNvPr id="2872" name="Google Shape;2872;g3d362db72e3_0_303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73" name="Google Shape;2873;g3d362db72e3_0_303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74" name="Google Shape;2874;g3d362db72e3_0_303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75" name="Google Shape;2875;g3d362db72e3_0_303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76" name="Google Shape;2876;g3d362db72e3_0_303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77" name="Google Shape;2877;g3d362db72e3_0_30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SECTION 2a">
  <p:cSld name="TITLE_AND_BODY_3_1_1">
    <p:spTree>
      <p:nvGrpSpPr>
        <p:cNvPr id="1" name="Shape 2878"/>
        <p:cNvGrpSpPr/>
        <p:nvPr/>
      </p:nvGrpSpPr>
      <p:grpSpPr>
        <a:xfrm>
          <a:off x="0" y="0"/>
          <a:ext cx="0" cy="0"/>
          <a:chOff x="0" y="0"/>
          <a:chExt cx="0" cy="0"/>
        </a:xfrm>
      </p:grpSpPr>
      <p:sp>
        <p:nvSpPr>
          <p:cNvPr id="2879" name="Google Shape;2879;g3d362db72e3_0_305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80" name="Google Shape;2880;g3d362db72e3_0_3054"/>
          <p:cNvGrpSpPr/>
          <p:nvPr/>
        </p:nvGrpSpPr>
        <p:grpSpPr>
          <a:xfrm>
            <a:off x="699543" y="9578870"/>
            <a:ext cx="860353" cy="172004"/>
            <a:chOff x="1751220" y="2553305"/>
            <a:chExt cx="8690433" cy="1751564"/>
          </a:xfrm>
        </p:grpSpPr>
        <p:grpSp>
          <p:nvGrpSpPr>
            <p:cNvPr id="2881" name="Google Shape;2881;g3d362db72e3_0_3054"/>
            <p:cNvGrpSpPr/>
            <p:nvPr/>
          </p:nvGrpSpPr>
          <p:grpSpPr>
            <a:xfrm>
              <a:off x="4940894" y="2609525"/>
              <a:ext cx="5500759" cy="1694643"/>
              <a:chOff x="4940894" y="2609525"/>
              <a:chExt cx="5500759" cy="1694643"/>
            </a:xfrm>
          </p:grpSpPr>
          <p:sp>
            <p:nvSpPr>
              <p:cNvPr id="2882" name="Google Shape;2882;g3d362db72e3_0_305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3" name="Google Shape;2883;g3d362db72e3_0_305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4" name="Google Shape;2884;g3d362db72e3_0_305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5" name="Google Shape;2885;g3d362db72e3_0_305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886" name="Google Shape;2886;g3d362db72e3_0_3054"/>
            <p:cNvGrpSpPr/>
            <p:nvPr/>
          </p:nvGrpSpPr>
          <p:grpSpPr>
            <a:xfrm>
              <a:off x="1751220" y="2553305"/>
              <a:ext cx="2635412" cy="1751564"/>
              <a:chOff x="1751220" y="2553305"/>
              <a:chExt cx="2635412" cy="1751564"/>
            </a:xfrm>
          </p:grpSpPr>
          <p:grpSp>
            <p:nvGrpSpPr>
              <p:cNvPr id="2887" name="Google Shape;2887;g3d362db72e3_0_3054"/>
              <p:cNvGrpSpPr/>
              <p:nvPr/>
            </p:nvGrpSpPr>
            <p:grpSpPr>
              <a:xfrm>
                <a:off x="1751220" y="2553305"/>
                <a:ext cx="2635412" cy="1751564"/>
                <a:chOff x="1751220" y="2553305"/>
                <a:chExt cx="2635412" cy="1751564"/>
              </a:xfrm>
            </p:grpSpPr>
            <p:sp>
              <p:nvSpPr>
                <p:cNvPr id="2888" name="Google Shape;2888;g3d362db72e3_0_305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89" name="Google Shape;2889;g3d362db72e3_0_305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0" name="Google Shape;2890;g3d362db72e3_0_305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891" name="Google Shape;2891;g3d362db72e3_0_305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892" name="Google Shape;2892;g3d362db72e3_0_305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893" name="Google Shape;2893;g3d362db72e3_0_3054"/>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SECTION 3d">
  <p:cSld name="TITLE_AND_BODY_3_1_1_1_1_1_1">
    <p:spTree>
      <p:nvGrpSpPr>
        <p:cNvPr id="1" name="Shape 2894"/>
        <p:cNvGrpSpPr/>
        <p:nvPr/>
      </p:nvGrpSpPr>
      <p:grpSpPr>
        <a:xfrm>
          <a:off x="0" y="0"/>
          <a:ext cx="0" cy="0"/>
          <a:chOff x="0" y="0"/>
          <a:chExt cx="0" cy="0"/>
        </a:xfrm>
      </p:grpSpPr>
      <p:sp>
        <p:nvSpPr>
          <p:cNvPr id="2895" name="Google Shape;2895;g3d362db72e3_0_3104"/>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6" name="Google Shape;2896;g3d362db72e3_0_3104"/>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2897" name="Google Shape;2897;g3d362db72e3_0_3104"/>
          <p:cNvGrpSpPr/>
          <p:nvPr/>
        </p:nvGrpSpPr>
        <p:grpSpPr>
          <a:xfrm>
            <a:off x="699543" y="9578870"/>
            <a:ext cx="860353" cy="172004"/>
            <a:chOff x="1751220" y="2553305"/>
            <a:chExt cx="8690433" cy="1751564"/>
          </a:xfrm>
        </p:grpSpPr>
        <p:grpSp>
          <p:nvGrpSpPr>
            <p:cNvPr id="2898" name="Google Shape;2898;g3d362db72e3_0_3104"/>
            <p:cNvGrpSpPr/>
            <p:nvPr/>
          </p:nvGrpSpPr>
          <p:grpSpPr>
            <a:xfrm>
              <a:off x="4940894" y="2609525"/>
              <a:ext cx="5500759" cy="1694643"/>
              <a:chOff x="4940894" y="2609525"/>
              <a:chExt cx="5500759" cy="1694643"/>
            </a:xfrm>
          </p:grpSpPr>
          <p:sp>
            <p:nvSpPr>
              <p:cNvPr id="2899" name="Google Shape;2899;g3d362db72e3_0_310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00" name="Google Shape;2900;g3d362db72e3_0_310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01" name="Google Shape;2901;g3d362db72e3_0_310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02" name="Google Shape;2902;g3d362db72e3_0_310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903" name="Google Shape;2903;g3d362db72e3_0_3104"/>
            <p:cNvGrpSpPr/>
            <p:nvPr/>
          </p:nvGrpSpPr>
          <p:grpSpPr>
            <a:xfrm>
              <a:off x="1751220" y="2553305"/>
              <a:ext cx="2635412" cy="1751564"/>
              <a:chOff x="1751220" y="2553305"/>
              <a:chExt cx="2635412" cy="1751564"/>
            </a:xfrm>
          </p:grpSpPr>
          <p:grpSp>
            <p:nvGrpSpPr>
              <p:cNvPr id="2904" name="Google Shape;2904;g3d362db72e3_0_3104"/>
              <p:cNvGrpSpPr/>
              <p:nvPr/>
            </p:nvGrpSpPr>
            <p:grpSpPr>
              <a:xfrm>
                <a:off x="1751220" y="2553305"/>
                <a:ext cx="2635412" cy="1751564"/>
                <a:chOff x="1751220" y="2553305"/>
                <a:chExt cx="2635412" cy="1751564"/>
              </a:xfrm>
            </p:grpSpPr>
            <p:sp>
              <p:nvSpPr>
                <p:cNvPr id="2905" name="Google Shape;2905;g3d362db72e3_0_310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06" name="Google Shape;2906;g3d362db72e3_0_310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07" name="Google Shape;2907;g3d362db72e3_0_310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08" name="Google Shape;2908;g3d362db72e3_0_310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909" name="Google Shape;2909;g3d362db72e3_0_310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910" name="Google Shape;2910;g3d362db72e3_0_3104"/>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70_End Card">
  <p:cSld name="SECTION_HEADER_2_1_2_3_1">
    <p:spTree>
      <p:nvGrpSpPr>
        <p:cNvPr id="1" name="Shape 2911"/>
        <p:cNvGrpSpPr/>
        <p:nvPr/>
      </p:nvGrpSpPr>
      <p:grpSpPr>
        <a:xfrm>
          <a:off x="0" y="0"/>
          <a:ext cx="0" cy="0"/>
          <a:chOff x="0" y="0"/>
          <a:chExt cx="0" cy="0"/>
        </a:xfrm>
      </p:grpSpPr>
      <p:grpSp>
        <p:nvGrpSpPr>
          <p:cNvPr id="2912" name="Google Shape;2912;g3d362db72e3_0_3121"/>
          <p:cNvGrpSpPr/>
          <p:nvPr/>
        </p:nvGrpSpPr>
        <p:grpSpPr>
          <a:xfrm>
            <a:off x="6572242" y="4629409"/>
            <a:ext cx="5144736" cy="1028869"/>
            <a:chOff x="1751220" y="2553305"/>
            <a:chExt cx="8690433" cy="1751564"/>
          </a:xfrm>
        </p:grpSpPr>
        <p:grpSp>
          <p:nvGrpSpPr>
            <p:cNvPr id="2913" name="Google Shape;2913;g3d362db72e3_0_3121"/>
            <p:cNvGrpSpPr/>
            <p:nvPr/>
          </p:nvGrpSpPr>
          <p:grpSpPr>
            <a:xfrm>
              <a:off x="4940894" y="2609525"/>
              <a:ext cx="5500759" cy="1694643"/>
              <a:chOff x="4940894" y="2609525"/>
              <a:chExt cx="5500759" cy="1694643"/>
            </a:xfrm>
          </p:grpSpPr>
          <p:sp>
            <p:nvSpPr>
              <p:cNvPr id="2914" name="Google Shape;2914;g3d362db72e3_0_312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5" name="Google Shape;2915;g3d362db72e3_0_312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6" name="Google Shape;2916;g3d362db72e3_0_312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17" name="Google Shape;2917;g3d362db72e3_0_312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918" name="Google Shape;2918;g3d362db72e3_0_3121"/>
            <p:cNvGrpSpPr/>
            <p:nvPr/>
          </p:nvGrpSpPr>
          <p:grpSpPr>
            <a:xfrm>
              <a:off x="1751220" y="2553305"/>
              <a:ext cx="2635412" cy="1751564"/>
              <a:chOff x="1751220" y="2553305"/>
              <a:chExt cx="2635412" cy="1751564"/>
            </a:xfrm>
          </p:grpSpPr>
          <p:grpSp>
            <p:nvGrpSpPr>
              <p:cNvPr id="2919" name="Google Shape;2919;g3d362db72e3_0_3121"/>
              <p:cNvGrpSpPr/>
              <p:nvPr/>
            </p:nvGrpSpPr>
            <p:grpSpPr>
              <a:xfrm>
                <a:off x="1751220" y="2553305"/>
                <a:ext cx="2635412" cy="1751564"/>
                <a:chOff x="1751220" y="2553305"/>
                <a:chExt cx="2635412" cy="1751564"/>
              </a:xfrm>
            </p:grpSpPr>
            <p:sp>
              <p:nvSpPr>
                <p:cNvPr id="2920" name="Google Shape;2920;g3d362db72e3_0_312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1" name="Google Shape;2921;g3d362db72e3_0_312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2" name="Google Shape;2922;g3d362db72e3_0_312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3" name="Google Shape;2923;g3d362db72e3_0_312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924" name="Google Shape;2924;g3d362db72e3_0_312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2925"/>
        <p:cNvGrpSpPr/>
        <p:nvPr/>
      </p:nvGrpSpPr>
      <p:grpSpPr>
        <a:xfrm>
          <a:off x="0" y="0"/>
          <a:ext cx="0" cy="0"/>
          <a:chOff x="0" y="0"/>
          <a:chExt cx="0" cy="0"/>
        </a:xfrm>
      </p:grpSpPr>
      <p:sp>
        <p:nvSpPr>
          <p:cNvPr id="2926" name="Google Shape;2926;g3d362db72e3_0_3135"/>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927" name="Google Shape;2927;g3d362db72e3_0_3135"/>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928" name="Google Shape;2928;g3d362db72e3_0_3135"/>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2929" name="Google Shape;2929;g3d362db72e3_0_3135"/>
          <p:cNvSpPr txBox="1">
            <a:spLocks noGrp="1"/>
          </p:cNvSpPr>
          <p:nvPr>
            <p:ph type="ctrTitle"/>
          </p:nvPr>
        </p:nvSpPr>
        <p:spPr>
          <a:xfrm>
            <a:off x="704100" y="265176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930" name="Google Shape;2930;g3d362db72e3_0_3135"/>
          <p:cNvSpPr txBox="1">
            <a:spLocks noGrp="1"/>
          </p:cNvSpPr>
          <p:nvPr>
            <p:ph type="subTitle" idx="4"/>
          </p:nvPr>
        </p:nvSpPr>
        <p:spPr>
          <a:xfrm>
            <a:off x="704100" y="484633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2931" name="Google Shape;2931;g3d362db72e3_0_3135"/>
          <p:cNvGrpSpPr/>
          <p:nvPr/>
        </p:nvGrpSpPr>
        <p:grpSpPr>
          <a:xfrm>
            <a:off x="15867399" y="9251826"/>
            <a:ext cx="1725920" cy="347510"/>
            <a:chOff x="15867399" y="9251826"/>
            <a:chExt cx="1725920" cy="347510"/>
          </a:xfrm>
        </p:grpSpPr>
        <p:grpSp>
          <p:nvGrpSpPr>
            <p:cNvPr id="2932" name="Google Shape;2932;g3d362db72e3_0_3135"/>
            <p:cNvGrpSpPr/>
            <p:nvPr/>
          </p:nvGrpSpPr>
          <p:grpSpPr>
            <a:xfrm>
              <a:off x="16500868" y="9262980"/>
              <a:ext cx="1092451" cy="336217"/>
              <a:chOff x="4940894" y="2609525"/>
              <a:chExt cx="5500759" cy="1694643"/>
            </a:xfrm>
          </p:grpSpPr>
          <p:sp>
            <p:nvSpPr>
              <p:cNvPr id="2933" name="Google Shape;2933;g3d362db72e3_0_313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4" name="Google Shape;2934;g3d362db72e3_0_313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5" name="Google Shape;2935;g3d362db72e3_0_313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36" name="Google Shape;2936;g3d362db72e3_0_313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2937" name="Google Shape;2937;g3d362db72e3_0_3135"/>
            <p:cNvGrpSpPr/>
            <p:nvPr/>
          </p:nvGrpSpPr>
          <p:grpSpPr>
            <a:xfrm>
              <a:off x="15867399" y="9251826"/>
              <a:ext cx="523393" cy="347510"/>
              <a:chOff x="1751220" y="2553305"/>
              <a:chExt cx="2635412" cy="1751564"/>
            </a:xfrm>
          </p:grpSpPr>
          <p:grpSp>
            <p:nvGrpSpPr>
              <p:cNvPr id="2938" name="Google Shape;2938;g3d362db72e3_0_3135"/>
              <p:cNvGrpSpPr/>
              <p:nvPr/>
            </p:nvGrpSpPr>
            <p:grpSpPr>
              <a:xfrm>
                <a:off x="1751220" y="2553305"/>
                <a:ext cx="2635412" cy="1751564"/>
                <a:chOff x="1751220" y="2553305"/>
                <a:chExt cx="2635412" cy="1751564"/>
              </a:xfrm>
            </p:grpSpPr>
            <p:sp>
              <p:nvSpPr>
                <p:cNvPr id="2939" name="Google Shape;2939;g3d362db72e3_0_313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0" name="Google Shape;2940;g3d362db72e3_0_313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1" name="Google Shape;2941;g3d362db72e3_0_313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42" name="Google Shape;2942;g3d362db72e3_0_313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2943" name="Google Shape;2943;g3d362db72e3_0_313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2944"/>
        <p:cNvGrpSpPr/>
        <p:nvPr/>
      </p:nvGrpSpPr>
      <p:grpSpPr>
        <a:xfrm>
          <a:off x="0" y="0"/>
          <a:ext cx="0" cy="0"/>
          <a:chOff x="0" y="0"/>
          <a:chExt cx="0" cy="0"/>
        </a:xfrm>
      </p:grpSpPr>
      <p:sp>
        <p:nvSpPr>
          <p:cNvPr id="2945" name="Google Shape;2945;g3d362db72e3_0_3154"/>
          <p:cNvSpPr txBox="1">
            <a:spLocks noGrp="1"/>
          </p:cNvSpPr>
          <p:nvPr>
            <p:ph type="body" idx="1"/>
          </p:nvPr>
        </p:nvSpPr>
        <p:spPr>
          <a:xfrm>
            <a:off x="9852650" y="2743200"/>
            <a:ext cx="4929000" cy="68442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2946" name="Google Shape;2946;g3d362db72e3_0_315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2947"/>
        <p:cNvGrpSpPr/>
        <p:nvPr/>
      </p:nvGrpSpPr>
      <p:grpSpPr>
        <a:xfrm>
          <a:off x="0" y="0"/>
          <a:ext cx="0" cy="0"/>
          <a:chOff x="0" y="0"/>
          <a:chExt cx="0" cy="0"/>
        </a:xfrm>
      </p:grpSpPr>
      <p:sp>
        <p:nvSpPr>
          <p:cNvPr id="2948" name="Google Shape;2948;g3d362db72e3_0_3157"/>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2949" name="Google Shape;2949;g3d362db72e3_0_3157"/>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0" name="Google Shape;2950;g3d362db72e3_0_3157"/>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1" name="Google Shape;2951;g3d362db72e3_0_3157"/>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2" name="Google Shape;2952;g3d362db72e3_0_3157"/>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3" name="Google Shape;2953;g3d362db72e3_0_3157"/>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4" name="Google Shape;2954;g3d362db72e3_0_3157"/>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5" name="Google Shape;2955;g3d362db72e3_0_3157"/>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6" name="Google Shape;2956;g3d362db72e3_0_3157"/>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57" name="Google Shape;2957;g3d362db72e3_0_3157"/>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8" name="Google Shape;2958;g3d362db72e3_0_3157"/>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59" name="Google Shape;2959;g3d362db72e3_0_3157"/>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0" name="Google Shape;2960;g3d362db72e3_0_3157"/>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1" name="Google Shape;2961;g3d362db72e3_0_3157"/>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62" name="Google Shape;2962;g3d362db72e3_0_3157"/>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2963" name="Google Shape;2963;g3d362db72e3_0_3157"/>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4" name="Google Shape;2964;g3d362db72e3_0_3157"/>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5" name="Google Shape;2965;g3d362db72e3_0_3157"/>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6" name="Google Shape;2966;g3d362db72e3_0_3157"/>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7" name="Google Shape;2967;g3d362db72e3_0_3157"/>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8" name="Google Shape;2968;g3d362db72e3_0_3157"/>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69" name="Google Shape;2969;g3d362db72e3_0_3157"/>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70" name="Google Shape;2970;g3d362db72e3_0_3157"/>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71" name="Google Shape;2971;g3d362db72e3_0_3157"/>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2972" name="Google Shape;2972;g3d362db72e3_0_3157"/>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2973"/>
        <p:cNvGrpSpPr/>
        <p:nvPr/>
      </p:nvGrpSpPr>
      <p:grpSpPr>
        <a:xfrm>
          <a:off x="0" y="0"/>
          <a:ext cx="0" cy="0"/>
          <a:chOff x="0" y="0"/>
          <a:chExt cx="0" cy="0"/>
        </a:xfrm>
      </p:grpSpPr>
      <p:sp>
        <p:nvSpPr>
          <p:cNvPr id="2974" name="Google Shape;2974;g3d362db72e3_0_3183"/>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2975" name="Google Shape;2975;g3d362db72e3_0_3183"/>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2976"/>
        <p:cNvGrpSpPr/>
        <p:nvPr/>
      </p:nvGrpSpPr>
      <p:grpSpPr>
        <a:xfrm>
          <a:off x="0" y="0"/>
          <a:ext cx="0" cy="0"/>
          <a:chOff x="0" y="0"/>
          <a:chExt cx="0" cy="0"/>
        </a:xfrm>
      </p:grpSpPr>
      <p:sp>
        <p:nvSpPr>
          <p:cNvPr id="2977" name="Google Shape;2977;g3d362db72e3_0_318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2978" name="Google Shape;2978;g3d362db72e3_0_318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2979"/>
        <p:cNvGrpSpPr/>
        <p:nvPr/>
      </p:nvGrpSpPr>
      <p:grpSpPr>
        <a:xfrm>
          <a:off x="0" y="0"/>
          <a:ext cx="0" cy="0"/>
          <a:chOff x="0" y="0"/>
          <a:chExt cx="0" cy="0"/>
        </a:xfrm>
      </p:grpSpPr>
      <p:sp>
        <p:nvSpPr>
          <p:cNvPr id="2980" name="Google Shape;2980;g3d362db72e3_0_3189"/>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Mission">
  <p:cSld name="SECTION_HEADER_2_1_2_1_1">
    <p:spTree>
      <p:nvGrpSpPr>
        <p:cNvPr id="1" name="Shape 302"/>
        <p:cNvGrpSpPr/>
        <p:nvPr/>
      </p:nvGrpSpPr>
      <p:grpSpPr>
        <a:xfrm>
          <a:off x="0" y="0"/>
          <a:ext cx="0" cy="0"/>
          <a:chOff x="0" y="0"/>
          <a:chExt cx="0" cy="0"/>
        </a:xfrm>
      </p:grpSpPr>
      <p:sp>
        <p:nvSpPr>
          <p:cNvPr id="303" name="Google Shape;303;p85"/>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04" name="Google Shape;304;p85"/>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305" name="Google Shape;305;p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2981"/>
        <p:cNvGrpSpPr/>
        <p:nvPr/>
      </p:nvGrpSpPr>
      <p:grpSpPr>
        <a:xfrm>
          <a:off x="0" y="0"/>
          <a:ext cx="0" cy="0"/>
          <a:chOff x="0" y="0"/>
          <a:chExt cx="0" cy="0"/>
        </a:xfrm>
      </p:grpSpPr>
      <p:sp>
        <p:nvSpPr>
          <p:cNvPr id="2982" name="Google Shape;2982;g3d362db72e3_0_3191"/>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983" name="Google Shape;2983;g3d362db72e3_0_3191"/>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2984" name="Google Shape;2984;g3d362db72e3_0_319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2985" name="Google Shape;2985;g3d362db72e3_0_3191"/>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Building age-appropriate experiences for young people online</a:t>
            </a:r>
            <a:endParaRPr sz="1400" b="0" i="0" u="none" strike="noStrike" cap="none">
              <a:solidFill>
                <a:srgbClr val="1C2B33"/>
              </a:solidFill>
              <a:latin typeface="Arial"/>
              <a:ea typeface="Arial"/>
              <a:cs typeface="Arial"/>
              <a:sym typeface="Arial"/>
            </a:endParaRPr>
          </a:p>
        </p:txBody>
      </p:sp>
      <p:grpSp>
        <p:nvGrpSpPr>
          <p:cNvPr id="2986" name="Google Shape;2986;g3d362db72e3_0_3191"/>
          <p:cNvGrpSpPr/>
          <p:nvPr/>
        </p:nvGrpSpPr>
        <p:grpSpPr>
          <a:xfrm>
            <a:off x="757593" y="9578870"/>
            <a:ext cx="860353" cy="172004"/>
            <a:chOff x="1751220" y="2553305"/>
            <a:chExt cx="8690433" cy="1751564"/>
          </a:xfrm>
        </p:grpSpPr>
        <p:grpSp>
          <p:nvGrpSpPr>
            <p:cNvPr id="2987" name="Google Shape;2987;g3d362db72e3_0_3191"/>
            <p:cNvGrpSpPr/>
            <p:nvPr/>
          </p:nvGrpSpPr>
          <p:grpSpPr>
            <a:xfrm>
              <a:off x="4940894" y="2609525"/>
              <a:ext cx="5500759" cy="1694643"/>
              <a:chOff x="4940894" y="2609525"/>
              <a:chExt cx="5500759" cy="1694643"/>
            </a:xfrm>
          </p:grpSpPr>
          <p:sp>
            <p:nvSpPr>
              <p:cNvPr id="2988" name="Google Shape;2988;g3d362db72e3_0_3191"/>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89" name="Google Shape;2989;g3d362db72e3_0_3191"/>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90" name="Google Shape;2990;g3d362db72e3_0_3191"/>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91" name="Google Shape;2991;g3d362db72e3_0_3191"/>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2992" name="Google Shape;2992;g3d362db72e3_0_3191"/>
            <p:cNvGrpSpPr/>
            <p:nvPr/>
          </p:nvGrpSpPr>
          <p:grpSpPr>
            <a:xfrm>
              <a:off x="1751220" y="2553305"/>
              <a:ext cx="2635412" cy="1751564"/>
              <a:chOff x="1751220" y="2553305"/>
              <a:chExt cx="2635412" cy="1751564"/>
            </a:xfrm>
          </p:grpSpPr>
          <p:grpSp>
            <p:nvGrpSpPr>
              <p:cNvPr id="2993" name="Google Shape;2993;g3d362db72e3_0_3191"/>
              <p:cNvGrpSpPr/>
              <p:nvPr/>
            </p:nvGrpSpPr>
            <p:grpSpPr>
              <a:xfrm>
                <a:off x="1751220" y="2553305"/>
                <a:ext cx="2635412" cy="1751564"/>
                <a:chOff x="1751220" y="2553305"/>
                <a:chExt cx="2635412" cy="1751564"/>
              </a:xfrm>
            </p:grpSpPr>
            <p:sp>
              <p:nvSpPr>
                <p:cNvPr id="2994" name="Google Shape;2994;g3d362db72e3_0_3191"/>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95" name="Google Shape;2995;g3d362db72e3_0_3191"/>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96" name="Google Shape;2996;g3d362db72e3_0_3191"/>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2997" name="Google Shape;2997;g3d362db72e3_0_3191"/>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2998" name="Google Shape;2998;g3d362db72e3_0_3191"/>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2999" name="Google Shape;2999;g3d362db72e3_0_3191"/>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19_Text 1">
  <p:cSld name="TITLE_AND_BODY_1_4">
    <p:spTree>
      <p:nvGrpSpPr>
        <p:cNvPr id="1" name="Shape 3000"/>
        <p:cNvGrpSpPr/>
        <p:nvPr/>
      </p:nvGrpSpPr>
      <p:grpSpPr>
        <a:xfrm>
          <a:off x="0" y="0"/>
          <a:ext cx="0" cy="0"/>
          <a:chOff x="0" y="0"/>
          <a:chExt cx="0" cy="0"/>
        </a:xfrm>
      </p:grpSpPr>
      <p:sp>
        <p:nvSpPr>
          <p:cNvPr id="3001" name="Google Shape;3001;g3d362db72e3_0_3210"/>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02" name="Google Shape;3002;g3d362db72e3_0_3210"/>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03" name="Google Shape;3003;g3d362db72e3_0_321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04" name="Google Shape;3004;g3d362db72e3_0_3210"/>
          <p:cNvSpPr txBox="1"/>
          <p:nvPr/>
        </p:nvSpPr>
        <p:spPr>
          <a:xfrm>
            <a:off x="2107700" y="9415925"/>
            <a:ext cx="7745400" cy="17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1" i="0" u="none" strike="noStrike" cap="none">
                <a:solidFill>
                  <a:schemeClr val="dk1"/>
                </a:solidFill>
                <a:latin typeface="Arial"/>
                <a:ea typeface="Arial"/>
                <a:cs typeface="Arial"/>
                <a:sym typeface="Arial"/>
              </a:rPr>
              <a:t>Metaverse Fund Investments 2021 &amp; 2022</a:t>
            </a:r>
            <a:endParaRPr sz="1400" b="1" i="0" u="none" strike="noStrike" cap="none">
              <a:solidFill>
                <a:schemeClr val="dk1"/>
              </a:solidFill>
              <a:latin typeface="Arial"/>
              <a:ea typeface="Arial"/>
              <a:cs typeface="Arial"/>
              <a:sym typeface="Arial"/>
            </a:endParaRPr>
          </a:p>
        </p:txBody>
      </p:sp>
      <p:grpSp>
        <p:nvGrpSpPr>
          <p:cNvPr id="3005" name="Google Shape;3005;g3d362db72e3_0_3210"/>
          <p:cNvGrpSpPr/>
          <p:nvPr/>
        </p:nvGrpSpPr>
        <p:grpSpPr>
          <a:xfrm>
            <a:off x="699220" y="9415901"/>
            <a:ext cx="852259" cy="171601"/>
            <a:chOff x="15867399" y="9251826"/>
            <a:chExt cx="1725920" cy="347510"/>
          </a:xfrm>
        </p:grpSpPr>
        <p:grpSp>
          <p:nvGrpSpPr>
            <p:cNvPr id="3006" name="Google Shape;3006;g3d362db72e3_0_3210"/>
            <p:cNvGrpSpPr/>
            <p:nvPr/>
          </p:nvGrpSpPr>
          <p:grpSpPr>
            <a:xfrm>
              <a:off x="16500868" y="9262980"/>
              <a:ext cx="1092451" cy="336217"/>
              <a:chOff x="4940894" y="2609525"/>
              <a:chExt cx="5500759" cy="1694643"/>
            </a:xfrm>
          </p:grpSpPr>
          <p:sp>
            <p:nvSpPr>
              <p:cNvPr id="3007" name="Google Shape;3007;g3d362db72e3_0_321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8" name="Google Shape;3008;g3d362db72e3_0_321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09" name="Google Shape;3009;g3d362db72e3_0_321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0" name="Google Shape;3010;g3d362db72e3_0_321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011" name="Google Shape;3011;g3d362db72e3_0_3210"/>
            <p:cNvGrpSpPr/>
            <p:nvPr/>
          </p:nvGrpSpPr>
          <p:grpSpPr>
            <a:xfrm>
              <a:off x="15867399" y="9251826"/>
              <a:ext cx="523393" cy="347510"/>
              <a:chOff x="1751220" y="2553305"/>
              <a:chExt cx="2635412" cy="1751564"/>
            </a:xfrm>
          </p:grpSpPr>
          <p:grpSp>
            <p:nvGrpSpPr>
              <p:cNvPr id="3012" name="Google Shape;3012;g3d362db72e3_0_3210"/>
              <p:cNvGrpSpPr/>
              <p:nvPr/>
            </p:nvGrpSpPr>
            <p:grpSpPr>
              <a:xfrm>
                <a:off x="1751220" y="2553305"/>
                <a:ext cx="2635412" cy="1751564"/>
                <a:chOff x="1751220" y="2553305"/>
                <a:chExt cx="2635412" cy="1751564"/>
              </a:xfrm>
            </p:grpSpPr>
            <p:sp>
              <p:nvSpPr>
                <p:cNvPr id="3013" name="Google Shape;3013;g3d362db72e3_0_321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4" name="Google Shape;3014;g3d362db72e3_0_321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5" name="Google Shape;3015;g3d362db72e3_0_321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16" name="Google Shape;3016;g3d362db72e3_0_321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017" name="Google Shape;3017;g3d362db72e3_0_321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3018" name="Google Shape;3018;g3d362db72e3_0_3210"/>
          <p:cNvSpPr txBox="1"/>
          <p:nvPr/>
        </p:nvSpPr>
        <p:spPr>
          <a:xfrm>
            <a:off x="16677966" y="9409325"/>
            <a:ext cx="910800" cy="215400"/>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67788A"/>
              </a:buClr>
              <a:buSzPts val="1000"/>
              <a:buFont typeface="Montserrat SemiBold"/>
              <a:buNone/>
            </a:pPr>
            <a:r>
              <a:rPr lang="ar-AE" sz="1400" b="1" i="0" u="none" strike="noStrike" cap="none">
                <a:solidFill>
                  <a:schemeClr val="lt1"/>
                </a:solidFill>
                <a:latin typeface="Arial"/>
                <a:ea typeface="Arial"/>
                <a:cs typeface="Arial"/>
                <a:sym typeface="Arial"/>
              </a:rPr>
              <a:t>0</a:t>
            </a:r>
            <a:fld id="{00000000-1234-1234-1234-123412341234}" type="slidenum">
              <a:rPr lang="ar-AE" sz="1400" b="1" i="0" u="none" strike="noStrike" cap="none">
                <a:solidFill>
                  <a:schemeClr val="lt1"/>
                </a:solidFill>
                <a:latin typeface="Arial"/>
                <a:ea typeface="Arial"/>
                <a:cs typeface="Arial"/>
                <a:sym typeface="Arial"/>
              </a:rPr>
              <a:t>‹#›</a:t>
            </a:fld>
            <a:endParaRPr sz="1400" b="1"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3019"/>
        <p:cNvGrpSpPr/>
        <p:nvPr/>
      </p:nvGrpSpPr>
      <p:grpSpPr>
        <a:xfrm>
          <a:off x="0" y="0"/>
          <a:ext cx="0" cy="0"/>
          <a:chOff x="0" y="0"/>
          <a:chExt cx="0" cy="0"/>
        </a:xfrm>
      </p:grpSpPr>
      <p:sp>
        <p:nvSpPr>
          <p:cNvPr id="3020" name="Google Shape;3020;g3d362db72e3_0_322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21" name="Google Shape;3021;g3d362db72e3_0_3229"/>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22" name="Google Shape;3022;g3d362db72e3_0_3229"/>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3023"/>
        <p:cNvGrpSpPr/>
        <p:nvPr/>
      </p:nvGrpSpPr>
      <p:grpSpPr>
        <a:xfrm>
          <a:off x="0" y="0"/>
          <a:ext cx="0" cy="0"/>
          <a:chOff x="0" y="0"/>
          <a:chExt cx="0" cy="0"/>
        </a:xfrm>
      </p:grpSpPr>
      <p:sp>
        <p:nvSpPr>
          <p:cNvPr id="3024" name="Google Shape;3024;g3d362db72e3_0_3233"/>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25" name="Google Shape;3025;g3d362db72e3_0_3233"/>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26" name="Google Shape;3026;g3d362db72e3_0_323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3027"/>
        <p:cNvGrpSpPr/>
        <p:nvPr/>
      </p:nvGrpSpPr>
      <p:grpSpPr>
        <a:xfrm>
          <a:off x="0" y="0"/>
          <a:ext cx="0" cy="0"/>
          <a:chOff x="0" y="0"/>
          <a:chExt cx="0" cy="0"/>
        </a:xfrm>
      </p:grpSpPr>
      <p:sp>
        <p:nvSpPr>
          <p:cNvPr id="3028" name="Google Shape;3028;g3d362db72e3_0_3237"/>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29" name="Google Shape;3029;g3d362db72e3_0_3237"/>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30" name="Google Shape;3030;g3d362db72e3_0_3237"/>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31_Columns (Two)">
  <p:cSld name="TITLE_AND_BODY_2_2">
    <p:spTree>
      <p:nvGrpSpPr>
        <p:cNvPr id="1" name="Shape 3031"/>
        <p:cNvGrpSpPr/>
        <p:nvPr/>
      </p:nvGrpSpPr>
      <p:grpSpPr>
        <a:xfrm>
          <a:off x="0" y="0"/>
          <a:ext cx="0" cy="0"/>
          <a:chOff x="0" y="0"/>
          <a:chExt cx="0" cy="0"/>
        </a:xfrm>
      </p:grpSpPr>
      <p:sp>
        <p:nvSpPr>
          <p:cNvPr id="3032" name="Google Shape;3032;g3d362db72e3_0_3241"/>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33" name="Google Shape;3033;g3d362db72e3_0_3241"/>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34" name="Google Shape;3034;g3d362db72e3_0_324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35" name="Google Shape;3035;g3d362db72e3_0_3241"/>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036" name="Google Shape;3036;g3d362db72e3_0_3241"/>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34_Columns (Three)">
  <p:cSld name="TITLE_AND_BODY_2_2_1">
    <p:spTree>
      <p:nvGrpSpPr>
        <p:cNvPr id="1" name="Shape 3037"/>
        <p:cNvGrpSpPr/>
        <p:nvPr/>
      </p:nvGrpSpPr>
      <p:grpSpPr>
        <a:xfrm>
          <a:off x="0" y="0"/>
          <a:ext cx="0" cy="0"/>
          <a:chOff x="0" y="0"/>
          <a:chExt cx="0" cy="0"/>
        </a:xfrm>
      </p:grpSpPr>
      <p:sp>
        <p:nvSpPr>
          <p:cNvPr id="3038" name="Google Shape;3038;g3d362db72e3_0_3247"/>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39" name="Google Shape;3039;g3d362db72e3_0_3247"/>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40" name="Google Shape;3040;g3d362db72e3_0_324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41" name="Google Shape;3041;g3d362db72e3_0_3247"/>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2" name="Google Shape;3042;g3d362db72e3_0_3247"/>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43" name="Google Shape;3043;g3d362db72e3_0_3247"/>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4" name="Google Shape;3044;g3d362db72e3_0_3247"/>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37_Columns (Four)">
  <p:cSld name="TITLE_AND_BODY_2_2_1_1">
    <p:spTree>
      <p:nvGrpSpPr>
        <p:cNvPr id="1" name="Shape 3045"/>
        <p:cNvGrpSpPr/>
        <p:nvPr/>
      </p:nvGrpSpPr>
      <p:grpSpPr>
        <a:xfrm>
          <a:off x="0" y="0"/>
          <a:ext cx="0" cy="0"/>
          <a:chOff x="0" y="0"/>
          <a:chExt cx="0" cy="0"/>
        </a:xfrm>
      </p:grpSpPr>
      <p:sp>
        <p:nvSpPr>
          <p:cNvPr id="3046" name="Google Shape;3046;g3d362db72e3_0_3255"/>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47" name="Google Shape;3047;g3d362db72e3_0_3255"/>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48" name="Google Shape;3048;g3d362db72e3_0_325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49" name="Google Shape;3049;g3d362db72e3_0_3255"/>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50" name="Google Shape;3050;g3d362db72e3_0_3255"/>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51" name="Google Shape;3051;g3d362db72e3_0_3255"/>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52" name="Google Shape;3052;g3d362db72e3_0_3255"/>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53" name="Google Shape;3053;g3d362db72e3_0_3255"/>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54" name="Google Shape;3054;g3d362db72e3_0_3255"/>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40_Points (Two)">
  <p:cSld name="TITLE_AND_BODY_2_2_1_2_2">
    <p:spTree>
      <p:nvGrpSpPr>
        <p:cNvPr id="1" name="Shape 3055"/>
        <p:cNvGrpSpPr/>
        <p:nvPr/>
      </p:nvGrpSpPr>
      <p:grpSpPr>
        <a:xfrm>
          <a:off x="0" y="0"/>
          <a:ext cx="0" cy="0"/>
          <a:chOff x="0" y="0"/>
          <a:chExt cx="0" cy="0"/>
        </a:xfrm>
      </p:grpSpPr>
      <p:sp>
        <p:nvSpPr>
          <p:cNvPr id="3056" name="Google Shape;3056;g3d362db72e3_0_3265"/>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57" name="Google Shape;3057;g3d362db72e3_0_3265"/>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58" name="Google Shape;3058;g3d362db72e3_0_326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59" name="Google Shape;3059;g3d362db72e3_0_3265"/>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060" name="Google Shape;3060;g3d362db72e3_0_3265"/>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43_Points (Three)">
  <p:cSld name="TITLE_AND_BODY_2_2_1_2">
    <p:spTree>
      <p:nvGrpSpPr>
        <p:cNvPr id="1" name="Shape 3061"/>
        <p:cNvGrpSpPr/>
        <p:nvPr/>
      </p:nvGrpSpPr>
      <p:grpSpPr>
        <a:xfrm>
          <a:off x="0" y="0"/>
          <a:ext cx="0" cy="0"/>
          <a:chOff x="0" y="0"/>
          <a:chExt cx="0" cy="0"/>
        </a:xfrm>
      </p:grpSpPr>
      <p:sp>
        <p:nvSpPr>
          <p:cNvPr id="3062" name="Google Shape;3062;g3d362db72e3_0_3271"/>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3" name="Google Shape;3063;g3d362db72e3_0_3271"/>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64" name="Google Shape;3064;g3d362db72e3_0_327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65" name="Google Shape;3065;g3d362db72e3_0_3271"/>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6" name="Google Shape;3066;g3d362db72e3_0_3271"/>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67" name="Google Shape;3067;g3d362db72e3_0_3271"/>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68" name="Google Shape;3068;g3d362db72e3_0_3271"/>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4_Quote">
  <p:cSld name="SECTION_HEADER_2_1_2_2_1">
    <p:spTree>
      <p:nvGrpSpPr>
        <p:cNvPr id="1" name="Shape 306"/>
        <p:cNvGrpSpPr/>
        <p:nvPr/>
      </p:nvGrpSpPr>
      <p:grpSpPr>
        <a:xfrm>
          <a:off x="0" y="0"/>
          <a:ext cx="0" cy="0"/>
          <a:chOff x="0" y="0"/>
          <a:chExt cx="0" cy="0"/>
        </a:xfrm>
      </p:grpSpPr>
      <p:sp>
        <p:nvSpPr>
          <p:cNvPr id="307" name="Google Shape;307;p86"/>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08" name="Google Shape;308;p86"/>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
        <p:nvSpPr>
          <p:cNvPr id="309" name="Google Shape;309;p8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46_Points (Four)">
  <p:cSld name="TITLE_AND_BODY_2_2_1_2_1">
    <p:spTree>
      <p:nvGrpSpPr>
        <p:cNvPr id="1" name="Shape 3069"/>
        <p:cNvGrpSpPr/>
        <p:nvPr/>
      </p:nvGrpSpPr>
      <p:grpSpPr>
        <a:xfrm>
          <a:off x="0" y="0"/>
          <a:ext cx="0" cy="0"/>
          <a:chOff x="0" y="0"/>
          <a:chExt cx="0" cy="0"/>
        </a:xfrm>
      </p:grpSpPr>
      <p:sp>
        <p:nvSpPr>
          <p:cNvPr id="3070" name="Google Shape;3070;g3d362db72e3_0_3279"/>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71" name="Google Shape;3071;g3d362db72e3_0_3279"/>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72" name="Google Shape;3072;g3d362db72e3_0_327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73" name="Google Shape;3073;g3d362db72e3_0_3279"/>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74" name="Google Shape;3074;g3d362db72e3_0_3279"/>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75" name="Google Shape;3075;g3d362db72e3_0_3279"/>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76" name="Google Shape;3076;g3d362db72e3_0_3279"/>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077" name="Google Shape;3077;g3d362db72e3_0_3279"/>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078" name="Google Shape;3078;g3d362db72e3_0_3279"/>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49_Big Stat">
  <p:cSld name="TITLE_1">
    <p:spTree>
      <p:nvGrpSpPr>
        <p:cNvPr id="1" name="Shape 3079"/>
        <p:cNvGrpSpPr/>
        <p:nvPr/>
      </p:nvGrpSpPr>
      <p:grpSpPr>
        <a:xfrm>
          <a:off x="0" y="0"/>
          <a:ext cx="0" cy="0"/>
          <a:chOff x="0" y="0"/>
          <a:chExt cx="0" cy="0"/>
        </a:xfrm>
      </p:grpSpPr>
      <p:sp>
        <p:nvSpPr>
          <p:cNvPr id="3080" name="Google Shape;3080;g3d362db72e3_0_328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3081" name="Google Shape;3081;g3d362db72e3_0_3289"/>
          <p:cNvSpPr txBox="1">
            <a:spLocks noGrp="1"/>
          </p:cNvSpPr>
          <p:nvPr>
            <p:ph type="ctrTitle"/>
          </p:nvPr>
        </p:nvSpPr>
        <p:spPr>
          <a:xfrm>
            <a:off x="1403600" y="3383280"/>
            <a:ext cx="14082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None/>
              <a:defRPr sz="14600"/>
            </a:lvl2pPr>
            <a:lvl3pPr lvl="2" algn="l">
              <a:lnSpc>
                <a:spcPct val="100000"/>
              </a:lnSpc>
              <a:spcBef>
                <a:spcPts val="0"/>
              </a:spcBef>
              <a:spcAft>
                <a:spcPts val="0"/>
              </a:spcAft>
              <a:buSzPts val="14600"/>
              <a:buNone/>
              <a:defRPr sz="14600"/>
            </a:lvl3pPr>
            <a:lvl4pPr lvl="3" algn="l">
              <a:lnSpc>
                <a:spcPct val="100000"/>
              </a:lnSpc>
              <a:spcBef>
                <a:spcPts val="0"/>
              </a:spcBef>
              <a:spcAft>
                <a:spcPts val="0"/>
              </a:spcAft>
              <a:buSzPts val="14600"/>
              <a:buNone/>
              <a:defRPr sz="14600"/>
            </a:lvl4pPr>
            <a:lvl5pPr lvl="4" algn="l">
              <a:lnSpc>
                <a:spcPct val="100000"/>
              </a:lnSpc>
              <a:spcBef>
                <a:spcPts val="0"/>
              </a:spcBef>
              <a:spcAft>
                <a:spcPts val="0"/>
              </a:spcAft>
              <a:buSzPts val="14600"/>
              <a:buNone/>
              <a:defRPr sz="14600"/>
            </a:lvl5pPr>
            <a:lvl6pPr lvl="5" algn="l">
              <a:lnSpc>
                <a:spcPct val="100000"/>
              </a:lnSpc>
              <a:spcBef>
                <a:spcPts val="0"/>
              </a:spcBef>
              <a:spcAft>
                <a:spcPts val="0"/>
              </a:spcAft>
              <a:buSzPts val="14600"/>
              <a:buNone/>
              <a:defRPr sz="14600"/>
            </a:lvl6pPr>
            <a:lvl7pPr lvl="6" algn="l">
              <a:lnSpc>
                <a:spcPct val="100000"/>
              </a:lnSpc>
              <a:spcBef>
                <a:spcPts val="0"/>
              </a:spcBef>
              <a:spcAft>
                <a:spcPts val="0"/>
              </a:spcAft>
              <a:buSzPts val="14600"/>
              <a:buNone/>
              <a:defRPr sz="14600"/>
            </a:lvl7pPr>
            <a:lvl8pPr lvl="7" algn="l">
              <a:lnSpc>
                <a:spcPct val="100000"/>
              </a:lnSpc>
              <a:spcBef>
                <a:spcPts val="0"/>
              </a:spcBef>
              <a:spcAft>
                <a:spcPts val="0"/>
              </a:spcAft>
              <a:buSzPts val="14600"/>
              <a:buNone/>
              <a:defRPr sz="14600"/>
            </a:lvl8pPr>
            <a:lvl9pPr lvl="8" algn="l">
              <a:lnSpc>
                <a:spcPct val="100000"/>
              </a:lnSpc>
              <a:spcBef>
                <a:spcPts val="0"/>
              </a:spcBef>
              <a:spcAft>
                <a:spcPts val="0"/>
              </a:spcAft>
              <a:buSzPts val="14600"/>
              <a:buNone/>
              <a:defRPr sz="14600"/>
            </a:lvl9pPr>
          </a:lstStyle>
          <a:p>
            <a:endParaRPr/>
          </a:p>
        </p:txBody>
      </p:sp>
      <p:sp>
        <p:nvSpPr>
          <p:cNvPr id="3082" name="Google Shape;3082;g3d362db72e3_0_3289"/>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83" name="Google Shape;3083;g3d362db72e3_0_328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52_Stats (Two)">
  <p:cSld name="TITLE_1_1">
    <p:spTree>
      <p:nvGrpSpPr>
        <p:cNvPr id="1" name="Shape 3084"/>
        <p:cNvGrpSpPr/>
        <p:nvPr/>
      </p:nvGrpSpPr>
      <p:grpSpPr>
        <a:xfrm>
          <a:off x="0" y="0"/>
          <a:ext cx="0" cy="0"/>
          <a:chOff x="0" y="0"/>
          <a:chExt cx="0" cy="0"/>
        </a:xfrm>
      </p:grpSpPr>
      <p:sp>
        <p:nvSpPr>
          <p:cNvPr id="3085" name="Google Shape;3085;g3d362db72e3_0_32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86" name="Google Shape;3086;g3d362db72e3_0_3294"/>
          <p:cNvSpPr txBox="1">
            <a:spLocks noGrp="1"/>
          </p:cNvSpPr>
          <p:nvPr>
            <p:ph type="ctrTitle"/>
          </p:nvPr>
        </p:nvSpPr>
        <p:spPr>
          <a:xfrm>
            <a:off x="140360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087" name="Google Shape;3087;g3d362db72e3_0_3294"/>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88" name="Google Shape;3088;g3d362db72e3_0_329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089" name="Google Shape;3089;g3d362db72e3_0_3294"/>
          <p:cNvSpPr txBox="1">
            <a:spLocks noGrp="1"/>
          </p:cNvSpPr>
          <p:nvPr>
            <p:ph type="ctrTitle" idx="4"/>
          </p:nvPr>
        </p:nvSpPr>
        <p:spPr>
          <a:xfrm>
            <a:off x="10556750" y="3383280"/>
            <a:ext cx="63372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090" name="Google Shape;3090;g3d362db72e3_0_3294"/>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55_Stats (Three)">
  <p:cSld name="TITLE_1_1_1">
    <p:spTree>
      <p:nvGrpSpPr>
        <p:cNvPr id="1" name="Shape 3091"/>
        <p:cNvGrpSpPr/>
        <p:nvPr/>
      </p:nvGrpSpPr>
      <p:grpSpPr>
        <a:xfrm>
          <a:off x="0" y="0"/>
          <a:ext cx="0" cy="0"/>
          <a:chOff x="0" y="0"/>
          <a:chExt cx="0" cy="0"/>
        </a:xfrm>
      </p:grpSpPr>
      <p:sp>
        <p:nvSpPr>
          <p:cNvPr id="3092" name="Google Shape;3092;g3d362db72e3_0_3301"/>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093" name="Google Shape;3093;g3d362db72e3_0_3301"/>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94" name="Google Shape;3094;g3d362db72e3_0_3301"/>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95" name="Google Shape;3095;g3d362db72e3_0_330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096" name="Google Shape;3096;g3d362db72e3_0_3301"/>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97" name="Google Shape;3097;g3d362db72e3_0_3301"/>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098" name="Google Shape;3098;g3d362db72e3_0_3301"/>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099" name="Google Shape;3099;g3d362db72e3_0_3301"/>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58_Stat (Half)">
  <p:cSld name="TITLE_1_2_2">
    <p:spTree>
      <p:nvGrpSpPr>
        <p:cNvPr id="1" name="Shape 3100"/>
        <p:cNvGrpSpPr/>
        <p:nvPr/>
      </p:nvGrpSpPr>
      <p:grpSpPr>
        <a:xfrm>
          <a:off x="0" y="0"/>
          <a:ext cx="0" cy="0"/>
          <a:chOff x="0" y="0"/>
          <a:chExt cx="0" cy="0"/>
        </a:xfrm>
      </p:grpSpPr>
      <p:sp>
        <p:nvSpPr>
          <p:cNvPr id="3101" name="Google Shape;3101;g3d362db72e3_0_331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02" name="Google Shape;3102;g3d362db72e3_0_3310"/>
          <p:cNvSpPr txBox="1">
            <a:spLocks noGrp="1"/>
          </p:cNvSpPr>
          <p:nvPr>
            <p:ph type="ctrTitle"/>
          </p:nvPr>
        </p:nvSpPr>
        <p:spPr>
          <a:xfrm>
            <a:off x="1403600" y="3383275"/>
            <a:ext cx="7041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103" name="Google Shape;3103;g3d362db72e3_0_3310"/>
          <p:cNvSpPr txBox="1">
            <a:spLocks noGrp="1"/>
          </p:cNvSpPr>
          <p:nvPr>
            <p:ph type="subTitle" idx="2"/>
          </p:nvPr>
        </p:nvSpPr>
        <p:spPr>
          <a:xfrm>
            <a:off x="1403650" y="5458973"/>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04" name="Google Shape;3104;g3d362db72e3_0_331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61_Stats (Half)">
  <p:cSld name="TITLE_1_2">
    <p:spTree>
      <p:nvGrpSpPr>
        <p:cNvPr id="1" name="Shape 3105"/>
        <p:cNvGrpSpPr/>
        <p:nvPr/>
      </p:nvGrpSpPr>
      <p:grpSpPr>
        <a:xfrm>
          <a:off x="0" y="0"/>
          <a:ext cx="0" cy="0"/>
          <a:chOff x="0" y="0"/>
          <a:chExt cx="0" cy="0"/>
        </a:xfrm>
      </p:grpSpPr>
      <p:sp>
        <p:nvSpPr>
          <p:cNvPr id="3106" name="Google Shape;3106;g3d362db72e3_0_331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07" name="Google Shape;3107;g3d362db72e3_0_3315"/>
          <p:cNvSpPr txBox="1">
            <a:spLocks noGrp="1"/>
          </p:cNvSpPr>
          <p:nvPr>
            <p:ph type="ctrTitle"/>
          </p:nvPr>
        </p:nvSpPr>
        <p:spPr>
          <a:xfrm>
            <a:off x="1403600" y="2468875"/>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08" name="Google Shape;3108;g3d362db72e3_0_3315"/>
          <p:cNvSpPr txBox="1">
            <a:spLocks noGrp="1"/>
          </p:cNvSpPr>
          <p:nvPr>
            <p:ph type="subTitle" idx="2"/>
          </p:nvPr>
        </p:nvSpPr>
        <p:spPr>
          <a:xfrm>
            <a:off x="1403650" y="3970971"/>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09" name="Google Shape;3109;g3d362db72e3_0_331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110" name="Google Shape;3110;g3d362db72e3_0_3315"/>
          <p:cNvSpPr txBox="1">
            <a:spLocks noGrp="1"/>
          </p:cNvSpPr>
          <p:nvPr>
            <p:ph type="ctrTitle" idx="4"/>
          </p:nvPr>
        </p:nvSpPr>
        <p:spPr>
          <a:xfrm>
            <a:off x="1403600" y="5361701"/>
            <a:ext cx="7041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11" name="Google Shape;3111;g3d362db72e3_0_3315"/>
          <p:cNvSpPr txBox="1">
            <a:spLocks noGrp="1"/>
          </p:cNvSpPr>
          <p:nvPr>
            <p:ph type="subTitle" idx="5"/>
          </p:nvPr>
        </p:nvSpPr>
        <p:spPr>
          <a:xfrm>
            <a:off x="1403650" y="6864100"/>
            <a:ext cx="7041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67_Stats (Third)">
  <p:cSld name="TITLE_1_2_3">
    <p:spTree>
      <p:nvGrpSpPr>
        <p:cNvPr id="1" name="Shape 3112"/>
        <p:cNvGrpSpPr/>
        <p:nvPr/>
      </p:nvGrpSpPr>
      <p:grpSpPr>
        <a:xfrm>
          <a:off x="0" y="0"/>
          <a:ext cx="0" cy="0"/>
          <a:chOff x="0" y="0"/>
          <a:chExt cx="0" cy="0"/>
        </a:xfrm>
      </p:grpSpPr>
      <p:sp>
        <p:nvSpPr>
          <p:cNvPr id="3113" name="Google Shape;3113;g3d362db72e3_0_3327"/>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114" name="Google Shape;3114;g3d362db72e3_0_3327"/>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15" name="Google Shape;3115;g3d362db72e3_0_3327"/>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116" name="Google Shape;3116;g3d362db72e3_0_3327"/>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117" name="Google Shape;3117;g3d362db72e3_0_3327"/>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118" name="Google Shape;3118;g3d362db72e3_0_3327"/>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02_Title">
  <p:cSld name="TITLE_2">
    <p:bg>
      <p:bgPr>
        <a:solidFill>
          <a:schemeClr val="dk1"/>
        </a:solidFill>
        <a:effectLst/>
      </p:bgPr>
    </p:bg>
    <p:spTree>
      <p:nvGrpSpPr>
        <p:cNvPr id="1" name="Shape 3119"/>
        <p:cNvGrpSpPr/>
        <p:nvPr/>
      </p:nvGrpSpPr>
      <p:grpSpPr>
        <a:xfrm>
          <a:off x="0" y="0"/>
          <a:ext cx="0" cy="0"/>
          <a:chOff x="0" y="0"/>
          <a:chExt cx="0" cy="0"/>
        </a:xfrm>
      </p:grpSpPr>
      <p:sp>
        <p:nvSpPr>
          <p:cNvPr id="3120" name="Google Shape;3120;g3d362db72e3_0_3334"/>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121" name="Google Shape;3121;g3d362db72e3_0_3334"/>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122" name="Google Shape;3122;g3d362db72e3_0_3334"/>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123" name="Google Shape;3123;g3d362db72e3_0_3334"/>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24" name="Google Shape;3124;g3d362db72e3_0_3334"/>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grpSp>
        <p:nvGrpSpPr>
          <p:cNvPr id="3125" name="Google Shape;3125;g3d362db72e3_0_3334"/>
          <p:cNvGrpSpPr/>
          <p:nvPr/>
        </p:nvGrpSpPr>
        <p:grpSpPr>
          <a:xfrm>
            <a:off x="15867399" y="9251826"/>
            <a:ext cx="1725920" cy="347510"/>
            <a:chOff x="15867399" y="9251826"/>
            <a:chExt cx="1725920" cy="347510"/>
          </a:xfrm>
        </p:grpSpPr>
        <p:grpSp>
          <p:nvGrpSpPr>
            <p:cNvPr id="3126" name="Google Shape;3126;g3d362db72e3_0_3334"/>
            <p:cNvGrpSpPr/>
            <p:nvPr/>
          </p:nvGrpSpPr>
          <p:grpSpPr>
            <a:xfrm>
              <a:off x="16500868" y="9262980"/>
              <a:ext cx="1092451" cy="336217"/>
              <a:chOff x="4940894" y="2609525"/>
              <a:chExt cx="5500759" cy="1694643"/>
            </a:xfrm>
          </p:grpSpPr>
          <p:sp>
            <p:nvSpPr>
              <p:cNvPr id="3127" name="Google Shape;3127;g3d362db72e3_0_3334"/>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128" name="Google Shape;3128;g3d362db72e3_0_3334"/>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129" name="Google Shape;3129;g3d362db72e3_0_3334"/>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130" name="Google Shape;3130;g3d362db72e3_0_3334"/>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3131" name="Google Shape;3131;g3d362db72e3_0_3334"/>
            <p:cNvGrpSpPr/>
            <p:nvPr/>
          </p:nvGrpSpPr>
          <p:grpSpPr>
            <a:xfrm>
              <a:off x="15867399" y="9251826"/>
              <a:ext cx="523393" cy="347510"/>
              <a:chOff x="1751220" y="2553305"/>
              <a:chExt cx="2635412" cy="1751564"/>
            </a:xfrm>
          </p:grpSpPr>
          <p:grpSp>
            <p:nvGrpSpPr>
              <p:cNvPr id="3132" name="Google Shape;3132;g3d362db72e3_0_3334"/>
              <p:cNvGrpSpPr/>
              <p:nvPr/>
            </p:nvGrpSpPr>
            <p:grpSpPr>
              <a:xfrm>
                <a:off x="1751220" y="2553305"/>
                <a:ext cx="2635412" cy="1751564"/>
                <a:chOff x="1751220" y="2553305"/>
                <a:chExt cx="2635412" cy="1751564"/>
              </a:xfrm>
            </p:grpSpPr>
            <p:sp>
              <p:nvSpPr>
                <p:cNvPr id="3133" name="Google Shape;3133;g3d362db72e3_0_3334"/>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4" name="Google Shape;3134;g3d362db72e3_0_3334"/>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5" name="Google Shape;3135;g3d362db72e3_0_3334"/>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136" name="Google Shape;3136;g3d362db72e3_0_3334"/>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137" name="Google Shape;3137;g3d362db72e3_0_3334"/>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05_Agenda">
  <p:cSld name="SECTION_HEADER_2_2_2">
    <p:bg>
      <p:bgPr>
        <a:solidFill>
          <a:schemeClr val="dk1"/>
        </a:solidFill>
        <a:effectLst/>
      </p:bgPr>
    </p:bg>
    <p:spTree>
      <p:nvGrpSpPr>
        <p:cNvPr id="1" name="Shape 3138"/>
        <p:cNvGrpSpPr/>
        <p:nvPr/>
      </p:nvGrpSpPr>
      <p:grpSpPr>
        <a:xfrm>
          <a:off x="0" y="0"/>
          <a:ext cx="0" cy="0"/>
          <a:chOff x="0" y="0"/>
          <a:chExt cx="0" cy="0"/>
        </a:xfrm>
      </p:grpSpPr>
      <p:sp>
        <p:nvSpPr>
          <p:cNvPr id="3139" name="Google Shape;3139;g3d362db72e3_0_3353"/>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Clr>
                <a:schemeClr val="accent4"/>
              </a:buClr>
              <a:buSzPts val="2800"/>
              <a:buNone/>
              <a:defRPr sz="2800">
                <a:solidFill>
                  <a:schemeClr val="accent4"/>
                </a:solidFill>
              </a:defRPr>
            </a:lvl1pPr>
            <a:lvl2pPr marL="914400" lvl="1" indent="-406400" algn="l">
              <a:lnSpc>
                <a:spcPct val="115000"/>
              </a:lnSpc>
              <a:spcBef>
                <a:spcPts val="1800"/>
              </a:spcBef>
              <a:spcAft>
                <a:spcPts val="0"/>
              </a:spcAft>
              <a:buClr>
                <a:schemeClr val="accent4"/>
              </a:buClr>
              <a:buSzPts val="2800"/>
              <a:buAutoNum type="alphaLcPeriod"/>
              <a:defRPr sz="2800">
                <a:solidFill>
                  <a:schemeClr val="accent4"/>
                </a:solidFill>
              </a:defRPr>
            </a:lvl2pPr>
            <a:lvl3pPr marL="1371600" lvl="2" indent="-406400" algn="l">
              <a:lnSpc>
                <a:spcPct val="115000"/>
              </a:lnSpc>
              <a:spcBef>
                <a:spcPts val="1800"/>
              </a:spcBef>
              <a:spcAft>
                <a:spcPts val="0"/>
              </a:spcAft>
              <a:buClr>
                <a:schemeClr val="accent4"/>
              </a:buClr>
              <a:buSzPts val="2800"/>
              <a:buAutoNum type="romanLcPeriod"/>
              <a:defRPr sz="2800">
                <a:solidFill>
                  <a:schemeClr val="accent4"/>
                </a:solidFill>
              </a:defRPr>
            </a:lvl3pPr>
            <a:lvl4pPr marL="1828800" lvl="3" indent="-406400" algn="l">
              <a:lnSpc>
                <a:spcPct val="115000"/>
              </a:lnSpc>
              <a:spcBef>
                <a:spcPts val="1800"/>
              </a:spcBef>
              <a:spcAft>
                <a:spcPts val="0"/>
              </a:spcAft>
              <a:buClr>
                <a:schemeClr val="accent4"/>
              </a:buClr>
              <a:buSzPts val="2800"/>
              <a:buAutoNum type="arabicPeriod"/>
              <a:defRPr sz="2800">
                <a:solidFill>
                  <a:schemeClr val="accent4"/>
                </a:solidFill>
              </a:defRPr>
            </a:lvl4pPr>
            <a:lvl5pPr marL="2286000" lvl="4" indent="-406400" algn="l">
              <a:lnSpc>
                <a:spcPct val="115000"/>
              </a:lnSpc>
              <a:spcBef>
                <a:spcPts val="1800"/>
              </a:spcBef>
              <a:spcAft>
                <a:spcPts val="0"/>
              </a:spcAft>
              <a:buClr>
                <a:schemeClr val="accent4"/>
              </a:buClr>
              <a:buSzPts val="2800"/>
              <a:buAutoNum type="alphaLcPeriod"/>
              <a:defRPr sz="2800">
                <a:solidFill>
                  <a:schemeClr val="accent4"/>
                </a:solidFill>
              </a:defRPr>
            </a:lvl5pPr>
            <a:lvl6pPr marL="2743200" lvl="5" indent="-406400" algn="l">
              <a:lnSpc>
                <a:spcPct val="115000"/>
              </a:lnSpc>
              <a:spcBef>
                <a:spcPts val="1800"/>
              </a:spcBef>
              <a:spcAft>
                <a:spcPts val="0"/>
              </a:spcAft>
              <a:buClr>
                <a:schemeClr val="accent4"/>
              </a:buClr>
              <a:buSzPts val="2800"/>
              <a:buAutoNum type="romanLcPeriod"/>
              <a:defRPr sz="2800">
                <a:solidFill>
                  <a:schemeClr val="accent4"/>
                </a:solidFill>
              </a:defRPr>
            </a:lvl6pPr>
            <a:lvl7pPr marL="3200400" lvl="6" indent="-406400" algn="l">
              <a:lnSpc>
                <a:spcPct val="115000"/>
              </a:lnSpc>
              <a:spcBef>
                <a:spcPts val="1800"/>
              </a:spcBef>
              <a:spcAft>
                <a:spcPts val="0"/>
              </a:spcAft>
              <a:buClr>
                <a:schemeClr val="accent4"/>
              </a:buClr>
              <a:buSzPts val="2800"/>
              <a:buAutoNum type="arabicPeriod"/>
              <a:defRPr sz="2800">
                <a:solidFill>
                  <a:schemeClr val="accent4"/>
                </a:solidFill>
              </a:defRPr>
            </a:lvl7pPr>
            <a:lvl8pPr marL="3657600" lvl="7" indent="-406400" algn="l">
              <a:lnSpc>
                <a:spcPct val="115000"/>
              </a:lnSpc>
              <a:spcBef>
                <a:spcPts val="1800"/>
              </a:spcBef>
              <a:spcAft>
                <a:spcPts val="0"/>
              </a:spcAft>
              <a:buClr>
                <a:schemeClr val="accent4"/>
              </a:buClr>
              <a:buSzPts val="2800"/>
              <a:buAutoNum type="alphaLcPeriod"/>
              <a:defRPr sz="2800">
                <a:solidFill>
                  <a:schemeClr val="accent4"/>
                </a:solidFill>
              </a:defRPr>
            </a:lvl8pPr>
            <a:lvl9pPr marL="4114800" lvl="8" indent="-406400" algn="l">
              <a:lnSpc>
                <a:spcPct val="115000"/>
              </a:lnSpc>
              <a:spcBef>
                <a:spcPts val="1800"/>
              </a:spcBef>
              <a:spcAft>
                <a:spcPts val="1800"/>
              </a:spcAft>
              <a:buClr>
                <a:schemeClr val="accent4"/>
              </a:buClr>
              <a:buSzPts val="2800"/>
              <a:buAutoNum type="romanLcPeriod"/>
              <a:defRPr sz="2800">
                <a:solidFill>
                  <a:schemeClr val="accent4"/>
                </a:solidFill>
              </a:defRPr>
            </a:lvl9pPr>
          </a:lstStyle>
          <a:p>
            <a:endParaRPr/>
          </a:p>
        </p:txBody>
      </p:sp>
      <p:sp>
        <p:nvSpPr>
          <p:cNvPr id="3140" name="Google Shape;3140;g3d362db72e3_0_3353"/>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08_Schedule">
  <p:cSld name="SECTION_HEADER_2_2_1_1">
    <p:bg>
      <p:bgPr>
        <a:solidFill>
          <a:schemeClr val="dk1"/>
        </a:solidFill>
        <a:effectLst/>
      </p:bgPr>
    </p:bg>
    <p:spTree>
      <p:nvGrpSpPr>
        <p:cNvPr id="1" name="Shape 3141"/>
        <p:cNvGrpSpPr/>
        <p:nvPr/>
      </p:nvGrpSpPr>
      <p:grpSpPr>
        <a:xfrm>
          <a:off x="0" y="0"/>
          <a:ext cx="0" cy="0"/>
          <a:chOff x="0" y="0"/>
          <a:chExt cx="0" cy="0"/>
        </a:xfrm>
      </p:grpSpPr>
      <p:sp>
        <p:nvSpPr>
          <p:cNvPr id="3142" name="Google Shape;3142;g3d362db72e3_0_3356"/>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ctr">
              <a:lnSpc>
                <a:spcPct val="100000"/>
              </a:lnSpc>
              <a:spcBef>
                <a:spcPts val="0"/>
              </a:spcBef>
              <a:spcAft>
                <a:spcPts val="0"/>
              </a:spcAft>
              <a:buClr>
                <a:schemeClr val="accent4"/>
              </a:buClr>
              <a:buSzPts val="5600"/>
              <a:buNone/>
              <a:defRPr>
                <a:solidFill>
                  <a:schemeClr val="accent4"/>
                </a:solidFill>
              </a:defRPr>
            </a:lvl2pPr>
            <a:lvl3pPr lvl="2" algn="ctr">
              <a:lnSpc>
                <a:spcPct val="100000"/>
              </a:lnSpc>
              <a:spcBef>
                <a:spcPts val="0"/>
              </a:spcBef>
              <a:spcAft>
                <a:spcPts val="0"/>
              </a:spcAft>
              <a:buClr>
                <a:schemeClr val="accent4"/>
              </a:buClr>
              <a:buSzPts val="5600"/>
              <a:buNone/>
              <a:defRPr>
                <a:solidFill>
                  <a:schemeClr val="accent4"/>
                </a:solidFill>
              </a:defRPr>
            </a:lvl3pPr>
            <a:lvl4pPr lvl="3" algn="ctr">
              <a:lnSpc>
                <a:spcPct val="100000"/>
              </a:lnSpc>
              <a:spcBef>
                <a:spcPts val="0"/>
              </a:spcBef>
              <a:spcAft>
                <a:spcPts val="0"/>
              </a:spcAft>
              <a:buClr>
                <a:schemeClr val="accent4"/>
              </a:buClr>
              <a:buSzPts val="5600"/>
              <a:buNone/>
              <a:defRPr>
                <a:solidFill>
                  <a:schemeClr val="accent4"/>
                </a:solidFill>
              </a:defRPr>
            </a:lvl4pPr>
            <a:lvl5pPr lvl="4" algn="ctr">
              <a:lnSpc>
                <a:spcPct val="100000"/>
              </a:lnSpc>
              <a:spcBef>
                <a:spcPts val="0"/>
              </a:spcBef>
              <a:spcAft>
                <a:spcPts val="0"/>
              </a:spcAft>
              <a:buClr>
                <a:schemeClr val="accent4"/>
              </a:buClr>
              <a:buSzPts val="5600"/>
              <a:buNone/>
              <a:defRPr>
                <a:solidFill>
                  <a:schemeClr val="accent4"/>
                </a:solidFill>
              </a:defRPr>
            </a:lvl5pPr>
            <a:lvl6pPr lvl="5" algn="ctr">
              <a:lnSpc>
                <a:spcPct val="100000"/>
              </a:lnSpc>
              <a:spcBef>
                <a:spcPts val="0"/>
              </a:spcBef>
              <a:spcAft>
                <a:spcPts val="0"/>
              </a:spcAft>
              <a:buClr>
                <a:schemeClr val="accent4"/>
              </a:buClr>
              <a:buSzPts val="5600"/>
              <a:buNone/>
              <a:defRPr>
                <a:solidFill>
                  <a:schemeClr val="accent4"/>
                </a:solidFill>
              </a:defRPr>
            </a:lvl6pPr>
            <a:lvl7pPr lvl="6" algn="ctr">
              <a:lnSpc>
                <a:spcPct val="100000"/>
              </a:lnSpc>
              <a:spcBef>
                <a:spcPts val="0"/>
              </a:spcBef>
              <a:spcAft>
                <a:spcPts val="0"/>
              </a:spcAft>
              <a:buClr>
                <a:schemeClr val="accent4"/>
              </a:buClr>
              <a:buSzPts val="5600"/>
              <a:buNone/>
              <a:defRPr>
                <a:solidFill>
                  <a:schemeClr val="accent4"/>
                </a:solidFill>
              </a:defRPr>
            </a:lvl7pPr>
            <a:lvl8pPr lvl="7" algn="ctr">
              <a:lnSpc>
                <a:spcPct val="100000"/>
              </a:lnSpc>
              <a:spcBef>
                <a:spcPts val="0"/>
              </a:spcBef>
              <a:spcAft>
                <a:spcPts val="0"/>
              </a:spcAft>
              <a:buClr>
                <a:schemeClr val="accent4"/>
              </a:buClr>
              <a:buSzPts val="5600"/>
              <a:buNone/>
              <a:defRPr>
                <a:solidFill>
                  <a:schemeClr val="accent4"/>
                </a:solidFill>
              </a:defRPr>
            </a:lvl8pPr>
            <a:lvl9pPr lvl="8" algn="ctr">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43" name="Google Shape;3143;g3d362db72e3_0_3356"/>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4" name="Google Shape;3144;g3d362db72e3_0_3356"/>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5" name="Google Shape;3145;g3d362db72e3_0_3356"/>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46" name="Google Shape;3146;g3d362db72e3_0_3356"/>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47" name="Google Shape;3147;g3d362db72e3_0_3356"/>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8" name="Google Shape;3148;g3d362db72e3_0_3356"/>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49" name="Google Shape;3149;g3d362db72e3_0_3356"/>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0" name="Google Shape;3150;g3d362db72e3_0_3356"/>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1" name="Google Shape;3151;g3d362db72e3_0_3356"/>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52" name="Google Shape;3152;g3d362db72e3_0_3356"/>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53" name="Google Shape;3153;g3d362db72e3_0_3356"/>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4" name="Google Shape;3154;g3d362db72e3_0_3356"/>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5" name="Google Shape;3155;g3d362db72e3_0_3356"/>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56" name="Google Shape;3156;g3d362db72e3_0_3356"/>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solidFill>
                  <a:schemeClr val="accent4"/>
                </a:solidFill>
              </a:defRPr>
            </a:lvl1pPr>
            <a:lvl2pPr lvl="1" algn="l">
              <a:lnSpc>
                <a:spcPct val="110000"/>
              </a:lnSpc>
              <a:spcBef>
                <a:spcPts val="0"/>
              </a:spcBef>
              <a:spcAft>
                <a:spcPts val="0"/>
              </a:spcAft>
              <a:buSzPts val="1800"/>
              <a:buNone/>
              <a:defRPr sz="2800">
                <a:solidFill>
                  <a:schemeClr val="accent4"/>
                </a:solidFill>
              </a:defRPr>
            </a:lvl2pPr>
            <a:lvl3pPr lvl="2" algn="l">
              <a:lnSpc>
                <a:spcPct val="110000"/>
              </a:lnSpc>
              <a:spcBef>
                <a:spcPts val="0"/>
              </a:spcBef>
              <a:spcAft>
                <a:spcPts val="0"/>
              </a:spcAft>
              <a:buSzPts val="1800"/>
              <a:buNone/>
              <a:defRPr sz="2800">
                <a:solidFill>
                  <a:schemeClr val="accent4"/>
                </a:solidFill>
              </a:defRPr>
            </a:lvl3pPr>
            <a:lvl4pPr lvl="3" algn="l">
              <a:lnSpc>
                <a:spcPct val="110000"/>
              </a:lnSpc>
              <a:spcBef>
                <a:spcPts val="0"/>
              </a:spcBef>
              <a:spcAft>
                <a:spcPts val="0"/>
              </a:spcAft>
              <a:buSzPts val="1800"/>
              <a:buNone/>
              <a:defRPr sz="2800">
                <a:solidFill>
                  <a:schemeClr val="accent4"/>
                </a:solidFill>
              </a:defRPr>
            </a:lvl4pPr>
            <a:lvl5pPr lvl="4" algn="l">
              <a:lnSpc>
                <a:spcPct val="110000"/>
              </a:lnSpc>
              <a:spcBef>
                <a:spcPts val="0"/>
              </a:spcBef>
              <a:spcAft>
                <a:spcPts val="0"/>
              </a:spcAft>
              <a:buSzPts val="1800"/>
              <a:buNone/>
              <a:defRPr sz="2800">
                <a:solidFill>
                  <a:schemeClr val="accent4"/>
                </a:solidFill>
              </a:defRPr>
            </a:lvl5pPr>
            <a:lvl6pPr lvl="5" algn="l">
              <a:lnSpc>
                <a:spcPct val="110000"/>
              </a:lnSpc>
              <a:spcBef>
                <a:spcPts val="0"/>
              </a:spcBef>
              <a:spcAft>
                <a:spcPts val="0"/>
              </a:spcAft>
              <a:buSzPts val="1800"/>
              <a:buNone/>
              <a:defRPr sz="2800">
                <a:solidFill>
                  <a:schemeClr val="accent4"/>
                </a:solidFill>
              </a:defRPr>
            </a:lvl6pPr>
            <a:lvl7pPr lvl="6" algn="l">
              <a:lnSpc>
                <a:spcPct val="110000"/>
              </a:lnSpc>
              <a:spcBef>
                <a:spcPts val="0"/>
              </a:spcBef>
              <a:spcAft>
                <a:spcPts val="0"/>
              </a:spcAft>
              <a:buSzPts val="1800"/>
              <a:buNone/>
              <a:defRPr sz="2800">
                <a:solidFill>
                  <a:schemeClr val="accent4"/>
                </a:solidFill>
              </a:defRPr>
            </a:lvl7pPr>
            <a:lvl8pPr lvl="7" algn="l">
              <a:lnSpc>
                <a:spcPct val="110000"/>
              </a:lnSpc>
              <a:spcBef>
                <a:spcPts val="0"/>
              </a:spcBef>
              <a:spcAft>
                <a:spcPts val="0"/>
              </a:spcAft>
              <a:buSzPts val="1800"/>
              <a:buNone/>
              <a:defRPr sz="2800">
                <a:solidFill>
                  <a:schemeClr val="accent4"/>
                </a:solidFill>
              </a:defRPr>
            </a:lvl8pPr>
            <a:lvl9pPr lvl="8" algn="l">
              <a:lnSpc>
                <a:spcPct val="110000"/>
              </a:lnSpc>
              <a:spcBef>
                <a:spcPts val="0"/>
              </a:spcBef>
              <a:spcAft>
                <a:spcPts val="0"/>
              </a:spcAft>
              <a:buSzPts val="1800"/>
              <a:buNone/>
              <a:defRPr sz="2800">
                <a:solidFill>
                  <a:schemeClr val="accent4"/>
                </a:solidFill>
              </a:defRPr>
            </a:lvl9pPr>
          </a:lstStyle>
          <a:p>
            <a:endParaRPr/>
          </a:p>
        </p:txBody>
      </p:sp>
      <p:sp>
        <p:nvSpPr>
          <p:cNvPr id="3157" name="Google Shape;3157;g3d362db72e3_0_3356"/>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8" name="Google Shape;3158;g3d362db72e3_0_3356"/>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59" name="Google Shape;3159;g3d362db72e3_0_3356"/>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0" name="Google Shape;3160;g3d362db72e3_0_3356"/>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1" name="Google Shape;3161;g3d362db72e3_0_3356"/>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2" name="Google Shape;3162;g3d362db72e3_0_3356"/>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3" name="Google Shape;3163;g3d362db72e3_0_3356"/>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4" name="Google Shape;3164;g3d362db72e3_0_3356"/>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5" name="Google Shape;3165;g3d362db72e3_0_3356"/>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
        <p:nvSpPr>
          <p:cNvPr id="3166" name="Google Shape;3166;g3d362db72e3_0_3356"/>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solidFill>
                  <a:schemeClr val="accent4"/>
                </a:solidFill>
              </a:defRPr>
            </a:lvl1pPr>
            <a:lvl2pPr lvl="1" algn="l">
              <a:lnSpc>
                <a:spcPct val="125000"/>
              </a:lnSpc>
              <a:spcBef>
                <a:spcPts val="0"/>
              </a:spcBef>
              <a:spcAft>
                <a:spcPts val="0"/>
              </a:spcAft>
              <a:buSzPts val="1800"/>
              <a:buNone/>
              <a:defRPr b="0">
                <a:solidFill>
                  <a:schemeClr val="accent4"/>
                </a:solidFill>
              </a:defRPr>
            </a:lvl2pPr>
            <a:lvl3pPr lvl="2" algn="l">
              <a:lnSpc>
                <a:spcPct val="125000"/>
              </a:lnSpc>
              <a:spcBef>
                <a:spcPts val="0"/>
              </a:spcBef>
              <a:spcAft>
                <a:spcPts val="0"/>
              </a:spcAft>
              <a:buSzPts val="1800"/>
              <a:buNone/>
              <a:defRPr b="0">
                <a:solidFill>
                  <a:schemeClr val="accent4"/>
                </a:solidFill>
              </a:defRPr>
            </a:lvl3pPr>
            <a:lvl4pPr lvl="3" algn="l">
              <a:lnSpc>
                <a:spcPct val="125000"/>
              </a:lnSpc>
              <a:spcBef>
                <a:spcPts val="0"/>
              </a:spcBef>
              <a:spcAft>
                <a:spcPts val="0"/>
              </a:spcAft>
              <a:buSzPts val="1800"/>
              <a:buNone/>
              <a:defRPr b="0">
                <a:solidFill>
                  <a:schemeClr val="accent4"/>
                </a:solidFill>
              </a:defRPr>
            </a:lvl4pPr>
            <a:lvl5pPr lvl="4" algn="l">
              <a:lnSpc>
                <a:spcPct val="125000"/>
              </a:lnSpc>
              <a:spcBef>
                <a:spcPts val="0"/>
              </a:spcBef>
              <a:spcAft>
                <a:spcPts val="0"/>
              </a:spcAft>
              <a:buSzPts val="1800"/>
              <a:buNone/>
              <a:defRPr b="0">
                <a:solidFill>
                  <a:schemeClr val="accent4"/>
                </a:solidFill>
              </a:defRPr>
            </a:lvl5pPr>
            <a:lvl6pPr lvl="5" algn="l">
              <a:lnSpc>
                <a:spcPct val="125000"/>
              </a:lnSpc>
              <a:spcBef>
                <a:spcPts val="0"/>
              </a:spcBef>
              <a:spcAft>
                <a:spcPts val="0"/>
              </a:spcAft>
              <a:buSzPts val="1800"/>
              <a:buNone/>
              <a:defRPr b="0">
                <a:solidFill>
                  <a:schemeClr val="accent4"/>
                </a:solidFill>
              </a:defRPr>
            </a:lvl6pPr>
            <a:lvl7pPr lvl="6" algn="l">
              <a:lnSpc>
                <a:spcPct val="125000"/>
              </a:lnSpc>
              <a:spcBef>
                <a:spcPts val="0"/>
              </a:spcBef>
              <a:spcAft>
                <a:spcPts val="0"/>
              </a:spcAft>
              <a:buSzPts val="1800"/>
              <a:buNone/>
              <a:defRPr b="0">
                <a:solidFill>
                  <a:schemeClr val="accent4"/>
                </a:solidFill>
              </a:defRPr>
            </a:lvl7pPr>
            <a:lvl8pPr lvl="7" algn="l">
              <a:lnSpc>
                <a:spcPct val="125000"/>
              </a:lnSpc>
              <a:spcBef>
                <a:spcPts val="0"/>
              </a:spcBef>
              <a:spcAft>
                <a:spcPts val="0"/>
              </a:spcAft>
              <a:buSzPts val="1800"/>
              <a:buNone/>
              <a:defRPr b="0">
                <a:solidFill>
                  <a:schemeClr val="accent4"/>
                </a:solidFill>
              </a:defRPr>
            </a:lvl8pPr>
            <a:lvl9pPr lvl="8" algn="l">
              <a:lnSpc>
                <a:spcPct val="125000"/>
              </a:lnSpc>
              <a:spcBef>
                <a:spcPts val="0"/>
              </a:spcBef>
              <a:spcAft>
                <a:spcPts val="0"/>
              </a:spcAft>
              <a:buSzPts val="1800"/>
              <a:buNone/>
              <a:defRPr b="0">
                <a:solidFill>
                  <a:schemeClr val="accent4"/>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7_Section">
  <p:cSld name="SECTION_HEADER_2_3_1">
    <p:spTree>
      <p:nvGrpSpPr>
        <p:cNvPr id="1" name="Shape 310"/>
        <p:cNvGrpSpPr/>
        <p:nvPr/>
      </p:nvGrpSpPr>
      <p:grpSpPr>
        <a:xfrm>
          <a:off x="0" y="0"/>
          <a:ext cx="0" cy="0"/>
          <a:chOff x="0" y="0"/>
          <a:chExt cx="0" cy="0"/>
        </a:xfrm>
      </p:grpSpPr>
      <p:sp>
        <p:nvSpPr>
          <p:cNvPr id="311" name="Google Shape;311;p87"/>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2" name="Google Shape;312;p8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11_Mission">
  <p:cSld name="SECTION_HEADER_2_1_2_1_1">
    <p:bg>
      <p:bgPr>
        <a:solidFill>
          <a:schemeClr val="dk1"/>
        </a:solidFill>
        <a:effectLst/>
      </p:bgPr>
    </p:bg>
    <p:spTree>
      <p:nvGrpSpPr>
        <p:cNvPr id="1" name="Shape 3167"/>
        <p:cNvGrpSpPr/>
        <p:nvPr/>
      </p:nvGrpSpPr>
      <p:grpSpPr>
        <a:xfrm>
          <a:off x="0" y="0"/>
          <a:ext cx="0" cy="0"/>
          <a:chOff x="0" y="0"/>
          <a:chExt cx="0" cy="0"/>
        </a:xfrm>
      </p:grpSpPr>
      <p:sp>
        <p:nvSpPr>
          <p:cNvPr id="3168" name="Google Shape;3168;g3d362db72e3_0_3382"/>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169" name="Google Shape;3169;g3d362db72e3_0_3382"/>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14_Quote">
  <p:cSld name="SECTION_HEADER_2_1_2_2_1">
    <p:bg>
      <p:bgPr>
        <a:solidFill>
          <a:schemeClr val="dk1"/>
        </a:solidFill>
        <a:effectLst/>
      </p:bgPr>
    </p:bg>
    <p:spTree>
      <p:nvGrpSpPr>
        <p:cNvPr id="1" name="Shape 3170"/>
        <p:cNvGrpSpPr/>
        <p:nvPr/>
      </p:nvGrpSpPr>
      <p:grpSpPr>
        <a:xfrm>
          <a:off x="0" y="0"/>
          <a:ext cx="0" cy="0"/>
          <a:chOff x="0" y="0"/>
          <a:chExt cx="0" cy="0"/>
        </a:xfrm>
      </p:grpSpPr>
      <p:sp>
        <p:nvSpPr>
          <p:cNvPr id="3171" name="Google Shape;3171;g3d362db72e3_0_3385"/>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Clr>
                <a:schemeClr val="accent4"/>
              </a:buClr>
              <a:buSzPts val="3600"/>
              <a:buNone/>
              <a:defRPr sz="3600">
                <a:solidFill>
                  <a:schemeClr val="accent4"/>
                </a:solidFill>
              </a:defRPr>
            </a:lvl1pPr>
            <a:lvl2pPr lvl="1" algn="ctr">
              <a:lnSpc>
                <a:spcPct val="125000"/>
              </a:lnSpc>
              <a:spcBef>
                <a:spcPts val="0"/>
              </a:spcBef>
              <a:spcAft>
                <a:spcPts val="0"/>
              </a:spcAft>
              <a:buClr>
                <a:schemeClr val="accent4"/>
              </a:buClr>
              <a:buSzPts val="3600"/>
              <a:buNone/>
              <a:defRPr sz="3600">
                <a:solidFill>
                  <a:schemeClr val="accent4"/>
                </a:solidFill>
              </a:defRPr>
            </a:lvl2pPr>
            <a:lvl3pPr lvl="2" algn="ctr">
              <a:lnSpc>
                <a:spcPct val="125000"/>
              </a:lnSpc>
              <a:spcBef>
                <a:spcPts val="0"/>
              </a:spcBef>
              <a:spcAft>
                <a:spcPts val="0"/>
              </a:spcAft>
              <a:buClr>
                <a:schemeClr val="accent4"/>
              </a:buClr>
              <a:buSzPts val="3600"/>
              <a:buNone/>
              <a:defRPr sz="3600">
                <a:solidFill>
                  <a:schemeClr val="accent4"/>
                </a:solidFill>
              </a:defRPr>
            </a:lvl3pPr>
            <a:lvl4pPr lvl="3" algn="ctr">
              <a:lnSpc>
                <a:spcPct val="125000"/>
              </a:lnSpc>
              <a:spcBef>
                <a:spcPts val="0"/>
              </a:spcBef>
              <a:spcAft>
                <a:spcPts val="0"/>
              </a:spcAft>
              <a:buClr>
                <a:schemeClr val="accent4"/>
              </a:buClr>
              <a:buSzPts val="3600"/>
              <a:buNone/>
              <a:defRPr sz="3600">
                <a:solidFill>
                  <a:schemeClr val="accent4"/>
                </a:solidFill>
              </a:defRPr>
            </a:lvl4pPr>
            <a:lvl5pPr lvl="4" algn="ctr">
              <a:lnSpc>
                <a:spcPct val="125000"/>
              </a:lnSpc>
              <a:spcBef>
                <a:spcPts val="0"/>
              </a:spcBef>
              <a:spcAft>
                <a:spcPts val="0"/>
              </a:spcAft>
              <a:buClr>
                <a:schemeClr val="accent4"/>
              </a:buClr>
              <a:buSzPts val="3600"/>
              <a:buNone/>
              <a:defRPr sz="3600">
                <a:solidFill>
                  <a:schemeClr val="accent4"/>
                </a:solidFill>
              </a:defRPr>
            </a:lvl5pPr>
            <a:lvl6pPr lvl="5" algn="ctr">
              <a:lnSpc>
                <a:spcPct val="125000"/>
              </a:lnSpc>
              <a:spcBef>
                <a:spcPts val="0"/>
              </a:spcBef>
              <a:spcAft>
                <a:spcPts val="0"/>
              </a:spcAft>
              <a:buClr>
                <a:schemeClr val="accent4"/>
              </a:buClr>
              <a:buSzPts val="3600"/>
              <a:buNone/>
              <a:defRPr sz="3600">
                <a:solidFill>
                  <a:schemeClr val="accent4"/>
                </a:solidFill>
              </a:defRPr>
            </a:lvl6pPr>
            <a:lvl7pPr lvl="6" algn="ctr">
              <a:lnSpc>
                <a:spcPct val="125000"/>
              </a:lnSpc>
              <a:spcBef>
                <a:spcPts val="0"/>
              </a:spcBef>
              <a:spcAft>
                <a:spcPts val="0"/>
              </a:spcAft>
              <a:buClr>
                <a:schemeClr val="accent4"/>
              </a:buClr>
              <a:buSzPts val="3600"/>
              <a:buNone/>
              <a:defRPr sz="3600">
                <a:solidFill>
                  <a:schemeClr val="accent4"/>
                </a:solidFill>
              </a:defRPr>
            </a:lvl7pPr>
            <a:lvl8pPr lvl="7" algn="ctr">
              <a:lnSpc>
                <a:spcPct val="125000"/>
              </a:lnSpc>
              <a:spcBef>
                <a:spcPts val="0"/>
              </a:spcBef>
              <a:spcAft>
                <a:spcPts val="0"/>
              </a:spcAft>
              <a:buClr>
                <a:schemeClr val="accent4"/>
              </a:buClr>
              <a:buSzPts val="3600"/>
              <a:buNone/>
              <a:defRPr sz="3600">
                <a:solidFill>
                  <a:schemeClr val="accent4"/>
                </a:solidFill>
              </a:defRPr>
            </a:lvl8pPr>
            <a:lvl9pPr lvl="8" algn="ctr">
              <a:lnSpc>
                <a:spcPct val="125000"/>
              </a:lnSpc>
              <a:spcBef>
                <a:spcPts val="0"/>
              </a:spcBef>
              <a:spcAft>
                <a:spcPts val="0"/>
              </a:spcAft>
              <a:buClr>
                <a:schemeClr val="accent4"/>
              </a:buClr>
              <a:buSzPts val="3600"/>
              <a:buNone/>
              <a:defRPr sz="3600">
                <a:solidFill>
                  <a:schemeClr val="accent4"/>
                </a:solidFill>
              </a:defRPr>
            </a:lvl9pPr>
          </a:lstStyle>
          <a:p>
            <a:endParaRPr/>
          </a:p>
        </p:txBody>
      </p:sp>
      <p:sp>
        <p:nvSpPr>
          <p:cNvPr id="3172" name="Google Shape;3172;g3d362db72e3_0_3385"/>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solidFill>
                  <a:schemeClr val="accent4"/>
                </a:solidFill>
              </a:defRPr>
            </a:lvl1pPr>
            <a:lvl2pPr lvl="1" algn="l">
              <a:lnSpc>
                <a:spcPct val="125000"/>
              </a:lnSpc>
              <a:spcBef>
                <a:spcPts val="0"/>
              </a:spcBef>
              <a:spcAft>
                <a:spcPts val="0"/>
              </a:spcAft>
              <a:buSzPts val="1800"/>
              <a:buNone/>
              <a:defRPr sz="1800">
                <a:solidFill>
                  <a:schemeClr val="accent4"/>
                </a:solidFill>
              </a:defRPr>
            </a:lvl2pPr>
            <a:lvl3pPr lvl="2" algn="l">
              <a:lnSpc>
                <a:spcPct val="125000"/>
              </a:lnSpc>
              <a:spcBef>
                <a:spcPts val="0"/>
              </a:spcBef>
              <a:spcAft>
                <a:spcPts val="0"/>
              </a:spcAft>
              <a:buSzPts val="1800"/>
              <a:buNone/>
              <a:defRPr sz="1800">
                <a:solidFill>
                  <a:schemeClr val="accent4"/>
                </a:solidFill>
              </a:defRPr>
            </a:lvl3pPr>
            <a:lvl4pPr lvl="3" algn="l">
              <a:lnSpc>
                <a:spcPct val="125000"/>
              </a:lnSpc>
              <a:spcBef>
                <a:spcPts val="0"/>
              </a:spcBef>
              <a:spcAft>
                <a:spcPts val="0"/>
              </a:spcAft>
              <a:buSzPts val="1800"/>
              <a:buNone/>
              <a:defRPr sz="1800">
                <a:solidFill>
                  <a:schemeClr val="accent4"/>
                </a:solidFill>
              </a:defRPr>
            </a:lvl4pPr>
            <a:lvl5pPr lvl="4" algn="l">
              <a:lnSpc>
                <a:spcPct val="125000"/>
              </a:lnSpc>
              <a:spcBef>
                <a:spcPts val="0"/>
              </a:spcBef>
              <a:spcAft>
                <a:spcPts val="0"/>
              </a:spcAft>
              <a:buSzPts val="1800"/>
              <a:buNone/>
              <a:defRPr sz="1800">
                <a:solidFill>
                  <a:schemeClr val="accent4"/>
                </a:solidFill>
              </a:defRPr>
            </a:lvl5pPr>
            <a:lvl6pPr lvl="5" algn="l">
              <a:lnSpc>
                <a:spcPct val="125000"/>
              </a:lnSpc>
              <a:spcBef>
                <a:spcPts val="0"/>
              </a:spcBef>
              <a:spcAft>
                <a:spcPts val="0"/>
              </a:spcAft>
              <a:buSzPts val="1800"/>
              <a:buNone/>
              <a:defRPr sz="1800">
                <a:solidFill>
                  <a:schemeClr val="accent4"/>
                </a:solidFill>
              </a:defRPr>
            </a:lvl6pPr>
            <a:lvl7pPr lvl="6" algn="l">
              <a:lnSpc>
                <a:spcPct val="125000"/>
              </a:lnSpc>
              <a:spcBef>
                <a:spcPts val="0"/>
              </a:spcBef>
              <a:spcAft>
                <a:spcPts val="0"/>
              </a:spcAft>
              <a:buSzPts val="1800"/>
              <a:buNone/>
              <a:defRPr sz="1800">
                <a:solidFill>
                  <a:schemeClr val="accent4"/>
                </a:solidFill>
              </a:defRPr>
            </a:lvl7pPr>
            <a:lvl8pPr lvl="7" algn="l">
              <a:lnSpc>
                <a:spcPct val="125000"/>
              </a:lnSpc>
              <a:spcBef>
                <a:spcPts val="0"/>
              </a:spcBef>
              <a:spcAft>
                <a:spcPts val="0"/>
              </a:spcAft>
              <a:buSzPts val="1800"/>
              <a:buNone/>
              <a:defRPr sz="1800">
                <a:solidFill>
                  <a:schemeClr val="accent4"/>
                </a:solidFill>
              </a:defRPr>
            </a:lvl8pPr>
            <a:lvl9pPr lvl="8" algn="l">
              <a:lnSpc>
                <a:spcPct val="125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17_Section">
  <p:cSld name="SECTION_HEADER_2_3_1">
    <p:bg>
      <p:bgPr>
        <a:solidFill>
          <a:schemeClr val="dk1"/>
        </a:solidFill>
        <a:effectLst/>
      </p:bgPr>
    </p:bg>
    <p:spTree>
      <p:nvGrpSpPr>
        <p:cNvPr id="1" name="Shape 3173"/>
        <p:cNvGrpSpPr/>
        <p:nvPr/>
      </p:nvGrpSpPr>
      <p:grpSpPr>
        <a:xfrm>
          <a:off x="0" y="0"/>
          <a:ext cx="0" cy="0"/>
          <a:chOff x="0" y="0"/>
          <a:chExt cx="0" cy="0"/>
        </a:xfrm>
      </p:grpSpPr>
      <p:sp>
        <p:nvSpPr>
          <p:cNvPr id="3174" name="Google Shape;3174;g3d362db72e3_0_3388"/>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20_Text">
  <p:cSld name="TITLE_AND_BODY_1_2">
    <p:bg>
      <p:bgPr>
        <a:solidFill>
          <a:schemeClr val="dk1"/>
        </a:solidFill>
        <a:effectLst/>
      </p:bgPr>
    </p:bg>
    <p:spTree>
      <p:nvGrpSpPr>
        <p:cNvPr id="1" name="Shape 3175"/>
        <p:cNvGrpSpPr/>
        <p:nvPr/>
      </p:nvGrpSpPr>
      <p:grpSpPr>
        <a:xfrm>
          <a:off x="0" y="0"/>
          <a:ext cx="0" cy="0"/>
          <a:chOff x="0" y="0"/>
          <a:chExt cx="0" cy="0"/>
        </a:xfrm>
      </p:grpSpPr>
      <p:sp>
        <p:nvSpPr>
          <p:cNvPr id="3176" name="Google Shape;3176;g3d362db72e3_0_3390"/>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77" name="Google Shape;3177;g3d362db72e3_0_3390"/>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78" name="Google Shape;3178;g3d362db72e3_0_339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23_Text (Two-Thirds)">
  <p:cSld name="TITLE_AND_BODY_1_1_2">
    <p:bg>
      <p:bgPr>
        <a:solidFill>
          <a:schemeClr val="dk1"/>
        </a:solidFill>
        <a:effectLst/>
      </p:bgPr>
    </p:bg>
    <p:spTree>
      <p:nvGrpSpPr>
        <p:cNvPr id="1" name="Shape 3179"/>
        <p:cNvGrpSpPr/>
        <p:nvPr/>
      </p:nvGrpSpPr>
      <p:grpSpPr>
        <a:xfrm>
          <a:off x="0" y="0"/>
          <a:ext cx="0" cy="0"/>
          <a:chOff x="0" y="0"/>
          <a:chExt cx="0" cy="0"/>
        </a:xfrm>
      </p:grpSpPr>
      <p:sp>
        <p:nvSpPr>
          <p:cNvPr id="3180" name="Google Shape;3180;g3d362db72e3_0_339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81" name="Google Shape;3181;g3d362db72e3_0_3394"/>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82" name="Google Shape;3182;g3d362db72e3_0_3394"/>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26_Text (Half)">
  <p:cSld name="TITLE_AND_BODY_2_4">
    <p:bg>
      <p:bgPr>
        <a:solidFill>
          <a:schemeClr val="dk1"/>
        </a:solidFill>
        <a:effectLst/>
      </p:bgPr>
    </p:bg>
    <p:spTree>
      <p:nvGrpSpPr>
        <p:cNvPr id="1" name="Shape 3183"/>
        <p:cNvGrpSpPr/>
        <p:nvPr/>
      </p:nvGrpSpPr>
      <p:grpSpPr>
        <a:xfrm>
          <a:off x="0" y="0"/>
          <a:ext cx="0" cy="0"/>
          <a:chOff x="0" y="0"/>
          <a:chExt cx="0" cy="0"/>
        </a:xfrm>
      </p:grpSpPr>
      <p:sp>
        <p:nvSpPr>
          <p:cNvPr id="3184" name="Google Shape;3184;g3d362db72e3_0_3398"/>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85" name="Google Shape;3185;g3d362db72e3_0_3398"/>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86" name="Google Shape;3186;g3d362db72e3_0_3398"/>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29_Text (Third)">
  <p:cSld name="TITLE_AND_BODY_2_1_2">
    <p:bg>
      <p:bgPr>
        <a:solidFill>
          <a:schemeClr val="dk1"/>
        </a:solidFill>
        <a:effectLst/>
      </p:bgPr>
    </p:bg>
    <p:spTree>
      <p:nvGrpSpPr>
        <p:cNvPr id="1" name="Shape 3187"/>
        <p:cNvGrpSpPr/>
        <p:nvPr/>
      </p:nvGrpSpPr>
      <p:grpSpPr>
        <a:xfrm>
          <a:off x="0" y="0"/>
          <a:ext cx="0" cy="0"/>
          <a:chOff x="0" y="0"/>
          <a:chExt cx="0" cy="0"/>
        </a:xfrm>
      </p:grpSpPr>
      <p:sp>
        <p:nvSpPr>
          <p:cNvPr id="3188" name="Google Shape;3188;g3d362db72e3_0_3402"/>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89" name="Google Shape;3189;g3d362db72e3_0_3402"/>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90" name="Google Shape;3190;g3d362db72e3_0_3402"/>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32_Columns (Two)">
  <p:cSld name="TITLE_AND_BODY_2_2_2">
    <p:bg>
      <p:bgPr>
        <a:solidFill>
          <a:schemeClr val="dk1"/>
        </a:solidFill>
        <a:effectLst/>
      </p:bgPr>
    </p:bg>
    <p:spTree>
      <p:nvGrpSpPr>
        <p:cNvPr id="1" name="Shape 3191"/>
        <p:cNvGrpSpPr/>
        <p:nvPr/>
      </p:nvGrpSpPr>
      <p:grpSpPr>
        <a:xfrm>
          <a:off x="0" y="0"/>
          <a:ext cx="0" cy="0"/>
          <a:chOff x="0" y="0"/>
          <a:chExt cx="0" cy="0"/>
        </a:xfrm>
      </p:grpSpPr>
      <p:sp>
        <p:nvSpPr>
          <p:cNvPr id="3192" name="Google Shape;3192;g3d362db72e3_0_3406"/>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93" name="Google Shape;3193;g3d362db72e3_0_3406"/>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94" name="Google Shape;3194;g3d362db72e3_0_340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95" name="Google Shape;3195;g3d362db72e3_0_3406"/>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96" name="Google Shape;3196;g3d362db72e3_0_3406"/>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35_Columns (Three)">
  <p:cSld name="TITLE_AND_BODY_2_2_1_3">
    <p:bg>
      <p:bgPr>
        <a:solidFill>
          <a:schemeClr val="dk1"/>
        </a:solidFill>
        <a:effectLst/>
      </p:bgPr>
    </p:bg>
    <p:spTree>
      <p:nvGrpSpPr>
        <p:cNvPr id="1" name="Shape 3197"/>
        <p:cNvGrpSpPr/>
        <p:nvPr/>
      </p:nvGrpSpPr>
      <p:grpSpPr>
        <a:xfrm>
          <a:off x="0" y="0"/>
          <a:ext cx="0" cy="0"/>
          <a:chOff x="0" y="0"/>
          <a:chExt cx="0" cy="0"/>
        </a:xfrm>
      </p:grpSpPr>
      <p:sp>
        <p:nvSpPr>
          <p:cNvPr id="3198" name="Google Shape;3198;g3d362db72e3_0_3412"/>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199" name="Google Shape;3199;g3d362db72e3_0_3412"/>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00" name="Google Shape;3200;g3d362db72e3_0_3412"/>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01" name="Google Shape;3201;g3d362db72e3_0_3412"/>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2" name="Google Shape;3202;g3d362db72e3_0_3412"/>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03" name="Google Shape;3203;g3d362db72e3_0_3412"/>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4" name="Google Shape;3204;g3d362db72e3_0_3412"/>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bg>
      <p:bgPr>
        <a:solidFill>
          <a:schemeClr val="dk1"/>
        </a:solidFill>
        <a:effectLst/>
      </p:bgPr>
    </p:bg>
    <p:spTree>
      <p:nvGrpSpPr>
        <p:cNvPr id="1" name="Shape 3205"/>
        <p:cNvGrpSpPr/>
        <p:nvPr/>
      </p:nvGrpSpPr>
      <p:grpSpPr>
        <a:xfrm>
          <a:off x="0" y="0"/>
          <a:ext cx="0" cy="0"/>
          <a:chOff x="0" y="0"/>
          <a:chExt cx="0" cy="0"/>
        </a:xfrm>
      </p:grpSpPr>
      <p:sp>
        <p:nvSpPr>
          <p:cNvPr id="3206" name="Google Shape;3206;g3d362db72e3_0_3420"/>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07" name="Google Shape;3207;g3d362db72e3_0_3420"/>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08" name="Google Shape;3208;g3d362db72e3_0_342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09" name="Google Shape;3209;g3d362db72e3_0_3420"/>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0" name="Google Shape;3210;g3d362db72e3_0_3420"/>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11" name="Google Shape;3211;g3d362db72e3_0_3420"/>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2" name="Google Shape;3212;g3d362db72e3_0_3420"/>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13" name="Google Shape;3213;g3d362db72e3_0_3420"/>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4" name="Google Shape;3214;g3d362db72e3_0_3420"/>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0_Text">
  <p:cSld name="TITLE_AND_BODY_1_2">
    <p:spTree>
      <p:nvGrpSpPr>
        <p:cNvPr id="1" name="Shape 313"/>
        <p:cNvGrpSpPr/>
        <p:nvPr/>
      </p:nvGrpSpPr>
      <p:grpSpPr>
        <a:xfrm>
          <a:off x="0" y="0"/>
          <a:ext cx="0" cy="0"/>
          <a:chOff x="0" y="0"/>
          <a:chExt cx="0" cy="0"/>
        </a:xfrm>
      </p:grpSpPr>
      <p:sp>
        <p:nvSpPr>
          <p:cNvPr id="314" name="Google Shape;314;p88"/>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15" name="Google Shape;315;p88"/>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16" name="Google Shape;316;p88"/>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17" name="Google Shape;317;p8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bg>
      <p:bgPr>
        <a:solidFill>
          <a:schemeClr val="dk1"/>
        </a:solidFill>
        <a:effectLst/>
      </p:bgPr>
    </p:bg>
    <p:spTree>
      <p:nvGrpSpPr>
        <p:cNvPr id="1" name="Shape 3215"/>
        <p:cNvGrpSpPr/>
        <p:nvPr/>
      </p:nvGrpSpPr>
      <p:grpSpPr>
        <a:xfrm>
          <a:off x="0" y="0"/>
          <a:ext cx="0" cy="0"/>
          <a:chOff x="0" y="0"/>
          <a:chExt cx="0" cy="0"/>
        </a:xfrm>
      </p:grpSpPr>
      <p:sp>
        <p:nvSpPr>
          <p:cNvPr id="3216" name="Google Shape;3216;g3d362db72e3_0_3430"/>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17" name="Google Shape;3217;g3d362db72e3_0_3430"/>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18" name="Google Shape;3218;g3d362db72e3_0_3430"/>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19" name="Google Shape;3219;g3d362db72e3_0_3430"/>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220" name="Google Shape;3220;g3d362db72e3_0_3430"/>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bg>
      <p:bgPr>
        <a:solidFill>
          <a:schemeClr val="dk1"/>
        </a:solidFill>
        <a:effectLst/>
      </p:bgPr>
    </p:bg>
    <p:spTree>
      <p:nvGrpSpPr>
        <p:cNvPr id="1" name="Shape 3221"/>
        <p:cNvGrpSpPr/>
        <p:nvPr/>
      </p:nvGrpSpPr>
      <p:grpSpPr>
        <a:xfrm>
          <a:off x="0" y="0"/>
          <a:ext cx="0" cy="0"/>
          <a:chOff x="0" y="0"/>
          <a:chExt cx="0" cy="0"/>
        </a:xfrm>
      </p:grpSpPr>
      <p:sp>
        <p:nvSpPr>
          <p:cNvPr id="3222" name="Google Shape;3222;g3d362db72e3_0_3436"/>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23" name="Google Shape;3223;g3d362db72e3_0_3436"/>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4" name="Google Shape;3224;g3d362db72e3_0_3436"/>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25" name="Google Shape;3225;g3d362db72e3_0_3436"/>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26" name="Google Shape;3226;g3d362db72e3_0_3436"/>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7" name="Google Shape;3227;g3d362db72e3_0_3436"/>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28" name="Google Shape;3228;g3d362db72e3_0_3436"/>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bg>
      <p:bgPr>
        <a:solidFill>
          <a:schemeClr val="dk1"/>
        </a:solidFill>
        <a:effectLst/>
      </p:bgPr>
    </p:bg>
    <p:spTree>
      <p:nvGrpSpPr>
        <p:cNvPr id="1" name="Shape 3229"/>
        <p:cNvGrpSpPr/>
        <p:nvPr/>
      </p:nvGrpSpPr>
      <p:grpSpPr>
        <a:xfrm>
          <a:off x="0" y="0"/>
          <a:ext cx="0" cy="0"/>
          <a:chOff x="0" y="0"/>
          <a:chExt cx="0" cy="0"/>
        </a:xfrm>
      </p:grpSpPr>
      <p:sp>
        <p:nvSpPr>
          <p:cNvPr id="3230" name="Google Shape;3230;g3d362db72e3_0_3444"/>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1" name="Google Shape;3231;g3d362db72e3_0_3444"/>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32" name="Google Shape;3232;g3d362db72e3_0_3444"/>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33" name="Google Shape;3233;g3d362db72e3_0_3444"/>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4" name="Google Shape;3234;g3d362db72e3_0_3444"/>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35" name="Google Shape;3235;g3d362db72e3_0_3444"/>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6" name="Google Shape;3236;g3d362db72e3_0_3444"/>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37" name="Google Shape;3237;g3d362db72e3_0_3444"/>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800"/>
              <a:buNone/>
              <a:defRPr sz="2800">
                <a:solidFill>
                  <a:schemeClr val="accent4"/>
                </a:solidFill>
              </a:defRPr>
            </a:lvl1pPr>
            <a:lvl2pPr lvl="1" algn="l">
              <a:lnSpc>
                <a:spcPct val="115000"/>
              </a:lnSpc>
              <a:spcBef>
                <a:spcPts val="0"/>
              </a:spcBef>
              <a:spcAft>
                <a:spcPts val="0"/>
              </a:spcAft>
              <a:buClr>
                <a:schemeClr val="accent4"/>
              </a:buClr>
              <a:buSzPts val="2800"/>
              <a:buNone/>
              <a:defRPr sz="2800">
                <a:solidFill>
                  <a:schemeClr val="accent4"/>
                </a:solidFill>
              </a:defRPr>
            </a:lvl2pPr>
            <a:lvl3pPr lvl="2" algn="l">
              <a:lnSpc>
                <a:spcPct val="115000"/>
              </a:lnSpc>
              <a:spcBef>
                <a:spcPts val="0"/>
              </a:spcBef>
              <a:spcAft>
                <a:spcPts val="0"/>
              </a:spcAft>
              <a:buClr>
                <a:schemeClr val="accent4"/>
              </a:buClr>
              <a:buSzPts val="2800"/>
              <a:buNone/>
              <a:defRPr sz="2800">
                <a:solidFill>
                  <a:schemeClr val="accent4"/>
                </a:solidFill>
              </a:defRPr>
            </a:lvl3pPr>
            <a:lvl4pPr lvl="3" algn="l">
              <a:lnSpc>
                <a:spcPct val="115000"/>
              </a:lnSpc>
              <a:spcBef>
                <a:spcPts val="0"/>
              </a:spcBef>
              <a:spcAft>
                <a:spcPts val="0"/>
              </a:spcAft>
              <a:buClr>
                <a:schemeClr val="accent4"/>
              </a:buClr>
              <a:buSzPts val="2800"/>
              <a:buNone/>
              <a:defRPr sz="2800">
                <a:solidFill>
                  <a:schemeClr val="accent4"/>
                </a:solidFill>
              </a:defRPr>
            </a:lvl4pPr>
            <a:lvl5pPr lvl="4" algn="l">
              <a:lnSpc>
                <a:spcPct val="115000"/>
              </a:lnSpc>
              <a:spcBef>
                <a:spcPts val="0"/>
              </a:spcBef>
              <a:spcAft>
                <a:spcPts val="0"/>
              </a:spcAft>
              <a:buClr>
                <a:schemeClr val="accent4"/>
              </a:buClr>
              <a:buSzPts val="2800"/>
              <a:buNone/>
              <a:defRPr sz="2800">
                <a:solidFill>
                  <a:schemeClr val="accent4"/>
                </a:solidFill>
              </a:defRPr>
            </a:lvl5pPr>
            <a:lvl6pPr lvl="5" algn="l">
              <a:lnSpc>
                <a:spcPct val="115000"/>
              </a:lnSpc>
              <a:spcBef>
                <a:spcPts val="0"/>
              </a:spcBef>
              <a:spcAft>
                <a:spcPts val="0"/>
              </a:spcAft>
              <a:buClr>
                <a:schemeClr val="accent4"/>
              </a:buClr>
              <a:buSzPts val="2800"/>
              <a:buNone/>
              <a:defRPr sz="2800">
                <a:solidFill>
                  <a:schemeClr val="accent4"/>
                </a:solidFill>
              </a:defRPr>
            </a:lvl6pPr>
            <a:lvl7pPr lvl="6" algn="l">
              <a:lnSpc>
                <a:spcPct val="115000"/>
              </a:lnSpc>
              <a:spcBef>
                <a:spcPts val="0"/>
              </a:spcBef>
              <a:spcAft>
                <a:spcPts val="0"/>
              </a:spcAft>
              <a:buClr>
                <a:schemeClr val="accent4"/>
              </a:buClr>
              <a:buSzPts val="2800"/>
              <a:buNone/>
              <a:defRPr sz="2800">
                <a:solidFill>
                  <a:schemeClr val="accent4"/>
                </a:solidFill>
              </a:defRPr>
            </a:lvl7pPr>
            <a:lvl8pPr lvl="7" algn="l">
              <a:lnSpc>
                <a:spcPct val="115000"/>
              </a:lnSpc>
              <a:spcBef>
                <a:spcPts val="0"/>
              </a:spcBef>
              <a:spcAft>
                <a:spcPts val="0"/>
              </a:spcAft>
              <a:buClr>
                <a:schemeClr val="accent4"/>
              </a:buClr>
              <a:buSzPts val="2800"/>
              <a:buNone/>
              <a:defRPr sz="2800">
                <a:solidFill>
                  <a:schemeClr val="accent4"/>
                </a:solidFill>
              </a:defRPr>
            </a:lvl8pPr>
            <a:lvl9pPr lvl="8" algn="l">
              <a:lnSpc>
                <a:spcPct val="115000"/>
              </a:lnSpc>
              <a:spcBef>
                <a:spcPts val="0"/>
              </a:spcBef>
              <a:spcAft>
                <a:spcPts val="0"/>
              </a:spcAft>
              <a:buClr>
                <a:schemeClr val="accent4"/>
              </a:buClr>
              <a:buSzPts val="2800"/>
              <a:buNone/>
              <a:defRPr sz="2800">
                <a:solidFill>
                  <a:schemeClr val="accent4"/>
                </a:solidFill>
              </a:defRPr>
            </a:lvl9pPr>
          </a:lstStyle>
          <a:p>
            <a:endParaRPr/>
          </a:p>
        </p:txBody>
      </p:sp>
      <p:sp>
        <p:nvSpPr>
          <p:cNvPr id="3238" name="Google Shape;3238;g3d362db72e3_0_3444"/>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50_Big Stat">
  <p:cSld name="TITLE_1_3">
    <p:bg>
      <p:bgPr>
        <a:solidFill>
          <a:schemeClr val="dk1"/>
        </a:solidFill>
        <a:effectLst/>
      </p:bgPr>
    </p:bg>
    <p:spTree>
      <p:nvGrpSpPr>
        <p:cNvPr id="1" name="Shape 3239"/>
        <p:cNvGrpSpPr/>
        <p:nvPr/>
      </p:nvGrpSpPr>
      <p:grpSpPr>
        <a:xfrm>
          <a:off x="0" y="0"/>
          <a:ext cx="0" cy="0"/>
          <a:chOff x="0" y="0"/>
          <a:chExt cx="0" cy="0"/>
        </a:xfrm>
      </p:grpSpPr>
      <p:sp>
        <p:nvSpPr>
          <p:cNvPr id="3240" name="Google Shape;3240;g3d362db72e3_0_345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41" name="Google Shape;3241;g3d362db72e3_0_3454"/>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3242" name="Google Shape;3242;g3d362db72e3_0_3454"/>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43" name="Google Shape;3243;g3d362db72e3_0_345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53_Stats (Two)">
  <p:cSld name="TITLE_1_1_2">
    <p:bg>
      <p:bgPr>
        <a:solidFill>
          <a:schemeClr val="dk1"/>
        </a:solidFill>
        <a:effectLst/>
      </p:bgPr>
    </p:bg>
    <p:spTree>
      <p:nvGrpSpPr>
        <p:cNvPr id="1" name="Shape 3244"/>
        <p:cNvGrpSpPr/>
        <p:nvPr/>
      </p:nvGrpSpPr>
      <p:grpSpPr>
        <a:xfrm>
          <a:off x="0" y="0"/>
          <a:ext cx="0" cy="0"/>
          <a:chOff x="0" y="0"/>
          <a:chExt cx="0" cy="0"/>
        </a:xfrm>
      </p:grpSpPr>
      <p:sp>
        <p:nvSpPr>
          <p:cNvPr id="3245" name="Google Shape;3245;g3d362db72e3_0_345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46" name="Google Shape;3246;g3d362db72e3_0_3459"/>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247" name="Google Shape;3247;g3d362db72e3_0_3459"/>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48" name="Google Shape;3248;g3d362db72e3_0_345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49" name="Google Shape;3249;g3d362db72e3_0_3459"/>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250" name="Google Shape;3250;g3d362db72e3_0_3459"/>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56_Stats (Three)">
  <p:cSld name="TITLE_1_1_1_1">
    <p:bg>
      <p:bgPr>
        <a:solidFill>
          <a:schemeClr val="dk1"/>
        </a:solidFill>
        <a:effectLst/>
      </p:bgPr>
    </p:bg>
    <p:spTree>
      <p:nvGrpSpPr>
        <p:cNvPr id="1" name="Shape 3251"/>
        <p:cNvGrpSpPr/>
        <p:nvPr/>
      </p:nvGrpSpPr>
      <p:grpSpPr>
        <a:xfrm>
          <a:off x="0" y="0"/>
          <a:ext cx="0" cy="0"/>
          <a:chOff x="0" y="0"/>
          <a:chExt cx="0" cy="0"/>
        </a:xfrm>
      </p:grpSpPr>
      <p:sp>
        <p:nvSpPr>
          <p:cNvPr id="3252" name="Google Shape;3252;g3d362db72e3_0_3466"/>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3253" name="Google Shape;3253;g3d362db72e3_0_3466"/>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54" name="Google Shape;3254;g3d362db72e3_0_3466"/>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55" name="Google Shape;3255;g3d362db72e3_0_346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56" name="Google Shape;3256;g3d362db72e3_0_3466"/>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57" name="Google Shape;3257;g3d362db72e3_0_3466"/>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58" name="Google Shape;3258;g3d362db72e3_0_3466"/>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59" name="Google Shape;3259;g3d362db72e3_0_3466"/>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59_Stat (Half)">
  <p:cSld name="TITLE_1_2_2_4">
    <p:bg>
      <p:bgPr>
        <a:solidFill>
          <a:schemeClr val="dk1"/>
        </a:solidFill>
        <a:effectLst/>
      </p:bgPr>
    </p:bg>
    <p:spTree>
      <p:nvGrpSpPr>
        <p:cNvPr id="1" name="Shape 3260"/>
        <p:cNvGrpSpPr/>
        <p:nvPr/>
      </p:nvGrpSpPr>
      <p:grpSpPr>
        <a:xfrm>
          <a:off x="0" y="0"/>
          <a:ext cx="0" cy="0"/>
          <a:chOff x="0" y="0"/>
          <a:chExt cx="0" cy="0"/>
        </a:xfrm>
      </p:grpSpPr>
      <p:sp>
        <p:nvSpPr>
          <p:cNvPr id="3261" name="Google Shape;3261;g3d362db72e3_0_347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62" name="Google Shape;3262;g3d362db72e3_0_3475"/>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263" name="Google Shape;3263;g3d362db72e3_0_3475"/>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64" name="Google Shape;3264;g3d362db72e3_0_347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62_Stats (Half)">
  <p:cSld name="TITLE_1_2_6">
    <p:bg>
      <p:bgPr>
        <a:solidFill>
          <a:schemeClr val="dk1"/>
        </a:solidFill>
        <a:effectLst/>
      </p:bgPr>
    </p:bg>
    <p:spTree>
      <p:nvGrpSpPr>
        <p:cNvPr id="1" name="Shape 3265"/>
        <p:cNvGrpSpPr/>
        <p:nvPr/>
      </p:nvGrpSpPr>
      <p:grpSpPr>
        <a:xfrm>
          <a:off x="0" y="0"/>
          <a:ext cx="0" cy="0"/>
          <a:chOff x="0" y="0"/>
          <a:chExt cx="0" cy="0"/>
        </a:xfrm>
      </p:grpSpPr>
      <p:sp>
        <p:nvSpPr>
          <p:cNvPr id="3266" name="Google Shape;3266;g3d362db72e3_0_3480"/>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67" name="Google Shape;3267;g3d362db72e3_0_3480"/>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68" name="Google Shape;3268;g3d362db72e3_0_3480"/>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69" name="Google Shape;3269;g3d362db72e3_0_348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70" name="Google Shape;3270;g3d362db72e3_0_3480"/>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71" name="Google Shape;3271;g3d362db72e3_0_3480"/>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65_Stat (Third)">
  <p:cSld name="TITLE_1_2_2_1_2">
    <p:bg>
      <p:bgPr>
        <a:solidFill>
          <a:schemeClr val="dk1"/>
        </a:solidFill>
        <a:effectLst/>
      </p:bgPr>
    </p:bg>
    <p:spTree>
      <p:nvGrpSpPr>
        <p:cNvPr id="1" name="Shape 3272"/>
        <p:cNvGrpSpPr/>
        <p:nvPr/>
      </p:nvGrpSpPr>
      <p:grpSpPr>
        <a:xfrm>
          <a:off x="0" y="0"/>
          <a:ext cx="0" cy="0"/>
          <a:chOff x="0" y="0"/>
          <a:chExt cx="0" cy="0"/>
        </a:xfrm>
      </p:grpSpPr>
      <p:sp>
        <p:nvSpPr>
          <p:cNvPr id="3273" name="Google Shape;3273;g3d362db72e3_0_3487"/>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4" name="Google Shape;3274;g3d362db72e3_0_3487"/>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75" name="Google Shape;3275;g3d362db72e3_0_3487"/>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76" name="Google Shape;3276;g3d362db72e3_0_3487"/>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68_Stats (Third)">
  <p:cSld name="TITLE_1_2_3_2">
    <p:bg>
      <p:bgPr>
        <a:solidFill>
          <a:schemeClr val="dk1"/>
        </a:solidFill>
        <a:effectLst/>
      </p:bgPr>
    </p:bg>
    <p:spTree>
      <p:nvGrpSpPr>
        <p:cNvPr id="1" name="Shape 3277"/>
        <p:cNvGrpSpPr/>
        <p:nvPr/>
      </p:nvGrpSpPr>
      <p:grpSpPr>
        <a:xfrm>
          <a:off x="0" y="0"/>
          <a:ext cx="0" cy="0"/>
          <a:chOff x="0" y="0"/>
          <a:chExt cx="0" cy="0"/>
        </a:xfrm>
      </p:grpSpPr>
      <p:sp>
        <p:nvSpPr>
          <p:cNvPr id="3278" name="Google Shape;3278;g3d362db72e3_0_3492"/>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9" name="Google Shape;3279;g3d362db72e3_0_3492"/>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80" name="Google Shape;3280;g3d362db72e3_0_3492"/>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281" name="Google Shape;3281;g3d362db72e3_0_3492"/>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282" name="Google Shape;3282;g3d362db72e3_0_3492"/>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3283" name="Google Shape;3283;g3d362db72e3_0_3492"/>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3_Text (Two-Thirds)">
  <p:cSld name="TITLE_AND_BODY_1_1_2">
    <p:spTree>
      <p:nvGrpSpPr>
        <p:cNvPr id="1" name="Shape 318"/>
        <p:cNvGrpSpPr/>
        <p:nvPr/>
      </p:nvGrpSpPr>
      <p:grpSpPr>
        <a:xfrm>
          <a:off x="0" y="0"/>
          <a:ext cx="0" cy="0"/>
          <a:chOff x="0" y="0"/>
          <a:chExt cx="0" cy="0"/>
        </a:xfrm>
      </p:grpSpPr>
      <p:sp>
        <p:nvSpPr>
          <p:cNvPr id="319" name="Google Shape;319;p89"/>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0" name="Google Shape;320;p89"/>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21" name="Google Shape;321;p89"/>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2" name="Google Shape;322;p8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71_End Card">
  <p:cSld name="SECTION_HEADER_2_1_2_3_1_1">
    <p:bg>
      <p:bgPr>
        <a:solidFill>
          <a:schemeClr val="dk1"/>
        </a:solidFill>
        <a:effectLst/>
      </p:bgPr>
    </p:bg>
    <p:spTree>
      <p:nvGrpSpPr>
        <p:cNvPr id="1" name="Shape 3284"/>
        <p:cNvGrpSpPr/>
        <p:nvPr/>
      </p:nvGrpSpPr>
      <p:grpSpPr>
        <a:xfrm>
          <a:off x="0" y="0"/>
          <a:ext cx="0" cy="0"/>
          <a:chOff x="0" y="0"/>
          <a:chExt cx="0" cy="0"/>
        </a:xfrm>
      </p:grpSpPr>
      <p:grpSp>
        <p:nvGrpSpPr>
          <p:cNvPr id="3285" name="Google Shape;3285;g3d362db72e3_0_3499"/>
          <p:cNvGrpSpPr/>
          <p:nvPr/>
        </p:nvGrpSpPr>
        <p:grpSpPr>
          <a:xfrm>
            <a:off x="6572226" y="4638794"/>
            <a:ext cx="5143546" cy="1010444"/>
            <a:chOff x="6972261" y="4704558"/>
            <a:chExt cx="4343478" cy="877884"/>
          </a:xfrm>
        </p:grpSpPr>
        <p:grpSp>
          <p:nvGrpSpPr>
            <p:cNvPr id="3286" name="Google Shape;3286;g3d362db72e3_0_3499"/>
            <p:cNvGrpSpPr/>
            <p:nvPr/>
          </p:nvGrpSpPr>
          <p:grpSpPr>
            <a:xfrm>
              <a:off x="8566460" y="4732735"/>
              <a:ext cx="2749279" cy="849355"/>
              <a:chOff x="4940894" y="2609525"/>
              <a:chExt cx="5500759" cy="1694643"/>
            </a:xfrm>
          </p:grpSpPr>
          <p:sp>
            <p:nvSpPr>
              <p:cNvPr id="3287" name="Google Shape;3287;g3d362db72e3_0_349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288" name="Google Shape;3288;g3d362db72e3_0_349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289" name="Google Shape;3289;g3d362db72e3_0_349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3290" name="Google Shape;3290;g3d362db72e3_0_349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3291" name="Google Shape;3291;g3d362db72e3_0_3499"/>
            <p:cNvGrpSpPr/>
            <p:nvPr/>
          </p:nvGrpSpPr>
          <p:grpSpPr>
            <a:xfrm>
              <a:off x="6972261" y="4704558"/>
              <a:ext cx="1317179" cy="877884"/>
              <a:chOff x="1751220" y="2553305"/>
              <a:chExt cx="2635412" cy="1751564"/>
            </a:xfrm>
          </p:grpSpPr>
          <p:grpSp>
            <p:nvGrpSpPr>
              <p:cNvPr id="3292" name="Google Shape;3292;g3d362db72e3_0_3499"/>
              <p:cNvGrpSpPr/>
              <p:nvPr/>
            </p:nvGrpSpPr>
            <p:grpSpPr>
              <a:xfrm>
                <a:off x="1751220" y="2553305"/>
                <a:ext cx="2635412" cy="1751564"/>
                <a:chOff x="1751220" y="2553305"/>
                <a:chExt cx="2635412" cy="1751564"/>
              </a:xfrm>
            </p:grpSpPr>
            <p:sp>
              <p:nvSpPr>
                <p:cNvPr id="3293" name="Google Shape;3293;g3d362db72e3_0_349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4" name="Google Shape;3294;g3d362db72e3_0_349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5" name="Google Shape;3295;g3d362db72e3_0_349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6" name="Google Shape;3296;g3d362db72e3_0_349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297" name="Google Shape;3297;g3d362db72e3_0_349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03_Title">
  <p:cSld name="TITLE_3">
    <p:bg>
      <p:bgPr>
        <a:solidFill>
          <a:schemeClr val="accent3"/>
        </a:solidFill>
        <a:effectLst/>
      </p:bgPr>
    </p:bg>
    <p:spTree>
      <p:nvGrpSpPr>
        <p:cNvPr id="1" name="Shape 3298"/>
        <p:cNvGrpSpPr/>
        <p:nvPr/>
      </p:nvGrpSpPr>
      <p:grpSpPr>
        <a:xfrm>
          <a:off x="0" y="0"/>
          <a:ext cx="0" cy="0"/>
          <a:chOff x="0" y="0"/>
          <a:chExt cx="0" cy="0"/>
        </a:xfrm>
      </p:grpSpPr>
      <p:sp>
        <p:nvSpPr>
          <p:cNvPr id="3299" name="Google Shape;3299;g3d362db72e3_0_3513"/>
          <p:cNvSpPr txBox="1">
            <a:spLocks noGrp="1"/>
          </p:cNvSpPr>
          <p:nvPr>
            <p:ph type="subTitle" idx="1"/>
          </p:nvPr>
        </p:nvSpPr>
        <p:spPr>
          <a:xfrm>
            <a:off x="70410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300" name="Google Shape;3300;g3d362db72e3_0_3513"/>
          <p:cNvSpPr txBox="1">
            <a:spLocks noGrp="1"/>
          </p:cNvSpPr>
          <p:nvPr>
            <p:ph type="subTitle" idx="2"/>
          </p:nvPr>
        </p:nvSpPr>
        <p:spPr>
          <a:xfrm>
            <a:off x="4221075"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301" name="Google Shape;3301;g3d362db72e3_0_3513"/>
          <p:cNvSpPr txBox="1">
            <a:spLocks noGrp="1"/>
          </p:cNvSpPr>
          <p:nvPr>
            <p:ph type="subTitle" idx="3"/>
          </p:nvPr>
        </p:nvSpPr>
        <p:spPr>
          <a:xfrm>
            <a:off x="7738050" y="9015984"/>
            <a:ext cx="28122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302" name="Google Shape;3302;g3d362db72e3_0_3513"/>
          <p:cNvSpPr txBox="1">
            <a:spLocks noGrp="1"/>
          </p:cNvSpPr>
          <p:nvPr>
            <p:ph type="ctrTitle"/>
          </p:nvPr>
        </p:nvSpPr>
        <p:spPr>
          <a:xfrm>
            <a:off x="704100" y="2651750"/>
            <a:ext cx="11965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03" name="Google Shape;3303;g3d362db72e3_0_3513"/>
          <p:cNvSpPr txBox="1">
            <a:spLocks noGrp="1"/>
          </p:cNvSpPr>
          <p:nvPr>
            <p:ph type="subTitle" idx="4"/>
          </p:nvPr>
        </p:nvSpPr>
        <p:spPr>
          <a:xfrm>
            <a:off x="704100" y="4846320"/>
            <a:ext cx="11965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3304" name="Google Shape;3304;g3d362db72e3_0_3513"/>
          <p:cNvGrpSpPr/>
          <p:nvPr/>
        </p:nvGrpSpPr>
        <p:grpSpPr>
          <a:xfrm>
            <a:off x="15867399" y="9251826"/>
            <a:ext cx="1725920" cy="347510"/>
            <a:chOff x="15867399" y="9251826"/>
            <a:chExt cx="1725920" cy="347510"/>
          </a:xfrm>
        </p:grpSpPr>
        <p:grpSp>
          <p:nvGrpSpPr>
            <p:cNvPr id="3305" name="Google Shape;3305;g3d362db72e3_0_3513"/>
            <p:cNvGrpSpPr/>
            <p:nvPr/>
          </p:nvGrpSpPr>
          <p:grpSpPr>
            <a:xfrm>
              <a:off x="16500868" y="9262980"/>
              <a:ext cx="1092451" cy="336217"/>
              <a:chOff x="4940894" y="2609525"/>
              <a:chExt cx="5500759" cy="1694643"/>
            </a:xfrm>
          </p:grpSpPr>
          <p:sp>
            <p:nvSpPr>
              <p:cNvPr id="3306" name="Google Shape;3306;g3d362db72e3_0_351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7" name="Google Shape;3307;g3d362db72e3_0_351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8" name="Google Shape;3308;g3d362db72e3_0_351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09" name="Google Shape;3309;g3d362db72e3_0_351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310" name="Google Shape;3310;g3d362db72e3_0_3513"/>
            <p:cNvGrpSpPr/>
            <p:nvPr/>
          </p:nvGrpSpPr>
          <p:grpSpPr>
            <a:xfrm>
              <a:off x="15867399" y="9251826"/>
              <a:ext cx="523393" cy="347510"/>
              <a:chOff x="1751220" y="2553305"/>
              <a:chExt cx="2635412" cy="1751564"/>
            </a:xfrm>
          </p:grpSpPr>
          <p:grpSp>
            <p:nvGrpSpPr>
              <p:cNvPr id="3311" name="Google Shape;3311;g3d362db72e3_0_3513"/>
              <p:cNvGrpSpPr/>
              <p:nvPr/>
            </p:nvGrpSpPr>
            <p:grpSpPr>
              <a:xfrm>
                <a:off x="1751220" y="2553305"/>
                <a:ext cx="2635412" cy="1751564"/>
                <a:chOff x="1751220" y="2553305"/>
                <a:chExt cx="2635412" cy="1751564"/>
              </a:xfrm>
            </p:grpSpPr>
            <p:sp>
              <p:nvSpPr>
                <p:cNvPr id="3312" name="Google Shape;3312;g3d362db72e3_0_351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3" name="Google Shape;3313;g3d362db72e3_0_351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4" name="Google Shape;3314;g3d362db72e3_0_351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315" name="Google Shape;3315;g3d362db72e3_0_351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316" name="Google Shape;3316;g3d362db72e3_0_351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06_Agenda">
  <p:cSld name="SECTION_HEADER_2_2_3">
    <p:bg>
      <p:bgPr>
        <a:solidFill>
          <a:schemeClr val="accent3"/>
        </a:solidFill>
        <a:effectLst/>
      </p:bgPr>
    </p:bg>
    <p:spTree>
      <p:nvGrpSpPr>
        <p:cNvPr id="1" name="Shape 3317"/>
        <p:cNvGrpSpPr/>
        <p:nvPr/>
      </p:nvGrpSpPr>
      <p:grpSpPr>
        <a:xfrm>
          <a:off x="0" y="0"/>
          <a:ext cx="0" cy="0"/>
          <a:chOff x="0" y="0"/>
          <a:chExt cx="0" cy="0"/>
        </a:xfrm>
      </p:grpSpPr>
      <p:sp>
        <p:nvSpPr>
          <p:cNvPr id="3318" name="Google Shape;3318;g3d362db72e3_0_3532"/>
          <p:cNvSpPr txBox="1">
            <a:spLocks noGrp="1"/>
          </p:cNvSpPr>
          <p:nvPr>
            <p:ph type="body" idx="1"/>
          </p:nvPr>
        </p:nvSpPr>
        <p:spPr>
          <a:xfrm>
            <a:off x="9852650" y="2743200"/>
            <a:ext cx="4929000" cy="69360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800"/>
              <a:buNone/>
              <a:defRPr sz="2800"/>
            </a:lvl1pPr>
            <a:lvl2pPr marL="914400" lvl="1" indent="-406400" algn="l">
              <a:lnSpc>
                <a:spcPct val="115000"/>
              </a:lnSpc>
              <a:spcBef>
                <a:spcPts val="1800"/>
              </a:spcBef>
              <a:spcAft>
                <a:spcPts val="0"/>
              </a:spcAft>
              <a:buSzPts val="2800"/>
              <a:buAutoNum type="alphaLcPeriod"/>
              <a:defRPr sz="2800"/>
            </a:lvl2pPr>
            <a:lvl3pPr marL="1371600" lvl="2" indent="-406400" algn="l">
              <a:lnSpc>
                <a:spcPct val="115000"/>
              </a:lnSpc>
              <a:spcBef>
                <a:spcPts val="1800"/>
              </a:spcBef>
              <a:spcAft>
                <a:spcPts val="0"/>
              </a:spcAft>
              <a:buSzPts val="2800"/>
              <a:buAutoNum type="romanLcPeriod"/>
              <a:defRPr sz="2800"/>
            </a:lvl3pPr>
            <a:lvl4pPr marL="1828800" lvl="3" indent="-406400" algn="l">
              <a:lnSpc>
                <a:spcPct val="115000"/>
              </a:lnSpc>
              <a:spcBef>
                <a:spcPts val="1800"/>
              </a:spcBef>
              <a:spcAft>
                <a:spcPts val="0"/>
              </a:spcAft>
              <a:buSzPts val="2800"/>
              <a:buAutoNum type="arabicPeriod"/>
              <a:defRPr sz="2800"/>
            </a:lvl4pPr>
            <a:lvl5pPr marL="2286000" lvl="4" indent="-406400" algn="l">
              <a:lnSpc>
                <a:spcPct val="115000"/>
              </a:lnSpc>
              <a:spcBef>
                <a:spcPts val="1800"/>
              </a:spcBef>
              <a:spcAft>
                <a:spcPts val="0"/>
              </a:spcAft>
              <a:buSzPts val="2800"/>
              <a:buAutoNum type="alphaLcPeriod"/>
              <a:defRPr sz="2800"/>
            </a:lvl5pPr>
            <a:lvl6pPr marL="2743200" lvl="5" indent="-406400" algn="l">
              <a:lnSpc>
                <a:spcPct val="115000"/>
              </a:lnSpc>
              <a:spcBef>
                <a:spcPts val="1800"/>
              </a:spcBef>
              <a:spcAft>
                <a:spcPts val="0"/>
              </a:spcAft>
              <a:buSzPts val="2800"/>
              <a:buAutoNum type="romanLcPeriod"/>
              <a:defRPr sz="2800"/>
            </a:lvl6pPr>
            <a:lvl7pPr marL="3200400" lvl="6" indent="-406400" algn="l">
              <a:lnSpc>
                <a:spcPct val="115000"/>
              </a:lnSpc>
              <a:spcBef>
                <a:spcPts val="1800"/>
              </a:spcBef>
              <a:spcAft>
                <a:spcPts val="0"/>
              </a:spcAft>
              <a:buSzPts val="2800"/>
              <a:buAutoNum type="arabicPeriod"/>
              <a:defRPr sz="2800"/>
            </a:lvl7pPr>
            <a:lvl8pPr marL="3657600" lvl="7" indent="-406400" algn="l">
              <a:lnSpc>
                <a:spcPct val="115000"/>
              </a:lnSpc>
              <a:spcBef>
                <a:spcPts val="1800"/>
              </a:spcBef>
              <a:spcAft>
                <a:spcPts val="0"/>
              </a:spcAft>
              <a:buSzPts val="2800"/>
              <a:buAutoNum type="alphaLcPeriod"/>
              <a:defRPr sz="2800"/>
            </a:lvl8pPr>
            <a:lvl9pPr marL="4114800" lvl="8" indent="-406400" algn="l">
              <a:lnSpc>
                <a:spcPct val="115000"/>
              </a:lnSpc>
              <a:spcBef>
                <a:spcPts val="1800"/>
              </a:spcBef>
              <a:spcAft>
                <a:spcPts val="1800"/>
              </a:spcAft>
              <a:buSzPts val="2800"/>
              <a:buAutoNum type="romanLcPeriod"/>
              <a:defRPr sz="2800"/>
            </a:lvl9pPr>
          </a:lstStyle>
          <a:p>
            <a:endParaRPr/>
          </a:p>
        </p:txBody>
      </p:sp>
      <p:sp>
        <p:nvSpPr>
          <p:cNvPr id="3319" name="Google Shape;3319;g3d362db72e3_0_3532"/>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09_Schedule">
  <p:cSld name="SECTION_HEADER_2_2_1_2">
    <p:bg>
      <p:bgPr>
        <a:solidFill>
          <a:schemeClr val="accent3"/>
        </a:solidFill>
        <a:effectLst/>
      </p:bgPr>
    </p:bg>
    <p:spTree>
      <p:nvGrpSpPr>
        <p:cNvPr id="1" name="Shape 3320"/>
        <p:cNvGrpSpPr/>
        <p:nvPr/>
      </p:nvGrpSpPr>
      <p:grpSpPr>
        <a:xfrm>
          <a:off x="0" y="0"/>
          <a:ext cx="0" cy="0"/>
          <a:chOff x="0" y="0"/>
          <a:chExt cx="0" cy="0"/>
        </a:xfrm>
      </p:grpSpPr>
      <p:sp>
        <p:nvSpPr>
          <p:cNvPr id="3321" name="Google Shape;3321;g3d362db72e3_0_3535"/>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3322" name="Google Shape;3322;g3d362db72e3_0_3535"/>
          <p:cNvSpPr txBox="1">
            <a:spLocks noGrp="1"/>
          </p:cNvSpPr>
          <p:nvPr>
            <p:ph type="subTitle" idx="1"/>
          </p:nvPr>
        </p:nvSpPr>
        <p:spPr>
          <a:xfrm>
            <a:off x="8444450"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3" name="Google Shape;3323;g3d362db72e3_0_3535"/>
          <p:cNvSpPr txBox="1">
            <a:spLocks noGrp="1"/>
          </p:cNvSpPr>
          <p:nvPr>
            <p:ph type="subTitle" idx="2"/>
          </p:nvPr>
        </p:nvSpPr>
        <p:spPr>
          <a:xfrm>
            <a:off x="13373075" y="310896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4" name="Google Shape;3324;g3d362db72e3_0_3535"/>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5" name="Google Shape;3325;g3d362db72e3_0_3535"/>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6" name="Google Shape;3326;g3d362db72e3_0_3535"/>
          <p:cNvSpPr txBox="1">
            <a:spLocks noGrp="1"/>
          </p:cNvSpPr>
          <p:nvPr>
            <p:ph type="subTitle" idx="5"/>
          </p:nvPr>
        </p:nvSpPr>
        <p:spPr>
          <a:xfrm>
            <a:off x="8444450"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7" name="Google Shape;3327;g3d362db72e3_0_3535"/>
          <p:cNvSpPr txBox="1">
            <a:spLocks noGrp="1"/>
          </p:cNvSpPr>
          <p:nvPr>
            <p:ph type="subTitle" idx="6"/>
          </p:nvPr>
        </p:nvSpPr>
        <p:spPr>
          <a:xfrm>
            <a:off x="13373075" y="484632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28" name="Google Shape;3328;g3d362db72e3_0_3535"/>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29" name="Google Shape;3329;g3d362db72e3_0_3535"/>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0" name="Google Shape;3330;g3d362db72e3_0_3535"/>
          <p:cNvSpPr txBox="1">
            <a:spLocks noGrp="1"/>
          </p:cNvSpPr>
          <p:nvPr>
            <p:ph type="subTitle" idx="9"/>
          </p:nvPr>
        </p:nvSpPr>
        <p:spPr>
          <a:xfrm>
            <a:off x="8444450"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31" name="Google Shape;3331;g3d362db72e3_0_3535"/>
          <p:cNvSpPr txBox="1">
            <a:spLocks noGrp="1"/>
          </p:cNvSpPr>
          <p:nvPr>
            <p:ph type="subTitle" idx="13"/>
          </p:nvPr>
        </p:nvSpPr>
        <p:spPr>
          <a:xfrm>
            <a:off x="13373075" y="658368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32" name="Google Shape;3332;g3d362db72e3_0_3535"/>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3" name="Google Shape;3333;g3d362db72e3_0_3535"/>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4" name="Google Shape;3334;g3d362db72e3_0_3535"/>
          <p:cNvSpPr txBox="1">
            <a:spLocks noGrp="1"/>
          </p:cNvSpPr>
          <p:nvPr>
            <p:ph type="subTitle" idx="16"/>
          </p:nvPr>
        </p:nvSpPr>
        <p:spPr>
          <a:xfrm>
            <a:off x="8444450"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35" name="Google Shape;3335;g3d362db72e3_0_3535"/>
          <p:cNvSpPr txBox="1">
            <a:spLocks noGrp="1"/>
          </p:cNvSpPr>
          <p:nvPr>
            <p:ph type="subTitle" idx="17"/>
          </p:nvPr>
        </p:nvSpPr>
        <p:spPr>
          <a:xfrm>
            <a:off x="13373075" y="8321040"/>
            <a:ext cx="4224600" cy="823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800"/>
            </a:lvl1pPr>
            <a:lvl2pPr lvl="1" algn="l">
              <a:lnSpc>
                <a:spcPct val="110000"/>
              </a:lnSpc>
              <a:spcBef>
                <a:spcPts val="0"/>
              </a:spcBef>
              <a:spcAft>
                <a:spcPts val="0"/>
              </a:spcAft>
              <a:buSzPts val="1800"/>
              <a:buNone/>
              <a:defRPr sz="2800"/>
            </a:lvl2pPr>
            <a:lvl3pPr lvl="2" algn="l">
              <a:lnSpc>
                <a:spcPct val="110000"/>
              </a:lnSpc>
              <a:spcBef>
                <a:spcPts val="0"/>
              </a:spcBef>
              <a:spcAft>
                <a:spcPts val="0"/>
              </a:spcAft>
              <a:buSzPts val="1800"/>
              <a:buNone/>
              <a:defRPr sz="2800"/>
            </a:lvl3pPr>
            <a:lvl4pPr lvl="3" algn="l">
              <a:lnSpc>
                <a:spcPct val="110000"/>
              </a:lnSpc>
              <a:spcBef>
                <a:spcPts val="0"/>
              </a:spcBef>
              <a:spcAft>
                <a:spcPts val="0"/>
              </a:spcAft>
              <a:buSzPts val="1800"/>
              <a:buNone/>
              <a:defRPr sz="2800"/>
            </a:lvl4pPr>
            <a:lvl5pPr lvl="4" algn="l">
              <a:lnSpc>
                <a:spcPct val="110000"/>
              </a:lnSpc>
              <a:spcBef>
                <a:spcPts val="0"/>
              </a:spcBef>
              <a:spcAft>
                <a:spcPts val="0"/>
              </a:spcAft>
              <a:buSzPts val="1800"/>
              <a:buNone/>
              <a:defRPr sz="2800"/>
            </a:lvl5pPr>
            <a:lvl6pPr lvl="5" algn="l">
              <a:lnSpc>
                <a:spcPct val="110000"/>
              </a:lnSpc>
              <a:spcBef>
                <a:spcPts val="0"/>
              </a:spcBef>
              <a:spcAft>
                <a:spcPts val="0"/>
              </a:spcAft>
              <a:buSzPts val="1800"/>
              <a:buNone/>
              <a:defRPr sz="2800"/>
            </a:lvl6pPr>
            <a:lvl7pPr lvl="6" algn="l">
              <a:lnSpc>
                <a:spcPct val="110000"/>
              </a:lnSpc>
              <a:spcBef>
                <a:spcPts val="0"/>
              </a:spcBef>
              <a:spcAft>
                <a:spcPts val="0"/>
              </a:spcAft>
              <a:buSzPts val="1800"/>
              <a:buNone/>
              <a:defRPr sz="2800"/>
            </a:lvl7pPr>
            <a:lvl8pPr lvl="7" algn="l">
              <a:lnSpc>
                <a:spcPct val="110000"/>
              </a:lnSpc>
              <a:spcBef>
                <a:spcPts val="0"/>
              </a:spcBef>
              <a:spcAft>
                <a:spcPts val="0"/>
              </a:spcAft>
              <a:buSzPts val="1800"/>
              <a:buNone/>
              <a:defRPr sz="2800"/>
            </a:lvl8pPr>
            <a:lvl9pPr lvl="8" algn="l">
              <a:lnSpc>
                <a:spcPct val="110000"/>
              </a:lnSpc>
              <a:spcBef>
                <a:spcPts val="0"/>
              </a:spcBef>
              <a:spcAft>
                <a:spcPts val="0"/>
              </a:spcAft>
              <a:buSzPts val="1800"/>
              <a:buNone/>
              <a:defRPr sz="2800"/>
            </a:lvl9pPr>
          </a:lstStyle>
          <a:p>
            <a:endParaRPr/>
          </a:p>
        </p:txBody>
      </p:sp>
      <p:sp>
        <p:nvSpPr>
          <p:cNvPr id="3336" name="Google Shape;3336;g3d362db72e3_0_3535"/>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7" name="Google Shape;3337;g3d362db72e3_0_3535"/>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8" name="Google Shape;3338;g3d362db72e3_0_3535"/>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39" name="Google Shape;3339;g3d362db72e3_0_3535"/>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0" name="Google Shape;3340;g3d362db72e3_0_3535"/>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1" name="Google Shape;3341;g3d362db72e3_0_3535"/>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2" name="Google Shape;3342;g3d362db72e3_0_3535"/>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3" name="Google Shape;3343;g3d362db72e3_0_3535"/>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4" name="Google Shape;3344;g3d362db72e3_0_3535"/>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3345" name="Google Shape;3345;g3d362db72e3_0_3535"/>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18_Section">
  <p:cSld name="SECTION_HEADER_2_3_2">
    <p:bg>
      <p:bgPr>
        <a:solidFill>
          <a:schemeClr val="accent3"/>
        </a:solidFill>
        <a:effectLst/>
      </p:bgPr>
    </p:bg>
    <p:spTree>
      <p:nvGrpSpPr>
        <p:cNvPr id="1" name="Shape 3346"/>
        <p:cNvGrpSpPr/>
        <p:nvPr/>
      </p:nvGrpSpPr>
      <p:grpSpPr>
        <a:xfrm>
          <a:off x="0" y="0"/>
          <a:ext cx="0" cy="0"/>
          <a:chOff x="0" y="0"/>
          <a:chExt cx="0" cy="0"/>
        </a:xfrm>
      </p:grpSpPr>
      <p:sp>
        <p:nvSpPr>
          <p:cNvPr id="3347" name="Google Shape;3347;g3d362db72e3_0_3561"/>
          <p:cNvSpPr txBox="1">
            <a:spLocks noGrp="1"/>
          </p:cNvSpPr>
          <p:nvPr>
            <p:ph type="ctrTitle"/>
          </p:nvPr>
        </p:nvSpPr>
        <p:spPr>
          <a:xfrm>
            <a:off x="1403600" y="2651750"/>
            <a:ext cx="119652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24_Text (Two-Thirds)">
  <p:cSld name="TITLE_AND_BODY_1_1_3">
    <p:bg>
      <p:bgPr>
        <a:solidFill>
          <a:schemeClr val="accent3"/>
        </a:solidFill>
        <a:effectLst/>
      </p:bgPr>
    </p:bg>
    <p:spTree>
      <p:nvGrpSpPr>
        <p:cNvPr id="1" name="Shape 3348"/>
        <p:cNvGrpSpPr/>
        <p:nvPr/>
      </p:nvGrpSpPr>
      <p:grpSpPr>
        <a:xfrm>
          <a:off x="0" y="0"/>
          <a:ext cx="0" cy="0"/>
          <a:chOff x="0" y="0"/>
          <a:chExt cx="0" cy="0"/>
        </a:xfrm>
      </p:grpSpPr>
      <p:sp>
        <p:nvSpPr>
          <p:cNvPr id="3349" name="Google Shape;3349;g3d362db72e3_0_356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50" name="Google Shape;3350;g3d362db72e3_0_3563"/>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51" name="Google Shape;3351;g3d362db72e3_0_3563"/>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27_Text (Half)">
  <p:cSld name="TITLE_AND_BODY_2_5">
    <p:bg>
      <p:bgPr>
        <a:solidFill>
          <a:schemeClr val="accent3"/>
        </a:solidFill>
        <a:effectLst/>
      </p:bgPr>
    </p:bg>
    <p:spTree>
      <p:nvGrpSpPr>
        <p:cNvPr id="1" name="Shape 3352"/>
        <p:cNvGrpSpPr/>
        <p:nvPr/>
      </p:nvGrpSpPr>
      <p:grpSpPr>
        <a:xfrm>
          <a:off x="0" y="0"/>
          <a:ext cx="0" cy="0"/>
          <a:chOff x="0" y="0"/>
          <a:chExt cx="0" cy="0"/>
        </a:xfrm>
      </p:grpSpPr>
      <p:sp>
        <p:nvSpPr>
          <p:cNvPr id="3353" name="Google Shape;3353;g3d362db72e3_0_3567"/>
          <p:cNvSpPr txBox="1">
            <a:spLocks noGrp="1"/>
          </p:cNvSpPr>
          <p:nvPr>
            <p:ph type="title"/>
          </p:nvPr>
        </p:nvSpPr>
        <p:spPr>
          <a:xfrm>
            <a:off x="699525" y="2651750"/>
            <a:ext cx="77454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54" name="Google Shape;3354;g3d362db72e3_0_3567"/>
          <p:cNvSpPr txBox="1">
            <a:spLocks noGrp="1"/>
          </p:cNvSpPr>
          <p:nvPr>
            <p:ph type="body" idx="1"/>
          </p:nvPr>
        </p:nvSpPr>
        <p:spPr>
          <a:xfrm>
            <a:off x="699525" y="4969750"/>
            <a:ext cx="77454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55" name="Google Shape;3355;g3d362db72e3_0_3567"/>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30_Text (Third)">
  <p:cSld name="TITLE_AND_BODY_2_1_3">
    <p:bg>
      <p:bgPr>
        <a:solidFill>
          <a:schemeClr val="accent3"/>
        </a:solidFill>
        <a:effectLst/>
      </p:bgPr>
    </p:bg>
    <p:spTree>
      <p:nvGrpSpPr>
        <p:cNvPr id="1" name="Shape 3356"/>
        <p:cNvGrpSpPr/>
        <p:nvPr/>
      </p:nvGrpSpPr>
      <p:grpSpPr>
        <a:xfrm>
          <a:off x="0" y="0"/>
          <a:ext cx="0" cy="0"/>
          <a:chOff x="0" y="0"/>
          <a:chExt cx="0" cy="0"/>
        </a:xfrm>
      </p:grpSpPr>
      <p:sp>
        <p:nvSpPr>
          <p:cNvPr id="3357" name="Google Shape;3357;g3d362db72e3_0_3571"/>
          <p:cNvSpPr txBox="1">
            <a:spLocks noGrp="1"/>
          </p:cNvSpPr>
          <p:nvPr>
            <p:ph type="title"/>
          </p:nvPr>
        </p:nvSpPr>
        <p:spPr>
          <a:xfrm>
            <a:off x="699525" y="2651750"/>
            <a:ext cx="49290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58" name="Google Shape;3358;g3d362db72e3_0_3571"/>
          <p:cNvSpPr txBox="1">
            <a:spLocks noGrp="1"/>
          </p:cNvSpPr>
          <p:nvPr>
            <p:ph type="body" idx="1"/>
          </p:nvPr>
        </p:nvSpPr>
        <p:spPr>
          <a:xfrm>
            <a:off x="699525" y="5843023"/>
            <a:ext cx="49290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59" name="Google Shape;3359;g3d362db72e3_0_3571"/>
          <p:cNvSpPr txBox="1">
            <a:spLocks noGrp="1"/>
          </p:cNvSpPr>
          <p:nvPr>
            <p:ph type="subTitle" idx="2"/>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33_Columns (Two)">
  <p:cSld name="TITLE_AND_BODY_2_2_3">
    <p:bg>
      <p:bgPr>
        <a:solidFill>
          <a:schemeClr val="accent3"/>
        </a:solidFill>
        <a:effectLst/>
      </p:bgPr>
    </p:bg>
    <p:spTree>
      <p:nvGrpSpPr>
        <p:cNvPr id="1" name="Shape 3360"/>
        <p:cNvGrpSpPr/>
        <p:nvPr/>
      </p:nvGrpSpPr>
      <p:grpSpPr>
        <a:xfrm>
          <a:off x="0" y="0"/>
          <a:ext cx="0" cy="0"/>
          <a:chOff x="0" y="0"/>
          <a:chExt cx="0" cy="0"/>
        </a:xfrm>
      </p:grpSpPr>
      <p:sp>
        <p:nvSpPr>
          <p:cNvPr id="3361" name="Google Shape;3361;g3d362db72e3_0_3575"/>
          <p:cNvSpPr txBox="1">
            <a:spLocks noGrp="1"/>
          </p:cNvSpPr>
          <p:nvPr>
            <p:ph type="title"/>
          </p:nvPr>
        </p:nvSpPr>
        <p:spPr>
          <a:xfrm>
            <a:off x="140360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62" name="Google Shape;3362;g3d362db72e3_0_3575"/>
          <p:cNvSpPr txBox="1">
            <a:spLocks noGrp="1"/>
          </p:cNvSpPr>
          <p:nvPr>
            <p:ph type="body" idx="1"/>
          </p:nvPr>
        </p:nvSpPr>
        <p:spPr>
          <a:xfrm>
            <a:off x="140360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63" name="Google Shape;3363;g3d362db72e3_0_357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64" name="Google Shape;3364;g3d362db72e3_0_3575"/>
          <p:cNvSpPr txBox="1">
            <a:spLocks noGrp="1"/>
          </p:cNvSpPr>
          <p:nvPr>
            <p:ph type="title" idx="3"/>
          </p:nvPr>
        </p:nvSpPr>
        <p:spPr>
          <a:xfrm>
            <a:off x="10556750" y="2651750"/>
            <a:ext cx="6337200" cy="2569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365" name="Google Shape;3365;g3d362db72e3_0_3575"/>
          <p:cNvSpPr txBox="1">
            <a:spLocks noGrp="1"/>
          </p:cNvSpPr>
          <p:nvPr>
            <p:ph type="body" idx="4"/>
          </p:nvPr>
        </p:nvSpPr>
        <p:spPr>
          <a:xfrm>
            <a:off x="10556750" y="5843023"/>
            <a:ext cx="6337200" cy="3744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36_Columns (Three)">
  <p:cSld name="TITLE_AND_BODY_2_2_1_4">
    <p:bg>
      <p:bgPr>
        <a:solidFill>
          <a:schemeClr val="accent3"/>
        </a:solidFill>
        <a:effectLst/>
      </p:bgPr>
    </p:bg>
    <p:spTree>
      <p:nvGrpSpPr>
        <p:cNvPr id="1" name="Shape 3366"/>
        <p:cNvGrpSpPr/>
        <p:nvPr/>
      </p:nvGrpSpPr>
      <p:grpSpPr>
        <a:xfrm>
          <a:off x="0" y="0"/>
          <a:ext cx="0" cy="0"/>
          <a:chOff x="0" y="0"/>
          <a:chExt cx="0" cy="0"/>
        </a:xfrm>
      </p:grpSpPr>
      <p:sp>
        <p:nvSpPr>
          <p:cNvPr id="3367" name="Google Shape;3367;g3d362db72e3_0_3581"/>
          <p:cNvSpPr txBox="1">
            <a:spLocks noGrp="1"/>
          </p:cNvSpPr>
          <p:nvPr>
            <p:ph type="title"/>
          </p:nvPr>
        </p:nvSpPr>
        <p:spPr>
          <a:xfrm>
            <a:off x="140357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68" name="Google Shape;3368;g3d362db72e3_0_3581"/>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69" name="Google Shape;3369;g3d362db72e3_0_358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70" name="Google Shape;3370;g3d362db72e3_0_3581"/>
          <p:cNvSpPr txBox="1">
            <a:spLocks noGrp="1"/>
          </p:cNvSpPr>
          <p:nvPr>
            <p:ph type="title" idx="3"/>
          </p:nvPr>
        </p:nvSpPr>
        <p:spPr>
          <a:xfrm>
            <a:off x="7036300"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1" name="Google Shape;3371;g3d362db72e3_0_3581"/>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72" name="Google Shape;3372;g3d362db72e3_0_3581"/>
          <p:cNvSpPr txBox="1">
            <a:spLocks noGrp="1"/>
          </p:cNvSpPr>
          <p:nvPr>
            <p:ph type="title" idx="5"/>
          </p:nvPr>
        </p:nvSpPr>
        <p:spPr>
          <a:xfrm>
            <a:off x="12669025" y="2706624"/>
            <a:ext cx="42246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3" name="Google Shape;3373;g3d362db72e3_0_3581"/>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55"/>
        <p:cNvGrpSpPr/>
        <p:nvPr/>
      </p:nvGrpSpPr>
      <p:grpSpPr>
        <a:xfrm>
          <a:off x="0" y="0"/>
          <a:ext cx="0" cy="0"/>
          <a:chOff x="0" y="0"/>
          <a:chExt cx="0" cy="0"/>
        </a:xfrm>
      </p:grpSpPr>
      <p:sp>
        <p:nvSpPr>
          <p:cNvPr id="56" name="Google Shape;56;p54"/>
          <p:cNvSpPr txBox="1">
            <a:spLocks noGrp="1"/>
          </p:cNvSpPr>
          <p:nvPr>
            <p:ph type="body" idx="1"/>
          </p:nvPr>
        </p:nvSpPr>
        <p:spPr>
          <a:xfrm>
            <a:off x="9852650" y="2743200"/>
            <a:ext cx="7735800" cy="6844200"/>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400"/>
              </a:spcBef>
              <a:spcAft>
                <a:spcPts val="0"/>
              </a:spcAft>
              <a:buSzPts val="2700"/>
              <a:buNone/>
              <a:defRPr sz="2700"/>
            </a:lvl1pPr>
            <a:lvl2pPr marL="914400" lvl="1" indent="-400050" algn="l">
              <a:lnSpc>
                <a:spcPct val="115000"/>
              </a:lnSpc>
              <a:spcBef>
                <a:spcPts val="4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57" name="Google Shape;57;p54"/>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58" name="Google Shape;58;p54"/>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 name="Google Shape;59;p5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6_Text (Half)">
  <p:cSld name="TITLE_AND_BODY_2_4">
    <p:spTree>
      <p:nvGrpSpPr>
        <p:cNvPr id="1" name="Shape 323"/>
        <p:cNvGrpSpPr/>
        <p:nvPr/>
      </p:nvGrpSpPr>
      <p:grpSpPr>
        <a:xfrm>
          <a:off x="0" y="0"/>
          <a:ext cx="0" cy="0"/>
          <a:chOff x="0" y="0"/>
          <a:chExt cx="0" cy="0"/>
        </a:xfrm>
      </p:grpSpPr>
      <p:sp>
        <p:nvSpPr>
          <p:cNvPr id="324" name="Google Shape;324;p90"/>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25" name="Google Shape;325;p90"/>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26" name="Google Shape;326;p9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27" name="Google Shape;327;p9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bg>
      <p:bgPr>
        <a:solidFill>
          <a:schemeClr val="accent3"/>
        </a:solidFill>
        <a:effectLst/>
      </p:bgPr>
    </p:bg>
    <p:spTree>
      <p:nvGrpSpPr>
        <p:cNvPr id="1" name="Shape 3374"/>
        <p:cNvGrpSpPr/>
        <p:nvPr/>
      </p:nvGrpSpPr>
      <p:grpSpPr>
        <a:xfrm>
          <a:off x="0" y="0"/>
          <a:ext cx="0" cy="0"/>
          <a:chOff x="0" y="0"/>
          <a:chExt cx="0" cy="0"/>
        </a:xfrm>
      </p:grpSpPr>
      <p:sp>
        <p:nvSpPr>
          <p:cNvPr id="3375" name="Google Shape;3375;g3d362db72e3_0_3589"/>
          <p:cNvSpPr txBox="1">
            <a:spLocks noGrp="1"/>
          </p:cNvSpPr>
          <p:nvPr>
            <p:ph type="title"/>
          </p:nvPr>
        </p:nvSpPr>
        <p:spPr>
          <a:xfrm>
            <a:off x="14035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6" name="Google Shape;3376;g3d362db72e3_0_3589"/>
          <p:cNvSpPr txBox="1">
            <a:spLocks noGrp="1"/>
          </p:cNvSpPr>
          <p:nvPr>
            <p:ph type="body" idx="1"/>
          </p:nvPr>
        </p:nvSpPr>
        <p:spPr>
          <a:xfrm>
            <a:off x="14035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77" name="Google Shape;3377;g3d362db72e3_0_358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78" name="Google Shape;3378;g3d362db72e3_0_3589"/>
          <p:cNvSpPr txBox="1">
            <a:spLocks noGrp="1"/>
          </p:cNvSpPr>
          <p:nvPr>
            <p:ph type="title" idx="3"/>
          </p:nvPr>
        </p:nvSpPr>
        <p:spPr>
          <a:xfrm>
            <a:off x="5628100"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79" name="Google Shape;3379;g3d362db72e3_0_3589"/>
          <p:cNvSpPr txBox="1">
            <a:spLocks noGrp="1"/>
          </p:cNvSpPr>
          <p:nvPr>
            <p:ph type="body" idx="4"/>
          </p:nvPr>
        </p:nvSpPr>
        <p:spPr>
          <a:xfrm>
            <a:off x="5628100"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80" name="Google Shape;3380;g3d362db72e3_0_3589"/>
          <p:cNvSpPr txBox="1">
            <a:spLocks noGrp="1"/>
          </p:cNvSpPr>
          <p:nvPr>
            <p:ph type="title" idx="5"/>
          </p:nvPr>
        </p:nvSpPr>
        <p:spPr>
          <a:xfrm>
            <a:off x="985262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81" name="Google Shape;3381;g3d362db72e3_0_3589"/>
          <p:cNvSpPr txBox="1">
            <a:spLocks noGrp="1"/>
          </p:cNvSpPr>
          <p:nvPr>
            <p:ph type="body" idx="6"/>
          </p:nvPr>
        </p:nvSpPr>
        <p:spPr>
          <a:xfrm>
            <a:off x="985262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82" name="Google Shape;3382;g3d362db72e3_0_3589"/>
          <p:cNvSpPr txBox="1">
            <a:spLocks noGrp="1"/>
          </p:cNvSpPr>
          <p:nvPr>
            <p:ph type="title" idx="7"/>
          </p:nvPr>
        </p:nvSpPr>
        <p:spPr>
          <a:xfrm>
            <a:off x="14077175" y="2706624"/>
            <a:ext cx="2816400" cy="1893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83" name="Google Shape;3383;g3d362db72e3_0_3589"/>
          <p:cNvSpPr txBox="1">
            <a:spLocks noGrp="1"/>
          </p:cNvSpPr>
          <p:nvPr>
            <p:ph type="body" idx="8"/>
          </p:nvPr>
        </p:nvSpPr>
        <p:spPr>
          <a:xfrm>
            <a:off x="14077175" y="5001775"/>
            <a:ext cx="2816400" cy="4554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bg>
      <p:bgPr>
        <a:solidFill>
          <a:schemeClr val="accent3"/>
        </a:solidFill>
        <a:effectLst/>
      </p:bgPr>
    </p:bg>
    <p:spTree>
      <p:nvGrpSpPr>
        <p:cNvPr id="1" name="Shape 3384"/>
        <p:cNvGrpSpPr/>
        <p:nvPr/>
      </p:nvGrpSpPr>
      <p:grpSpPr>
        <a:xfrm>
          <a:off x="0" y="0"/>
          <a:ext cx="0" cy="0"/>
          <a:chOff x="0" y="0"/>
          <a:chExt cx="0" cy="0"/>
        </a:xfrm>
      </p:grpSpPr>
      <p:sp>
        <p:nvSpPr>
          <p:cNvPr id="3385" name="Google Shape;3385;g3d362db72e3_0_3599"/>
          <p:cNvSpPr txBox="1">
            <a:spLocks noGrp="1"/>
          </p:cNvSpPr>
          <p:nvPr>
            <p:ph type="title"/>
          </p:nvPr>
        </p:nvSpPr>
        <p:spPr>
          <a:xfrm>
            <a:off x="1403600"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86" name="Google Shape;3386;g3d362db72e3_0_3599"/>
          <p:cNvSpPr txBox="1">
            <a:spLocks noGrp="1"/>
          </p:cNvSpPr>
          <p:nvPr>
            <p:ph type="body" idx="1"/>
          </p:nvPr>
        </p:nvSpPr>
        <p:spPr>
          <a:xfrm>
            <a:off x="1403600" y="7895900"/>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87" name="Google Shape;3387;g3d362db72e3_0_3599"/>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88" name="Google Shape;3388;g3d362db72e3_0_3599"/>
          <p:cNvSpPr txBox="1">
            <a:spLocks noGrp="1"/>
          </p:cNvSpPr>
          <p:nvPr>
            <p:ph type="title" idx="3"/>
          </p:nvPr>
        </p:nvSpPr>
        <p:spPr>
          <a:xfrm>
            <a:off x="10556725" y="6409944"/>
            <a:ext cx="63372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3389" name="Google Shape;3389;g3d362db72e3_0_3599"/>
          <p:cNvSpPr txBox="1">
            <a:spLocks noGrp="1"/>
          </p:cNvSpPr>
          <p:nvPr>
            <p:ph type="body" idx="4"/>
          </p:nvPr>
        </p:nvSpPr>
        <p:spPr>
          <a:xfrm>
            <a:off x="10556725" y="7895899"/>
            <a:ext cx="6337200" cy="1692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bg>
      <p:bgPr>
        <a:solidFill>
          <a:schemeClr val="accent3"/>
        </a:solidFill>
        <a:effectLst/>
      </p:bgPr>
    </p:bg>
    <p:spTree>
      <p:nvGrpSpPr>
        <p:cNvPr id="1" name="Shape 3390"/>
        <p:cNvGrpSpPr/>
        <p:nvPr/>
      </p:nvGrpSpPr>
      <p:grpSpPr>
        <a:xfrm>
          <a:off x="0" y="0"/>
          <a:ext cx="0" cy="0"/>
          <a:chOff x="0" y="0"/>
          <a:chExt cx="0" cy="0"/>
        </a:xfrm>
      </p:grpSpPr>
      <p:sp>
        <p:nvSpPr>
          <p:cNvPr id="3391" name="Google Shape;3391;g3d362db72e3_0_3605"/>
          <p:cNvSpPr txBox="1">
            <a:spLocks noGrp="1"/>
          </p:cNvSpPr>
          <p:nvPr>
            <p:ph type="title"/>
          </p:nvPr>
        </p:nvSpPr>
        <p:spPr>
          <a:xfrm>
            <a:off x="104692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2" name="Google Shape;3392;g3d362db72e3_0_3605"/>
          <p:cNvSpPr txBox="1">
            <a:spLocks noGrp="1"/>
          </p:cNvSpPr>
          <p:nvPr>
            <p:ph type="body" idx="1"/>
          </p:nvPr>
        </p:nvSpPr>
        <p:spPr>
          <a:xfrm>
            <a:off x="104692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93" name="Google Shape;3393;g3d362db72e3_0_3605"/>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394" name="Google Shape;3394;g3d362db72e3_0_3605"/>
          <p:cNvSpPr txBox="1">
            <a:spLocks noGrp="1"/>
          </p:cNvSpPr>
          <p:nvPr>
            <p:ph type="title" idx="3"/>
          </p:nvPr>
        </p:nvSpPr>
        <p:spPr>
          <a:xfrm>
            <a:off x="6679650"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5" name="Google Shape;3395;g3d362db72e3_0_3605"/>
          <p:cNvSpPr txBox="1">
            <a:spLocks noGrp="1"/>
          </p:cNvSpPr>
          <p:nvPr>
            <p:ph type="body" idx="4"/>
          </p:nvPr>
        </p:nvSpPr>
        <p:spPr>
          <a:xfrm>
            <a:off x="6679650" y="7271799"/>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396" name="Google Shape;3396;g3d362db72e3_0_3605"/>
          <p:cNvSpPr txBox="1">
            <a:spLocks noGrp="1"/>
          </p:cNvSpPr>
          <p:nvPr>
            <p:ph type="title" idx="5"/>
          </p:nvPr>
        </p:nvSpPr>
        <p:spPr>
          <a:xfrm>
            <a:off x="12312375" y="6081650"/>
            <a:ext cx="49290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397" name="Google Shape;3397;g3d362db72e3_0_3605"/>
          <p:cNvSpPr txBox="1">
            <a:spLocks noGrp="1"/>
          </p:cNvSpPr>
          <p:nvPr>
            <p:ph type="body" idx="6"/>
          </p:nvPr>
        </p:nvSpPr>
        <p:spPr>
          <a:xfrm>
            <a:off x="12312375" y="7271800"/>
            <a:ext cx="4929000" cy="2316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bg>
      <p:bgPr>
        <a:solidFill>
          <a:schemeClr val="accent3"/>
        </a:solidFill>
        <a:effectLst/>
      </p:bgPr>
    </p:bg>
    <p:spTree>
      <p:nvGrpSpPr>
        <p:cNvPr id="1" name="Shape 3398"/>
        <p:cNvGrpSpPr/>
        <p:nvPr/>
      </p:nvGrpSpPr>
      <p:grpSpPr>
        <a:xfrm>
          <a:off x="0" y="0"/>
          <a:ext cx="0" cy="0"/>
          <a:chOff x="0" y="0"/>
          <a:chExt cx="0" cy="0"/>
        </a:xfrm>
      </p:grpSpPr>
      <p:sp>
        <p:nvSpPr>
          <p:cNvPr id="3399" name="Google Shape;3399;g3d362db72e3_0_3613"/>
          <p:cNvSpPr txBox="1">
            <a:spLocks noGrp="1"/>
          </p:cNvSpPr>
          <p:nvPr>
            <p:ph type="title"/>
          </p:nvPr>
        </p:nvSpPr>
        <p:spPr>
          <a:xfrm>
            <a:off x="10469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400" name="Google Shape;3400;g3d362db72e3_0_3613"/>
          <p:cNvSpPr txBox="1">
            <a:spLocks noGrp="1"/>
          </p:cNvSpPr>
          <p:nvPr>
            <p:ph type="body" idx="1"/>
          </p:nvPr>
        </p:nvSpPr>
        <p:spPr>
          <a:xfrm>
            <a:off x="10469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401" name="Google Shape;3401;g3d362db72e3_0_3613"/>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02" name="Google Shape;3402;g3d362db72e3_0_3613"/>
          <p:cNvSpPr txBox="1">
            <a:spLocks noGrp="1"/>
          </p:cNvSpPr>
          <p:nvPr>
            <p:ph type="title" idx="3"/>
          </p:nvPr>
        </p:nvSpPr>
        <p:spPr>
          <a:xfrm>
            <a:off x="5271475"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403" name="Google Shape;3403;g3d362db72e3_0_3613"/>
          <p:cNvSpPr txBox="1">
            <a:spLocks noGrp="1"/>
          </p:cNvSpPr>
          <p:nvPr>
            <p:ph type="body" idx="4"/>
          </p:nvPr>
        </p:nvSpPr>
        <p:spPr>
          <a:xfrm>
            <a:off x="5271475"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404" name="Google Shape;3404;g3d362db72e3_0_3613"/>
          <p:cNvSpPr txBox="1">
            <a:spLocks noGrp="1"/>
          </p:cNvSpPr>
          <p:nvPr>
            <p:ph type="title" idx="5"/>
          </p:nvPr>
        </p:nvSpPr>
        <p:spPr>
          <a:xfrm>
            <a:off x="949600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405" name="Google Shape;3405;g3d362db72e3_0_3613"/>
          <p:cNvSpPr txBox="1">
            <a:spLocks noGrp="1"/>
          </p:cNvSpPr>
          <p:nvPr>
            <p:ph type="body" idx="6"/>
          </p:nvPr>
        </p:nvSpPr>
        <p:spPr>
          <a:xfrm>
            <a:off x="949600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3406" name="Google Shape;3406;g3d362db72e3_0_3613"/>
          <p:cNvSpPr txBox="1">
            <a:spLocks noGrp="1"/>
          </p:cNvSpPr>
          <p:nvPr>
            <p:ph type="title" idx="7"/>
          </p:nvPr>
        </p:nvSpPr>
        <p:spPr>
          <a:xfrm>
            <a:off x="13720550" y="6080750"/>
            <a:ext cx="3520800" cy="9558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800"/>
              <a:buNone/>
              <a:defRPr sz="2800"/>
            </a:lvl1pPr>
            <a:lvl2pPr lvl="1" algn="l">
              <a:lnSpc>
                <a:spcPct val="115000"/>
              </a:lnSpc>
              <a:spcBef>
                <a:spcPts val="0"/>
              </a:spcBef>
              <a:spcAft>
                <a:spcPts val="0"/>
              </a:spcAft>
              <a:buSzPts val="2800"/>
              <a:buNone/>
              <a:defRPr sz="2800"/>
            </a:lvl2pPr>
            <a:lvl3pPr lvl="2" algn="l">
              <a:lnSpc>
                <a:spcPct val="115000"/>
              </a:lnSpc>
              <a:spcBef>
                <a:spcPts val="0"/>
              </a:spcBef>
              <a:spcAft>
                <a:spcPts val="0"/>
              </a:spcAft>
              <a:buSzPts val="2800"/>
              <a:buNone/>
              <a:defRPr sz="2800"/>
            </a:lvl3pPr>
            <a:lvl4pPr lvl="3" algn="l">
              <a:lnSpc>
                <a:spcPct val="115000"/>
              </a:lnSpc>
              <a:spcBef>
                <a:spcPts val="0"/>
              </a:spcBef>
              <a:spcAft>
                <a:spcPts val="0"/>
              </a:spcAft>
              <a:buSzPts val="2800"/>
              <a:buNone/>
              <a:defRPr sz="2800"/>
            </a:lvl4pPr>
            <a:lvl5pPr lvl="4" algn="l">
              <a:lnSpc>
                <a:spcPct val="115000"/>
              </a:lnSpc>
              <a:spcBef>
                <a:spcPts val="0"/>
              </a:spcBef>
              <a:spcAft>
                <a:spcPts val="0"/>
              </a:spcAft>
              <a:buSzPts val="2800"/>
              <a:buNone/>
              <a:defRPr sz="2800"/>
            </a:lvl5pPr>
            <a:lvl6pPr lvl="5" algn="l">
              <a:lnSpc>
                <a:spcPct val="115000"/>
              </a:lnSpc>
              <a:spcBef>
                <a:spcPts val="0"/>
              </a:spcBef>
              <a:spcAft>
                <a:spcPts val="0"/>
              </a:spcAft>
              <a:buSzPts val="2800"/>
              <a:buNone/>
              <a:defRPr sz="2800"/>
            </a:lvl6pPr>
            <a:lvl7pPr lvl="6" algn="l">
              <a:lnSpc>
                <a:spcPct val="115000"/>
              </a:lnSpc>
              <a:spcBef>
                <a:spcPts val="0"/>
              </a:spcBef>
              <a:spcAft>
                <a:spcPts val="0"/>
              </a:spcAft>
              <a:buSzPts val="2800"/>
              <a:buNone/>
              <a:defRPr sz="2800"/>
            </a:lvl7pPr>
            <a:lvl8pPr lvl="7" algn="l">
              <a:lnSpc>
                <a:spcPct val="115000"/>
              </a:lnSpc>
              <a:spcBef>
                <a:spcPts val="0"/>
              </a:spcBef>
              <a:spcAft>
                <a:spcPts val="0"/>
              </a:spcAft>
              <a:buSzPts val="2800"/>
              <a:buNone/>
              <a:defRPr sz="2800"/>
            </a:lvl8pPr>
            <a:lvl9pPr lvl="8" algn="l">
              <a:lnSpc>
                <a:spcPct val="115000"/>
              </a:lnSpc>
              <a:spcBef>
                <a:spcPts val="0"/>
              </a:spcBef>
              <a:spcAft>
                <a:spcPts val="0"/>
              </a:spcAft>
              <a:buSzPts val="2800"/>
              <a:buNone/>
              <a:defRPr sz="2800"/>
            </a:lvl9pPr>
          </a:lstStyle>
          <a:p>
            <a:endParaRPr/>
          </a:p>
        </p:txBody>
      </p:sp>
      <p:sp>
        <p:nvSpPr>
          <p:cNvPr id="3407" name="Google Shape;3407;g3d362db72e3_0_3613"/>
          <p:cNvSpPr txBox="1">
            <a:spLocks noGrp="1"/>
          </p:cNvSpPr>
          <p:nvPr>
            <p:ph type="body" idx="8"/>
          </p:nvPr>
        </p:nvSpPr>
        <p:spPr>
          <a:xfrm>
            <a:off x="13720550" y="7269469"/>
            <a:ext cx="3520800" cy="2318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51_Big Stat">
  <p:cSld name="TITLE_1_4">
    <p:bg>
      <p:bgPr>
        <a:solidFill>
          <a:schemeClr val="accent3"/>
        </a:solidFill>
        <a:effectLst/>
      </p:bgPr>
    </p:bg>
    <p:spTree>
      <p:nvGrpSpPr>
        <p:cNvPr id="1" name="Shape 3408"/>
        <p:cNvGrpSpPr/>
        <p:nvPr/>
      </p:nvGrpSpPr>
      <p:grpSpPr>
        <a:xfrm>
          <a:off x="0" y="0"/>
          <a:ext cx="0" cy="0"/>
          <a:chOff x="0" y="0"/>
          <a:chExt cx="0" cy="0"/>
        </a:xfrm>
      </p:grpSpPr>
      <p:sp>
        <p:nvSpPr>
          <p:cNvPr id="3409" name="Google Shape;3409;g3d362db72e3_0_362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10" name="Google Shape;3410;g3d362db72e3_0_3623"/>
          <p:cNvSpPr txBox="1">
            <a:spLocks noGrp="1"/>
          </p:cNvSpPr>
          <p:nvPr>
            <p:ph type="ctrTitle"/>
          </p:nvPr>
        </p:nvSpPr>
        <p:spPr>
          <a:xfrm>
            <a:off x="1403600" y="3383280"/>
            <a:ext cx="140820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11" name="Google Shape;3411;g3d362db72e3_0_3623"/>
          <p:cNvSpPr txBox="1">
            <a:spLocks noGrp="1"/>
          </p:cNvSpPr>
          <p:nvPr>
            <p:ph type="subTitle" idx="2"/>
          </p:nvPr>
        </p:nvSpPr>
        <p:spPr>
          <a:xfrm>
            <a:off x="1403700" y="5458968"/>
            <a:ext cx="14082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12" name="Google Shape;3412;g3d362db72e3_0_362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54_Stats (Two)">
  <p:cSld name="TITLE_1_1_3">
    <p:bg>
      <p:bgPr>
        <a:solidFill>
          <a:schemeClr val="accent3"/>
        </a:solidFill>
        <a:effectLst/>
      </p:bgPr>
    </p:bg>
    <p:spTree>
      <p:nvGrpSpPr>
        <p:cNvPr id="1" name="Shape 3413"/>
        <p:cNvGrpSpPr/>
        <p:nvPr/>
      </p:nvGrpSpPr>
      <p:grpSpPr>
        <a:xfrm>
          <a:off x="0" y="0"/>
          <a:ext cx="0" cy="0"/>
          <a:chOff x="0" y="0"/>
          <a:chExt cx="0" cy="0"/>
        </a:xfrm>
      </p:grpSpPr>
      <p:sp>
        <p:nvSpPr>
          <p:cNvPr id="3414" name="Google Shape;3414;g3d362db72e3_0_3628"/>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15" name="Google Shape;3415;g3d362db72e3_0_3628"/>
          <p:cNvSpPr txBox="1">
            <a:spLocks noGrp="1"/>
          </p:cNvSpPr>
          <p:nvPr>
            <p:ph type="ctrTitle"/>
          </p:nvPr>
        </p:nvSpPr>
        <p:spPr>
          <a:xfrm>
            <a:off x="140360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16" name="Google Shape;3416;g3d362db72e3_0_3628"/>
          <p:cNvSpPr txBox="1">
            <a:spLocks noGrp="1"/>
          </p:cNvSpPr>
          <p:nvPr>
            <p:ph type="subTitle" idx="2"/>
          </p:nvPr>
        </p:nvSpPr>
        <p:spPr>
          <a:xfrm>
            <a:off x="140370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17" name="Google Shape;3417;g3d362db72e3_0_362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18" name="Google Shape;3418;g3d362db72e3_0_3628"/>
          <p:cNvSpPr txBox="1">
            <a:spLocks noGrp="1"/>
          </p:cNvSpPr>
          <p:nvPr>
            <p:ph type="ctrTitle" idx="4"/>
          </p:nvPr>
        </p:nvSpPr>
        <p:spPr>
          <a:xfrm>
            <a:off x="10556750" y="3383275"/>
            <a:ext cx="6337200" cy="2202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19" name="Google Shape;3419;g3d362db72e3_0_3628"/>
          <p:cNvSpPr txBox="1">
            <a:spLocks noGrp="1"/>
          </p:cNvSpPr>
          <p:nvPr>
            <p:ph type="subTitle" idx="5"/>
          </p:nvPr>
        </p:nvSpPr>
        <p:spPr>
          <a:xfrm>
            <a:off x="10556850" y="5458975"/>
            <a:ext cx="63372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57_Stats (Three)">
  <p:cSld name="TITLE_1_1_1_2">
    <p:bg>
      <p:bgPr>
        <a:solidFill>
          <a:schemeClr val="accent3"/>
        </a:solidFill>
        <a:effectLst/>
      </p:bgPr>
    </p:bg>
    <p:spTree>
      <p:nvGrpSpPr>
        <p:cNvPr id="1" name="Shape 3420"/>
        <p:cNvGrpSpPr/>
        <p:nvPr/>
      </p:nvGrpSpPr>
      <p:grpSpPr>
        <a:xfrm>
          <a:off x="0" y="0"/>
          <a:ext cx="0" cy="0"/>
          <a:chOff x="0" y="0"/>
          <a:chExt cx="0" cy="0"/>
        </a:xfrm>
      </p:grpSpPr>
      <p:sp>
        <p:nvSpPr>
          <p:cNvPr id="3421" name="Google Shape;3421;g3d362db72e3_0_3635"/>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22" name="Google Shape;3422;g3d362db72e3_0_3635"/>
          <p:cNvSpPr txBox="1">
            <a:spLocks noGrp="1"/>
          </p:cNvSpPr>
          <p:nvPr>
            <p:ph type="ctrTitle"/>
          </p:nvPr>
        </p:nvSpPr>
        <p:spPr>
          <a:xfrm>
            <a:off x="1403600" y="3950475"/>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23" name="Google Shape;3423;g3d362db72e3_0_3635"/>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24" name="Google Shape;3424;g3d362db72e3_0_363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25" name="Google Shape;3425;g3d362db72e3_0_3635"/>
          <p:cNvSpPr txBox="1">
            <a:spLocks noGrp="1"/>
          </p:cNvSpPr>
          <p:nvPr>
            <p:ph type="ctrTitle" idx="4"/>
          </p:nvPr>
        </p:nvSpPr>
        <p:spPr>
          <a:xfrm>
            <a:off x="703165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26" name="Google Shape;3426;g3d362db72e3_0_3635"/>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27" name="Google Shape;3427;g3d362db72e3_0_3635"/>
          <p:cNvSpPr txBox="1">
            <a:spLocks noGrp="1"/>
          </p:cNvSpPr>
          <p:nvPr>
            <p:ph type="ctrTitle" idx="6"/>
          </p:nvPr>
        </p:nvSpPr>
        <p:spPr>
          <a:xfrm>
            <a:off x="12659700" y="3950696"/>
            <a:ext cx="4224600" cy="147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28" name="Google Shape;3428;g3d362db72e3_0_3635"/>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60_Stat (Half)">
  <p:cSld name="TITLE_1_2_2_5">
    <p:bg>
      <p:bgPr>
        <a:solidFill>
          <a:schemeClr val="accent3"/>
        </a:solidFill>
        <a:effectLst/>
      </p:bgPr>
    </p:bg>
    <p:spTree>
      <p:nvGrpSpPr>
        <p:cNvPr id="1" name="Shape 3429"/>
        <p:cNvGrpSpPr/>
        <p:nvPr/>
      </p:nvGrpSpPr>
      <p:grpSpPr>
        <a:xfrm>
          <a:off x="0" y="0"/>
          <a:ext cx="0" cy="0"/>
          <a:chOff x="0" y="0"/>
          <a:chExt cx="0" cy="0"/>
        </a:xfrm>
      </p:grpSpPr>
      <p:sp>
        <p:nvSpPr>
          <p:cNvPr id="3430" name="Google Shape;3430;g3d362db72e3_0_3644"/>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31" name="Google Shape;3431;g3d362db72e3_0_3644"/>
          <p:cNvSpPr txBox="1">
            <a:spLocks noGrp="1"/>
          </p:cNvSpPr>
          <p:nvPr>
            <p:ph type="ctrTitle"/>
          </p:nvPr>
        </p:nvSpPr>
        <p:spPr>
          <a:xfrm>
            <a:off x="1403600" y="3383280"/>
            <a:ext cx="77454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3432" name="Google Shape;3432;g3d362db72e3_0_3644"/>
          <p:cNvSpPr txBox="1">
            <a:spLocks noGrp="1"/>
          </p:cNvSpPr>
          <p:nvPr>
            <p:ph type="subTitle" idx="2"/>
          </p:nvPr>
        </p:nvSpPr>
        <p:spPr>
          <a:xfrm>
            <a:off x="1403655" y="5458968"/>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33" name="Google Shape;3433;g3d362db72e3_0_364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63_Stats (Half)">
  <p:cSld name="TITLE_1_2_7">
    <p:bg>
      <p:bgPr>
        <a:solidFill>
          <a:schemeClr val="accent3"/>
        </a:solidFill>
        <a:effectLst/>
      </p:bgPr>
    </p:bg>
    <p:spTree>
      <p:nvGrpSpPr>
        <p:cNvPr id="1" name="Shape 3434"/>
        <p:cNvGrpSpPr/>
        <p:nvPr/>
      </p:nvGrpSpPr>
      <p:grpSpPr>
        <a:xfrm>
          <a:off x="0" y="0"/>
          <a:ext cx="0" cy="0"/>
          <a:chOff x="0" y="0"/>
          <a:chExt cx="0" cy="0"/>
        </a:xfrm>
      </p:grpSpPr>
      <p:sp>
        <p:nvSpPr>
          <p:cNvPr id="3435" name="Google Shape;3435;g3d362db72e3_0_3649"/>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36" name="Google Shape;3436;g3d362db72e3_0_3649"/>
          <p:cNvSpPr txBox="1">
            <a:spLocks noGrp="1"/>
          </p:cNvSpPr>
          <p:nvPr>
            <p:ph type="ctrTitle"/>
          </p:nvPr>
        </p:nvSpPr>
        <p:spPr>
          <a:xfrm>
            <a:off x="1403600" y="2468875"/>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37" name="Google Shape;3437;g3d362db72e3_0_3649"/>
          <p:cNvSpPr txBox="1">
            <a:spLocks noGrp="1"/>
          </p:cNvSpPr>
          <p:nvPr>
            <p:ph type="subTitle" idx="2"/>
          </p:nvPr>
        </p:nvSpPr>
        <p:spPr>
          <a:xfrm>
            <a:off x="1403655" y="3970971"/>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38" name="Google Shape;3438;g3d362db72e3_0_364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39" name="Google Shape;3439;g3d362db72e3_0_3649"/>
          <p:cNvSpPr txBox="1">
            <a:spLocks noGrp="1"/>
          </p:cNvSpPr>
          <p:nvPr>
            <p:ph type="ctrTitle" idx="4"/>
          </p:nvPr>
        </p:nvSpPr>
        <p:spPr>
          <a:xfrm>
            <a:off x="1403600" y="5361701"/>
            <a:ext cx="77454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40" name="Google Shape;3440;g3d362db72e3_0_3649"/>
          <p:cNvSpPr txBox="1">
            <a:spLocks noGrp="1"/>
          </p:cNvSpPr>
          <p:nvPr>
            <p:ph type="subTitle" idx="5"/>
          </p:nvPr>
        </p:nvSpPr>
        <p:spPr>
          <a:xfrm>
            <a:off x="1403655" y="6864100"/>
            <a:ext cx="77454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66_Stat (Third)">
  <p:cSld name="TITLE_1_2_2_1_3">
    <p:bg>
      <p:bgPr>
        <a:solidFill>
          <a:schemeClr val="accent3"/>
        </a:solidFill>
        <a:effectLst/>
      </p:bgPr>
    </p:bg>
    <p:spTree>
      <p:nvGrpSpPr>
        <p:cNvPr id="1" name="Shape 3441"/>
        <p:cNvGrpSpPr/>
        <p:nvPr/>
      </p:nvGrpSpPr>
      <p:grpSpPr>
        <a:xfrm>
          <a:off x="0" y="0"/>
          <a:ext cx="0" cy="0"/>
          <a:chOff x="0" y="0"/>
          <a:chExt cx="0" cy="0"/>
        </a:xfrm>
      </p:grpSpPr>
      <p:sp>
        <p:nvSpPr>
          <p:cNvPr id="3442" name="Google Shape;3442;g3d362db72e3_0_3656"/>
          <p:cNvSpPr txBox="1">
            <a:spLocks noGrp="1"/>
          </p:cNvSpPr>
          <p:nvPr>
            <p:ph type="subTitle" idx="1"/>
          </p:nvPr>
        </p:nvSpPr>
        <p:spPr>
          <a:xfrm>
            <a:off x="699525"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3443" name="Google Shape;3443;g3d362db72e3_0_3656"/>
          <p:cNvSpPr txBox="1">
            <a:spLocks noGrp="1"/>
          </p:cNvSpPr>
          <p:nvPr>
            <p:ph type="ctrTitle"/>
          </p:nvPr>
        </p:nvSpPr>
        <p:spPr>
          <a:xfrm>
            <a:off x="699500" y="3383280"/>
            <a:ext cx="49290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44" name="Google Shape;3444;g3d362db72e3_0_3656"/>
          <p:cNvSpPr txBox="1">
            <a:spLocks noGrp="1"/>
          </p:cNvSpPr>
          <p:nvPr>
            <p:ph type="subTitle" idx="2"/>
          </p:nvPr>
        </p:nvSpPr>
        <p:spPr>
          <a:xfrm>
            <a:off x="699535" y="5458968"/>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45" name="Google Shape;3445;g3d362db72e3_0_3656"/>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9_Text (Third)">
  <p:cSld name="TITLE_AND_BODY_2_1_2">
    <p:spTree>
      <p:nvGrpSpPr>
        <p:cNvPr id="1" name="Shape 328"/>
        <p:cNvGrpSpPr/>
        <p:nvPr/>
      </p:nvGrpSpPr>
      <p:grpSpPr>
        <a:xfrm>
          <a:off x="0" y="0"/>
          <a:ext cx="0" cy="0"/>
          <a:chOff x="0" y="0"/>
          <a:chExt cx="0" cy="0"/>
        </a:xfrm>
      </p:grpSpPr>
      <p:sp>
        <p:nvSpPr>
          <p:cNvPr id="329" name="Google Shape;329;p91"/>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0" name="Google Shape;330;p91"/>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1" name="Google Shape;331;p91"/>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32" name="Google Shape;332;p9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69_Stats (Third)">
  <p:cSld name="TITLE_1_2_3_3">
    <p:bg>
      <p:bgPr>
        <a:solidFill>
          <a:schemeClr val="accent3"/>
        </a:solidFill>
        <a:effectLst/>
      </p:bgPr>
    </p:bg>
    <p:spTree>
      <p:nvGrpSpPr>
        <p:cNvPr id="1" name="Shape 3446"/>
        <p:cNvGrpSpPr/>
        <p:nvPr/>
      </p:nvGrpSpPr>
      <p:grpSpPr>
        <a:xfrm>
          <a:off x="0" y="0"/>
          <a:ext cx="0" cy="0"/>
          <a:chOff x="0" y="0"/>
          <a:chExt cx="0" cy="0"/>
        </a:xfrm>
      </p:grpSpPr>
      <p:sp>
        <p:nvSpPr>
          <p:cNvPr id="3447" name="Google Shape;3447;g3d362db72e3_0_3661"/>
          <p:cNvSpPr txBox="1">
            <a:spLocks noGrp="1"/>
          </p:cNvSpPr>
          <p:nvPr>
            <p:ph type="subTitle" idx="1"/>
          </p:nvPr>
        </p:nvSpPr>
        <p:spPr>
          <a:xfrm>
            <a:off x="699516" y="699525"/>
            <a:ext cx="49290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3448" name="Google Shape;3448;g3d362db72e3_0_3661"/>
          <p:cNvSpPr txBox="1">
            <a:spLocks noGrp="1"/>
          </p:cNvSpPr>
          <p:nvPr>
            <p:ph type="ctrTitle"/>
          </p:nvPr>
        </p:nvSpPr>
        <p:spPr>
          <a:xfrm>
            <a:off x="699500" y="2468875"/>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49" name="Google Shape;3449;g3d362db72e3_0_3661"/>
          <p:cNvSpPr txBox="1">
            <a:spLocks noGrp="1"/>
          </p:cNvSpPr>
          <p:nvPr>
            <p:ph type="subTitle" idx="2"/>
          </p:nvPr>
        </p:nvSpPr>
        <p:spPr>
          <a:xfrm>
            <a:off x="699535" y="3970971"/>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3450" name="Google Shape;3450;g3d362db72e3_0_3661"/>
          <p:cNvSpPr txBox="1">
            <a:spLocks noGrp="1"/>
          </p:cNvSpPr>
          <p:nvPr>
            <p:ph type="subTitle" idx="3"/>
          </p:nvPr>
        </p:nvSpPr>
        <p:spPr>
          <a:xfrm>
            <a:off x="699525" y="9171425"/>
            <a:ext cx="4929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3451" name="Google Shape;3451;g3d362db72e3_0_3661"/>
          <p:cNvSpPr txBox="1">
            <a:spLocks noGrp="1"/>
          </p:cNvSpPr>
          <p:nvPr>
            <p:ph type="ctrTitle" idx="4"/>
          </p:nvPr>
        </p:nvSpPr>
        <p:spPr>
          <a:xfrm>
            <a:off x="699500" y="5361701"/>
            <a:ext cx="49290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3452" name="Google Shape;3452;g3d362db72e3_0_3661"/>
          <p:cNvSpPr txBox="1">
            <a:spLocks noGrp="1"/>
          </p:cNvSpPr>
          <p:nvPr>
            <p:ph type="subTitle" idx="5"/>
          </p:nvPr>
        </p:nvSpPr>
        <p:spPr>
          <a:xfrm>
            <a:off x="699535" y="6864100"/>
            <a:ext cx="49290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72_End Card">
  <p:cSld name="SECTION_HEADER_2_1_2_3_1_2">
    <p:bg>
      <p:bgPr>
        <a:solidFill>
          <a:schemeClr val="accent3"/>
        </a:solidFill>
        <a:effectLst/>
      </p:bgPr>
    </p:bg>
    <p:spTree>
      <p:nvGrpSpPr>
        <p:cNvPr id="1" name="Shape 3453"/>
        <p:cNvGrpSpPr/>
        <p:nvPr/>
      </p:nvGrpSpPr>
      <p:grpSpPr>
        <a:xfrm>
          <a:off x="0" y="0"/>
          <a:ext cx="0" cy="0"/>
          <a:chOff x="0" y="0"/>
          <a:chExt cx="0" cy="0"/>
        </a:xfrm>
      </p:grpSpPr>
      <p:grpSp>
        <p:nvGrpSpPr>
          <p:cNvPr id="3454" name="Google Shape;3454;g3d362db72e3_0_3668"/>
          <p:cNvGrpSpPr/>
          <p:nvPr/>
        </p:nvGrpSpPr>
        <p:grpSpPr>
          <a:xfrm>
            <a:off x="6572242" y="4629409"/>
            <a:ext cx="5144736" cy="1028869"/>
            <a:chOff x="1751220" y="2553305"/>
            <a:chExt cx="8690433" cy="1751564"/>
          </a:xfrm>
        </p:grpSpPr>
        <p:grpSp>
          <p:nvGrpSpPr>
            <p:cNvPr id="3455" name="Google Shape;3455;g3d362db72e3_0_3668"/>
            <p:cNvGrpSpPr/>
            <p:nvPr/>
          </p:nvGrpSpPr>
          <p:grpSpPr>
            <a:xfrm>
              <a:off x="4940894" y="2609525"/>
              <a:ext cx="5500759" cy="1694643"/>
              <a:chOff x="4940894" y="2609525"/>
              <a:chExt cx="5500759" cy="1694643"/>
            </a:xfrm>
          </p:grpSpPr>
          <p:sp>
            <p:nvSpPr>
              <p:cNvPr id="3456" name="Google Shape;3456;g3d362db72e3_0_3668"/>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7" name="Google Shape;3457;g3d362db72e3_0_3668"/>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8" name="Google Shape;3458;g3d362db72e3_0_3668"/>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59" name="Google Shape;3459;g3d362db72e3_0_3668"/>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3460" name="Google Shape;3460;g3d362db72e3_0_3668"/>
            <p:cNvGrpSpPr/>
            <p:nvPr/>
          </p:nvGrpSpPr>
          <p:grpSpPr>
            <a:xfrm>
              <a:off x="1751220" y="2553305"/>
              <a:ext cx="2635412" cy="1751564"/>
              <a:chOff x="1751220" y="2553305"/>
              <a:chExt cx="2635412" cy="1751564"/>
            </a:xfrm>
          </p:grpSpPr>
          <p:grpSp>
            <p:nvGrpSpPr>
              <p:cNvPr id="3461" name="Google Shape;3461;g3d362db72e3_0_3668"/>
              <p:cNvGrpSpPr/>
              <p:nvPr/>
            </p:nvGrpSpPr>
            <p:grpSpPr>
              <a:xfrm>
                <a:off x="1751220" y="2553305"/>
                <a:ext cx="2635412" cy="1751564"/>
                <a:chOff x="1751220" y="2553305"/>
                <a:chExt cx="2635412" cy="1751564"/>
              </a:xfrm>
            </p:grpSpPr>
            <p:sp>
              <p:nvSpPr>
                <p:cNvPr id="3462" name="Google Shape;3462;g3d362db72e3_0_3668"/>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3" name="Google Shape;3463;g3d362db72e3_0_3668"/>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4" name="Google Shape;3464;g3d362db72e3_0_3668"/>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65" name="Google Shape;3465;g3d362db72e3_0_3668"/>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3466" name="Google Shape;3466;g3d362db72e3_0_3668"/>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50" tIns="45700" rIns="91450"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3467"/>
        <p:cNvGrpSpPr/>
        <p:nvPr/>
      </p:nvGrpSpPr>
      <p:grpSpPr>
        <a:xfrm>
          <a:off x="0" y="0"/>
          <a:ext cx="0" cy="0"/>
          <a:chOff x="0" y="0"/>
          <a:chExt cx="0" cy="0"/>
        </a:xfrm>
      </p:grpSpPr>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74_Color">
  <p:cSld name="SECTION_HEADER_2_1_1">
    <p:bg>
      <p:bgPr>
        <a:solidFill>
          <a:schemeClr val="dk1"/>
        </a:solidFill>
        <a:effectLst/>
      </p:bgPr>
    </p:bg>
    <p:spTree>
      <p:nvGrpSpPr>
        <p:cNvPr id="1" name="Shape 3468"/>
        <p:cNvGrpSpPr/>
        <p:nvPr/>
      </p:nvGrpSpPr>
      <p:grpSpPr>
        <a:xfrm>
          <a:off x="0" y="0"/>
          <a:ext cx="0" cy="0"/>
          <a:chOff x="0" y="0"/>
          <a:chExt cx="0" cy="0"/>
        </a:xfrm>
      </p:grpSpPr>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75_Black">
  <p:cSld name="SECTION_HEADER_2_1_1_1">
    <p:bg>
      <p:bgPr>
        <a:solidFill>
          <a:schemeClr val="accent5"/>
        </a:solidFill>
        <a:effectLst/>
      </p:bgPr>
    </p:bg>
    <p:spTree>
      <p:nvGrpSpPr>
        <p:cNvPr id="1" name="Shape 3469"/>
        <p:cNvGrpSpPr/>
        <p:nvPr/>
      </p:nvGrpSpPr>
      <p:grpSpPr>
        <a:xfrm>
          <a:off x="0" y="0"/>
          <a:ext cx="0" cy="0"/>
          <a:chOff x="0" y="0"/>
          <a:chExt cx="0" cy="0"/>
        </a:xfrm>
      </p:grpSpPr>
      <p:sp>
        <p:nvSpPr>
          <p:cNvPr id="3470" name="Google Shape;3470;g3d362db72e3_0_3684"/>
          <p:cNvSpPr/>
          <p:nvPr/>
        </p:nvSpPr>
        <p:spPr>
          <a:xfrm>
            <a:off x="1042072" y="3444113"/>
            <a:ext cx="1414800" cy="1101000"/>
          </a:xfrm>
          <a:prstGeom prst="rect">
            <a:avLst/>
          </a:prstGeom>
          <a:solidFill>
            <a:srgbClr val="4E4391"/>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1" name="Google Shape;3471;g3d362db72e3_0_3684"/>
          <p:cNvSpPr/>
          <p:nvPr/>
        </p:nvSpPr>
        <p:spPr>
          <a:xfrm>
            <a:off x="3161112" y="3444113"/>
            <a:ext cx="1406400" cy="1101000"/>
          </a:xfrm>
          <a:prstGeom prst="rect">
            <a:avLst/>
          </a:prstGeom>
          <a:solidFill>
            <a:srgbClr val="00629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2" name="Google Shape;3472;g3d362db72e3_0_3684"/>
          <p:cNvSpPr/>
          <p:nvPr/>
        </p:nvSpPr>
        <p:spPr>
          <a:xfrm>
            <a:off x="5292002" y="3444113"/>
            <a:ext cx="1414800" cy="1101000"/>
          </a:xfrm>
          <a:prstGeom prst="rect">
            <a:avLst/>
          </a:prstGeom>
          <a:solidFill>
            <a:srgbClr val="00719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3" name="Google Shape;3473;g3d362db72e3_0_3684"/>
          <p:cNvSpPr/>
          <p:nvPr/>
        </p:nvSpPr>
        <p:spPr>
          <a:xfrm>
            <a:off x="7390807" y="3444113"/>
            <a:ext cx="1417200" cy="1101000"/>
          </a:xfrm>
          <a:prstGeom prst="rect">
            <a:avLst/>
          </a:prstGeom>
          <a:solidFill>
            <a:srgbClr val="007A8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4" name="Google Shape;3474;g3d362db72e3_0_3684"/>
          <p:cNvSpPr/>
          <p:nvPr/>
        </p:nvSpPr>
        <p:spPr>
          <a:xfrm>
            <a:off x="9492032" y="3444113"/>
            <a:ext cx="1417200" cy="1101000"/>
          </a:xfrm>
          <a:prstGeom prst="rect">
            <a:avLst/>
          </a:prstGeom>
          <a:solidFill>
            <a:srgbClr val="1A763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5" name="Google Shape;3475;g3d362db72e3_0_3684"/>
          <p:cNvSpPr/>
          <p:nvPr/>
        </p:nvSpPr>
        <p:spPr>
          <a:xfrm>
            <a:off x="11607408" y="3444113"/>
            <a:ext cx="1417200" cy="1101000"/>
          </a:xfrm>
          <a:prstGeom prst="rect">
            <a:avLst/>
          </a:prstGeom>
          <a:solidFill>
            <a:srgbClr val="CA3112"/>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6" name="Google Shape;3476;g3d362db72e3_0_3684"/>
          <p:cNvSpPr/>
          <p:nvPr/>
        </p:nvSpPr>
        <p:spPr>
          <a:xfrm>
            <a:off x="13702558" y="3444113"/>
            <a:ext cx="1417200" cy="1101000"/>
          </a:xfrm>
          <a:prstGeom prst="rect">
            <a:avLst/>
          </a:prstGeom>
          <a:solidFill>
            <a:srgbClr val="A3303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7" name="Google Shape;3477;g3d362db72e3_0_3684"/>
          <p:cNvSpPr/>
          <p:nvPr/>
        </p:nvSpPr>
        <p:spPr>
          <a:xfrm>
            <a:off x="15828728" y="3444113"/>
            <a:ext cx="1417200" cy="1101000"/>
          </a:xfrm>
          <a:prstGeom prst="rect">
            <a:avLst/>
          </a:prstGeom>
          <a:solidFill>
            <a:srgbClr val="633B6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8" name="Google Shape;3478;g3d362db72e3_0_3684"/>
          <p:cNvSpPr/>
          <p:nvPr/>
        </p:nvSpPr>
        <p:spPr>
          <a:xfrm>
            <a:off x="1042072" y="5741888"/>
            <a:ext cx="1414800" cy="1101000"/>
          </a:xfrm>
          <a:prstGeom prst="rect">
            <a:avLst/>
          </a:prstGeom>
          <a:solidFill>
            <a:srgbClr val="B5B5DB"/>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9" name="Google Shape;3479;g3d362db72e3_0_3684"/>
          <p:cNvSpPr/>
          <p:nvPr/>
        </p:nvSpPr>
        <p:spPr>
          <a:xfrm>
            <a:off x="3161112" y="5741888"/>
            <a:ext cx="1406400" cy="1101000"/>
          </a:xfrm>
          <a:prstGeom prst="rect">
            <a:avLst/>
          </a:prstGeom>
          <a:solidFill>
            <a:srgbClr val="AFD3E8"/>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0" name="Google Shape;3480;g3d362db72e3_0_3684"/>
          <p:cNvSpPr/>
          <p:nvPr/>
        </p:nvSpPr>
        <p:spPr>
          <a:xfrm>
            <a:off x="5292002" y="5741888"/>
            <a:ext cx="1414800" cy="1101000"/>
          </a:xfrm>
          <a:prstGeom prst="rect">
            <a:avLst/>
          </a:prstGeom>
          <a:solidFill>
            <a:srgbClr val="C8E7FA"/>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1" name="Google Shape;3481;g3d362db72e3_0_3684"/>
          <p:cNvSpPr/>
          <p:nvPr/>
        </p:nvSpPr>
        <p:spPr>
          <a:xfrm>
            <a:off x="7390807" y="5741888"/>
            <a:ext cx="1417200" cy="1101000"/>
          </a:xfrm>
          <a:prstGeom prst="rect">
            <a:avLst/>
          </a:prstGeom>
          <a:solidFill>
            <a:srgbClr val="BFE0D6"/>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2" name="Google Shape;3482;g3d362db72e3_0_3684"/>
          <p:cNvSpPr/>
          <p:nvPr/>
        </p:nvSpPr>
        <p:spPr>
          <a:xfrm>
            <a:off x="9492032" y="5741888"/>
            <a:ext cx="1417200" cy="1101000"/>
          </a:xfrm>
          <a:prstGeom prst="rect">
            <a:avLst/>
          </a:prstGeom>
          <a:solidFill>
            <a:srgbClr val="B2CDB5"/>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3" name="Google Shape;3483;g3d362db72e3_0_3684"/>
          <p:cNvSpPr/>
          <p:nvPr/>
        </p:nvSpPr>
        <p:spPr>
          <a:xfrm>
            <a:off x="11607408" y="5741888"/>
            <a:ext cx="1417200" cy="1101000"/>
          </a:xfrm>
          <a:prstGeom prst="rect">
            <a:avLst/>
          </a:prstGeom>
          <a:solidFill>
            <a:srgbClr val="FBD6B7"/>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4" name="Google Shape;3484;g3d362db72e3_0_3684"/>
          <p:cNvSpPr/>
          <p:nvPr/>
        </p:nvSpPr>
        <p:spPr>
          <a:xfrm>
            <a:off x="13702558" y="5741888"/>
            <a:ext cx="1417200" cy="1101000"/>
          </a:xfrm>
          <a:prstGeom prst="rect">
            <a:avLst/>
          </a:prstGeom>
          <a:solidFill>
            <a:srgbClr val="FBE3DF"/>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5" name="Google Shape;3485;g3d362db72e3_0_3684"/>
          <p:cNvSpPr/>
          <p:nvPr/>
        </p:nvSpPr>
        <p:spPr>
          <a:xfrm>
            <a:off x="15828728" y="5741888"/>
            <a:ext cx="1417200" cy="1101000"/>
          </a:xfrm>
          <a:prstGeom prst="rect">
            <a:avLst/>
          </a:prstGeom>
          <a:solidFill>
            <a:srgbClr val="D4CAE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6" name="Google Shape;3486;g3d362db72e3_0_3684"/>
          <p:cNvSpPr/>
          <p:nvPr/>
        </p:nvSpPr>
        <p:spPr>
          <a:xfrm>
            <a:off x="10050" y="0"/>
            <a:ext cx="182682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Cover" type="blank">
  <p:cSld name="BLANK">
    <p:spTree>
      <p:nvGrpSpPr>
        <p:cNvPr id="1" name="Shape 3487"/>
        <p:cNvGrpSpPr/>
        <p:nvPr/>
      </p:nvGrpSpPr>
      <p:grpSpPr>
        <a:xfrm>
          <a:off x="0" y="0"/>
          <a:ext cx="0" cy="0"/>
          <a:chOff x="0" y="0"/>
          <a:chExt cx="0" cy="0"/>
        </a:xfrm>
      </p:grpSpPr>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SECTION 1a">
  <p:cSld name="TITLE_AND_BODY_3_1">
    <p:spTree>
      <p:nvGrpSpPr>
        <p:cNvPr id="1" name="Shape 3488"/>
        <p:cNvGrpSpPr/>
        <p:nvPr/>
      </p:nvGrpSpPr>
      <p:grpSpPr>
        <a:xfrm>
          <a:off x="0" y="0"/>
          <a:ext cx="0" cy="0"/>
          <a:chOff x="0" y="0"/>
          <a:chExt cx="0" cy="0"/>
        </a:xfrm>
      </p:grpSpPr>
      <p:sp>
        <p:nvSpPr>
          <p:cNvPr id="3489" name="Google Shape;3489;g3d362db72e3_0_3703"/>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490" name="Google Shape;3490;g3d362db72e3_0_3703"/>
          <p:cNvGrpSpPr/>
          <p:nvPr/>
        </p:nvGrpSpPr>
        <p:grpSpPr>
          <a:xfrm>
            <a:off x="699543" y="9578870"/>
            <a:ext cx="860353" cy="172004"/>
            <a:chOff x="1751220" y="2553305"/>
            <a:chExt cx="8690433" cy="1751564"/>
          </a:xfrm>
        </p:grpSpPr>
        <p:grpSp>
          <p:nvGrpSpPr>
            <p:cNvPr id="3491" name="Google Shape;3491;g3d362db72e3_0_3703"/>
            <p:cNvGrpSpPr/>
            <p:nvPr/>
          </p:nvGrpSpPr>
          <p:grpSpPr>
            <a:xfrm>
              <a:off x="4940894" y="2609525"/>
              <a:ext cx="5500759" cy="1694643"/>
              <a:chOff x="4940894" y="2609525"/>
              <a:chExt cx="5500759" cy="1694643"/>
            </a:xfrm>
          </p:grpSpPr>
          <p:sp>
            <p:nvSpPr>
              <p:cNvPr id="3492" name="Google Shape;3492;g3d362db72e3_0_370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3" name="Google Shape;3493;g3d362db72e3_0_370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4" name="Google Shape;3494;g3d362db72e3_0_370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5" name="Google Shape;3495;g3d362db72e3_0_370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496" name="Google Shape;3496;g3d362db72e3_0_3703"/>
            <p:cNvGrpSpPr/>
            <p:nvPr/>
          </p:nvGrpSpPr>
          <p:grpSpPr>
            <a:xfrm>
              <a:off x="1751220" y="2553305"/>
              <a:ext cx="2635412" cy="1751564"/>
              <a:chOff x="1751220" y="2553305"/>
              <a:chExt cx="2635412" cy="1751564"/>
            </a:xfrm>
          </p:grpSpPr>
          <p:grpSp>
            <p:nvGrpSpPr>
              <p:cNvPr id="3497" name="Google Shape;3497;g3d362db72e3_0_3703"/>
              <p:cNvGrpSpPr/>
              <p:nvPr/>
            </p:nvGrpSpPr>
            <p:grpSpPr>
              <a:xfrm>
                <a:off x="1751220" y="2553305"/>
                <a:ext cx="2635412" cy="1751564"/>
                <a:chOff x="1751220" y="2553305"/>
                <a:chExt cx="2635412" cy="1751564"/>
              </a:xfrm>
            </p:grpSpPr>
            <p:sp>
              <p:nvSpPr>
                <p:cNvPr id="3498" name="Google Shape;3498;g3d362db72e3_0_370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499" name="Google Shape;3499;g3d362db72e3_0_370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00" name="Google Shape;3500;g3d362db72e3_0_370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01" name="Google Shape;3501;g3d362db72e3_0_370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02" name="Google Shape;3502;g3d362db72e3_0_370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03" name="Google Shape;3503;g3d362db72e3_0_3703"/>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SECTION 1b">
  <p:cSld name="TITLE_AND_BODY_3_1_2">
    <p:spTree>
      <p:nvGrpSpPr>
        <p:cNvPr id="1" name="Shape 3504"/>
        <p:cNvGrpSpPr/>
        <p:nvPr/>
      </p:nvGrpSpPr>
      <p:grpSpPr>
        <a:xfrm>
          <a:off x="0" y="0"/>
          <a:ext cx="0" cy="0"/>
          <a:chOff x="0" y="0"/>
          <a:chExt cx="0" cy="0"/>
        </a:xfrm>
      </p:grpSpPr>
      <p:sp>
        <p:nvSpPr>
          <p:cNvPr id="3505" name="Google Shape;3505;g3d362db72e3_0_3719"/>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6" name="Google Shape;3506;g3d362db72e3_0_371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07" name="Google Shape;3507;g3d362db72e3_0_3719"/>
          <p:cNvGrpSpPr/>
          <p:nvPr/>
        </p:nvGrpSpPr>
        <p:grpSpPr>
          <a:xfrm>
            <a:off x="699543" y="9578870"/>
            <a:ext cx="860353" cy="172004"/>
            <a:chOff x="1751220" y="2553305"/>
            <a:chExt cx="8690433" cy="1751564"/>
          </a:xfrm>
        </p:grpSpPr>
        <p:grpSp>
          <p:nvGrpSpPr>
            <p:cNvPr id="3508" name="Google Shape;3508;g3d362db72e3_0_3719"/>
            <p:cNvGrpSpPr/>
            <p:nvPr/>
          </p:nvGrpSpPr>
          <p:grpSpPr>
            <a:xfrm>
              <a:off x="4940894" y="2609525"/>
              <a:ext cx="5500759" cy="1694643"/>
              <a:chOff x="4940894" y="2609525"/>
              <a:chExt cx="5500759" cy="1694643"/>
            </a:xfrm>
          </p:grpSpPr>
          <p:sp>
            <p:nvSpPr>
              <p:cNvPr id="3509" name="Google Shape;3509;g3d362db72e3_0_371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0" name="Google Shape;3510;g3d362db72e3_0_371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1" name="Google Shape;3511;g3d362db72e3_0_371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2" name="Google Shape;3512;g3d362db72e3_0_371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13" name="Google Shape;3513;g3d362db72e3_0_3719"/>
            <p:cNvGrpSpPr/>
            <p:nvPr/>
          </p:nvGrpSpPr>
          <p:grpSpPr>
            <a:xfrm>
              <a:off x="1751220" y="2553305"/>
              <a:ext cx="2635412" cy="1751564"/>
              <a:chOff x="1751220" y="2553305"/>
              <a:chExt cx="2635412" cy="1751564"/>
            </a:xfrm>
          </p:grpSpPr>
          <p:grpSp>
            <p:nvGrpSpPr>
              <p:cNvPr id="3514" name="Google Shape;3514;g3d362db72e3_0_3719"/>
              <p:cNvGrpSpPr/>
              <p:nvPr/>
            </p:nvGrpSpPr>
            <p:grpSpPr>
              <a:xfrm>
                <a:off x="1751220" y="2553305"/>
                <a:ext cx="2635412" cy="1751564"/>
                <a:chOff x="1751220" y="2553305"/>
                <a:chExt cx="2635412" cy="1751564"/>
              </a:xfrm>
            </p:grpSpPr>
            <p:sp>
              <p:nvSpPr>
                <p:cNvPr id="3515" name="Google Shape;3515;g3d362db72e3_0_371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6" name="Google Shape;3516;g3d362db72e3_0_371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7" name="Google Shape;3517;g3d362db72e3_0_371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18" name="Google Shape;3518;g3d362db72e3_0_371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19" name="Google Shape;3519;g3d362db72e3_0_371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20" name="Google Shape;3520;g3d362db72e3_0_371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SECTION 2b">
  <p:cSld name="TITLE_AND_BODY_3_1_1_2">
    <p:spTree>
      <p:nvGrpSpPr>
        <p:cNvPr id="1" name="Shape 3521"/>
        <p:cNvGrpSpPr/>
        <p:nvPr/>
      </p:nvGrpSpPr>
      <p:grpSpPr>
        <a:xfrm>
          <a:off x="0" y="0"/>
          <a:ext cx="0" cy="0"/>
          <a:chOff x="0" y="0"/>
          <a:chExt cx="0" cy="0"/>
        </a:xfrm>
      </p:grpSpPr>
      <p:sp>
        <p:nvSpPr>
          <p:cNvPr id="3522" name="Google Shape;3522;g3d362db72e3_0_3736"/>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3" name="Google Shape;3523;g3d362db72e3_0_373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24" name="Google Shape;3524;g3d362db72e3_0_3736"/>
          <p:cNvGrpSpPr/>
          <p:nvPr/>
        </p:nvGrpSpPr>
        <p:grpSpPr>
          <a:xfrm>
            <a:off x="699543" y="9578870"/>
            <a:ext cx="860353" cy="172004"/>
            <a:chOff x="1751220" y="2553305"/>
            <a:chExt cx="8690433" cy="1751564"/>
          </a:xfrm>
        </p:grpSpPr>
        <p:grpSp>
          <p:nvGrpSpPr>
            <p:cNvPr id="3525" name="Google Shape;3525;g3d362db72e3_0_3736"/>
            <p:cNvGrpSpPr/>
            <p:nvPr/>
          </p:nvGrpSpPr>
          <p:grpSpPr>
            <a:xfrm>
              <a:off x="4940894" y="2609525"/>
              <a:ext cx="5500759" cy="1694643"/>
              <a:chOff x="4940894" y="2609525"/>
              <a:chExt cx="5500759" cy="1694643"/>
            </a:xfrm>
          </p:grpSpPr>
          <p:sp>
            <p:nvSpPr>
              <p:cNvPr id="3526" name="Google Shape;3526;g3d362db72e3_0_373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7" name="Google Shape;3527;g3d362db72e3_0_373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8" name="Google Shape;3528;g3d362db72e3_0_373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29" name="Google Shape;3529;g3d362db72e3_0_373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30" name="Google Shape;3530;g3d362db72e3_0_3736"/>
            <p:cNvGrpSpPr/>
            <p:nvPr/>
          </p:nvGrpSpPr>
          <p:grpSpPr>
            <a:xfrm>
              <a:off x="1751220" y="2553305"/>
              <a:ext cx="2635412" cy="1751564"/>
              <a:chOff x="1751220" y="2553305"/>
              <a:chExt cx="2635412" cy="1751564"/>
            </a:xfrm>
          </p:grpSpPr>
          <p:grpSp>
            <p:nvGrpSpPr>
              <p:cNvPr id="3531" name="Google Shape;3531;g3d362db72e3_0_3736"/>
              <p:cNvGrpSpPr/>
              <p:nvPr/>
            </p:nvGrpSpPr>
            <p:grpSpPr>
              <a:xfrm>
                <a:off x="1751220" y="2553305"/>
                <a:ext cx="2635412" cy="1751564"/>
                <a:chOff x="1751220" y="2553305"/>
                <a:chExt cx="2635412" cy="1751564"/>
              </a:xfrm>
            </p:grpSpPr>
            <p:sp>
              <p:nvSpPr>
                <p:cNvPr id="3532" name="Google Shape;3532;g3d362db72e3_0_373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33" name="Google Shape;3533;g3d362db72e3_0_373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34" name="Google Shape;3534;g3d362db72e3_0_373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35" name="Google Shape;3535;g3d362db72e3_0_373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36" name="Google Shape;3536;g3d362db72e3_0_373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37" name="Google Shape;3537;g3d362db72e3_0_373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SECTION 2c">
  <p:cSld name="TITLE_AND_BODY_3_1_1_2_1">
    <p:spTree>
      <p:nvGrpSpPr>
        <p:cNvPr id="1" name="Shape 3538"/>
        <p:cNvGrpSpPr/>
        <p:nvPr/>
      </p:nvGrpSpPr>
      <p:grpSpPr>
        <a:xfrm>
          <a:off x="0" y="0"/>
          <a:ext cx="0" cy="0"/>
          <a:chOff x="0" y="0"/>
          <a:chExt cx="0" cy="0"/>
        </a:xfrm>
      </p:grpSpPr>
      <p:sp>
        <p:nvSpPr>
          <p:cNvPr id="3539" name="Google Shape;3539;g3d362db72e3_0_3753"/>
          <p:cNvSpPr/>
          <p:nvPr/>
        </p:nvSpPr>
        <p:spPr>
          <a:xfrm>
            <a:off x="9144000" y="0"/>
            <a:ext cx="9163200" cy="102870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0" name="Google Shape;3540;g3d362db72e3_0_3753"/>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41" name="Google Shape;3541;g3d362db72e3_0_3753"/>
          <p:cNvGrpSpPr/>
          <p:nvPr/>
        </p:nvGrpSpPr>
        <p:grpSpPr>
          <a:xfrm>
            <a:off x="699543" y="9578870"/>
            <a:ext cx="860353" cy="172004"/>
            <a:chOff x="1751220" y="2553305"/>
            <a:chExt cx="8690433" cy="1751564"/>
          </a:xfrm>
        </p:grpSpPr>
        <p:grpSp>
          <p:nvGrpSpPr>
            <p:cNvPr id="3542" name="Google Shape;3542;g3d362db72e3_0_3753"/>
            <p:cNvGrpSpPr/>
            <p:nvPr/>
          </p:nvGrpSpPr>
          <p:grpSpPr>
            <a:xfrm>
              <a:off x="4940894" y="2609525"/>
              <a:ext cx="5500759" cy="1694643"/>
              <a:chOff x="4940894" y="2609525"/>
              <a:chExt cx="5500759" cy="1694643"/>
            </a:xfrm>
          </p:grpSpPr>
          <p:sp>
            <p:nvSpPr>
              <p:cNvPr id="3543" name="Google Shape;3543;g3d362db72e3_0_375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4" name="Google Shape;3544;g3d362db72e3_0_375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5" name="Google Shape;3545;g3d362db72e3_0_375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46" name="Google Shape;3546;g3d362db72e3_0_375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47" name="Google Shape;3547;g3d362db72e3_0_3753"/>
            <p:cNvGrpSpPr/>
            <p:nvPr/>
          </p:nvGrpSpPr>
          <p:grpSpPr>
            <a:xfrm>
              <a:off x="1751220" y="2553305"/>
              <a:ext cx="2635412" cy="1751564"/>
              <a:chOff x="1751220" y="2553305"/>
              <a:chExt cx="2635412" cy="1751564"/>
            </a:xfrm>
          </p:grpSpPr>
          <p:grpSp>
            <p:nvGrpSpPr>
              <p:cNvPr id="3548" name="Google Shape;3548;g3d362db72e3_0_3753"/>
              <p:cNvGrpSpPr/>
              <p:nvPr/>
            </p:nvGrpSpPr>
            <p:grpSpPr>
              <a:xfrm>
                <a:off x="1751220" y="2553305"/>
                <a:ext cx="2635412" cy="1751564"/>
                <a:chOff x="1751220" y="2553305"/>
                <a:chExt cx="2635412" cy="1751564"/>
              </a:xfrm>
            </p:grpSpPr>
            <p:sp>
              <p:nvSpPr>
                <p:cNvPr id="3549" name="Google Shape;3549;g3d362db72e3_0_375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50" name="Google Shape;3550;g3d362db72e3_0_375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51" name="Google Shape;3551;g3d362db72e3_0_375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52" name="Google Shape;3552;g3d362db72e3_0_375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53" name="Google Shape;3553;g3d362db72e3_0_375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54" name="Google Shape;3554;g3d362db72e3_0_3753"/>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32_Columns (Two)">
  <p:cSld name="TITLE_AND_BODY_2_2_2">
    <p:spTree>
      <p:nvGrpSpPr>
        <p:cNvPr id="1" name="Shape 333"/>
        <p:cNvGrpSpPr/>
        <p:nvPr/>
      </p:nvGrpSpPr>
      <p:grpSpPr>
        <a:xfrm>
          <a:off x="0" y="0"/>
          <a:ext cx="0" cy="0"/>
          <a:chOff x="0" y="0"/>
          <a:chExt cx="0" cy="0"/>
        </a:xfrm>
      </p:grpSpPr>
      <p:sp>
        <p:nvSpPr>
          <p:cNvPr id="334" name="Google Shape;334;p92"/>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5" name="Google Shape;335;p92"/>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6" name="Google Shape;336;p9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37" name="Google Shape;337;p92"/>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5600"/>
              <a:buNone/>
              <a:defRPr>
                <a:solidFill>
                  <a:schemeClr val="accent4"/>
                </a:solidFill>
              </a:defRPr>
            </a:lvl1pPr>
            <a:lvl2pPr lvl="1" algn="l">
              <a:lnSpc>
                <a:spcPct val="100000"/>
              </a:lnSpc>
              <a:spcBef>
                <a:spcPts val="0"/>
              </a:spcBef>
              <a:spcAft>
                <a:spcPts val="0"/>
              </a:spcAft>
              <a:buClr>
                <a:schemeClr val="accent4"/>
              </a:buClr>
              <a:buSzPts val="5600"/>
              <a:buNone/>
              <a:defRPr>
                <a:solidFill>
                  <a:schemeClr val="accent4"/>
                </a:solidFill>
              </a:defRPr>
            </a:lvl2pPr>
            <a:lvl3pPr lvl="2" algn="l">
              <a:lnSpc>
                <a:spcPct val="100000"/>
              </a:lnSpc>
              <a:spcBef>
                <a:spcPts val="0"/>
              </a:spcBef>
              <a:spcAft>
                <a:spcPts val="0"/>
              </a:spcAft>
              <a:buClr>
                <a:schemeClr val="accent4"/>
              </a:buClr>
              <a:buSzPts val="5600"/>
              <a:buNone/>
              <a:defRPr>
                <a:solidFill>
                  <a:schemeClr val="accent4"/>
                </a:solidFill>
              </a:defRPr>
            </a:lvl3pPr>
            <a:lvl4pPr lvl="3" algn="l">
              <a:lnSpc>
                <a:spcPct val="100000"/>
              </a:lnSpc>
              <a:spcBef>
                <a:spcPts val="0"/>
              </a:spcBef>
              <a:spcAft>
                <a:spcPts val="0"/>
              </a:spcAft>
              <a:buClr>
                <a:schemeClr val="accent4"/>
              </a:buClr>
              <a:buSzPts val="5600"/>
              <a:buNone/>
              <a:defRPr>
                <a:solidFill>
                  <a:schemeClr val="accent4"/>
                </a:solidFill>
              </a:defRPr>
            </a:lvl4pPr>
            <a:lvl5pPr lvl="4" algn="l">
              <a:lnSpc>
                <a:spcPct val="100000"/>
              </a:lnSpc>
              <a:spcBef>
                <a:spcPts val="0"/>
              </a:spcBef>
              <a:spcAft>
                <a:spcPts val="0"/>
              </a:spcAft>
              <a:buClr>
                <a:schemeClr val="accent4"/>
              </a:buClr>
              <a:buSzPts val="5600"/>
              <a:buNone/>
              <a:defRPr>
                <a:solidFill>
                  <a:schemeClr val="accent4"/>
                </a:solidFill>
              </a:defRPr>
            </a:lvl5pPr>
            <a:lvl6pPr lvl="5" algn="l">
              <a:lnSpc>
                <a:spcPct val="100000"/>
              </a:lnSpc>
              <a:spcBef>
                <a:spcPts val="0"/>
              </a:spcBef>
              <a:spcAft>
                <a:spcPts val="0"/>
              </a:spcAft>
              <a:buClr>
                <a:schemeClr val="accent4"/>
              </a:buClr>
              <a:buSzPts val="5600"/>
              <a:buNone/>
              <a:defRPr>
                <a:solidFill>
                  <a:schemeClr val="accent4"/>
                </a:solidFill>
              </a:defRPr>
            </a:lvl6pPr>
            <a:lvl7pPr lvl="6" algn="l">
              <a:lnSpc>
                <a:spcPct val="100000"/>
              </a:lnSpc>
              <a:spcBef>
                <a:spcPts val="0"/>
              </a:spcBef>
              <a:spcAft>
                <a:spcPts val="0"/>
              </a:spcAft>
              <a:buClr>
                <a:schemeClr val="accent4"/>
              </a:buClr>
              <a:buSzPts val="5600"/>
              <a:buNone/>
              <a:defRPr>
                <a:solidFill>
                  <a:schemeClr val="accent4"/>
                </a:solidFill>
              </a:defRPr>
            </a:lvl7pPr>
            <a:lvl8pPr lvl="7" algn="l">
              <a:lnSpc>
                <a:spcPct val="100000"/>
              </a:lnSpc>
              <a:spcBef>
                <a:spcPts val="0"/>
              </a:spcBef>
              <a:spcAft>
                <a:spcPts val="0"/>
              </a:spcAft>
              <a:buClr>
                <a:schemeClr val="accent4"/>
              </a:buClr>
              <a:buSzPts val="5600"/>
              <a:buNone/>
              <a:defRPr>
                <a:solidFill>
                  <a:schemeClr val="accent4"/>
                </a:solidFill>
              </a:defRPr>
            </a:lvl8pPr>
            <a:lvl9pPr lvl="8" algn="l">
              <a:lnSpc>
                <a:spcPct val="100000"/>
              </a:lnSpc>
              <a:spcBef>
                <a:spcPts val="0"/>
              </a:spcBef>
              <a:spcAft>
                <a:spcPts val="0"/>
              </a:spcAft>
              <a:buClr>
                <a:schemeClr val="accent4"/>
              </a:buClr>
              <a:buSzPts val="5600"/>
              <a:buNone/>
              <a:defRPr>
                <a:solidFill>
                  <a:schemeClr val="accent4"/>
                </a:solidFill>
              </a:defRPr>
            </a:lvl9pPr>
          </a:lstStyle>
          <a:p>
            <a:endParaRPr/>
          </a:p>
        </p:txBody>
      </p:sp>
      <p:sp>
        <p:nvSpPr>
          <p:cNvPr id="338" name="Google Shape;338;p92"/>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39" name="Google Shape;339;p9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SECTION 3a">
  <p:cSld name="TITLE_AND_BODY_3_1_1_1">
    <p:spTree>
      <p:nvGrpSpPr>
        <p:cNvPr id="1" name="Shape 3555"/>
        <p:cNvGrpSpPr/>
        <p:nvPr/>
      </p:nvGrpSpPr>
      <p:grpSpPr>
        <a:xfrm>
          <a:off x="0" y="0"/>
          <a:ext cx="0" cy="0"/>
          <a:chOff x="0" y="0"/>
          <a:chExt cx="0" cy="0"/>
        </a:xfrm>
      </p:grpSpPr>
      <p:sp>
        <p:nvSpPr>
          <p:cNvPr id="3556" name="Google Shape;3556;g3d362db72e3_0_377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57" name="Google Shape;3557;g3d362db72e3_0_3770"/>
          <p:cNvGrpSpPr/>
          <p:nvPr/>
        </p:nvGrpSpPr>
        <p:grpSpPr>
          <a:xfrm>
            <a:off x="699543" y="9578870"/>
            <a:ext cx="860353" cy="172004"/>
            <a:chOff x="1751220" y="2553305"/>
            <a:chExt cx="8690433" cy="1751564"/>
          </a:xfrm>
        </p:grpSpPr>
        <p:grpSp>
          <p:nvGrpSpPr>
            <p:cNvPr id="3558" name="Google Shape;3558;g3d362db72e3_0_3770"/>
            <p:cNvGrpSpPr/>
            <p:nvPr/>
          </p:nvGrpSpPr>
          <p:grpSpPr>
            <a:xfrm>
              <a:off x="4940894" y="2609525"/>
              <a:ext cx="5500759" cy="1694643"/>
              <a:chOff x="4940894" y="2609525"/>
              <a:chExt cx="5500759" cy="1694643"/>
            </a:xfrm>
          </p:grpSpPr>
          <p:sp>
            <p:nvSpPr>
              <p:cNvPr id="3559" name="Google Shape;3559;g3d362db72e3_0_3770"/>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0" name="Google Shape;3560;g3d362db72e3_0_3770"/>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1" name="Google Shape;3561;g3d362db72e3_0_3770"/>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2" name="Google Shape;3562;g3d362db72e3_0_3770"/>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63" name="Google Shape;3563;g3d362db72e3_0_3770"/>
            <p:cNvGrpSpPr/>
            <p:nvPr/>
          </p:nvGrpSpPr>
          <p:grpSpPr>
            <a:xfrm>
              <a:off x="1751220" y="2553305"/>
              <a:ext cx="2635412" cy="1751564"/>
              <a:chOff x="1751220" y="2553305"/>
              <a:chExt cx="2635412" cy="1751564"/>
            </a:xfrm>
          </p:grpSpPr>
          <p:grpSp>
            <p:nvGrpSpPr>
              <p:cNvPr id="3564" name="Google Shape;3564;g3d362db72e3_0_3770"/>
              <p:cNvGrpSpPr/>
              <p:nvPr/>
            </p:nvGrpSpPr>
            <p:grpSpPr>
              <a:xfrm>
                <a:off x="1751220" y="2553305"/>
                <a:ext cx="2635412" cy="1751564"/>
                <a:chOff x="1751220" y="2553305"/>
                <a:chExt cx="2635412" cy="1751564"/>
              </a:xfrm>
            </p:grpSpPr>
            <p:sp>
              <p:nvSpPr>
                <p:cNvPr id="3565" name="Google Shape;3565;g3d362db72e3_0_3770"/>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6" name="Google Shape;3566;g3d362db72e3_0_3770"/>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7" name="Google Shape;3567;g3d362db72e3_0_3770"/>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68" name="Google Shape;3568;g3d362db72e3_0_3770"/>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69" name="Google Shape;3569;g3d362db72e3_0_3770"/>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70" name="Google Shape;3570;g3d362db72e3_0_3770"/>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3571"/>
        <p:cNvGrpSpPr/>
        <p:nvPr/>
      </p:nvGrpSpPr>
      <p:grpSpPr>
        <a:xfrm>
          <a:off x="0" y="0"/>
          <a:ext cx="0" cy="0"/>
          <a:chOff x="0" y="0"/>
          <a:chExt cx="0" cy="0"/>
        </a:xfrm>
      </p:grpSpPr>
      <p:sp>
        <p:nvSpPr>
          <p:cNvPr id="3572" name="Google Shape;3572;g3d362db72e3_0_3786"/>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3" name="Google Shape;3573;g3d362db72e3_0_378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grpSp>
        <p:nvGrpSpPr>
          <p:cNvPr id="3574" name="Google Shape;3574;g3d362db72e3_0_3786"/>
          <p:cNvGrpSpPr/>
          <p:nvPr/>
        </p:nvGrpSpPr>
        <p:grpSpPr>
          <a:xfrm>
            <a:off x="699543" y="9578870"/>
            <a:ext cx="860353" cy="172004"/>
            <a:chOff x="1751220" y="2553305"/>
            <a:chExt cx="8690433" cy="1751564"/>
          </a:xfrm>
        </p:grpSpPr>
        <p:grpSp>
          <p:nvGrpSpPr>
            <p:cNvPr id="3575" name="Google Shape;3575;g3d362db72e3_0_3786"/>
            <p:cNvGrpSpPr/>
            <p:nvPr/>
          </p:nvGrpSpPr>
          <p:grpSpPr>
            <a:xfrm>
              <a:off x="4940894" y="2609525"/>
              <a:ext cx="5500759" cy="1694643"/>
              <a:chOff x="4940894" y="2609525"/>
              <a:chExt cx="5500759" cy="1694643"/>
            </a:xfrm>
          </p:grpSpPr>
          <p:sp>
            <p:nvSpPr>
              <p:cNvPr id="3576" name="Google Shape;3576;g3d362db72e3_0_378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7" name="Google Shape;3577;g3d362db72e3_0_378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8" name="Google Shape;3578;g3d362db72e3_0_378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79" name="Google Shape;3579;g3d362db72e3_0_378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580" name="Google Shape;3580;g3d362db72e3_0_3786"/>
            <p:cNvGrpSpPr/>
            <p:nvPr/>
          </p:nvGrpSpPr>
          <p:grpSpPr>
            <a:xfrm>
              <a:off x="1751220" y="2553305"/>
              <a:ext cx="2635412" cy="1751564"/>
              <a:chOff x="1751220" y="2553305"/>
              <a:chExt cx="2635412" cy="1751564"/>
            </a:xfrm>
          </p:grpSpPr>
          <p:grpSp>
            <p:nvGrpSpPr>
              <p:cNvPr id="3581" name="Google Shape;3581;g3d362db72e3_0_3786"/>
              <p:cNvGrpSpPr/>
              <p:nvPr/>
            </p:nvGrpSpPr>
            <p:grpSpPr>
              <a:xfrm>
                <a:off x="1751220" y="2553305"/>
                <a:ext cx="2635412" cy="1751564"/>
                <a:chOff x="1751220" y="2553305"/>
                <a:chExt cx="2635412" cy="1751564"/>
              </a:xfrm>
            </p:grpSpPr>
            <p:sp>
              <p:nvSpPr>
                <p:cNvPr id="3582" name="Google Shape;3582;g3d362db72e3_0_378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83" name="Google Shape;3583;g3d362db72e3_0_378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84" name="Google Shape;3584;g3d362db72e3_0_378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585" name="Google Shape;3585;g3d362db72e3_0_378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586" name="Google Shape;3586;g3d362db72e3_0_378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587" name="Google Shape;3587;g3d362db72e3_0_3786"/>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91"/>
        <p:cNvGrpSpPr/>
        <p:nvPr/>
      </p:nvGrpSpPr>
      <p:grpSpPr>
        <a:xfrm>
          <a:off x="0" y="0"/>
          <a:ext cx="0" cy="0"/>
          <a:chOff x="0" y="0"/>
          <a:chExt cx="0" cy="0"/>
        </a:xfrm>
      </p:grpSpPr>
      <p:sp>
        <p:nvSpPr>
          <p:cNvPr id="3592" name="Google Shape;3592;g3dcfbff74e0_0_497"/>
          <p:cNvSpPr txBox="1">
            <a:spLocks noGrp="1"/>
          </p:cNvSpPr>
          <p:nvPr>
            <p:ph type="ctrTitle"/>
          </p:nvPr>
        </p:nvSpPr>
        <p:spPr>
          <a:xfrm>
            <a:off x="623417" y="1489150"/>
            <a:ext cx="17041200" cy="41052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10400"/>
              <a:buNone/>
              <a:defRPr sz="10400"/>
            </a:lvl1pPr>
            <a:lvl2pPr lvl="1" algn="ctr">
              <a:lnSpc>
                <a:spcPct val="100000"/>
              </a:lnSpc>
              <a:spcBef>
                <a:spcPts val="0"/>
              </a:spcBef>
              <a:spcAft>
                <a:spcPts val="0"/>
              </a:spcAft>
              <a:buSzPts val="10400"/>
              <a:buNone/>
              <a:defRPr sz="10400"/>
            </a:lvl2pPr>
            <a:lvl3pPr lvl="2" algn="ctr">
              <a:lnSpc>
                <a:spcPct val="100000"/>
              </a:lnSpc>
              <a:spcBef>
                <a:spcPts val="0"/>
              </a:spcBef>
              <a:spcAft>
                <a:spcPts val="0"/>
              </a:spcAft>
              <a:buSzPts val="10400"/>
              <a:buNone/>
              <a:defRPr sz="10400"/>
            </a:lvl3pPr>
            <a:lvl4pPr lvl="3" algn="ctr">
              <a:lnSpc>
                <a:spcPct val="100000"/>
              </a:lnSpc>
              <a:spcBef>
                <a:spcPts val="0"/>
              </a:spcBef>
              <a:spcAft>
                <a:spcPts val="0"/>
              </a:spcAft>
              <a:buSzPts val="10400"/>
              <a:buNone/>
              <a:defRPr sz="10400"/>
            </a:lvl4pPr>
            <a:lvl5pPr lvl="4" algn="ctr">
              <a:lnSpc>
                <a:spcPct val="100000"/>
              </a:lnSpc>
              <a:spcBef>
                <a:spcPts val="0"/>
              </a:spcBef>
              <a:spcAft>
                <a:spcPts val="0"/>
              </a:spcAft>
              <a:buSzPts val="10400"/>
              <a:buNone/>
              <a:defRPr sz="10400"/>
            </a:lvl5pPr>
            <a:lvl6pPr lvl="5" algn="ctr">
              <a:lnSpc>
                <a:spcPct val="100000"/>
              </a:lnSpc>
              <a:spcBef>
                <a:spcPts val="0"/>
              </a:spcBef>
              <a:spcAft>
                <a:spcPts val="0"/>
              </a:spcAft>
              <a:buSzPts val="10400"/>
              <a:buNone/>
              <a:defRPr sz="10400"/>
            </a:lvl6pPr>
            <a:lvl7pPr lvl="6" algn="ctr">
              <a:lnSpc>
                <a:spcPct val="100000"/>
              </a:lnSpc>
              <a:spcBef>
                <a:spcPts val="0"/>
              </a:spcBef>
              <a:spcAft>
                <a:spcPts val="0"/>
              </a:spcAft>
              <a:buSzPts val="10400"/>
              <a:buNone/>
              <a:defRPr sz="10400"/>
            </a:lvl7pPr>
            <a:lvl8pPr lvl="7" algn="ctr">
              <a:lnSpc>
                <a:spcPct val="100000"/>
              </a:lnSpc>
              <a:spcBef>
                <a:spcPts val="0"/>
              </a:spcBef>
              <a:spcAft>
                <a:spcPts val="0"/>
              </a:spcAft>
              <a:buSzPts val="10400"/>
              <a:buNone/>
              <a:defRPr sz="10400"/>
            </a:lvl8pPr>
            <a:lvl9pPr lvl="8" algn="ctr">
              <a:lnSpc>
                <a:spcPct val="100000"/>
              </a:lnSpc>
              <a:spcBef>
                <a:spcPts val="0"/>
              </a:spcBef>
              <a:spcAft>
                <a:spcPts val="0"/>
              </a:spcAft>
              <a:buSzPts val="10400"/>
              <a:buNone/>
              <a:defRPr sz="10400"/>
            </a:lvl9pPr>
          </a:lstStyle>
          <a:p>
            <a:endParaRPr/>
          </a:p>
        </p:txBody>
      </p:sp>
      <p:sp>
        <p:nvSpPr>
          <p:cNvPr id="3593" name="Google Shape;3593;g3dcfbff74e0_0_497"/>
          <p:cNvSpPr txBox="1">
            <a:spLocks noGrp="1"/>
          </p:cNvSpPr>
          <p:nvPr>
            <p:ph type="subTitle" idx="1"/>
          </p:nvPr>
        </p:nvSpPr>
        <p:spPr>
          <a:xfrm>
            <a:off x="623400" y="5668250"/>
            <a:ext cx="17041200" cy="1585200"/>
          </a:xfrm>
          <a:prstGeom prst="rect">
            <a:avLst/>
          </a:prstGeom>
          <a:noFill/>
          <a:ln>
            <a:noFill/>
          </a:ln>
        </p:spPr>
        <p:txBody>
          <a:bodyPr spcFirstLastPara="1" wrap="square" lIns="68575" tIns="34275" rIns="68575" bIns="34275" anchor="t" anchorCtr="0">
            <a:normAutofit/>
          </a:bodyPr>
          <a:lstStyle>
            <a:lvl1pPr lvl="0" algn="ctr">
              <a:lnSpc>
                <a:spcPct val="100000"/>
              </a:lnSpc>
              <a:spcBef>
                <a:spcPts val="1500"/>
              </a:spcBef>
              <a:spcAft>
                <a:spcPts val="0"/>
              </a:spcAft>
              <a:buSzPts val="5600"/>
              <a:buNone/>
              <a:defRPr sz="5600"/>
            </a:lvl1pPr>
            <a:lvl2pPr lvl="1" algn="ctr">
              <a:lnSpc>
                <a:spcPct val="100000"/>
              </a:lnSpc>
              <a:spcBef>
                <a:spcPts val="800"/>
              </a:spcBef>
              <a:spcAft>
                <a:spcPts val="0"/>
              </a:spcAft>
              <a:buSzPts val="5600"/>
              <a:buNone/>
              <a:defRPr sz="5600"/>
            </a:lvl2pPr>
            <a:lvl3pPr lvl="2" algn="ctr">
              <a:lnSpc>
                <a:spcPct val="100000"/>
              </a:lnSpc>
              <a:spcBef>
                <a:spcPts val="800"/>
              </a:spcBef>
              <a:spcAft>
                <a:spcPts val="0"/>
              </a:spcAft>
              <a:buSzPts val="5600"/>
              <a:buNone/>
              <a:defRPr sz="5600"/>
            </a:lvl3pPr>
            <a:lvl4pPr lvl="3" algn="ctr">
              <a:lnSpc>
                <a:spcPct val="100000"/>
              </a:lnSpc>
              <a:spcBef>
                <a:spcPts val="800"/>
              </a:spcBef>
              <a:spcAft>
                <a:spcPts val="0"/>
              </a:spcAft>
              <a:buSzPts val="5600"/>
              <a:buNone/>
              <a:defRPr sz="5600"/>
            </a:lvl4pPr>
            <a:lvl5pPr lvl="4" algn="ctr">
              <a:lnSpc>
                <a:spcPct val="100000"/>
              </a:lnSpc>
              <a:spcBef>
                <a:spcPts val="800"/>
              </a:spcBef>
              <a:spcAft>
                <a:spcPts val="0"/>
              </a:spcAft>
              <a:buSzPts val="5600"/>
              <a:buNone/>
              <a:defRPr sz="5600"/>
            </a:lvl5pPr>
            <a:lvl6pPr lvl="5" algn="ctr">
              <a:lnSpc>
                <a:spcPct val="100000"/>
              </a:lnSpc>
              <a:spcBef>
                <a:spcPts val="800"/>
              </a:spcBef>
              <a:spcAft>
                <a:spcPts val="0"/>
              </a:spcAft>
              <a:buSzPts val="5600"/>
              <a:buNone/>
              <a:defRPr sz="5600"/>
            </a:lvl6pPr>
            <a:lvl7pPr lvl="6" algn="ctr">
              <a:lnSpc>
                <a:spcPct val="100000"/>
              </a:lnSpc>
              <a:spcBef>
                <a:spcPts val="800"/>
              </a:spcBef>
              <a:spcAft>
                <a:spcPts val="0"/>
              </a:spcAft>
              <a:buSzPts val="5600"/>
              <a:buNone/>
              <a:defRPr sz="5600"/>
            </a:lvl7pPr>
            <a:lvl8pPr lvl="7" algn="ctr">
              <a:lnSpc>
                <a:spcPct val="100000"/>
              </a:lnSpc>
              <a:spcBef>
                <a:spcPts val="800"/>
              </a:spcBef>
              <a:spcAft>
                <a:spcPts val="0"/>
              </a:spcAft>
              <a:buSzPts val="5600"/>
              <a:buNone/>
              <a:defRPr sz="5600"/>
            </a:lvl8pPr>
            <a:lvl9pPr lvl="8" algn="ctr">
              <a:lnSpc>
                <a:spcPct val="100000"/>
              </a:lnSpc>
              <a:spcBef>
                <a:spcPts val="800"/>
              </a:spcBef>
              <a:spcAft>
                <a:spcPts val="0"/>
              </a:spcAft>
              <a:buSzPts val="5600"/>
              <a:buNone/>
              <a:defRPr sz="5600"/>
            </a:lvl9pPr>
          </a:lstStyle>
          <a:p>
            <a:endParaRPr/>
          </a:p>
        </p:txBody>
      </p:sp>
      <p:sp>
        <p:nvSpPr>
          <p:cNvPr id="3594" name="Google Shape;3594;g3dcfbff74e0_0_497"/>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TITLE_AND_BODY_3">
  <p:cSld name="TITLE_AND_BODY_3">
    <p:spTree>
      <p:nvGrpSpPr>
        <p:cNvPr id="1" name="Shape 3595"/>
        <p:cNvGrpSpPr/>
        <p:nvPr/>
      </p:nvGrpSpPr>
      <p:grpSpPr>
        <a:xfrm>
          <a:off x="0" y="0"/>
          <a:ext cx="0" cy="0"/>
          <a:chOff x="0" y="0"/>
          <a:chExt cx="0" cy="0"/>
        </a:xfrm>
      </p:grpSpPr>
      <p:sp>
        <p:nvSpPr>
          <p:cNvPr id="3596" name="Google Shape;3596;g3dcfbff74e0_0_529"/>
          <p:cNvSpPr txBox="1">
            <a:spLocks noGrp="1"/>
          </p:cNvSpPr>
          <p:nvPr>
            <p:ph type="title"/>
          </p:nvPr>
        </p:nvSpPr>
        <p:spPr>
          <a:xfrm>
            <a:off x="757600" y="566950"/>
            <a:ext cx="16906800" cy="78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597" name="Google Shape;3597;g3dcfbff74e0_0_529"/>
          <p:cNvSpPr txBox="1">
            <a:spLocks noGrp="1"/>
          </p:cNvSpPr>
          <p:nvPr>
            <p:ph type="body" idx="1"/>
          </p:nvPr>
        </p:nvSpPr>
        <p:spPr>
          <a:xfrm>
            <a:off x="757600" y="2514600"/>
            <a:ext cx="12044400" cy="6120000"/>
          </a:xfrm>
          <a:prstGeom prst="rect">
            <a:avLst/>
          </a:prstGeom>
          <a:noFill/>
          <a:ln>
            <a:noFill/>
          </a:ln>
        </p:spPr>
        <p:txBody>
          <a:bodyPr spcFirstLastPara="1" wrap="square" lIns="0" tIns="0" rIns="0" bIns="0" anchor="t" anchorCtr="0">
            <a:spAutoFit/>
          </a:bodyPr>
          <a:lstStyle>
            <a:lvl1pPr marL="457200" lvl="0" indent="-381000" algn="l">
              <a:lnSpc>
                <a:spcPct val="115000"/>
              </a:lnSpc>
              <a:spcBef>
                <a:spcPts val="0"/>
              </a:spcBef>
              <a:spcAft>
                <a:spcPts val="0"/>
              </a:spcAft>
              <a:buClr>
                <a:srgbClr val="000000"/>
              </a:buClr>
              <a:buSzPts val="2400"/>
              <a:buChar char="•"/>
              <a:defRPr sz="2400">
                <a:solidFill>
                  <a:srgbClr val="000000"/>
                </a:solidFill>
              </a:defRPr>
            </a:lvl1pPr>
            <a:lvl2pPr marL="914400" lvl="1" indent="-381000" algn="l">
              <a:lnSpc>
                <a:spcPct val="115000"/>
              </a:lnSpc>
              <a:spcBef>
                <a:spcPts val="2000"/>
              </a:spcBef>
              <a:spcAft>
                <a:spcPts val="0"/>
              </a:spcAft>
              <a:buClr>
                <a:srgbClr val="000000"/>
              </a:buClr>
              <a:buSzPts val="2400"/>
              <a:buChar char="•"/>
              <a:defRPr sz="2400">
                <a:solidFill>
                  <a:srgbClr val="000000"/>
                </a:solidFill>
              </a:defRPr>
            </a:lvl2pPr>
            <a:lvl3pPr marL="1371600" lvl="2" indent="-381000" algn="l">
              <a:lnSpc>
                <a:spcPct val="115000"/>
              </a:lnSpc>
              <a:spcBef>
                <a:spcPts val="2000"/>
              </a:spcBef>
              <a:spcAft>
                <a:spcPts val="0"/>
              </a:spcAft>
              <a:buClr>
                <a:srgbClr val="000000"/>
              </a:buClr>
              <a:buSzPts val="2400"/>
              <a:buChar char="•"/>
              <a:defRPr sz="2400">
                <a:solidFill>
                  <a:srgbClr val="000000"/>
                </a:solidFill>
              </a:defRPr>
            </a:lvl3pPr>
            <a:lvl4pPr marL="1828800" lvl="3" indent="-381000" algn="l">
              <a:lnSpc>
                <a:spcPct val="115000"/>
              </a:lnSpc>
              <a:spcBef>
                <a:spcPts val="2000"/>
              </a:spcBef>
              <a:spcAft>
                <a:spcPts val="0"/>
              </a:spcAft>
              <a:buClr>
                <a:srgbClr val="000000"/>
              </a:buClr>
              <a:buSzPts val="2400"/>
              <a:buChar char="•"/>
              <a:defRPr sz="2400">
                <a:solidFill>
                  <a:srgbClr val="000000"/>
                </a:solidFill>
              </a:defRPr>
            </a:lvl4pPr>
            <a:lvl5pPr marL="2286000" lvl="4" indent="-381000" algn="l">
              <a:lnSpc>
                <a:spcPct val="115000"/>
              </a:lnSpc>
              <a:spcBef>
                <a:spcPts val="2000"/>
              </a:spcBef>
              <a:spcAft>
                <a:spcPts val="0"/>
              </a:spcAft>
              <a:buClr>
                <a:srgbClr val="000000"/>
              </a:buClr>
              <a:buSzPts val="2400"/>
              <a:buChar char="•"/>
              <a:defRPr sz="2400">
                <a:solidFill>
                  <a:srgbClr val="000000"/>
                </a:solidFill>
              </a:defRPr>
            </a:lvl5pPr>
            <a:lvl6pPr marL="2743200" lvl="5" indent="-381000" algn="l">
              <a:lnSpc>
                <a:spcPct val="115000"/>
              </a:lnSpc>
              <a:spcBef>
                <a:spcPts val="2000"/>
              </a:spcBef>
              <a:spcAft>
                <a:spcPts val="0"/>
              </a:spcAft>
              <a:buClr>
                <a:srgbClr val="000000"/>
              </a:buClr>
              <a:buSzPts val="2400"/>
              <a:buChar char="•"/>
              <a:defRPr sz="2400">
                <a:solidFill>
                  <a:srgbClr val="000000"/>
                </a:solidFill>
              </a:defRPr>
            </a:lvl6pPr>
            <a:lvl7pPr marL="3200400" lvl="6" indent="-381000" algn="l">
              <a:lnSpc>
                <a:spcPct val="115000"/>
              </a:lnSpc>
              <a:spcBef>
                <a:spcPts val="2000"/>
              </a:spcBef>
              <a:spcAft>
                <a:spcPts val="0"/>
              </a:spcAft>
              <a:buClr>
                <a:srgbClr val="000000"/>
              </a:buClr>
              <a:buSzPts val="2400"/>
              <a:buChar char="•"/>
              <a:defRPr sz="2400">
                <a:solidFill>
                  <a:srgbClr val="000000"/>
                </a:solidFill>
              </a:defRPr>
            </a:lvl7pPr>
            <a:lvl8pPr marL="3657600" lvl="7" indent="-381000" algn="l">
              <a:lnSpc>
                <a:spcPct val="115000"/>
              </a:lnSpc>
              <a:spcBef>
                <a:spcPts val="2000"/>
              </a:spcBef>
              <a:spcAft>
                <a:spcPts val="0"/>
              </a:spcAft>
              <a:buClr>
                <a:srgbClr val="000000"/>
              </a:buClr>
              <a:buSzPts val="2400"/>
              <a:buChar char="•"/>
              <a:defRPr sz="2400">
                <a:solidFill>
                  <a:srgbClr val="000000"/>
                </a:solidFill>
              </a:defRPr>
            </a:lvl8pPr>
            <a:lvl9pPr marL="4114800" lvl="8" indent="-381000" algn="l">
              <a:lnSpc>
                <a:spcPct val="115000"/>
              </a:lnSpc>
              <a:spcBef>
                <a:spcPts val="2000"/>
              </a:spcBef>
              <a:spcAft>
                <a:spcPts val="2000"/>
              </a:spcAft>
              <a:buClr>
                <a:srgbClr val="000000"/>
              </a:buClr>
              <a:buSzPts val="2400"/>
              <a:buChar char="་"/>
              <a:defRPr sz="2400">
                <a:solidFill>
                  <a:srgbClr val="000000"/>
                </a:solidFill>
              </a:defRPr>
            </a:lvl9pPr>
          </a:lstStyle>
          <a:p>
            <a:endParaRPr/>
          </a:p>
        </p:txBody>
      </p:sp>
      <p:sp>
        <p:nvSpPr>
          <p:cNvPr id="3598" name="Google Shape;3598;g3dcfbff74e0_0_529"/>
          <p:cNvSpPr txBox="1"/>
          <p:nvPr/>
        </p:nvSpPr>
        <p:spPr>
          <a:xfrm>
            <a:off x="2008800" y="9598075"/>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Youth online safety and well-being</a:t>
            </a:r>
            <a:endParaRPr sz="1400" b="0" i="0" u="none" strike="noStrike" cap="none">
              <a:solidFill>
                <a:srgbClr val="1C2B33"/>
              </a:solidFill>
              <a:latin typeface="Arial"/>
              <a:ea typeface="Arial"/>
              <a:cs typeface="Arial"/>
              <a:sym typeface="Arial"/>
            </a:endParaRPr>
          </a:p>
        </p:txBody>
      </p:sp>
      <p:grpSp>
        <p:nvGrpSpPr>
          <p:cNvPr id="3599" name="Google Shape;3599;g3dcfbff74e0_0_529"/>
          <p:cNvGrpSpPr/>
          <p:nvPr/>
        </p:nvGrpSpPr>
        <p:grpSpPr>
          <a:xfrm>
            <a:off x="699543" y="9578870"/>
            <a:ext cx="860353" cy="172004"/>
            <a:chOff x="1751220" y="2553305"/>
            <a:chExt cx="8690433" cy="1751564"/>
          </a:xfrm>
        </p:grpSpPr>
        <p:grpSp>
          <p:nvGrpSpPr>
            <p:cNvPr id="3600" name="Google Shape;3600;g3dcfbff74e0_0_529"/>
            <p:cNvGrpSpPr/>
            <p:nvPr/>
          </p:nvGrpSpPr>
          <p:grpSpPr>
            <a:xfrm>
              <a:off x="4940894" y="2609525"/>
              <a:ext cx="5500759" cy="1694643"/>
              <a:chOff x="4940894" y="2609525"/>
              <a:chExt cx="5500759" cy="1694643"/>
            </a:xfrm>
          </p:grpSpPr>
          <p:sp>
            <p:nvSpPr>
              <p:cNvPr id="3601" name="Google Shape;3601;g3dcfbff74e0_0_52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602" name="Google Shape;3602;g3dcfbff74e0_0_52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603" name="Google Shape;3603;g3dcfbff74e0_0_52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604" name="Google Shape;3604;g3dcfbff74e0_0_52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605" name="Google Shape;3605;g3dcfbff74e0_0_529"/>
            <p:cNvGrpSpPr/>
            <p:nvPr/>
          </p:nvGrpSpPr>
          <p:grpSpPr>
            <a:xfrm>
              <a:off x="1751220" y="2553305"/>
              <a:ext cx="2635412" cy="1751564"/>
              <a:chOff x="1751220" y="2553305"/>
              <a:chExt cx="2635412" cy="1751564"/>
            </a:xfrm>
          </p:grpSpPr>
          <p:grpSp>
            <p:nvGrpSpPr>
              <p:cNvPr id="3606" name="Google Shape;3606;g3dcfbff74e0_0_529"/>
              <p:cNvGrpSpPr/>
              <p:nvPr/>
            </p:nvGrpSpPr>
            <p:grpSpPr>
              <a:xfrm>
                <a:off x="1751220" y="2553305"/>
                <a:ext cx="2635412" cy="1751564"/>
                <a:chOff x="1751220" y="2553305"/>
                <a:chExt cx="2635412" cy="1751564"/>
              </a:xfrm>
            </p:grpSpPr>
            <p:sp>
              <p:nvSpPr>
                <p:cNvPr id="3607" name="Google Shape;3607;g3dcfbff74e0_0_52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608" name="Google Shape;3608;g3dcfbff74e0_0_52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609" name="Google Shape;3609;g3dcfbff74e0_0_52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610" name="Google Shape;3610;g3dcfbff74e0_0_52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611" name="Google Shape;3611;g3dcfbff74e0_0_52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612" name="Google Shape;3612;g3dcfbff74e0_0_529"/>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extLst>
    <p:ext uri="{DCECCB84-F9BA-43D5-87BE-67443E8EF086}">
      <p15:sldGuideLst xmlns:p15="http://schemas.microsoft.com/office/powerpoint/2012/main">
        <p15:guide id="1" orient="horz" pos="6142">
          <p15:clr>
            <a:srgbClr val="E46962"/>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3613"/>
        <p:cNvGrpSpPr/>
        <p:nvPr/>
      </p:nvGrpSpPr>
      <p:grpSpPr>
        <a:xfrm>
          <a:off x="0" y="0"/>
          <a:ext cx="0" cy="0"/>
          <a:chOff x="0" y="0"/>
          <a:chExt cx="0" cy="0"/>
        </a:xfrm>
      </p:grpSpPr>
      <p:sp>
        <p:nvSpPr>
          <p:cNvPr id="3614" name="Google Shape;3614;g3dcfbff74e0_0_278"/>
          <p:cNvSpPr txBox="1">
            <a:spLocks noGrp="1"/>
          </p:cNvSpPr>
          <p:nvPr>
            <p:ph type="title"/>
          </p:nvPr>
        </p:nvSpPr>
        <p:spPr>
          <a:xfrm>
            <a:off x="857251" y="750900"/>
            <a:ext cx="164508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8800"/>
              <a:buFont typeface="Arial"/>
              <a:buNone/>
              <a:defRPr sz="8800">
                <a:solidFill>
                  <a:srgbClr val="000000"/>
                </a:solidFill>
                <a:latin typeface="Arial"/>
                <a:ea typeface="Arial"/>
                <a:cs typeface="Arial"/>
                <a:sym typeface="Arial"/>
              </a:defRPr>
            </a:lvl1pPr>
            <a:lvl2pPr lvl="1" algn="l">
              <a:lnSpc>
                <a:spcPct val="100000"/>
              </a:lnSpc>
              <a:spcBef>
                <a:spcPts val="0"/>
              </a:spcBef>
              <a:spcAft>
                <a:spcPts val="0"/>
              </a:spcAft>
              <a:buSzPts val="1100"/>
              <a:buFont typeface="Arial"/>
              <a:buNone/>
              <a:defRPr>
                <a:latin typeface="Arial"/>
                <a:ea typeface="Arial"/>
                <a:cs typeface="Arial"/>
                <a:sym typeface="Arial"/>
              </a:defRPr>
            </a:lvl2pPr>
            <a:lvl3pPr lvl="2" algn="l">
              <a:lnSpc>
                <a:spcPct val="100000"/>
              </a:lnSpc>
              <a:spcBef>
                <a:spcPts val="0"/>
              </a:spcBef>
              <a:spcAft>
                <a:spcPts val="0"/>
              </a:spcAft>
              <a:buSzPts val="1100"/>
              <a:buFont typeface="Arial"/>
              <a:buNone/>
              <a:defRPr>
                <a:latin typeface="Arial"/>
                <a:ea typeface="Arial"/>
                <a:cs typeface="Arial"/>
                <a:sym typeface="Arial"/>
              </a:defRPr>
            </a:lvl3pPr>
            <a:lvl4pPr lvl="3" algn="l">
              <a:lnSpc>
                <a:spcPct val="100000"/>
              </a:lnSpc>
              <a:spcBef>
                <a:spcPts val="0"/>
              </a:spcBef>
              <a:spcAft>
                <a:spcPts val="0"/>
              </a:spcAft>
              <a:buSzPts val="1100"/>
              <a:buFont typeface="Arial"/>
              <a:buNone/>
              <a:defRPr>
                <a:latin typeface="Arial"/>
                <a:ea typeface="Arial"/>
                <a:cs typeface="Arial"/>
                <a:sym typeface="Arial"/>
              </a:defRPr>
            </a:lvl4pPr>
            <a:lvl5pPr lvl="4" algn="l">
              <a:lnSpc>
                <a:spcPct val="100000"/>
              </a:lnSpc>
              <a:spcBef>
                <a:spcPts val="0"/>
              </a:spcBef>
              <a:spcAft>
                <a:spcPts val="0"/>
              </a:spcAft>
              <a:buSzPts val="1100"/>
              <a:buFont typeface="Arial"/>
              <a:buNone/>
              <a:defRPr>
                <a:latin typeface="Arial"/>
                <a:ea typeface="Arial"/>
                <a:cs typeface="Arial"/>
                <a:sym typeface="Arial"/>
              </a:defRPr>
            </a:lvl5pPr>
            <a:lvl6pPr lvl="5" algn="l">
              <a:lnSpc>
                <a:spcPct val="100000"/>
              </a:lnSpc>
              <a:spcBef>
                <a:spcPts val="0"/>
              </a:spcBef>
              <a:spcAft>
                <a:spcPts val="0"/>
              </a:spcAft>
              <a:buSzPts val="1100"/>
              <a:buFont typeface="Arial"/>
              <a:buNone/>
              <a:defRPr>
                <a:latin typeface="Arial"/>
                <a:ea typeface="Arial"/>
                <a:cs typeface="Arial"/>
                <a:sym typeface="Arial"/>
              </a:defRPr>
            </a:lvl6pPr>
            <a:lvl7pPr lvl="6" algn="l">
              <a:lnSpc>
                <a:spcPct val="100000"/>
              </a:lnSpc>
              <a:spcBef>
                <a:spcPts val="0"/>
              </a:spcBef>
              <a:spcAft>
                <a:spcPts val="0"/>
              </a:spcAft>
              <a:buSzPts val="1100"/>
              <a:buFont typeface="Arial"/>
              <a:buNone/>
              <a:defRPr>
                <a:latin typeface="Arial"/>
                <a:ea typeface="Arial"/>
                <a:cs typeface="Arial"/>
                <a:sym typeface="Arial"/>
              </a:defRPr>
            </a:lvl7pPr>
            <a:lvl8pPr lvl="7" algn="l">
              <a:lnSpc>
                <a:spcPct val="100000"/>
              </a:lnSpc>
              <a:spcBef>
                <a:spcPts val="0"/>
              </a:spcBef>
              <a:spcAft>
                <a:spcPts val="0"/>
              </a:spcAft>
              <a:buSzPts val="1100"/>
              <a:buFont typeface="Arial"/>
              <a:buNone/>
              <a:defRPr>
                <a:latin typeface="Arial"/>
                <a:ea typeface="Arial"/>
                <a:cs typeface="Arial"/>
                <a:sym typeface="Arial"/>
              </a:defRPr>
            </a:lvl8pPr>
            <a:lvl9pPr lvl="8" algn="l">
              <a:lnSpc>
                <a:spcPct val="100000"/>
              </a:lnSpc>
              <a:spcBef>
                <a:spcPts val="0"/>
              </a:spcBef>
              <a:spcAft>
                <a:spcPts val="0"/>
              </a:spcAft>
              <a:buSzPts val="1100"/>
              <a:buFont typeface="Arial"/>
              <a:buNone/>
              <a:defRPr>
                <a:latin typeface="Arial"/>
                <a:ea typeface="Arial"/>
                <a:cs typeface="Arial"/>
                <a:sym typeface="Arial"/>
              </a:defRPr>
            </a:lvl9pPr>
          </a:lstStyle>
          <a:p>
            <a:endParaRPr/>
          </a:p>
        </p:txBody>
      </p:sp>
      <p:pic>
        <p:nvPicPr>
          <p:cNvPr id="3615" name="Google Shape;3615;g3dcfbff74e0_0_278" descr="Icon&#10;&#10;Description automatically generated"/>
          <p:cNvPicPr preferRelativeResize="0"/>
          <p:nvPr/>
        </p:nvPicPr>
        <p:blipFill rotWithShape="1">
          <a:blip r:embed="rId2">
            <a:alphaModFix/>
          </a:blip>
          <a:srcRect/>
          <a:stretch/>
        </p:blipFill>
        <p:spPr>
          <a:xfrm>
            <a:off x="15718536" y="857250"/>
            <a:ext cx="1714500" cy="1714500"/>
          </a:xfrm>
          <a:prstGeom prst="rect">
            <a:avLst/>
          </a:prstGeom>
          <a:noFill/>
          <a:ln>
            <a:noFill/>
          </a:ln>
        </p:spPr>
      </p:pic>
      <p:sp>
        <p:nvSpPr>
          <p:cNvPr id="3616" name="Google Shape;3616;g3dcfbff74e0_0_278"/>
          <p:cNvSpPr txBox="1">
            <a:spLocks noGrp="1"/>
          </p:cNvSpPr>
          <p:nvPr>
            <p:ph type="subTitle" idx="1"/>
          </p:nvPr>
        </p:nvSpPr>
        <p:spPr>
          <a:xfrm>
            <a:off x="857250" y="2269998"/>
            <a:ext cx="15309600" cy="3948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900"/>
              <a:buFont typeface="Arial"/>
              <a:buNone/>
              <a:defRPr sz="2900">
                <a:latin typeface="Arial"/>
                <a:ea typeface="Arial"/>
                <a:cs typeface="Arial"/>
                <a:sym typeface="Arial"/>
              </a:defRPr>
            </a:lvl1pPr>
            <a:lvl2pPr lvl="1" algn="l">
              <a:lnSpc>
                <a:spcPct val="84000"/>
              </a:lnSpc>
              <a:spcBef>
                <a:spcPts val="800"/>
              </a:spcBef>
              <a:spcAft>
                <a:spcPts val="0"/>
              </a:spcAft>
              <a:buSzPts val="2900"/>
              <a:buFont typeface="Arial"/>
              <a:buNone/>
              <a:defRPr sz="2900">
                <a:latin typeface="Arial"/>
                <a:ea typeface="Arial"/>
                <a:cs typeface="Arial"/>
                <a:sym typeface="Arial"/>
              </a:defRPr>
            </a:lvl2pPr>
            <a:lvl3pPr lvl="2" algn="l">
              <a:lnSpc>
                <a:spcPct val="84000"/>
              </a:lnSpc>
              <a:spcBef>
                <a:spcPts val="800"/>
              </a:spcBef>
              <a:spcAft>
                <a:spcPts val="0"/>
              </a:spcAft>
              <a:buSzPts val="2900"/>
              <a:buFont typeface="Arial"/>
              <a:buNone/>
              <a:defRPr sz="2900">
                <a:latin typeface="Arial"/>
                <a:ea typeface="Arial"/>
                <a:cs typeface="Arial"/>
                <a:sym typeface="Arial"/>
              </a:defRPr>
            </a:lvl3pPr>
            <a:lvl4pPr lvl="3" algn="l">
              <a:lnSpc>
                <a:spcPct val="84000"/>
              </a:lnSpc>
              <a:spcBef>
                <a:spcPts val="800"/>
              </a:spcBef>
              <a:spcAft>
                <a:spcPts val="0"/>
              </a:spcAft>
              <a:buSzPts val="2900"/>
              <a:buFont typeface="Arial"/>
              <a:buNone/>
              <a:defRPr sz="2900">
                <a:latin typeface="Arial"/>
                <a:ea typeface="Arial"/>
                <a:cs typeface="Arial"/>
                <a:sym typeface="Arial"/>
              </a:defRPr>
            </a:lvl4pPr>
            <a:lvl5pPr lvl="4" algn="l">
              <a:lnSpc>
                <a:spcPct val="84000"/>
              </a:lnSpc>
              <a:spcBef>
                <a:spcPts val="800"/>
              </a:spcBef>
              <a:spcAft>
                <a:spcPts val="0"/>
              </a:spcAft>
              <a:buSzPts val="2900"/>
              <a:buFont typeface="Arial"/>
              <a:buNone/>
              <a:defRPr sz="2900">
                <a:latin typeface="Arial"/>
                <a:ea typeface="Arial"/>
                <a:cs typeface="Arial"/>
                <a:sym typeface="Arial"/>
              </a:defRPr>
            </a:lvl5pPr>
            <a:lvl6pPr lvl="5" algn="l">
              <a:lnSpc>
                <a:spcPct val="90000"/>
              </a:lnSpc>
              <a:spcBef>
                <a:spcPts val="800"/>
              </a:spcBef>
              <a:spcAft>
                <a:spcPts val="0"/>
              </a:spcAft>
              <a:buSzPts val="2900"/>
              <a:buFont typeface="Arial"/>
              <a:buNone/>
              <a:defRPr sz="2900">
                <a:latin typeface="Arial"/>
                <a:ea typeface="Arial"/>
                <a:cs typeface="Arial"/>
                <a:sym typeface="Arial"/>
              </a:defRPr>
            </a:lvl6pPr>
            <a:lvl7pPr lvl="6" algn="l">
              <a:lnSpc>
                <a:spcPct val="90000"/>
              </a:lnSpc>
              <a:spcBef>
                <a:spcPts val="800"/>
              </a:spcBef>
              <a:spcAft>
                <a:spcPts val="0"/>
              </a:spcAft>
              <a:buSzPts val="2900"/>
              <a:buFont typeface="Arial"/>
              <a:buNone/>
              <a:defRPr sz="2900">
                <a:latin typeface="Arial"/>
                <a:ea typeface="Arial"/>
                <a:cs typeface="Arial"/>
                <a:sym typeface="Arial"/>
              </a:defRPr>
            </a:lvl7pPr>
            <a:lvl8pPr lvl="7" algn="l">
              <a:lnSpc>
                <a:spcPct val="90000"/>
              </a:lnSpc>
              <a:spcBef>
                <a:spcPts val="800"/>
              </a:spcBef>
              <a:spcAft>
                <a:spcPts val="0"/>
              </a:spcAft>
              <a:buSzPts val="2900"/>
              <a:buFont typeface="Arial"/>
              <a:buNone/>
              <a:defRPr sz="2900">
                <a:latin typeface="Arial"/>
                <a:ea typeface="Arial"/>
                <a:cs typeface="Arial"/>
                <a:sym typeface="Arial"/>
              </a:defRPr>
            </a:lvl8pPr>
            <a:lvl9pPr lvl="8" algn="l">
              <a:lnSpc>
                <a:spcPct val="90000"/>
              </a:lnSpc>
              <a:spcBef>
                <a:spcPts val="800"/>
              </a:spcBef>
              <a:spcAft>
                <a:spcPts val="0"/>
              </a:spcAft>
              <a:buSzPts val="2900"/>
              <a:buFont typeface="Arial"/>
              <a:buNone/>
              <a:defRPr sz="2900">
                <a:latin typeface="Arial"/>
                <a:ea typeface="Arial"/>
                <a:cs typeface="Arial"/>
                <a:sym typeface="Arial"/>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Title Slide 1">
  <p:cSld name="Title Slide_1">
    <p:bg>
      <p:bgPr>
        <a:solidFill>
          <a:schemeClr val="lt1"/>
        </a:solidFill>
        <a:effectLst/>
      </p:bgPr>
    </p:bg>
    <p:spTree>
      <p:nvGrpSpPr>
        <p:cNvPr id="1" name="Shape 3617"/>
        <p:cNvGrpSpPr/>
        <p:nvPr/>
      </p:nvGrpSpPr>
      <p:grpSpPr>
        <a:xfrm>
          <a:off x="0" y="0"/>
          <a:ext cx="0" cy="0"/>
          <a:chOff x="0" y="0"/>
          <a:chExt cx="0" cy="0"/>
        </a:xfrm>
      </p:grpSpPr>
      <p:pic>
        <p:nvPicPr>
          <p:cNvPr id="3618" name="Google Shape;3618;g3dcfbff74e0_0_282"/>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3619" name="Google Shape;3619;g3dcfbff74e0_0_282"/>
          <p:cNvSpPr txBox="1">
            <a:spLocks noGrp="1"/>
          </p:cNvSpPr>
          <p:nvPr>
            <p:ph type="title"/>
          </p:nvPr>
        </p:nvSpPr>
        <p:spPr>
          <a:xfrm>
            <a:off x="857251" y="750900"/>
            <a:ext cx="164508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8800"/>
              <a:buFont typeface="Arial"/>
              <a:buNone/>
              <a:defRPr sz="8800">
                <a:solidFill>
                  <a:schemeClr val="lt1"/>
                </a:solidFill>
                <a:latin typeface="Arial"/>
                <a:ea typeface="Arial"/>
                <a:cs typeface="Arial"/>
                <a:sym typeface="Arial"/>
              </a:defRPr>
            </a:lvl1pPr>
            <a:lvl2pPr lvl="1"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2pPr>
            <a:lvl3pPr lvl="2"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3pPr>
            <a:lvl4pPr lvl="3"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4pPr>
            <a:lvl5pPr lvl="4"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5pPr>
            <a:lvl6pPr lvl="5"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6pPr>
            <a:lvl7pPr lvl="6"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7pPr>
            <a:lvl8pPr lvl="7"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8pPr>
            <a:lvl9pPr lvl="8" algn="l">
              <a:lnSpc>
                <a:spcPct val="100000"/>
              </a:lnSpc>
              <a:spcBef>
                <a:spcPts val="0"/>
              </a:spcBef>
              <a:spcAft>
                <a:spcPts val="0"/>
              </a:spcAft>
              <a:buClr>
                <a:schemeClr val="lt1"/>
              </a:buClr>
              <a:buSzPts val="1100"/>
              <a:buFont typeface="Arial"/>
              <a:buNone/>
              <a:defRPr>
                <a:solidFill>
                  <a:schemeClr val="lt1"/>
                </a:solidFill>
                <a:latin typeface="Arial"/>
                <a:ea typeface="Arial"/>
                <a:cs typeface="Arial"/>
                <a:sym typeface="Arial"/>
              </a:defRPr>
            </a:lvl9pPr>
          </a:lstStyle>
          <a:p>
            <a:endParaRPr/>
          </a:p>
        </p:txBody>
      </p:sp>
      <p:sp>
        <p:nvSpPr>
          <p:cNvPr id="3620" name="Google Shape;3620;g3dcfbff74e0_0_282"/>
          <p:cNvSpPr txBox="1">
            <a:spLocks noGrp="1"/>
          </p:cNvSpPr>
          <p:nvPr>
            <p:ph type="subTitle" idx="1"/>
          </p:nvPr>
        </p:nvSpPr>
        <p:spPr>
          <a:xfrm>
            <a:off x="857250" y="2269998"/>
            <a:ext cx="15309600" cy="3948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Clr>
                <a:schemeClr val="lt1"/>
              </a:buClr>
              <a:buSzPts val="2900"/>
              <a:buFont typeface="Arial"/>
              <a:buNone/>
              <a:defRPr sz="2900">
                <a:solidFill>
                  <a:schemeClr val="lt1"/>
                </a:solidFill>
                <a:latin typeface="Arial"/>
                <a:ea typeface="Arial"/>
                <a:cs typeface="Arial"/>
                <a:sym typeface="Arial"/>
              </a:defRPr>
            </a:lvl1pPr>
            <a:lvl2pPr lvl="1" algn="l">
              <a:lnSpc>
                <a:spcPct val="84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2pPr>
            <a:lvl3pPr lvl="2" algn="l">
              <a:lnSpc>
                <a:spcPct val="84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3pPr>
            <a:lvl4pPr lvl="3" algn="l">
              <a:lnSpc>
                <a:spcPct val="84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4pPr>
            <a:lvl5pPr lvl="4" algn="l">
              <a:lnSpc>
                <a:spcPct val="84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5pPr>
            <a:lvl6pPr lvl="5" algn="l">
              <a:lnSpc>
                <a:spcPct val="90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6pPr>
            <a:lvl7pPr lvl="6" algn="l">
              <a:lnSpc>
                <a:spcPct val="90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7pPr>
            <a:lvl8pPr lvl="7" algn="l">
              <a:lnSpc>
                <a:spcPct val="90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8pPr>
            <a:lvl9pPr lvl="8" algn="l">
              <a:lnSpc>
                <a:spcPct val="90000"/>
              </a:lnSpc>
              <a:spcBef>
                <a:spcPts val="800"/>
              </a:spcBef>
              <a:spcAft>
                <a:spcPts val="0"/>
              </a:spcAft>
              <a:buClr>
                <a:schemeClr val="lt1"/>
              </a:buClr>
              <a:buSzPts val="2900"/>
              <a:buFont typeface="Arial"/>
              <a:buNone/>
              <a:defRPr sz="2900">
                <a:solidFill>
                  <a:schemeClr val="lt1"/>
                </a:solidFill>
                <a:latin typeface="Arial"/>
                <a:ea typeface="Arial"/>
                <a:cs typeface="Arial"/>
                <a:sym typeface="Arial"/>
              </a:defRPr>
            </a:lvl9pPr>
          </a:lstStyle>
          <a:p>
            <a:endParaRPr/>
          </a:p>
        </p:txBody>
      </p:sp>
      <p:pic>
        <p:nvPicPr>
          <p:cNvPr id="3621" name="Google Shape;3621;g3dcfbff74e0_0_282"/>
          <p:cNvPicPr preferRelativeResize="0"/>
          <p:nvPr/>
        </p:nvPicPr>
        <p:blipFill rotWithShape="1">
          <a:blip r:embed="rId3">
            <a:alphaModFix/>
          </a:blip>
          <a:srcRect/>
          <a:stretch/>
        </p:blipFill>
        <p:spPr>
          <a:xfrm>
            <a:off x="15715406" y="857250"/>
            <a:ext cx="1715343" cy="1714501"/>
          </a:xfrm>
          <a:prstGeom prst="rect">
            <a:avLst/>
          </a:prstGeom>
          <a:noFill/>
          <a:ln>
            <a:noFill/>
          </a:ln>
        </p:spPr>
      </p:pic>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622"/>
        <p:cNvGrpSpPr/>
        <p:nvPr/>
      </p:nvGrpSpPr>
      <p:grpSpPr>
        <a:xfrm>
          <a:off x="0" y="0"/>
          <a:ext cx="0" cy="0"/>
          <a:chOff x="0" y="0"/>
          <a:chExt cx="0" cy="0"/>
        </a:xfrm>
      </p:grpSpPr>
      <p:sp>
        <p:nvSpPr>
          <p:cNvPr id="3623" name="Google Shape;3623;g3dcfbff74e0_0_28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24" name="Google Shape;3624;g3dcfbff74e0_0_287"/>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25" name="Google Shape;3625;g3dcfbff74e0_0_287"/>
          <p:cNvSpPr txBox="1">
            <a:spLocks noGrp="1"/>
          </p:cNvSpPr>
          <p:nvPr>
            <p:ph type="subTitle" idx="2"/>
          </p:nvPr>
        </p:nvSpPr>
        <p:spPr>
          <a:xfrm>
            <a:off x="842325" y="2563669"/>
            <a:ext cx="6758700" cy="42945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Clr>
                <a:schemeClr val="accent3"/>
              </a:buClr>
              <a:buSzPts val="5900"/>
              <a:buNone/>
              <a:defRPr>
                <a:solidFill>
                  <a:schemeClr val="accent3"/>
                </a:solidFill>
              </a:defRPr>
            </a:lvl1pPr>
            <a:lvl2pPr lvl="1" algn="l">
              <a:lnSpc>
                <a:spcPct val="84000"/>
              </a:lnSpc>
              <a:spcBef>
                <a:spcPts val="800"/>
              </a:spcBef>
              <a:spcAft>
                <a:spcPts val="0"/>
              </a:spcAft>
              <a:buClr>
                <a:schemeClr val="accent3"/>
              </a:buClr>
              <a:buSzPts val="5900"/>
              <a:buNone/>
              <a:defRPr>
                <a:solidFill>
                  <a:schemeClr val="accent3"/>
                </a:solidFill>
              </a:defRPr>
            </a:lvl2pPr>
            <a:lvl3pPr lvl="2" algn="l">
              <a:lnSpc>
                <a:spcPct val="84000"/>
              </a:lnSpc>
              <a:spcBef>
                <a:spcPts val="800"/>
              </a:spcBef>
              <a:spcAft>
                <a:spcPts val="0"/>
              </a:spcAft>
              <a:buClr>
                <a:schemeClr val="accent3"/>
              </a:buClr>
              <a:buSzPts val="5900"/>
              <a:buNone/>
              <a:defRPr>
                <a:solidFill>
                  <a:schemeClr val="accent3"/>
                </a:solidFill>
              </a:defRPr>
            </a:lvl3pPr>
            <a:lvl4pPr lvl="3" algn="l">
              <a:lnSpc>
                <a:spcPct val="84000"/>
              </a:lnSpc>
              <a:spcBef>
                <a:spcPts val="800"/>
              </a:spcBef>
              <a:spcAft>
                <a:spcPts val="0"/>
              </a:spcAft>
              <a:buClr>
                <a:schemeClr val="accent3"/>
              </a:buClr>
              <a:buSzPts val="5900"/>
              <a:buNone/>
              <a:defRPr>
                <a:solidFill>
                  <a:schemeClr val="accent3"/>
                </a:solidFill>
              </a:defRPr>
            </a:lvl4pPr>
            <a:lvl5pPr lvl="4" algn="l">
              <a:lnSpc>
                <a:spcPct val="84000"/>
              </a:lnSpc>
              <a:spcBef>
                <a:spcPts val="800"/>
              </a:spcBef>
              <a:spcAft>
                <a:spcPts val="0"/>
              </a:spcAft>
              <a:buClr>
                <a:schemeClr val="accent3"/>
              </a:buClr>
              <a:buSzPts val="5900"/>
              <a:buNone/>
              <a:defRPr>
                <a:solidFill>
                  <a:schemeClr val="accent3"/>
                </a:solidFill>
              </a:defRPr>
            </a:lvl5pPr>
            <a:lvl6pPr lvl="5" algn="l">
              <a:lnSpc>
                <a:spcPct val="90000"/>
              </a:lnSpc>
              <a:spcBef>
                <a:spcPts val="800"/>
              </a:spcBef>
              <a:spcAft>
                <a:spcPts val="0"/>
              </a:spcAft>
              <a:buClr>
                <a:schemeClr val="accent3"/>
              </a:buClr>
              <a:buSzPts val="5900"/>
              <a:buNone/>
              <a:defRPr sz="5900">
                <a:solidFill>
                  <a:schemeClr val="accent3"/>
                </a:solidFill>
              </a:defRPr>
            </a:lvl6pPr>
            <a:lvl7pPr lvl="6" algn="l">
              <a:lnSpc>
                <a:spcPct val="90000"/>
              </a:lnSpc>
              <a:spcBef>
                <a:spcPts val="800"/>
              </a:spcBef>
              <a:spcAft>
                <a:spcPts val="0"/>
              </a:spcAft>
              <a:buClr>
                <a:schemeClr val="accent3"/>
              </a:buClr>
              <a:buSzPts val="5900"/>
              <a:buNone/>
              <a:defRPr sz="5900">
                <a:solidFill>
                  <a:schemeClr val="accent3"/>
                </a:solidFill>
              </a:defRPr>
            </a:lvl7pPr>
            <a:lvl8pPr lvl="7" algn="l">
              <a:lnSpc>
                <a:spcPct val="90000"/>
              </a:lnSpc>
              <a:spcBef>
                <a:spcPts val="800"/>
              </a:spcBef>
              <a:spcAft>
                <a:spcPts val="0"/>
              </a:spcAft>
              <a:buClr>
                <a:schemeClr val="accent3"/>
              </a:buClr>
              <a:buSzPts val="5900"/>
              <a:buNone/>
              <a:defRPr sz="5900">
                <a:solidFill>
                  <a:schemeClr val="accent3"/>
                </a:solidFill>
              </a:defRPr>
            </a:lvl8pPr>
            <a:lvl9pPr lvl="8" algn="l">
              <a:lnSpc>
                <a:spcPct val="90000"/>
              </a:lnSpc>
              <a:spcBef>
                <a:spcPts val="800"/>
              </a:spcBef>
              <a:spcAft>
                <a:spcPts val="0"/>
              </a:spcAft>
              <a:buClr>
                <a:schemeClr val="accent3"/>
              </a:buClr>
              <a:buSzPts val="5900"/>
              <a:buNone/>
              <a:defRPr sz="5900">
                <a:solidFill>
                  <a:schemeClr val="accent3"/>
                </a:solidFill>
              </a:defRPr>
            </a:lvl9pPr>
          </a:lstStyle>
          <a:p>
            <a:endParaRPr/>
          </a:p>
        </p:txBody>
      </p:sp>
      <p:sp>
        <p:nvSpPr>
          <p:cNvPr id="3626" name="Google Shape;3626;g3dcfbff74e0_0_287"/>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27" name="Google Shape;3627;g3dcfbff74e0_0_287"/>
          <p:cNvSpPr txBox="1">
            <a:spLocks noGrp="1"/>
          </p:cNvSpPr>
          <p:nvPr>
            <p:ph type="subTitle" idx="3"/>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28" name="Google Shape;3628;g3dcfbff74e0_0_287"/>
          <p:cNvSpPr txBox="1">
            <a:spLocks noGrp="1"/>
          </p:cNvSpPr>
          <p:nvPr>
            <p:ph type="body" idx="4"/>
          </p:nvPr>
        </p:nvSpPr>
        <p:spPr>
          <a:xfrm>
            <a:off x="7915650" y="2571750"/>
            <a:ext cx="8114700" cy="6858000"/>
          </a:xfrm>
          <a:prstGeom prst="rect">
            <a:avLst/>
          </a:prstGeom>
          <a:noFill/>
          <a:ln>
            <a:noFill/>
          </a:ln>
        </p:spPr>
        <p:txBody>
          <a:bodyPr spcFirstLastPara="1" wrap="square" lIns="0" tIns="0" rIns="0" bIns="0" anchor="t" anchorCtr="0">
            <a:noAutofit/>
          </a:bodyPr>
          <a:lstStyle>
            <a:lvl1pPr marL="457200" lvl="0" indent="-228600" algn="l">
              <a:lnSpc>
                <a:spcPct val="84000"/>
              </a:lnSpc>
              <a:spcBef>
                <a:spcPts val="1500"/>
              </a:spcBef>
              <a:spcAft>
                <a:spcPts val="0"/>
              </a:spcAft>
              <a:buSzPts val="3500"/>
              <a:buNone/>
              <a:defRPr sz="3500"/>
            </a:lvl1pPr>
            <a:lvl2pPr marL="914400" lvl="1" indent="-228600" algn="l">
              <a:lnSpc>
                <a:spcPct val="84000"/>
              </a:lnSpc>
              <a:spcBef>
                <a:spcPts val="800"/>
              </a:spcBef>
              <a:spcAft>
                <a:spcPts val="0"/>
              </a:spcAft>
              <a:buSzPts val="3500"/>
              <a:buNone/>
              <a:defRPr sz="3500"/>
            </a:lvl2pPr>
            <a:lvl3pPr marL="1371600" lvl="2" indent="-228600" algn="l">
              <a:lnSpc>
                <a:spcPct val="84000"/>
              </a:lnSpc>
              <a:spcBef>
                <a:spcPts val="800"/>
              </a:spcBef>
              <a:spcAft>
                <a:spcPts val="0"/>
              </a:spcAft>
              <a:buSzPts val="3500"/>
              <a:buNone/>
              <a:defRPr sz="3500"/>
            </a:lvl3pPr>
            <a:lvl4pPr marL="1828800" lvl="3" indent="-228600" algn="l">
              <a:lnSpc>
                <a:spcPct val="84000"/>
              </a:lnSpc>
              <a:spcBef>
                <a:spcPts val="800"/>
              </a:spcBef>
              <a:spcAft>
                <a:spcPts val="0"/>
              </a:spcAft>
              <a:buSzPts val="3500"/>
              <a:buNone/>
              <a:defRPr sz="3500"/>
            </a:lvl4pPr>
            <a:lvl5pPr marL="2286000" lvl="4" indent="-228600" algn="l">
              <a:lnSpc>
                <a:spcPct val="84000"/>
              </a:lnSpc>
              <a:spcBef>
                <a:spcPts val="800"/>
              </a:spcBef>
              <a:spcAft>
                <a:spcPts val="0"/>
              </a:spcAft>
              <a:buSzPts val="3500"/>
              <a:buNone/>
              <a:defRPr sz="3500"/>
            </a:lvl5pPr>
            <a:lvl6pPr marL="2743200" lvl="5" indent="-450850" algn="l">
              <a:lnSpc>
                <a:spcPct val="90000"/>
              </a:lnSpc>
              <a:spcBef>
                <a:spcPts val="800"/>
              </a:spcBef>
              <a:spcAft>
                <a:spcPts val="0"/>
              </a:spcAft>
              <a:buSzPts val="3500"/>
              <a:buChar char="•"/>
              <a:defRPr sz="3500"/>
            </a:lvl6pPr>
            <a:lvl7pPr marL="3200400" lvl="6" indent="-450850" algn="l">
              <a:lnSpc>
                <a:spcPct val="90000"/>
              </a:lnSpc>
              <a:spcBef>
                <a:spcPts val="800"/>
              </a:spcBef>
              <a:spcAft>
                <a:spcPts val="0"/>
              </a:spcAft>
              <a:buSzPts val="3500"/>
              <a:buChar char="•"/>
              <a:defRPr sz="3500"/>
            </a:lvl7pPr>
            <a:lvl8pPr marL="3657600" lvl="7" indent="-450850" algn="l">
              <a:lnSpc>
                <a:spcPct val="90000"/>
              </a:lnSpc>
              <a:spcBef>
                <a:spcPts val="800"/>
              </a:spcBef>
              <a:spcAft>
                <a:spcPts val="0"/>
              </a:spcAft>
              <a:buSzPts val="3500"/>
              <a:buChar char="•"/>
              <a:defRPr sz="3500"/>
            </a:lvl8pPr>
            <a:lvl9pPr marL="4114800" lvl="8" indent="-450850" algn="l">
              <a:lnSpc>
                <a:spcPct val="90000"/>
              </a:lnSpc>
              <a:spcBef>
                <a:spcPts val="800"/>
              </a:spcBef>
              <a:spcAft>
                <a:spcPts val="0"/>
              </a:spcAft>
              <a:buSzPts val="3500"/>
              <a:buChar char="•"/>
              <a:defRPr sz="3500"/>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Schedule">
  <p:cSld name="Agenda_2">
    <p:spTree>
      <p:nvGrpSpPr>
        <p:cNvPr id="1" name="Shape 3629"/>
        <p:cNvGrpSpPr/>
        <p:nvPr/>
      </p:nvGrpSpPr>
      <p:grpSpPr>
        <a:xfrm>
          <a:off x="0" y="0"/>
          <a:ext cx="0" cy="0"/>
          <a:chOff x="0" y="0"/>
          <a:chExt cx="0" cy="0"/>
        </a:xfrm>
      </p:grpSpPr>
      <p:sp>
        <p:nvSpPr>
          <p:cNvPr id="3630" name="Google Shape;3630;g3dcfbff74e0_0_29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31" name="Google Shape;3631;g3dcfbff74e0_0_294"/>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32" name="Google Shape;3632;g3dcfbff74e0_0_294"/>
          <p:cNvSpPr txBox="1">
            <a:spLocks noGrp="1"/>
          </p:cNvSpPr>
          <p:nvPr>
            <p:ph type="subTitle" idx="2"/>
          </p:nvPr>
        </p:nvSpPr>
        <p:spPr>
          <a:xfrm>
            <a:off x="842325" y="2563669"/>
            <a:ext cx="6758700" cy="42945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Clr>
                <a:schemeClr val="accent3"/>
              </a:buClr>
              <a:buSzPts val="5900"/>
              <a:buNone/>
              <a:defRPr>
                <a:solidFill>
                  <a:schemeClr val="accent3"/>
                </a:solidFill>
              </a:defRPr>
            </a:lvl1pPr>
            <a:lvl2pPr lvl="1" algn="l">
              <a:lnSpc>
                <a:spcPct val="84000"/>
              </a:lnSpc>
              <a:spcBef>
                <a:spcPts val="800"/>
              </a:spcBef>
              <a:spcAft>
                <a:spcPts val="0"/>
              </a:spcAft>
              <a:buClr>
                <a:schemeClr val="accent3"/>
              </a:buClr>
              <a:buSzPts val="5900"/>
              <a:buNone/>
              <a:defRPr>
                <a:solidFill>
                  <a:schemeClr val="accent3"/>
                </a:solidFill>
              </a:defRPr>
            </a:lvl2pPr>
            <a:lvl3pPr lvl="2" algn="l">
              <a:lnSpc>
                <a:spcPct val="84000"/>
              </a:lnSpc>
              <a:spcBef>
                <a:spcPts val="800"/>
              </a:spcBef>
              <a:spcAft>
                <a:spcPts val="0"/>
              </a:spcAft>
              <a:buClr>
                <a:schemeClr val="accent3"/>
              </a:buClr>
              <a:buSzPts val="5900"/>
              <a:buNone/>
              <a:defRPr>
                <a:solidFill>
                  <a:schemeClr val="accent3"/>
                </a:solidFill>
              </a:defRPr>
            </a:lvl3pPr>
            <a:lvl4pPr lvl="3" algn="l">
              <a:lnSpc>
                <a:spcPct val="84000"/>
              </a:lnSpc>
              <a:spcBef>
                <a:spcPts val="800"/>
              </a:spcBef>
              <a:spcAft>
                <a:spcPts val="0"/>
              </a:spcAft>
              <a:buClr>
                <a:schemeClr val="accent3"/>
              </a:buClr>
              <a:buSzPts val="5900"/>
              <a:buNone/>
              <a:defRPr>
                <a:solidFill>
                  <a:schemeClr val="accent3"/>
                </a:solidFill>
              </a:defRPr>
            </a:lvl4pPr>
            <a:lvl5pPr lvl="4" algn="l">
              <a:lnSpc>
                <a:spcPct val="84000"/>
              </a:lnSpc>
              <a:spcBef>
                <a:spcPts val="800"/>
              </a:spcBef>
              <a:spcAft>
                <a:spcPts val="0"/>
              </a:spcAft>
              <a:buClr>
                <a:schemeClr val="accent3"/>
              </a:buClr>
              <a:buSzPts val="5900"/>
              <a:buNone/>
              <a:defRPr>
                <a:solidFill>
                  <a:schemeClr val="accent3"/>
                </a:solidFill>
              </a:defRPr>
            </a:lvl5pPr>
            <a:lvl6pPr lvl="5" algn="l">
              <a:lnSpc>
                <a:spcPct val="90000"/>
              </a:lnSpc>
              <a:spcBef>
                <a:spcPts val="800"/>
              </a:spcBef>
              <a:spcAft>
                <a:spcPts val="0"/>
              </a:spcAft>
              <a:buClr>
                <a:schemeClr val="accent3"/>
              </a:buClr>
              <a:buSzPts val="5900"/>
              <a:buNone/>
              <a:defRPr sz="5900">
                <a:solidFill>
                  <a:schemeClr val="accent3"/>
                </a:solidFill>
              </a:defRPr>
            </a:lvl6pPr>
            <a:lvl7pPr lvl="6" algn="l">
              <a:lnSpc>
                <a:spcPct val="90000"/>
              </a:lnSpc>
              <a:spcBef>
                <a:spcPts val="800"/>
              </a:spcBef>
              <a:spcAft>
                <a:spcPts val="0"/>
              </a:spcAft>
              <a:buClr>
                <a:schemeClr val="accent3"/>
              </a:buClr>
              <a:buSzPts val="5900"/>
              <a:buNone/>
              <a:defRPr sz="5900">
                <a:solidFill>
                  <a:schemeClr val="accent3"/>
                </a:solidFill>
              </a:defRPr>
            </a:lvl7pPr>
            <a:lvl8pPr lvl="7" algn="l">
              <a:lnSpc>
                <a:spcPct val="90000"/>
              </a:lnSpc>
              <a:spcBef>
                <a:spcPts val="800"/>
              </a:spcBef>
              <a:spcAft>
                <a:spcPts val="0"/>
              </a:spcAft>
              <a:buClr>
                <a:schemeClr val="accent3"/>
              </a:buClr>
              <a:buSzPts val="5900"/>
              <a:buNone/>
              <a:defRPr sz="5900">
                <a:solidFill>
                  <a:schemeClr val="accent3"/>
                </a:solidFill>
              </a:defRPr>
            </a:lvl8pPr>
            <a:lvl9pPr lvl="8" algn="l">
              <a:lnSpc>
                <a:spcPct val="90000"/>
              </a:lnSpc>
              <a:spcBef>
                <a:spcPts val="800"/>
              </a:spcBef>
              <a:spcAft>
                <a:spcPts val="0"/>
              </a:spcAft>
              <a:buClr>
                <a:schemeClr val="accent3"/>
              </a:buClr>
              <a:buSzPts val="5900"/>
              <a:buNone/>
              <a:defRPr sz="5900">
                <a:solidFill>
                  <a:schemeClr val="accent3"/>
                </a:solidFill>
              </a:defRPr>
            </a:lvl9pPr>
          </a:lstStyle>
          <a:p>
            <a:endParaRPr/>
          </a:p>
        </p:txBody>
      </p:sp>
      <p:sp>
        <p:nvSpPr>
          <p:cNvPr id="3633" name="Google Shape;3633;g3dcfbff74e0_0_294"/>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34" name="Google Shape;3634;g3dcfbff74e0_0_294"/>
          <p:cNvSpPr txBox="1">
            <a:spLocks noGrp="1"/>
          </p:cNvSpPr>
          <p:nvPr>
            <p:ph type="subTitle" idx="3"/>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35" name="Google Shape;3635;g3dcfbff74e0_0_294"/>
          <p:cNvSpPr txBox="1">
            <a:spLocks noGrp="1"/>
          </p:cNvSpPr>
          <p:nvPr>
            <p:ph type="body" idx="4"/>
          </p:nvPr>
        </p:nvSpPr>
        <p:spPr>
          <a:xfrm>
            <a:off x="7915650" y="2571750"/>
            <a:ext cx="3895500" cy="685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2200"/>
              <a:buNone/>
              <a:defRPr sz="2200"/>
            </a:lvl1pPr>
            <a:lvl2pPr marL="914400" lvl="1" indent="-228600" algn="l">
              <a:lnSpc>
                <a:spcPct val="110000"/>
              </a:lnSpc>
              <a:spcBef>
                <a:spcPts val="0"/>
              </a:spcBef>
              <a:spcAft>
                <a:spcPts val="0"/>
              </a:spcAft>
              <a:buSzPts val="2200"/>
              <a:buNone/>
              <a:defRPr sz="2200"/>
            </a:lvl2pPr>
            <a:lvl3pPr marL="1371600" lvl="2" indent="-228600" algn="l">
              <a:lnSpc>
                <a:spcPct val="110000"/>
              </a:lnSpc>
              <a:spcBef>
                <a:spcPts val="0"/>
              </a:spcBef>
              <a:spcAft>
                <a:spcPts val="0"/>
              </a:spcAft>
              <a:buSzPts val="2200"/>
              <a:buNone/>
              <a:defRPr sz="2200"/>
            </a:lvl3pPr>
            <a:lvl4pPr marL="1828800" lvl="3" indent="-228600" algn="l">
              <a:lnSpc>
                <a:spcPct val="110000"/>
              </a:lnSpc>
              <a:spcBef>
                <a:spcPts val="0"/>
              </a:spcBef>
              <a:spcAft>
                <a:spcPts val="0"/>
              </a:spcAft>
              <a:buSzPts val="2200"/>
              <a:buNone/>
              <a:defRPr sz="2200"/>
            </a:lvl4pPr>
            <a:lvl5pPr marL="2286000" lvl="4" indent="-228600" algn="l">
              <a:lnSpc>
                <a:spcPct val="110000"/>
              </a:lnSpc>
              <a:spcBef>
                <a:spcPts val="0"/>
              </a:spcBef>
              <a:spcAft>
                <a:spcPts val="0"/>
              </a:spcAft>
              <a:buSzPts val="2200"/>
              <a:buNone/>
              <a:defRPr sz="2200"/>
            </a:lvl5pPr>
            <a:lvl6pPr marL="2743200" lvl="5" indent="-368300" algn="l">
              <a:lnSpc>
                <a:spcPct val="110000"/>
              </a:lnSpc>
              <a:spcBef>
                <a:spcPts val="0"/>
              </a:spcBef>
              <a:spcAft>
                <a:spcPts val="0"/>
              </a:spcAft>
              <a:buSzPts val="2200"/>
              <a:buChar char="•"/>
              <a:defRPr sz="2200"/>
            </a:lvl6pPr>
            <a:lvl7pPr marL="3200400" lvl="6" indent="-368300" algn="l">
              <a:lnSpc>
                <a:spcPct val="110000"/>
              </a:lnSpc>
              <a:spcBef>
                <a:spcPts val="0"/>
              </a:spcBef>
              <a:spcAft>
                <a:spcPts val="0"/>
              </a:spcAft>
              <a:buSzPts val="2200"/>
              <a:buChar char="•"/>
              <a:defRPr sz="2200"/>
            </a:lvl7pPr>
            <a:lvl8pPr marL="3657600" lvl="7" indent="-368300" algn="l">
              <a:lnSpc>
                <a:spcPct val="110000"/>
              </a:lnSpc>
              <a:spcBef>
                <a:spcPts val="0"/>
              </a:spcBef>
              <a:spcAft>
                <a:spcPts val="0"/>
              </a:spcAft>
              <a:buSzPts val="2200"/>
              <a:buChar char="•"/>
              <a:defRPr sz="2200"/>
            </a:lvl8pPr>
            <a:lvl9pPr marL="4114800" lvl="8" indent="-368300" algn="l">
              <a:lnSpc>
                <a:spcPct val="110000"/>
              </a:lnSpc>
              <a:spcBef>
                <a:spcPts val="0"/>
              </a:spcBef>
              <a:spcAft>
                <a:spcPts val="0"/>
              </a:spcAft>
              <a:buSzPts val="2200"/>
              <a:buChar char="•"/>
              <a:defRPr sz="2200"/>
            </a:lvl9pPr>
          </a:lstStyle>
          <a:p>
            <a:endParaRPr/>
          </a:p>
        </p:txBody>
      </p:sp>
      <p:sp>
        <p:nvSpPr>
          <p:cNvPr id="3636" name="Google Shape;3636;g3dcfbff74e0_0_294"/>
          <p:cNvSpPr txBox="1">
            <a:spLocks noGrp="1"/>
          </p:cNvSpPr>
          <p:nvPr>
            <p:ph type="body" idx="5"/>
          </p:nvPr>
        </p:nvSpPr>
        <p:spPr>
          <a:xfrm>
            <a:off x="13506450" y="2571750"/>
            <a:ext cx="3895500" cy="68580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2200"/>
              <a:buNone/>
              <a:defRPr sz="2200"/>
            </a:lvl1pPr>
            <a:lvl2pPr marL="914400" lvl="1" indent="-228600" algn="l">
              <a:lnSpc>
                <a:spcPct val="110000"/>
              </a:lnSpc>
              <a:spcBef>
                <a:spcPts val="0"/>
              </a:spcBef>
              <a:spcAft>
                <a:spcPts val="0"/>
              </a:spcAft>
              <a:buSzPts val="2200"/>
              <a:buNone/>
              <a:defRPr sz="2200"/>
            </a:lvl2pPr>
            <a:lvl3pPr marL="1371600" lvl="2" indent="-228600" algn="l">
              <a:lnSpc>
                <a:spcPct val="110000"/>
              </a:lnSpc>
              <a:spcBef>
                <a:spcPts val="0"/>
              </a:spcBef>
              <a:spcAft>
                <a:spcPts val="0"/>
              </a:spcAft>
              <a:buSzPts val="2200"/>
              <a:buNone/>
              <a:defRPr sz="2200"/>
            </a:lvl3pPr>
            <a:lvl4pPr marL="1828800" lvl="3" indent="-228600" algn="l">
              <a:lnSpc>
                <a:spcPct val="110000"/>
              </a:lnSpc>
              <a:spcBef>
                <a:spcPts val="0"/>
              </a:spcBef>
              <a:spcAft>
                <a:spcPts val="0"/>
              </a:spcAft>
              <a:buSzPts val="2200"/>
              <a:buNone/>
              <a:defRPr sz="2200"/>
            </a:lvl4pPr>
            <a:lvl5pPr marL="2286000" lvl="4" indent="-228600" algn="l">
              <a:lnSpc>
                <a:spcPct val="110000"/>
              </a:lnSpc>
              <a:spcBef>
                <a:spcPts val="0"/>
              </a:spcBef>
              <a:spcAft>
                <a:spcPts val="0"/>
              </a:spcAft>
              <a:buSzPts val="2200"/>
              <a:buNone/>
              <a:defRPr sz="2200"/>
            </a:lvl5pPr>
            <a:lvl6pPr marL="2743200" lvl="5" indent="-368300" algn="l">
              <a:lnSpc>
                <a:spcPct val="110000"/>
              </a:lnSpc>
              <a:spcBef>
                <a:spcPts val="0"/>
              </a:spcBef>
              <a:spcAft>
                <a:spcPts val="0"/>
              </a:spcAft>
              <a:buSzPts val="2200"/>
              <a:buChar char="•"/>
              <a:defRPr sz="2200"/>
            </a:lvl6pPr>
            <a:lvl7pPr marL="3200400" lvl="6" indent="-368300" algn="l">
              <a:lnSpc>
                <a:spcPct val="110000"/>
              </a:lnSpc>
              <a:spcBef>
                <a:spcPts val="0"/>
              </a:spcBef>
              <a:spcAft>
                <a:spcPts val="0"/>
              </a:spcAft>
              <a:buSzPts val="2200"/>
              <a:buChar char="•"/>
              <a:defRPr sz="2200"/>
            </a:lvl7pPr>
            <a:lvl8pPr marL="3657600" lvl="7" indent="-368300" algn="l">
              <a:lnSpc>
                <a:spcPct val="110000"/>
              </a:lnSpc>
              <a:spcBef>
                <a:spcPts val="0"/>
              </a:spcBef>
              <a:spcAft>
                <a:spcPts val="0"/>
              </a:spcAft>
              <a:buSzPts val="2200"/>
              <a:buChar char="•"/>
              <a:defRPr sz="2200"/>
            </a:lvl8pPr>
            <a:lvl9pPr marL="4114800" lvl="8" indent="-368300" algn="l">
              <a:lnSpc>
                <a:spcPct val="110000"/>
              </a:lnSpc>
              <a:spcBef>
                <a:spcPts val="0"/>
              </a:spcBef>
              <a:spcAft>
                <a:spcPts val="0"/>
              </a:spcAft>
              <a:buSzPts val="2200"/>
              <a:buChar char="•"/>
              <a:defRPr sz="2200"/>
            </a:lvl9p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Title and Subtitle">
  <p:cSld name="Agenda_1">
    <p:spTree>
      <p:nvGrpSpPr>
        <p:cNvPr id="1" name="Shape 3637"/>
        <p:cNvGrpSpPr/>
        <p:nvPr/>
      </p:nvGrpSpPr>
      <p:grpSpPr>
        <a:xfrm>
          <a:off x="0" y="0"/>
          <a:ext cx="0" cy="0"/>
          <a:chOff x="0" y="0"/>
          <a:chExt cx="0" cy="0"/>
        </a:xfrm>
      </p:grpSpPr>
      <p:sp>
        <p:nvSpPr>
          <p:cNvPr id="3638" name="Google Shape;3638;g3dcfbff74e0_0_30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39" name="Google Shape;3639;g3dcfbff74e0_0_302"/>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40" name="Google Shape;3640;g3dcfbff74e0_0_302"/>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41" name="Google Shape;3641;g3dcfbff74e0_0_302"/>
          <p:cNvSpPr txBox="1">
            <a:spLocks noGrp="1"/>
          </p:cNvSpPr>
          <p:nvPr>
            <p:ph type="subTitle" idx="2"/>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Text and Image">
  <p:cSld name="Agenda_1_1">
    <p:spTree>
      <p:nvGrpSpPr>
        <p:cNvPr id="1" name="Shape 3642"/>
        <p:cNvGrpSpPr/>
        <p:nvPr/>
      </p:nvGrpSpPr>
      <p:grpSpPr>
        <a:xfrm>
          <a:off x="0" y="0"/>
          <a:ext cx="0" cy="0"/>
          <a:chOff x="0" y="0"/>
          <a:chExt cx="0" cy="0"/>
        </a:xfrm>
      </p:grpSpPr>
      <p:sp>
        <p:nvSpPr>
          <p:cNvPr id="3643" name="Google Shape;3643;g3dcfbff74e0_0_30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44" name="Google Shape;3644;g3dcfbff74e0_0_307"/>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45" name="Google Shape;3645;g3dcfbff74e0_0_307"/>
          <p:cNvSpPr>
            <a:spLocks noGrp="1"/>
          </p:cNvSpPr>
          <p:nvPr>
            <p:ph type="pic" idx="2"/>
          </p:nvPr>
        </p:nvSpPr>
        <p:spPr>
          <a:xfrm>
            <a:off x="9283446" y="0"/>
            <a:ext cx="9004500" cy="10287000"/>
          </a:xfrm>
          <a:prstGeom prst="rect">
            <a:avLst/>
          </a:prstGeom>
          <a:solidFill>
            <a:schemeClr val="lt2"/>
          </a:solidFill>
          <a:ln>
            <a:noFill/>
          </a:ln>
        </p:spPr>
      </p:sp>
      <p:sp>
        <p:nvSpPr>
          <p:cNvPr id="3646" name="Google Shape;3646;g3dcfbff74e0_0_307"/>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47" name="Google Shape;3647;g3dcfbff74e0_0_307"/>
          <p:cNvSpPr txBox="1">
            <a:spLocks noGrp="1"/>
          </p:cNvSpPr>
          <p:nvPr>
            <p:ph type="subTitle" idx="3"/>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48" name="Google Shape;3648;g3dcfbff74e0_0_307"/>
          <p:cNvSpPr txBox="1">
            <a:spLocks noGrp="1"/>
          </p:cNvSpPr>
          <p:nvPr>
            <p:ph type="body" idx="4"/>
          </p:nvPr>
        </p:nvSpPr>
        <p:spPr>
          <a:xfrm>
            <a:off x="863719" y="5143500"/>
            <a:ext cx="7019400" cy="3429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500"/>
              </a:spcBef>
              <a:spcAft>
                <a:spcPts val="0"/>
              </a:spcAft>
              <a:buSzPts val="2900"/>
              <a:buNone/>
              <a:defRPr sz="2900"/>
            </a:lvl1pPr>
            <a:lvl2pPr marL="914400" lvl="1" indent="-228600" algn="l">
              <a:lnSpc>
                <a:spcPct val="100000"/>
              </a:lnSpc>
              <a:spcBef>
                <a:spcPts val="800"/>
              </a:spcBef>
              <a:spcAft>
                <a:spcPts val="0"/>
              </a:spcAft>
              <a:buSzPts val="2900"/>
              <a:buNone/>
              <a:defRPr sz="2900"/>
            </a:lvl2pPr>
            <a:lvl3pPr marL="1371600" lvl="2" indent="-228600" algn="l">
              <a:lnSpc>
                <a:spcPct val="100000"/>
              </a:lnSpc>
              <a:spcBef>
                <a:spcPts val="800"/>
              </a:spcBef>
              <a:spcAft>
                <a:spcPts val="0"/>
              </a:spcAft>
              <a:buSzPts val="2900"/>
              <a:buNone/>
              <a:defRPr sz="2900"/>
            </a:lvl3pPr>
            <a:lvl4pPr marL="1828800" lvl="3" indent="-228600" algn="l">
              <a:lnSpc>
                <a:spcPct val="100000"/>
              </a:lnSpc>
              <a:spcBef>
                <a:spcPts val="800"/>
              </a:spcBef>
              <a:spcAft>
                <a:spcPts val="0"/>
              </a:spcAft>
              <a:buSzPts val="2900"/>
              <a:buNone/>
              <a:defRPr sz="2900"/>
            </a:lvl4pPr>
            <a:lvl5pPr marL="2286000" lvl="4" indent="-228600" algn="l">
              <a:lnSpc>
                <a:spcPct val="100000"/>
              </a:lnSpc>
              <a:spcBef>
                <a:spcPts val="800"/>
              </a:spcBef>
              <a:spcAft>
                <a:spcPts val="0"/>
              </a:spcAft>
              <a:buSzPts val="2900"/>
              <a:buNone/>
              <a:defRPr sz="2900"/>
            </a:lvl5pPr>
            <a:lvl6pPr marL="2743200" lvl="5" indent="-412750" algn="l">
              <a:lnSpc>
                <a:spcPct val="100000"/>
              </a:lnSpc>
              <a:spcBef>
                <a:spcPts val="800"/>
              </a:spcBef>
              <a:spcAft>
                <a:spcPts val="0"/>
              </a:spcAft>
              <a:buSzPts val="2900"/>
              <a:buChar char="•"/>
              <a:defRPr sz="2900"/>
            </a:lvl6pPr>
            <a:lvl7pPr marL="3200400" lvl="6" indent="-412750" algn="l">
              <a:lnSpc>
                <a:spcPct val="100000"/>
              </a:lnSpc>
              <a:spcBef>
                <a:spcPts val="800"/>
              </a:spcBef>
              <a:spcAft>
                <a:spcPts val="0"/>
              </a:spcAft>
              <a:buSzPts val="2900"/>
              <a:buChar char="•"/>
              <a:defRPr sz="2900"/>
            </a:lvl7pPr>
            <a:lvl8pPr marL="3657600" lvl="7" indent="-412750" algn="l">
              <a:lnSpc>
                <a:spcPct val="100000"/>
              </a:lnSpc>
              <a:spcBef>
                <a:spcPts val="800"/>
              </a:spcBef>
              <a:spcAft>
                <a:spcPts val="0"/>
              </a:spcAft>
              <a:buSzPts val="2900"/>
              <a:buChar char="•"/>
              <a:defRPr sz="2900"/>
            </a:lvl8pPr>
            <a:lvl9pPr marL="4114800" lvl="8" indent="-412750" algn="l">
              <a:lnSpc>
                <a:spcPct val="100000"/>
              </a:lnSpc>
              <a:spcBef>
                <a:spcPts val="800"/>
              </a:spcBef>
              <a:spcAft>
                <a:spcPts val="0"/>
              </a:spcAft>
              <a:buSzPts val="2900"/>
              <a:buChar char="•"/>
              <a:defRPr sz="2900"/>
            </a:lvl9pPr>
          </a:lstStyle>
          <a:p>
            <a:endParaRPr/>
          </a:p>
        </p:txBody>
      </p:sp>
      <p:sp>
        <p:nvSpPr>
          <p:cNvPr id="3649" name="Google Shape;3649;g3dcfbff74e0_0_307"/>
          <p:cNvSpPr txBox="1">
            <a:spLocks noGrp="1"/>
          </p:cNvSpPr>
          <p:nvPr>
            <p:ph type="body" idx="5"/>
          </p:nvPr>
        </p:nvSpPr>
        <p:spPr>
          <a:xfrm>
            <a:off x="863719" y="2571750"/>
            <a:ext cx="7019400" cy="1714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500"/>
              </a:spcBef>
              <a:spcAft>
                <a:spcPts val="0"/>
              </a:spcAft>
              <a:buSzPts val="5900"/>
              <a:buNone/>
              <a:defRPr/>
            </a:lvl1pPr>
            <a:lvl2pPr marL="914400" lvl="1" indent="-228600" algn="l">
              <a:lnSpc>
                <a:spcPct val="100000"/>
              </a:lnSpc>
              <a:spcBef>
                <a:spcPts val="800"/>
              </a:spcBef>
              <a:spcAft>
                <a:spcPts val="0"/>
              </a:spcAft>
              <a:buSzPts val="5900"/>
              <a:buNone/>
              <a:defRPr/>
            </a:lvl2pPr>
            <a:lvl3pPr marL="1371600" lvl="2" indent="-228600" algn="l">
              <a:lnSpc>
                <a:spcPct val="100000"/>
              </a:lnSpc>
              <a:spcBef>
                <a:spcPts val="800"/>
              </a:spcBef>
              <a:spcAft>
                <a:spcPts val="0"/>
              </a:spcAft>
              <a:buSzPts val="5900"/>
              <a:buNone/>
              <a:defRPr/>
            </a:lvl3pPr>
            <a:lvl4pPr marL="1828800" lvl="3" indent="-228600" algn="l">
              <a:lnSpc>
                <a:spcPct val="100000"/>
              </a:lnSpc>
              <a:spcBef>
                <a:spcPts val="800"/>
              </a:spcBef>
              <a:spcAft>
                <a:spcPts val="0"/>
              </a:spcAft>
              <a:buSzPts val="5900"/>
              <a:buNone/>
              <a:defRPr/>
            </a:lvl4pPr>
            <a:lvl5pPr marL="2286000" lvl="4" indent="-228600" algn="l">
              <a:lnSpc>
                <a:spcPct val="100000"/>
              </a:lnSpc>
              <a:spcBef>
                <a:spcPts val="800"/>
              </a:spcBef>
              <a:spcAft>
                <a:spcPts val="0"/>
              </a:spcAft>
              <a:buSzPts val="5900"/>
              <a:buNone/>
              <a:defRPr/>
            </a:lvl5pPr>
            <a:lvl6pPr marL="2743200" lvl="5" indent="-603250" algn="l">
              <a:lnSpc>
                <a:spcPct val="100000"/>
              </a:lnSpc>
              <a:spcBef>
                <a:spcPts val="800"/>
              </a:spcBef>
              <a:spcAft>
                <a:spcPts val="0"/>
              </a:spcAft>
              <a:buSzPts val="5900"/>
              <a:buChar char="•"/>
              <a:defRPr sz="5900"/>
            </a:lvl6pPr>
            <a:lvl7pPr marL="3200400" lvl="6" indent="-603250" algn="l">
              <a:lnSpc>
                <a:spcPct val="100000"/>
              </a:lnSpc>
              <a:spcBef>
                <a:spcPts val="800"/>
              </a:spcBef>
              <a:spcAft>
                <a:spcPts val="0"/>
              </a:spcAft>
              <a:buSzPts val="5900"/>
              <a:buChar char="•"/>
              <a:defRPr sz="5900"/>
            </a:lvl7pPr>
            <a:lvl8pPr marL="3657600" lvl="7" indent="-603250" algn="l">
              <a:lnSpc>
                <a:spcPct val="100000"/>
              </a:lnSpc>
              <a:spcBef>
                <a:spcPts val="800"/>
              </a:spcBef>
              <a:spcAft>
                <a:spcPts val="0"/>
              </a:spcAft>
              <a:buSzPts val="5900"/>
              <a:buChar char="•"/>
              <a:defRPr sz="5900"/>
            </a:lvl8pPr>
            <a:lvl9pPr marL="4114800" lvl="8" indent="-603250" algn="l">
              <a:lnSpc>
                <a:spcPct val="100000"/>
              </a:lnSpc>
              <a:spcBef>
                <a:spcPts val="800"/>
              </a:spcBef>
              <a:spcAft>
                <a:spcPts val="0"/>
              </a:spcAft>
              <a:buSzPts val="5900"/>
              <a:buChar char="•"/>
              <a:defRPr sz="59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5_Columns (Three)">
  <p:cSld name="TITLE_AND_BODY_2_2_1_3">
    <p:spTree>
      <p:nvGrpSpPr>
        <p:cNvPr id="1" name="Shape 340"/>
        <p:cNvGrpSpPr/>
        <p:nvPr/>
      </p:nvGrpSpPr>
      <p:grpSpPr>
        <a:xfrm>
          <a:off x="0" y="0"/>
          <a:ext cx="0" cy="0"/>
          <a:chOff x="0" y="0"/>
          <a:chExt cx="0" cy="0"/>
        </a:xfrm>
      </p:grpSpPr>
      <p:sp>
        <p:nvSpPr>
          <p:cNvPr id="341" name="Google Shape;341;p93"/>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2" name="Google Shape;342;p93"/>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3" name="Google Shape;343;p93"/>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44" name="Google Shape;344;p93"/>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5" name="Google Shape;345;p93"/>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6" name="Google Shape;346;p93"/>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47" name="Google Shape;347;p93"/>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48" name="Google Shape;348;p9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Text and Three Images">
  <p:cSld name="Agenda_1_1_1">
    <p:spTree>
      <p:nvGrpSpPr>
        <p:cNvPr id="1" name="Shape 3650"/>
        <p:cNvGrpSpPr/>
        <p:nvPr/>
      </p:nvGrpSpPr>
      <p:grpSpPr>
        <a:xfrm>
          <a:off x="0" y="0"/>
          <a:ext cx="0" cy="0"/>
          <a:chOff x="0" y="0"/>
          <a:chExt cx="0" cy="0"/>
        </a:xfrm>
      </p:grpSpPr>
      <p:sp>
        <p:nvSpPr>
          <p:cNvPr id="3651" name="Google Shape;3651;g3dcfbff74e0_0_31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52" name="Google Shape;3652;g3dcfbff74e0_0_315"/>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53" name="Google Shape;3653;g3dcfbff74e0_0_315"/>
          <p:cNvSpPr>
            <a:spLocks noGrp="1"/>
          </p:cNvSpPr>
          <p:nvPr>
            <p:ph type="pic" idx="2"/>
          </p:nvPr>
        </p:nvSpPr>
        <p:spPr>
          <a:xfrm>
            <a:off x="7879842" y="2571750"/>
            <a:ext cx="4649700" cy="2928300"/>
          </a:xfrm>
          <a:prstGeom prst="rect">
            <a:avLst/>
          </a:prstGeom>
          <a:solidFill>
            <a:schemeClr val="lt2"/>
          </a:solidFill>
          <a:ln>
            <a:noFill/>
          </a:ln>
        </p:spPr>
      </p:sp>
      <p:sp>
        <p:nvSpPr>
          <p:cNvPr id="3654" name="Google Shape;3654;g3dcfbff74e0_0_315"/>
          <p:cNvSpPr>
            <a:spLocks noGrp="1"/>
          </p:cNvSpPr>
          <p:nvPr>
            <p:ph type="pic" idx="3"/>
          </p:nvPr>
        </p:nvSpPr>
        <p:spPr>
          <a:xfrm>
            <a:off x="12673594" y="2571750"/>
            <a:ext cx="4759500" cy="6007500"/>
          </a:xfrm>
          <a:prstGeom prst="rect">
            <a:avLst/>
          </a:prstGeom>
          <a:solidFill>
            <a:schemeClr val="lt2"/>
          </a:solidFill>
          <a:ln>
            <a:noFill/>
          </a:ln>
        </p:spPr>
      </p:sp>
      <p:sp>
        <p:nvSpPr>
          <p:cNvPr id="3655" name="Google Shape;3655;g3dcfbff74e0_0_315"/>
          <p:cNvSpPr>
            <a:spLocks noGrp="1"/>
          </p:cNvSpPr>
          <p:nvPr>
            <p:ph type="pic" idx="4"/>
          </p:nvPr>
        </p:nvSpPr>
        <p:spPr>
          <a:xfrm>
            <a:off x="7879842" y="5637276"/>
            <a:ext cx="4649700" cy="2928300"/>
          </a:xfrm>
          <a:prstGeom prst="rect">
            <a:avLst/>
          </a:prstGeom>
          <a:solidFill>
            <a:schemeClr val="lt2"/>
          </a:solidFill>
          <a:ln>
            <a:noFill/>
          </a:ln>
        </p:spPr>
      </p:sp>
      <p:sp>
        <p:nvSpPr>
          <p:cNvPr id="3656" name="Google Shape;3656;g3dcfbff74e0_0_315"/>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7" name="Google Shape;3657;g3dcfbff74e0_0_315"/>
          <p:cNvSpPr txBox="1">
            <a:spLocks noGrp="1"/>
          </p:cNvSpPr>
          <p:nvPr>
            <p:ph type="subTitle" idx="5"/>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58" name="Google Shape;3658;g3dcfbff74e0_0_315"/>
          <p:cNvSpPr txBox="1">
            <a:spLocks noGrp="1"/>
          </p:cNvSpPr>
          <p:nvPr>
            <p:ph type="body" idx="6"/>
          </p:nvPr>
        </p:nvSpPr>
        <p:spPr>
          <a:xfrm>
            <a:off x="863719" y="2565056"/>
            <a:ext cx="5615700" cy="600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500"/>
              </a:spcBef>
              <a:spcAft>
                <a:spcPts val="0"/>
              </a:spcAft>
              <a:buSzPts val="2900"/>
              <a:buNone/>
              <a:defRPr sz="2900"/>
            </a:lvl1pPr>
            <a:lvl2pPr marL="914400" lvl="1" indent="-228600" algn="l">
              <a:lnSpc>
                <a:spcPct val="100000"/>
              </a:lnSpc>
              <a:spcBef>
                <a:spcPts val="800"/>
              </a:spcBef>
              <a:spcAft>
                <a:spcPts val="0"/>
              </a:spcAft>
              <a:buSzPts val="2900"/>
              <a:buNone/>
              <a:defRPr sz="2900"/>
            </a:lvl2pPr>
            <a:lvl3pPr marL="1371600" lvl="2" indent="-228600" algn="l">
              <a:lnSpc>
                <a:spcPct val="100000"/>
              </a:lnSpc>
              <a:spcBef>
                <a:spcPts val="800"/>
              </a:spcBef>
              <a:spcAft>
                <a:spcPts val="0"/>
              </a:spcAft>
              <a:buSzPts val="2900"/>
              <a:buNone/>
              <a:defRPr sz="2900"/>
            </a:lvl3pPr>
            <a:lvl4pPr marL="1828800" lvl="3" indent="-228600" algn="l">
              <a:lnSpc>
                <a:spcPct val="100000"/>
              </a:lnSpc>
              <a:spcBef>
                <a:spcPts val="800"/>
              </a:spcBef>
              <a:spcAft>
                <a:spcPts val="0"/>
              </a:spcAft>
              <a:buSzPts val="2900"/>
              <a:buNone/>
              <a:defRPr sz="2900"/>
            </a:lvl4pPr>
            <a:lvl5pPr marL="2286000" lvl="4" indent="-228600" algn="l">
              <a:lnSpc>
                <a:spcPct val="100000"/>
              </a:lnSpc>
              <a:spcBef>
                <a:spcPts val="800"/>
              </a:spcBef>
              <a:spcAft>
                <a:spcPts val="0"/>
              </a:spcAft>
              <a:buSzPts val="2900"/>
              <a:buNone/>
              <a:defRPr sz="2900"/>
            </a:lvl5pPr>
            <a:lvl6pPr marL="2743200" lvl="5" indent="-412750" algn="l">
              <a:lnSpc>
                <a:spcPct val="100000"/>
              </a:lnSpc>
              <a:spcBef>
                <a:spcPts val="800"/>
              </a:spcBef>
              <a:spcAft>
                <a:spcPts val="0"/>
              </a:spcAft>
              <a:buSzPts val="2900"/>
              <a:buChar char="•"/>
              <a:defRPr sz="2900"/>
            </a:lvl6pPr>
            <a:lvl7pPr marL="3200400" lvl="6" indent="-412750" algn="l">
              <a:lnSpc>
                <a:spcPct val="100000"/>
              </a:lnSpc>
              <a:spcBef>
                <a:spcPts val="800"/>
              </a:spcBef>
              <a:spcAft>
                <a:spcPts val="0"/>
              </a:spcAft>
              <a:buSzPts val="2900"/>
              <a:buChar char="•"/>
              <a:defRPr sz="2900"/>
            </a:lvl7pPr>
            <a:lvl8pPr marL="3657600" lvl="7" indent="-412750" algn="l">
              <a:lnSpc>
                <a:spcPct val="100000"/>
              </a:lnSpc>
              <a:spcBef>
                <a:spcPts val="800"/>
              </a:spcBef>
              <a:spcAft>
                <a:spcPts val="0"/>
              </a:spcAft>
              <a:buSzPts val="2900"/>
              <a:buChar char="•"/>
              <a:defRPr sz="2900"/>
            </a:lvl8pPr>
            <a:lvl9pPr marL="4114800" lvl="8" indent="-412750" algn="l">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Text and One Image 1">
  <p:cSld name="Agenda_1_1_1_1">
    <p:spTree>
      <p:nvGrpSpPr>
        <p:cNvPr id="1" name="Shape 3659"/>
        <p:cNvGrpSpPr/>
        <p:nvPr/>
      </p:nvGrpSpPr>
      <p:grpSpPr>
        <a:xfrm>
          <a:off x="0" y="0"/>
          <a:ext cx="0" cy="0"/>
          <a:chOff x="0" y="0"/>
          <a:chExt cx="0" cy="0"/>
        </a:xfrm>
      </p:grpSpPr>
      <p:sp>
        <p:nvSpPr>
          <p:cNvPr id="3660" name="Google Shape;3660;g3dcfbff74e0_0_324"/>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61" name="Google Shape;3661;g3dcfbff74e0_0_324"/>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62" name="Google Shape;3662;g3dcfbff74e0_0_324"/>
          <p:cNvSpPr>
            <a:spLocks noGrp="1"/>
          </p:cNvSpPr>
          <p:nvPr>
            <p:ph type="pic" idx="2"/>
          </p:nvPr>
        </p:nvSpPr>
        <p:spPr>
          <a:xfrm>
            <a:off x="7879842" y="2571750"/>
            <a:ext cx="9546300" cy="6000900"/>
          </a:xfrm>
          <a:prstGeom prst="rect">
            <a:avLst/>
          </a:prstGeom>
          <a:solidFill>
            <a:schemeClr val="lt2"/>
          </a:solidFill>
          <a:ln>
            <a:noFill/>
          </a:ln>
        </p:spPr>
      </p:sp>
      <p:sp>
        <p:nvSpPr>
          <p:cNvPr id="3663" name="Google Shape;3663;g3dcfbff74e0_0_324"/>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64" name="Google Shape;3664;g3dcfbff74e0_0_324"/>
          <p:cNvSpPr txBox="1">
            <a:spLocks noGrp="1"/>
          </p:cNvSpPr>
          <p:nvPr>
            <p:ph type="subTitle" idx="3"/>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65" name="Google Shape;3665;g3dcfbff74e0_0_324"/>
          <p:cNvSpPr txBox="1">
            <a:spLocks noGrp="1"/>
          </p:cNvSpPr>
          <p:nvPr>
            <p:ph type="body" idx="4"/>
          </p:nvPr>
        </p:nvSpPr>
        <p:spPr>
          <a:xfrm>
            <a:off x="863719" y="2565056"/>
            <a:ext cx="5615700" cy="6007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500"/>
              </a:spcBef>
              <a:spcAft>
                <a:spcPts val="0"/>
              </a:spcAft>
              <a:buSzPts val="2900"/>
              <a:buNone/>
              <a:defRPr sz="2900"/>
            </a:lvl1pPr>
            <a:lvl2pPr marL="914400" lvl="1" indent="-228600" algn="l">
              <a:lnSpc>
                <a:spcPct val="100000"/>
              </a:lnSpc>
              <a:spcBef>
                <a:spcPts val="800"/>
              </a:spcBef>
              <a:spcAft>
                <a:spcPts val="0"/>
              </a:spcAft>
              <a:buSzPts val="2900"/>
              <a:buNone/>
              <a:defRPr sz="2900"/>
            </a:lvl2pPr>
            <a:lvl3pPr marL="1371600" lvl="2" indent="-228600" algn="l">
              <a:lnSpc>
                <a:spcPct val="100000"/>
              </a:lnSpc>
              <a:spcBef>
                <a:spcPts val="800"/>
              </a:spcBef>
              <a:spcAft>
                <a:spcPts val="0"/>
              </a:spcAft>
              <a:buSzPts val="2900"/>
              <a:buNone/>
              <a:defRPr sz="2900"/>
            </a:lvl3pPr>
            <a:lvl4pPr marL="1828800" lvl="3" indent="-228600" algn="l">
              <a:lnSpc>
                <a:spcPct val="100000"/>
              </a:lnSpc>
              <a:spcBef>
                <a:spcPts val="800"/>
              </a:spcBef>
              <a:spcAft>
                <a:spcPts val="0"/>
              </a:spcAft>
              <a:buSzPts val="2900"/>
              <a:buNone/>
              <a:defRPr sz="2900"/>
            </a:lvl4pPr>
            <a:lvl5pPr marL="2286000" lvl="4" indent="-228600" algn="l">
              <a:lnSpc>
                <a:spcPct val="100000"/>
              </a:lnSpc>
              <a:spcBef>
                <a:spcPts val="800"/>
              </a:spcBef>
              <a:spcAft>
                <a:spcPts val="0"/>
              </a:spcAft>
              <a:buSzPts val="2900"/>
              <a:buNone/>
              <a:defRPr sz="2900"/>
            </a:lvl5pPr>
            <a:lvl6pPr marL="2743200" lvl="5" indent="-412750" algn="l">
              <a:lnSpc>
                <a:spcPct val="100000"/>
              </a:lnSpc>
              <a:spcBef>
                <a:spcPts val="800"/>
              </a:spcBef>
              <a:spcAft>
                <a:spcPts val="0"/>
              </a:spcAft>
              <a:buSzPts val="2900"/>
              <a:buChar char="•"/>
              <a:defRPr sz="2900"/>
            </a:lvl6pPr>
            <a:lvl7pPr marL="3200400" lvl="6" indent="-412750" algn="l">
              <a:lnSpc>
                <a:spcPct val="100000"/>
              </a:lnSpc>
              <a:spcBef>
                <a:spcPts val="800"/>
              </a:spcBef>
              <a:spcAft>
                <a:spcPts val="0"/>
              </a:spcAft>
              <a:buSzPts val="2900"/>
              <a:buChar char="•"/>
              <a:defRPr sz="2900"/>
            </a:lvl7pPr>
            <a:lvl8pPr marL="3657600" lvl="7" indent="-412750" algn="l">
              <a:lnSpc>
                <a:spcPct val="100000"/>
              </a:lnSpc>
              <a:spcBef>
                <a:spcPts val="800"/>
              </a:spcBef>
              <a:spcAft>
                <a:spcPts val="0"/>
              </a:spcAft>
              <a:buSzPts val="2900"/>
              <a:buChar char="•"/>
              <a:defRPr sz="2900"/>
            </a:lvl8pPr>
            <a:lvl9pPr marL="4114800" lvl="8" indent="-412750" algn="l">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Title Text and Five Images ">
  <p:cSld name="Agenda_1_1_1_1_2">
    <p:spTree>
      <p:nvGrpSpPr>
        <p:cNvPr id="1" name="Shape 3666"/>
        <p:cNvGrpSpPr/>
        <p:nvPr/>
      </p:nvGrpSpPr>
      <p:grpSpPr>
        <a:xfrm>
          <a:off x="0" y="0"/>
          <a:ext cx="0" cy="0"/>
          <a:chOff x="0" y="0"/>
          <a:chExt cx="0" cy="0"/>
        </a:xfrm>
      </p:grpSpPr>
      <p:sp>
        <p:nvSpPr>
          <p:cNvPr id="3667" name="Google Shape;3667;g3dcfbff74e0_0_33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68" name="Google Shape;3668;g3dcfbff74e0_0_331"/>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69" name="Google Shape;3669;g3dcfbff74e0_0_331"/>
          <p:cNvSpPr>
            <a:spLocks noGrp="1"/>
          </p:cNvSpPr>
          <p:nvPr>
            <p:ph type="pic" idx="2"/>
          </p:nvPr>
        </p:nvSpPr>
        <p:spPr>
          <a:xfrm>
            <a:off x="6473954" y="857250"/>
            <a:ext cx="2667900" cy="2894100"/>
          </a:xfrm>
          <a:prstGeom prst="rect">
            <a:avLst/>
          </a:prstGeom>
          <a:solidFill>
            <a:schemeClr val="lt2"/>
          </a:solidFill>
          <a:ln>
            <a:noFill/>
          </a:ln>
        </p:spPr>
      </p:sp>
      <p:sp>
        <p:nvSpPr>
          <p:cNvPr id="3670" name="Google Shape;3670;g3dcfbff74e0_0_331"/>
          <p:cNvSpPr>
            <a:spLocks noGrp="1"/>
          </p:cNvSpPr>
          <p:nvPr>
            <p:ph type="pic" idx="3"/>
          </p:nvPr>
        </p:nvSpPr>
        <p:spPr>
          <a:xfrm>
            <a:off x="12097512" y="857250"/>
            <a:ext cx="5342400" cy="3847200"/>
          </a:xfrm>
          <a:prstGeom prst="rect">
            <a:avLst/>
          </a:prstGeom>
          <a:solidFill>
            <a:schemeClr val="lt2"/>
          </a:solidFill>
          <a:ln>
            <a:noFill/>
          </a:ln>
        </p:spPr>
      </p:sp>
      <p:sp>
        <p:nvSpPr>
          <p:cNvPr id="3671" name="Google Shape;3671;g3dcfbff74e0_0_331"/>
          <p:cNvSpPr>
            <a:spLocks noGrp="1"/>
          </p:cNvSpPr>
          <p:nvPr>
            <p:ph type="pic" idx="4"/>
          </p:nvPr>
        </p:nvSpPr>
        <p:spPr>
          <a:xfrm>
            <a:off x="6473954" y="3888486"/>
            <a:ext cx="5479800" cy="4684200"/>
          </a:xfrm>
          <a:prstGeom prst="rect">
            <a:avLst/>
          </a:prstGeom>
          <a:solidFill>
            <a:schemeClr val="lt2"/>
          </a:solidFill>
          <a:ln>
            <a:noFill/>
          </a:ln>
        </p:spPr>
      </p:sp>
      <p:sp>
        <p:nvSpPr>
          <p:cNvPr id="3672" name="Google Shape;3672;g3dcfbff74e0_0_331"/>
          <p:cNvSpPr>
            <a:spLocks noGrp="1"/>
          </p:cNvSpPr>
          <p:nvPr>
            <p:ph type="pic" idx="5"/>
          </p:nvPr>
        </p:nvSpPr>
        <p:spPr>
          <a:xfrm>
            <a:off x="9285732" y="857250"/>
            <a:ext cx="2667900" cy="2894100"/>
          </a:xfrm>
          <a:prstGeom prst="rect">
            <a:avLst/>
          </a:prstGeom>
          <a:solidFill>
            <a:schemeClr val="lt2"/>
          </a:solidFill>
          <a:ln>
            <a:noFill/>
          </a:ln>
        </p:spPr>
      </p:sp>
      <p:sp>
        <p:nvSpPr>
          <p:cNvPr id="3673" name="Google Shape;3673;g3dcfbff74e0_0_331"/>
          <p:cNvSpPr>
            <a:spLocks noGrp="1"/>
          </p:cNvSpPr>
          <p:nvPr>
            <p:ph type="pic" idx="6"/>
          </p:nvPr>
        </p:nvSpPr>
        <p:spPr>
          <a:xfrm>
            <a:off x="12097512" y="4855464"/>
            <a:ext cx="5342400" cy="3717000"/>
          </a:xfrm>
          <a:prstGeom prst="rect">
            <a:avLst/>
          </a:prstGeom>
          <a:solidFill>
            <a:schemeClr val="lt2"/>
          </a:solidFill>
          <a:ln>
            <a:noFill/>
          </a:ln>
        </p:spPr>
      </p:sp>
      <p:sp>
        <p:nvSpPr>
          <p:cNvPr id="3674" name="Google Shape;3674;g3dcfbff74e0_0_331"/>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75" name="Google Shape;3675;g3dcfbff74e0_0_331"/>
          <p:cNvSpPr txBox="1">
            <a:spLocks noGrp="1"/>
          </p:cNvSpPr>
          <p:nvPr>
            <p:ph type="subTitle" idx="7"/>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76" name="Google Shape;3676;g3dcfbff74e0_0_331"/>
          <p:cNvSpPr txBox="1">
            <a:spLocks noGrp="1"/>
          </p:cNvSpPr>
          <p:nvPr>
            <p:ph type="body" idx="8"/>
          </p:nvPr>
        </p:nvSpPr>
        <p:spPr>
          <a:xfrm>
            <a:off x="863719" y="3429000"/>
            <a:ext cx="5334900" cy="51435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1500"/>
              </a:spcBef>
              <a:spcAft>
                <a:spcPts val="0"/>
              </a:spcAft>
              <a:buSzPts val="2200"/>
              <a:buNone/>
              <a:defRPr sz="2200"/>
            </a:lvl1pPr>
            <a:lvl2pPr marL="914400" lvl="1" indent="-228600" algn="l">
              <a:lnSpc>
                <a:spcPct val="110000"/>
              </a:lnSpc>
              <a:spcBef>
                <a:spcPts val="1500"/>
              </a:spcBef>
              <a:spcAft>
                <a:spcPts val="0"/>
              </a:spcAft>
              <a:buSzPts val="2200"/>
              <a:buNone/>
              <a:defRPr sz="2200"/>
            </a:lvl2pPr>
            <a:lvl3pPr marL="1371600" lvl="2" indent="-228600" algn="l">
              <a:lnSpc>
                <a:spcPct val="110000"/>
              </a:lnSpc>
              <a:spcBef>
                <a:spcPts val="1500"/>
              </a:spcBef>
              <a:spcAft>
                <a:spcPts val="0"/>
              </a:spcAft>
              <a:buSzPts val="2200"/>
              <a:buNone/>
              <a:defRPr sz="2200"/>
            </a:lvl3pPr>
            <a:lvl4pPr marL="1828800" lvl="3" indent="-228600" algn="l">
              <a:lnSpc>
                <a:spcPct val="110000"/>
              </a:lnSpc>
              <a:spcBef>
                <a:spcPts val="1500"/>
              </a:spcBef>
              <a:spcAft>
                <a:spcPts val="0"/>
              </a:spcAft>
              <a:buSzPts val="2200"/>
              <a:buNone/>
              <a:defRPr sz="2200"/>
            </a:lvl4pPr>
            <a:lvl5pPr marL="2286000" lvl="4" indent="-228600" algn="l">
              <a:lnSpc>
                <a:spcPct val="110000"/>
              </a:lnSpc>
              <a:spcBef>
                <a:spcPts val="1500"/>
              </a:spcBef>
              <a:spcAft>
                <a:spcPts val="0"/>
              </a:spcAft>
              <a:buSzPts val="2200"/>
              <a:buNone/>
              <a:defRPr sz="2200"/>
            </a:lvl5pPr>
            <a:lvl6pPr marL="2743200" lvl="5" indent="-368300" algn="l">
              <a:lnSpc>
                <a:spcPct val="110000"/>
              </a:lnSpc>
              <a:spcBef>
                <a:spcPts val="1500"/>
              </a:spcBef>
              <a:spcAft>
                <a:spcPts val="0"/>
              </a:spcAft>
              <a:buSzPts val="2200"/>
              <a:buChar char="•"/>
              <a:defRPr sz="2200"/>
            </a:lvl6pPr>
            <a:lvl7pPr marL="3200400" lvl="6" indent="-368300" algn="l">
              <a:lnSpc>
                <a:spcPct val="110000"/>
              </a:lnSpc>
              <a:spcBef>
                <a:spcPts val="1500"/>
              </a:spcBef>
              <a:spcAft>
                <a:spcPts val="0"/>
              </a:spcAft>
              <a:buSzPts val="2200"/>
              <a:buChar char="•"/>
              <a:defRPr sz="2200"/>
            </a:lvl7pPr>
            <a:lvl8pPr marL="3657600" lvl="7" indent="-368300" algn="l">
              <a:lnSpc>
                <a:spcPct val="110000"/>
              </a:lnSpc>
              <a:spcBef>
                <a:spcPts val="1500"/>
              </a:spcBef>
              <a:spcAft>
                <a:spcPts val="0"/>
              </a:spcAft>
              <a:buSzPts val="2200"/>
              <a:buChar char="•"/>
              <a:defRPr sz="2200"/>
            </a:lvl8pPr>
            <a:lvl9pPr marL="4114800" lvl="8" indent="-368300" algn="l">
              <a:lnSpc>
                <a:spcPct val="110000"/>
              </a:lnSpc>
              <a:spcBef>
                <a:spcPts val="1500"/>
              </a:spcBef>
              <a:spcAft>
                <a:spcPts val="0"/>
              </a:spcAft>
              <a:buSzPts val="2200"/>
              <a:buChar char="•"/>
              <a:defRPr sz="2200"/>
            </a:lvl9pPr>
          </a:lstStyle>
          <a:p>
            <a:endParaRPr/>
          </a:p>
        </p:txBody>
      </p:sp>
      <p:sp>
        <p:nvSpPr>
          <p:cNvPr id="3677" name="Google Shape;3677;g3dcfbff74e0_0_331"/>
          <p:cNvSpPr txBox="1">
            <a:spLocks noGrp="1"/>
          </p:cNvSpPr>
          <p:nvPr>
            <p:ph type="body" idx="9"/>
          </p:nvPr>
        </p:nvSpPr>
        <p:spPr>
          <a:xfrm>
            <a:off x="863719" y="2571750"/>
            <a:ext cx="5334900" cy="857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500"/>
              </a:spcBef>
              <a:spcAft>
                <a:spcPts val="0"/>
              </a:spcAft>
              <a:buSzPts val="2900"/>
              <a:buNone/>
              <a:defRPr sz="2900"/>
            </a:lvl1pPr>
            <a:lvl2pPr marL="914400" lvl="1" indent="-228600" algn="l">
              <a:lnSpc>
                <a:spcPct val="100000"/>
              </a:lnSpc>
              <a:spcBef>
                <a:spcPts val="800"/>
              </a:spcBef>
              <a:spcAft>
                <a:spcPts val="0"/>
              </a:spcAft>
              <a:buSzPts val="2900"/>
              <a:buNone/>
              <a:defRPr sz="2900"/>
            </a:lvl2pPr>
            <a:lvl3pPr marL="1371600" lvl="2" indent="-228600" algn="l">
              <a:lnSpc>
                <a:spcPct val="100000"/>
              </a:lnSpc>
              <a:spcBef>
                <a:spcPts val="800"/>
              </a:spcBef>
              <a:spcAft>
                <a:spcPts val="0"/>
              </a:spcAft>
              <a:buSzPts val="2900"/>
              <a:buNone/>
              <a:defRPr sz="2900"/>
            </a:lvl3pPr>
            <a:lvl4pPr marL="1828800" lvl="3" indent="-228600" algn="l">
              <a:lnSpc>
                <a:spcPct val="100000"/>
              </a:lnSpc>
              <a:spcBef>
                <a:spcPts val="800"/>
              </a:spcBef>
              <a:spcAft>
                <a:spcPts val="0"/>
              </a:spcAft>
              <a:buSzPts val="2900"/>
              <a:buNone/>
              <a:defRPr sz="2900"/>
            </a:lvl4pPr>
            <a:lvl5pPr marL="2286000" lvl="4" indent="-228600" algn="l">
              <a:lnSpc>
                <a:spcPct val="100000"/>
              </a:lnSpc>
              <a:spcBef>
                <a:spcPts val="800"/>
              </a:spcBef>
              <a:spcAft>
                <a:spcPts val="0"/>
              </a:spcAft>
              <a:buSzPts val="2900"/>
              <a:buNone/>
              <a:defRPr sz="2900"/>
            </a:lvl5pPr>
            <a:lvl6pPr marL="2743200" lvl="5" indent="-412750" algn="l">
              <a:lnSpc>
                <a:spcPct val="100000"/>
              </a:lnSpc>
              <a:spcBef>
                <a:spcPts val="800"/>
              </a:spcBef>
              <a:spcAft>
                <a:spcPts val="0"/>
              </a:spcAft>
              <a:buSzPts val="2900"/>
              <a:buChar char="•"/>
              <a:defRPr sz="2900"/>
            </a:lvl6pPr>
            <a:lvl7pPr marL="3200400" lvl="6" indent="-412750" algn="l">
              <a:lnSpc>
                <a:spcPct val="100000"/>
              </a:lnSpc>
              <a:spcBef>
                <a:spcPts val="800"/>
              </a:spcBef>
              <a:spcAft>
                <a:spcPts val="0"/>
              </a:spcAft>
              <a:buSzPts val="2900"/>
              <a:buChar char="•"/>
              <a:defRPr sz="2900"/>
            </a:lvl7pPr>
            <a:lvl8pPr marL="3657600" lvl="7" indent="-412750" algn="l">
              <a:lnSpc>
                <a:spcPct val="100000"/>
              </a:lnSpc>
              <a:spcBef>
                <a:spcPts val="800"/>
              </a:spcBef>
              <a:spcAft>
                <a:spcPts val="0"/>
              </a:spcAft>
              <a:buSzPts val="2900"/>
              <a:buChar char="•"/>
              <a:defRPr sz="2900"/>
            </a:lvl8pPr>
            <a:lvl9pPr marL="4114800" lvl="8" indent="-412750" algn="l">
              <a:lnSpc>
                <a:spcPct val="100000"/>
              </a:lnSpc>
              <a:spcBef>
                <a:spcPts val="800"/>
              </a:spcBef>
              <a:spcAft>
                <a:spcPts val="0"/>
              </a:spcAft>
              <a:buSzPts val="2900"/>
              <a:buChar char="•"/>
              <a:defRPr sz="2900"/>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Title and Four Images">
  <p:cSld name="Agenda_1_1_1_1_1">
    <p:spTree>
      <p:nvGrpSpPr>
        <p:cNvPr id="1" name="Shape 3678"/>
        <p:cNvGrpSpPr/>
        <p:nvPr/>
      </p:nvGrpSpPr>
      <p:grpSpPr>
        <a:xfrm>
          <a:off x="0" y="0"/>
          <a:ext cx="0" cy="0"/>
          <a:chOff x="0" y="0"/>
          <a:chExt cx="0" cy="0"/>
        </a:xfrm>
      </p:grpSpPr>
      <p:sp>
        <p:nvSpPr>
          <p:cNvPr id="3679" name="Google Shape;3679;g3dcfbff74e0_0_34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80" name="Google Shape;3680;g3dcfbff74e0_0_343"/>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81" name="Google Shape;3681;g3dcfbff74e0_0_343"/>
          <p:cNvSpPr>
            <a:spLocks noGrp="1"/>
          </p:cNvSpPr>
          <p:nvPr>
            <p:ph type="pic" idx="2"/>
          </p:nvPr>
        </p:nvSpPr>
        <p:spPr>
          <a:xfrm>
            <a:off x="6336792" y="1714500"/>
            <a:ext cx="5616600" cy="3346800"/>
          </a:xfrm>
          <a:prstGeom prst="rect">
            <a:avLst/>
          </a:prstGeom>
          <a:solidFill>
            <a:schemeClr val="lt2"/>
          </a:solidFill>
          <a:ln>
            <a:noFill/>
          </a:ln>
        </p:spPr>
      </p:sp>
      <p:sp>
        <p:nvSpPr>
          <p:cNvPr id="3682" name="Google Shape;3682;g3dcfbff74e0_0_343"/>
          <p:cNvSpPr>
            <a:spLocks noGrp="1"/>
          </p:cNvSpPr>
          <p:nvPr>
            <p:ph type="pic" idx="3"/>
          </p:nvPr>
        </p:nvSpPr>
        <p:spPr>
          <a:xfrm>
            <a:off x="12097519" y="1714500"/>
            <a:ext cx="5335500" cy="6856800"/>
          </a:xfrm>
          <a:prstGeom prst="rect">
            <a:avLst/>
          </a:prstGeom>
          <a:solidFill>
            <a:schemeClr val="lt2"/>
          </a:solidFill>
          <a:ln>
            <a:noFill/>
          </a:ln>
        </p:spPr>
      </p:sp>
      <p:sp>
        <p:nvSpPr>
          <p:cNvPr id="3683" name="Google Shape;3683;g3dcfbff74e0_0_343"/>
          <p:cNvSpPr>
            <a:spLocks noGrp="1"/>
          </p:cNvSpPr>
          <p:nvPr>
            <p:ph type="pic" idx="4"/>
          </p:nvPr>
        </p:nvSpPr>
        <p:spPr>
          <a:xfrm>
            <a:off x="854964" y="1714500"/>
            <a:ext cx="5335500" cy="6858000"/>
          </a:xfrm>
          <a:prstGeom prst="rect">
            <a:avLst/>
          </a:prstGeom>
          <a:solidFill>
            <a:schemeClr val="lt2"/>
          </a:solidFill>
          <a:ln>
            <a:noFill/>
          </a:ln>
        </p:spPr>
      </p:sp>
      <p:sp>
        <p:nvSpPr>
          <p:cNvPr id="3684" name="Google Shape;3684;g3dcfbff74e0_0_343"/>
          <p:cNvSpPr>
            <a:spLocks noGrp="1"/>
          </p:cNvSpPr>
          <p:nvPr>
            <p:ph type="pic" idx="5"/>
          </p:nvPr>
        </p:nvSpPr>
        <p:spPr>
          <a:xfrm>
            <a:off x="6336792" y="5225796"/>
            <a:ext cx="5616600" cy="3346800"/>
          </a:xfrm>
          <a:prstGeom prst="rect">
            <a:avLst/>
          </a:prstGeom>
          <a:solidFill>
            <a:schemeClr val="lt2"/>
          </a:solidFill>
          <a:ln>
            <a:noFill/>
          </a:ln>
        </p:spPr>
      </p:sp>
      <p:sp>
        <p:nvSpPr>
          <p:cNvPr id="3685" name="Google Shape;3685;g3dcfbff74e0_0_343"/>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86" name="Google Shape;3686;g3dcfbff74e0_0_343"/>
          <p:cNvSpPr txBox="1">
            <a:spLocks noGrp="1"/>
          </p:cNvSpPr>
          <p:nvPr>
            <p:ph type="subTitle" idx="6"/>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Three Images and Description">
  <p:cSld name="Agenda_1_1_1_1_1_2">
    <p:spTree>
      <p:nvGrpSpPr>
        <p:cNvPr id="1" name="Shape 3687"/>
        <p:cNvGrpSpPr/>
        <p:nvPr/>
      </p:nvGrpSpPr>
      <p:grpSpPr>
        <a:xfrm>
          <a:off x="0" y="0"/>
          <a:ext cx="0" cy="0"/>
          <a:chOff x="0" y="0"/>
          <a:chExt cx="0" cy="0"/>
        </a:xfrm>
      </p:grpSpPr>
      <p:sp>
        <p:nvSpPr>
          <p:cNvPr id="3688" name="Google Shape;3688;g3dcfbff74e0_0_35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689" name="Google Shape;3689;g3dcfbff74e0_0_352"/>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690" name="Google Shape;3690;g3dcfbff74e0_0_352"/>
          <p:cNvSpPr>
            <a:spLocks noGrp="1"/>
          </p:cNvSpPr>
          <p:nvPr>
            <p:ph type="pic" idx="2"/>
          </p:nvPr>
        </p:nvSpPr>
        <p:spPr>
          <a:xfrm>
            <a:off x="857250" y="2379726"/>
            <a:ext cx="5328600" cy="5328600"/>
          </a:xfrm>
          <a:prstGeom prst="rect">
            <a:avLst/>
          </a:prstGeom>
          <a:solidFill>
            <a:schemeClr val="lt2"/>
          </a:solidFill>
          <a:ln>
            <a:noFill/>
          </a:ln>
        </p:spPr>
      </p:sp>
      <p:sp>
        <p:nvSpPr>
          <p:cNvPr id="3691" name="Google Shape;3691;g3dcfbff74e0_0_352"/>
          <p:cNvSpPr>
            <a:spLocks noGrp="1"/>
          </p:cNvSpPr>
          <p:nvPr>
            <p:ph type="pic" idx="3"/>
          </p:nvPr>
        </p:nvSpPr>
        <p:spPr>
          <a:xfrm>
            <a:off x="6480810" y="2379726"/>
            <a:ext cx="5328600" cy="5328600"/>
          </a:xfrm>
          <a:prstGeom prst="rect">
            <a:avLst/>
          </a:prstGeom>
          <a:solidFill>
            <a:schemeClr val="lt2"/>
          </a:solidFill>
          <a:ln>
            <a:noFill/>
          </a:ln>
        </p:spPr>
      </p:sp>
      <p:sp>
        <p:nvSpPr>
          <p:cNvPr id="3692" name="Google Shape;3692;g3dcfbff74e0_0_352"/>
          <p:cNvSpPr>
            <a:spLocks noGrp="1"/>
          </p:cNvSpPr>
          <p:nvPr>
            <p:ph type="pic" idx="4"/>
          </p:nvPr>
        </p:nvSpPr>
        <p:spPr>
          <a:xfrm>
            <a:off x="12104362" y="2379731"/>
            <a:ext cx="5328600" cy="5328600"/>
          </a:xfrm>
          <a:prstGeom prst="rect">
            <a:avLst/>
          </a:prstGeom>
          <a:solidFill>
            <a:schemeClr val="lt2"/>
          </a:solidFill>
          <a:ln>
            <a:noFill/>
          </a:ln>
        </p:spPr>
      </p:sp>
      <p:sp>
        <p:nvSpPr>
          <p:cNvPr id="3693" name="Google Shape;3693;g3dcfbff74e0_0_352"/>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94" name="Google Shape;3694;g3dcfbff74e0_0_352"/>
          <p:cNvSpPr txBox="1">
            <a:spLocks noGrp="1"/>
          </p:cNvSpPr>
          <p:nvPr>
            <p:ph type="subTitle" idx="5"/>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695" name="Google Shape;3695;g3dcfbff74e0_0_352"/>
          <p:cNvSpPr txBox="1">
            <a:spLocks noGrp="1"/>
          </p:cNvSpPr>
          <p:nvPr>
            <p:ph type="body" idx="6"/>
          </p:nvPr>
        </p:nvSpPr>
        <p:spPr>
          <a:xfrm>
            <a:off x="857250" y="8078719"/>
            <a:ext cx="53286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696" name="Google Shape;3696;g3dcfbff74e0_0_352"/>
          <p:cNvSpPr txBox="1">
            <a:spLocks noGrp="1"/>
          </p:cNvSpPr>
          <p:nvPr>
            <p:ph type="body" idx="7"/>
          </p:nvPr>
        </p:nvSpPr>
        <p:spPr>
          <a:xfrm>
            <a:off x="6480810" y="8078719"/>
            <a:ext cx="53286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697" name="Google Shape;3697;g3dcfbff74e0_0_352"/>
          <p:cNvSpPr txBox="1">
            <a:spLocks noGrp="1"/>
          </p:cNvSpPr>
          <p:nvPr>
            <p:ph type="body" idx="8"/>
          </p:nvPr>
        </p:nvSpPr>
        <p:spPr>
          <a:xfrm>
            <a:off x="12104366" y="8078719"/>
            <a:ext cx="53286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Four Images and Description">
  <p:cSld name="Agenda_1_1_1_1_1_2_1">
    <p:spTree>
      <p:nvGrpSpPr>
        <p:cNvPr id="1" name="Shape 3698"/>
        <p:cNvGrpSpPr/>
        <p:nvPr/>
      </p:nvGrpSpPr>
      <p:grpSpPr>
        <a:xfrm>
          <a:off x="0" y="0"/>
          <a:ext cx="0" cy="0"/>
          <a:chOff x="0" y="0"/>
          <a:chExt cx="0" cy="0"/>
        </a:xfrm>
      </p:grpSpPr>
      <p:sp>
        <p:nvSpPr>
          <p:cNvPr id="3699" name="Google Shape;3699;g3dcfbff74e0_0_36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00" name="Google Shape;3700;g3dcfbff74e0_0_363"/>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701" name="Google Shape;3701;g3dcfbff74e0_0_363"/>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02" name="Google Shape;3702;g3dcfbff74e0_0_363"/>
          <p:cNvSpPr>
            <a:spLocks noGrp="1"/>
          </p:cNvSpPr>
          <p:nvPr>
            <p:ph type="pic" idx="2"/>
          </p:nvPr>
        </p:nvSpPr>
        <p:spPr>
          <a:xfrm>
            <a:off x="857250" y="3429000"/>
            <a:ext cx="3929700" cy="3909300"/>
          </a:xfrm>
          <a:prstGeom prst="rect">
            <a:avLst/>
          </a:prstGeom>
          <a:solidFill>
            <a:schemeClr val="lt2"/>
          </a:solidFill>
          <a:ln>
            <a:noFill/>
          </a:ln>
        </p:spPr>
      </p:sp>
      <p:sp>
        <p:nvSpPr>
          <p:cNvPr id="3703" name="Google Shape;3703;g3dcfbff74e0_0_363"/>
          <p:cNvSpPr>
            <a:spLocks noGrp="1"/>
          </p:cNvSpPr>
          <p:nvPr>
            <p:ph type="pic" idx="3"/>
          </p:nvPr>
        </p:nvSpPr>
        <p:spPr>
          <a:xfrm>
            <a:off x="5071874" y="3429000"/>
            <a:ext cx="3929700" cy="3909300"/>
          </a:xfrm>
          <a:prstGeom prst="rect">
            <a:avLst/>
          </a:prstGeom>
          <a:solidFill>
            <a:schemeClr val="lt2"/>
          </a:solidFill>
          <a:ln>
            <a:noFill/>
          </a:ln>
        </p:spPr>
      </p:sp>
      <p:sp>
        <p:nvSpPr>
          <p:cNvPr id="3704" name="Google Shape;3704;g3dcfbff74e0_0_363"/>
          <p:cNvSpPr>
            <a:spLocks noGrp="1"/>
          </p:cNvSpPr>
          <p:nvPr>
            <p:ph type="pic" idx="4"/>
          </p:nvPr>
        </p:nvSpPr>
        <p:spPr>
          <a:xfrm>
            <a:off x="9286499" y="3429000"/>
            <a:ext cx="3929700" cy="3909300"/>
          </a:xfrm>
          <a:prstGeom prst="rect">
            <a:avLst/>
          </a:prstGeom>
          <a:solidFill>
            <a:schemeClr val="lt2"/>
          </a:solidFill>
          <a:ln>
            <a:noFill/>
          </a:ln>
        </p:spPr>
      </p:sp>
      <p:sp>
        <p:nvSpPr>
          <p:cNvPr id="3705" name="Google Shape;3705;g3dcfbff74e0_0_363"/>
          <p:cNvSpPr>
            <a:spLocks noGrp="1"/>
          </p:cNvSpPr>
          <p:nvPr>
            <p:ph type="pic" idx="5"/>
          </p:nvPr>
        </p:nvSpPr>
        <p:spPr>
          <a:xfrm>
            <a:off x="13501123" y="3429000"/>
            <a:ext cx="3929700" cy="3909300"/>
          </a:xfrm>
          <a:prstGeom prst="rect">
            <a:avLst/>
          </a:prstGeom>
          <a:solidFill>
            <a:schemeClr val="lt2"/>
          </a:solidFill>
          <a:ln>
            <a:noFill/>
          </a:ln>
        </p:spPr>
      </p:sp>
      <p:sp>
        <p:nvSpPr>
          <p:cNvPr id="3706" name="Google Shape;3706;g3dcfbff74e0_0_363"/>
          <p:cNvSpPr txBox="1">
            <a:spLocks noGrp="1"/>
          </p:cNvSpPr>
          <p:nvPr>
            <p:ph type="body" idx="6"/>
          </p:nvPr>
        </p:nvSpPr>
        <p:spPr>
          <a:xfrm>
            <a:off x="857251" y="7715250"/>
            <a:ext cx="39297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707" name="Google Shape;3707;g3dcfbff74e0_0_363"/>
          <p:cNvSpPr txBox="1">
            <a:spLocks noGrp="1"/>
          </p:cNvSpPr>
          <p:nvPr>
            <p:ph type="body" idx="7"/>
          </p:nvPr>
        </p:nvSpPr>
        <p:spPr>
          <a:xfrm>
            <a:off x="5071876" y="7715250"/>
            <a:ext cx="39297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708" name="Google Shape;3708;g3dcfbff74e0_0_363"/>
          <p:cNvSpPr txBox="1">
            <a:spLocks noGrp="1"/>
          </p:cNvSpPr>
          <p:nvPr>
            <p:ph type="body" idx="8"/>
          </p:nvPr>
        </p:nvSpPr>
        <p:spPr>
          <a:xfrm>
            <a:off x="9286501" y="7715250"/>
            <a:ext cx="39297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709" name="Google Shape;3709;g3dcfbff74e0_0_363"/>
          <p:cNvSpPr txBox="1">
            <a:spLocks noGrp="1"/>
          </p:cNvSpPr>
          <p:nvPr>
            <p:ph type="body" idx="9"/>
          </p:nvPr>
        </p:nvSpPr>
        <p:spPr>
          <a:xfrm>
            <a:off x="13501126" y="7715250"/>
            <a:ext cx="3929700" cy="13512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Title and Four Phones">
  <p:cSld name="Agenda_1_1_1_1_1_1">
    <p:spTree>
      <p:nvGrpSpPr>
        <p:cNvPr id="1" name="Shape 3710"/>
        <p:cNvGrpSpPr/>
        <p:nvPr/>
      </p:nvGrpSpPr>
      <p:grpSpPr>
        <a:xfrm>
          <a:off x="0" y="0"/>
          <a:ext cx="0" cy="0"/>
          <a:chOff x="0" y="0"/>
          <a:chExt cx="0" cy="0"/>
        </a:xfrm>
      </p:grpSpPr>
      <p:sp>
        <p:nvSpPr>
          <p:cNvPr id="3711" name="Google Shape;3711;g3dcfbff74e0_0_37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12" name="Google Shape;3712;g3dcfbff74e0_0_375"/>
          <p:cNvSpPr txBox="1">
            <a:spLocks noGrp="1"/>
          </p:cNvSpPr>
          <p:nvPr>
            <p:ph type="body" idx="1"/>
          </p:nvPr>
        </p:nvSpPr>
        <p:spPr>
          <a:xfrm>
            <a:off x="3014663" y="16308323"/>
            <a:ext cx="1124700" cy="130200"/>
          </a:xfrm>
          <a:prstGeom prst="rect">
            <a:avLst/>
          </a:prstGeom>
          <a:noFill/>
          <a:ln>
            <a:noFill/>
          </a:ln>
        </p:spPr>
        <p:txBody>
          <a:bodyPr spcFirstLastPara="1" wrap="square" lIns="0" tIns="0" rIns="0" bIns="0" anchor="t" anchorCtr="0">
            <a:noAutofit/>
          </a:bodyPr>
          <a:lstStyle>
            <a:lvl1pPr marL="457200" lvl="0" indent="-228600" algn="r">
              <a:lnSpc>
                <a:spcPct val="84000"/>
              </a:lnSpc>
              <a:spcBef>
                <a:spcPts val="0"/>
              </a:spcBef>
              <a:spcAft>
                <a:spcPts val="0"/>
              </a:spcAft>
              <a:buClr>
                <a:schemeClr val="dk1"/>
              </a:buClr>
              <a:buSzPts val="1100"/>
              <a:buNone/>
              <a:defRPr sz="1100" cap="none">
                <a:latin typeface="Helvetica Neue"/>
                <a:ea typeface="Helvetica Neue"/>
                <a:cs typeface="Helvetica Neue"/>
                <a:sym typeface="Helvetica Neue"/>
              </a:defRPr>
            </a:lvl1pPr>
            <a:lvl2pPr marL="914400" lvl="1" indent="-228600" algn="l">
              <a:lnSpc>
                <a:spcPct val="84000"/>
              </a:lnSpc>
              <a:spcBef>
                <a:spcPts val="800"/>
              </a:spcBef>
              <a:spcAft>
                <a:spcPts val="0"/>
              </a:spcAft>
              <a:buClr>
                <a:schemeClr val="dk1"/>
              </a:buClr>
              <a:buSzPts val="1800"/>
              <a:buNone/>
              <a:defRPr sz="1800">
                <a:latin typeface="Arial"/>
                <a:ea typeface="Arial"/>
                <a:cs typeface="Arial"/>
                <a:sym typeface="Arial"/>
              </a:defRPr>
            </a:lvl2pPr>
            <a:lvl3pPr marL="1371600" lvl="2" indent="-228600" algn="l">
              <a:lnSpc>
                <a:spcPct val="84000"/>
              </a:lnSpc>
              <a:spcBef>
                <a:spcPts val="800"/>
              </a:spcBef>
              <a:spcAft>
                <a:spcPts val="0"/>
              </a:spcAft>
              <a:buClr>
                <a:schemeClr val="dk1"/>
              </a:buClr>
              <a:buSzPts val="1800"/>
              <a:buNone/>
              <a:defRPr sz="1800">
                <a:latin typeface="Arial"/>
                <a:ea typeface="Arial"/>
                <a:cs typeface="Arial"/>
                <a:sym typeface="Arial"/>
              </a:defRPr>
            </a:lvl3pPr>
            <a:lvl4pPr marL="1828800" lvl="3" indent="-228600" algn="l">
              <a:lnSpc>
                <a:spcPct val="84000"/>
              </a:lnSpc>
              <a:spcBef>
                <a:spcPts val="800"/>
              </a:spcBef>
              <a:spcAft>
                <a:spcPts val="0"/>
              </a:spcAft>
              <a:buClr>
                <a:schemeClr val="dk1"/>
              </a:buClr>
              <a:buSzPts val="1800"/>
              <a:buNone/>
              <a:defRPr sz="1800">
                <a:latin typeface="Arial"/>
                <a:ea typeface="Arial"/>
                <a:cs typeface="Arial"/>
                <a:sym typeface="Arial"/>
              </a:defRPr>
            </a:lvl4pPr>
            <a:lvl5pPr marL="2286000" lvl="4" indent="-228600" algn="l">
              <a:lnSpc>
                <a:spcPct val="84000"/>
              </a:lnSpc>
              <a:spcBef>
                <a:spcPts val="800"/>
              </a:spcBef>
              <a:spcAft>
                <a:spcPts val="0"/>
              </a:spcAft>
              <a:buClr>
                <a:schemeClr val="dk1"/>
              </a:buClr>
              <a:buSzPts val="1800"/>
              <a:buNone/>
              <a:defRPr sz="1800">
                <a:latin typeface="Arial"/>
                <a:ea typeface="Arial"/>
                <a:cs typeface="Arial"/>
                <a:sym typeface="Arial"/>
              </a:defRPr>
            </a:lvl5pPr>
            <a:lvl6pPr marL="2743200" lvl="5" indent="-317500" algn="l">
              <a:lnSpc>
                <a:spcPct val="90000"/>
              </a:lnSpc>
              <a:spcBef>
                <a:spcPts val="800"/>
              </a:spcBef>
              <a:spcAft>
                <a:spcPts val="0"/>
              </a:spcAft>
              <a:buClr>
                <a:schemeClr val="dk1"/>
              </a:buClr>
              <a:buSzPts val="1400"/>
              <a:buChar char="•"/>
              <a:defRPr/>
            </a:lvl6pPr>
            <a:lvl7pPr marL="3200400" lvl="6" indent="-317500" algn="l">
              <a:lnSpc>
                <a:spcPct val="90000"/>
              </a:lnSpc>
              <a:spcBef>
                <a:spcPts val="800"/>
              </a:spcBef>
              <a:spcAft>
                <a:spcPts val="0"/>
              </a:spcAft>
              <a:buClr>
                <a:schemeClr val="dk1"/>
              </a:buClr>
              <a:buSzPts val="1400"/>
              <a:buChar char="•"/>
              <a:defRPr/>
            </a:lvl7pPr>
            <a:lvl8pPr marL="3657600" lvl="7" indent="-317500" algn="l">
              <a:lnSpc>
                <a:spcPct val="90000"/>
              </a:lnSpc>
              <a:spcBef>
                <a:spcPts val="800"/>
              </a:spcBef>
              <a:spcAft>
                <a:spcPts val="0"/>
              </a:spcAft>
              <a:buClr>
                <a:schemeClr val="dk1"/>
              </a:buClr>
              <a:buSzPts val="1400"/>
              <a:buChar char="•"/>
              <a:defRPr/>
            </a:lvl8pPr>
            <a:lvl9pPr marL="4114800" lvl="8" indent="-317500" algn="l">
              <a:lnSpc>
                <a:spcPct val="90000"/>
              </a:lnSpc>
              <a:spcBef>
                <a:spcPts val="800"/>
              </a:spcBef>
              <a:spcAft>
                <a:spcPts val="0"/>
              </a:spcAft>
              <a:buClr>
                <a:schemeClr val="dk1"/>
              </a:buClr>
              <a:buSzPts val="1400"/>
              <a:buChar char="•"/>
              <a:defRPr/>
            </a:lvl9pPr>
          </a:lstStyle>
          <a:p>
            <a:endParaRPr/>
          </a:p>
        </p:txBody>
      </p:sp>
      <p:sp>
        <p:nvSpPr>
          <p:cNvPr id="3713" name="Google Shape;3713;g3dcfbff74e0_0_375"/>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714" name="Google Shape;3714;g3dcfbff74e0_0_375" descr="A screenshot of a phone&#10;&#10;Description automatically generated with low confidence"/>
          <p:cNvPicPr preferRelativeResize="0"/>
          <p:nvPr/>
        </p:nvPicPr>
        <p:blipFill rotWithShape="1">
          <a:blip r:embed="rId2">
            <a:alphaModFix/>
          </a:blip>
          <a:srcRect t="10" b="10"/>
          <a:stretch/>
        </p:blipFill>
        <p:spPr>
          <a:xfrm>
            <a:off x="1241298" y="1714500"/>
            <a:ext cx="3202649" cy="6858000"/>
          </a:xfrm>
          <a:prstGeom prst="rect">
            <a:avLst/>
          </a:prstGeom>
          <a:noFill/>
          <a:ln>
            <a:noFill/>
          </a:ln>
        </p:spPr>
      </p:pic>
      <p:pic>
        <p:nvPicPr>
          <p:cNvPr id="3715" name="Google Shape;3715;g3dcfbff74e0_0_375" descr="A screenshot of a phone&#10;&#10;Description automatically generated with low confidence"/>
          <p:cNvPicPr preferRelativeResize="0"/>
          <p:nvPr/>
        </p:nvPicPr>
        <p:blipFill rotWithShape="1">
          <a:blip r:embed="rId2">
            <a:alphaModFix/>
          </a:blip>
          <a:srcRect t="30" b="30"/>
          <a:stretch/>
        </p:blipFill>
        <p:spPr>
          <a:xfrm>
            <a:off x="5442204" y="1714500"/>
            <a:ext cx="3202649" cy="6858000"/>
          </a:xfrm>
          <a:prstGeom prst="rect">
            <a:avLst/>
          </a:prstGeom>
          <a:noFill/>
          <a:ln>
            <a:noFill/>
          </a:ln>
        </p:spPr>
      </p:pic>
      <p:pic>
        <p:nvPicPr>
          <p:cNvPr id="3716" name="Google Shape;3716;g3dcfbff74e0_0_375" descr="A screenshot of a phone&#10;&#10;Description automatically generated with low confidence"/>
          <p:cNvPicPr preferRelativeResize="0"/>
          <p:nvPr/>
        </p:nvPicPr>
        <p:blipFill rotWithShape="1">
          <a:blip r:embed="rId2">
            <a:alphaModFix/>
          </a:blip>
          <a:srcRect t="30" b="30"/>
          <a:stretch/>
        </p:blipFill>
        <p:spPr>
          <a:xfrm>
            <a:off x="9643110" y="1714500"/>
            <a:ext cx="3202649" cy="6858000"/>
          </a:xfrm>
          <a:prstGeom prst="rect">
            <a:avLst/>
          </a:prstGeom>
          <a:noFill/>
          <a:ln>
            <a:noFill/>
          </a:ln>
        </p:spPr>
      </p:pic>
      <p:pic>
        <p:nvPicPr>
          <p:cNvPr id="3717" name="Google Shape;3717;g3dcfbff74e0_0_375" descr="A screenshot of a phone&#10;&#10;Description automatically generated with low confidence"/>
          <p:cNvPicPr preferRelativeResize="0"/>
          <p:nvPr/>
        </p:nvPicPr>
        <p:blipFill rotWithShape="1">
          <a:blip r:embed="rId2">
            <a:alphaModFix/>
          </a:blip>
          <a:srcRect t="10" b="10"/>
          <a:stretch/>
        </p:blipFill>
        <p:spPr>
          <a:xfrm>
            <a:off x="13844016" y="1714500"/>
            <a:ext cx="3202649" cy="6858000"/>
          </a:xfrm>
          <a:prstGeom prst="rect">
            <a:avLst/>
          </a:prstGeom>
          <a:noFill/>
          <a:ln>
            <a:noFill/>
          </a:ln>
        </p:spPr>
      </p:pic>
      <p:sp>
        <p:nvSpPr>
          <p:cNvPr id="3718" name="Google Shape;3718;g3dcfbff74e0_0_375"/>
          <p:cNvSpPr txBox="1">
            <a:spLocks noGrp="1"/>
          </p:cNvSpPr>
          <p:nvPr>
            <p:ph type="body" idx="2"/>
          </p:nvPr>
        </p:nvSpPr>
        <p:spPr>
          <a:xfrm>
            <a:off x="1241306" y="8695944"/>
            <a:ext cx="3202800" cy="13512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3719" name="Google Shape;3719;g3dcfbff74e0_0_375"/>
          <p:cNvSpPr txBox="1">
            <a:spLocks noGrp="1"/>
          </p:cNvSpPr>
          <p:nvPr>
            <p:ph type="body" idx="3"/>
          </p:nvPr>
        </p:nvSpPr>
        <p:spPr>
          <a:xfrm>
            <a:off x="5442206" y="8695944"/>
            <a:ext cx="3202800" cy="13512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3720" name="Google Shape;3720;g3dcfbff74e0_0_375"/>
          <p:cNvSpPr txBox="1">
            <a:spLocks noGrp="1"/>
          </p:cNvSpPr>
          <p:nvPr>
            <p:ph type="body" idx="4"/>
          </p:nvPr>
        </p:nvSpPr>
        <p:spPr>
          <a:xfrm>
            <a:off x="9643109" y="8695944"/>
            <a:ext cx="3202800" cy="13512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
        <p:nvSpPr>
          <p:cNvPr id="3721" name="Google Shape;3721;g3dcfbff74e0_0_375"/>
          <p:cNvSpPr txBox="1">
            <a:spLocks noGrp="1"/>
          </p:cNvSpPr>
          <p:nvPr>
            <p:ph type="body" idx="5"/>
          </p:nvPr>
        </p:nvSpPr>
        <p:spPr>
          <a:xfrm>
            <a:off x="13844015" y="8695944"/>
            <a:ext cx="3202800" cy="1351200"/>
          </a:xfrm>
          <a:prstGeom prst="rect">
            <a:avLst/>
          </a:prstGeom>
          <a:noFill/>
          <a:ln>
            <a:noFill/>
          </a:ln>
        </p:spPr>
        <p:txBody>
          <a:bodyPr spcFirstLastPara="1" wrap="square" lIns="0" tIns="0" rIns="0" bIns="0" anchor="t" anchorCtr="0">
            <a:noAutofit/>
          </a:bodyPr>
          <a:lstStyle>
            <a:lvl1pPr marL="457200" lvl="0" indent="-228600" algn="ctr">
              <a:lnSpc>
                <a:spcPct val="110000"/>
              </a:lnSpc>
              <a:spcBef>
                <a:spcPts val="0"/>
              </a:spcBef>
              <a:spcAft>
                <a:spcPts val="0"/>
              </a:spcAft>
              <a:buSzPts val="1400"/>
              <a:buNone/>
              <a:defRPr sz="1400"/>
            </a:lvl1pPr>
            <a:lvl2pPr marL="914400" lvl="1" indent="-228600" algn="ctr">
              <a:lnSpc>
                <a:spcPct val="110000"/>
              </a:lnSpc>
              <a:spcBef>
                <a:spcPts val="0"/>
              </a:spcBef>
              <a:spcAft>
                <a:spcPts val="0"/>
              </a:spcAft>
              <a:buSzPts val="1400"/>
              <a:buNone/>
              <a:defRPr sz="1400"/>
            </a:lvl2pPr>
            <a:lvl3pPr marL="1371600" lvl="2" indent="-228600" algn="ctr">
              <a:lnSpc>
                <a:spcPct val="110000"/>
              </a:lnSpc>
              <a:spcBef>
                <a:spcPts val="0"/>
              </a:spcBef>
              <a:spcAft>
                <a:spcPts val="0"/>
              </a:spcAft>
              <a:buSzPts val="1400"/>
              <a:buNone/>
              <a:defRPr sz="1400"/>
            </a:lvl3pPr>
            <a:lvl4pPr marL="1828800" lvl="3" indent="-228600" algn="ctr">
              <a:lnSpc>
                <a:spcPct val="110000"/>
              </a:lnSpc>
              <a:spcBef>
                <a:spcPts val="0"/>
              </a:spcBef>
              <a:spcAft>
                <a:spcPts val="0"/>
              </a:spcAft>
              <a:buSzPts val="1400"/>
              <a:buNone/>
              <a:defRPr sz="1400"/>
            </a:lvl4pPr>
            <a:lvl5pPr marL="2286000" lvl="4" indent="-228600" algn="ctr">
              <a:lnSpc>
                <a:spcPct val="110000"/>
              </a:lnSpc>
              <a:spcBef>
                <a:spcPts val="0"/>
              </a:spcBef>
              <a:spcAft>
                <a:spcPts val="0"/>
              </a:spcAft>
              <a:buSzPts val="1400"/>
              <a:buNone/>
              <a:defRPr sz="1400"/>
            </a:lvl5pPr>
            <a:lvl6pPr marL="2743200" lvl="5" indent="-317500" algn="ctr">
              <a:lnSpc>
                <a:spcPct val="110000"/>
              </a:lnSpc>
              <a:spcBef>
                <a:spcPts val="0"/>
              </a:spcBef>
              <a:spcAft>
                <a:spcPts val="0"/>
              </a:spcAft>
              <a:buSzPts val="1400"/>
              <a:buChar char="•"/>
              <a:defRPr sz="1400"/>
            </a:lvl6pPr>
            <a:lvl7pPr marL="3200400" lvl="6" indent="-317500" algn="ctr">
              <a:lnSpc>
                <a:spcPct val="110000"/>
              </a:lnSpc>
              <a:spcBef>
                <a:spcPts val="0"/>
              </a:spcBef>
              <a:spcAft>
                <a:spcPts val="0"/>
              </a:spcAft>
              <a:buSzPts val="1400"/>
              <a:buChar char="•"/>
              <a:defRPr sz="1400"/>
            </a:lvl7pPr>
            <a:lvl8pPr marL="3657600" lvl="7" indent="-317500" algn="ctr">
              <a:lnSpc>
                <a:spcPct val="110000"/>
              </a:lnSpc>
              <a:spcBef>
                <a:spcPts val="0"/>
              </a:spcBef>
              <a:spcAft>
                <a:spcPts val="0"/>
              </a:spcAft>
              <a:buSzPts val="1400"/>
              <a:buChar char="•"/>
              <a:defRPr sz="1400"/>
            </a:lvl8pPr>
            <a:lvl9pPr marL="4114800" lvl="8" indent="-317500" algn="ctr">
              <a:lnSpc>
                <a:spcPct val="110000"/>
              </a:lnSpc>
              <a:spcBef>
                <a:spcPts val="0"/>
              </a:spcBef>
              <a:spcAft>
                <a:spcPts val="0"/>
              </a:spcAft>
              <a:buSzPts val="1400"/>
              <a:buChar char="•"/>
              <a:defRPr sz="1400"/>
            </a:lvl9p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722"/>
        <p:cNvGrpSpPr/>
        <p:nvPr/>
      </p:nvGrpSpPr>
      <p:grpSpPr>
        <a:xfrm>
          <a:off x="0" y="0"/>
          <a:ext cx="0" cy="0"/>
          <a:chOff x="0" y="0"/>
          <a:chExt cx="0" cy="0"/>
        </a:xfrm>
      </p:grpSpPr>
      <p:sp>
        <p:nvSpPr>
          <p:cNvPr id="3723" name="Google Shape;3723;g3dcfbff74e0_0_38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24" name="Google Shape;3724;g3dcfbff74e0_0_387"/>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Section Header - White">
  <p:cSld name="Section Header - White">
    <p:spTree>
      <p:nvGrpSpPr>
        <p:cNvPr id="1" name="Shape 3725"/>
        <p:cNvGrpSpPr/>
        <p:nvPr/>
      </p:nvGrpSpPr>
      <p:grpSpPr>
        <a:xfrm>
          <a:off x="0" y="0"/>
          <a:ext cx="0" cy="0"/>
          <a:chOff x="0" y="0"/>
          <a:chExt cx="0" cy="0"/>
        </a:xfrm>
      </p:grpSpPr>
      <p:sp>
        <p:nvSpPr>
          <p:cNvPr id="3726" name="Google Shape;3726;g3dcfbff74e0_0_390"/>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3"/>
              </a:buClr>
              <a:buSzPts val="8800"/>
              <a:buFont typeface="Helvetica Neue"/>
              <a:buNone/>
              <a:defRPr sz="8800">
                <a:solidFill>
                  <a:schemeClr val="accent3"/>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Section Header - Yellow Pink">
  <p:cSld name="Section Header - Yellow Pink">
    <p:spTree>
      <p:nvGrpSpPr>
        <p:cNvPr id="1" name="Shape 3727"/>
        <p:cNvGrpSpPr/>
        <p:nvPr/>
      </p:nvGrpSpPr>
      <p:grpSpPr>
        <a:xfrm>
          <a:off x="0" y="0"/>
          <a:ext cx="0" cy="0"/>
          <a:chOff x="0" y="0"/>
          <a:chExt cx="0" cy="0"/>
        </a:xfrm>
      </p:grpSpPr>
      <p:pic>
        <p:nvPicPr>
          <p:cNvPr id="3728" name="Google Shape;3728;g3dcfbff74e0_0_392"/>
          <p:cNvPicPr preferRelativeResize="0"/>
          <p:nvPr/>
        </p:nvPicPr>
        <p:blipFill rotWithShape="1">
          <a:blip r:embed="rId2">
            <a:alphaModFix/>
          </a:blip>
          <a:srcRect/>
          <a:stretch/>
        </p:blipFill>
        <p:spPr>
          <a:xfrm>
            <a:off x="0" y="1"/>
            <a:ext cx="18288000" cy="10287000"/>
          </a:xfrm>
          <a:prstGeom prst="rect">
            <a:avLst/>
          </a:prstGeom>
          <a:noFill/>
          <a:ln>
            <a:noFill/>
          </a:ln>
        </p:spPr>
      </p:pic>
      <p:sp>
        <p:nvSpPr>
          <p:cNvPr id="3729" name="Google Shape;3729;g3dcfbff74e0_0_392"/>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8_Columns (Four)">
  <p:cSld name="TITLE_AND_BODY_2_2_1_1_1">
    <p:spTree>
      <p:nvGrpSpPr>
        <p:cNvPr id="1" name="Shape 349"/>
        <p:cNvGrpSpPr/>
        <p:nvPr/>
      </p:nvGrpSpPr>
      <p:grpSpPr>
        <a:xfrm>
          <a:off x="0" y="0"/>
          <a:ext cx="0" cy="0"/>
          <a:chOff x="0" y="0"/>
          <a:chExt cx="0" cy="0"/>
        </a:xfrm>
      </p:grpSpPr>
      <p:sp>
        <p:nvSpPr>
          <p:cNvPr id="350" name="Google Shape;350;p94"/>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1" name="Google Shape;351;p94"/>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2" name="Google Shape;352;p94"/>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53" name="Google Shape;353;p94"/>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4" name="Google Shape;354;p94"/>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5" name="Google Shape;355;p94"/>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6" name="Google Shape;356;p94"/>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7" name="Google Shape;357;p94"/>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58" name="Google Shape;358;p94"/>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59" name="Google Shape;359;p9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Section Header - Orange Lavender">
  <p:cSld name="Section Header - Orange Lavender">
    <p:spTree>
      <p:nvGrpSpPr>
        <p:cNvPr id="1" name="Shape 3730"/>
        <p:cNvGrpSpPr/>
        <p:nvPr/>
      </p:nvGrpSpPr>
      <p:grpSpPr>
        <a:xfrm>
          <a:off x="0" y="0"/>
          <a:ext cx="0" cy="0"/>
          <a:chOff x="0" y="0"/>
          <a:chExt cx="0" cy="0"/>
        </a:xfrm>
      </p:grpSpPr>
      <p:pic>
        <p:nvPicPr>
          <p:cNvPr id="3731" name="Google Shape;3731;g3dcfbff74e0_0_395"/>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3732" name="Google Shape;3732;g3dcfbff74e0_0_395"/>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Section Header - Pink Purple">
  <p:cSld name="Section Header - Pink Purple">
    <p:spTree>
      <p:nvGrpSpPr>
        <p:cNvPr id="1" name="Shape 3733"/>
        <p:cNvGrpSpPr/>
        <p:nvPr/>
      </p:nvGrpSpPr>
      <p:grpSpPr>
        <a:xfrm>
          <a:off x="0" y="0"/>
          <a:ext cx="0" cy="0"/>
          <a:chOff x="0" y="0"/>
          <a:chExt cx="0" cy="0"/>
        </a:xfrm>
      </p:grpSpPr>
      <p:pic>
        <p:nvPicPr>
          <p:cNvPr id="3734" name="Google Shape;3734;g3dcfbff74e0_0_398"/>
          <p:cNvPicPr preferRelativeResize="0"/>
          <p:nvPr/>
        </p:nvPicPr>
        <p:blipFill rotWithShape="1">
          <a:blip r:embed="rId2">
            <a:alphaModFix/>
          </a:blip>
          <a:srcRect r="10"/>
          <a:stretch/>
        </p:blipFill>
        <p:spPr>
          <a:xfrm>
            <a:off x="889" y="0"/>
            <a:ext cx="18286223" cy="10287000"/>
          </a:xfrm>
          <a:prstGeom prst="rect">
            <a:avLst/>
          </a:prstGeom>
          <a:noFill/>
          <a:ln>
            <a:noFill/>
          </a:ln>
        </p:spPr>
      </p:pic>
      <p:sp>
        <p:nvSpPr>
          <p:cNvPr id="3735" name="Google Shape;3735;g3dcfbff74e0_0_398"/>
          <p:cNvSpPr txBox="1">
            <a:spLocks noGrp="1"/>
          </p:cNvSpPr>
          <p:nvPr>
            <p:ph type="title"/>
          </p:nvPr>
        </p:nvSpPr>
        <p:spPr>
          <a:xfrm>
            <a:off x="857250" y="617675"/>
            <a:ext cx="15773400" cy="10017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8800"/>
              <a:buFont typeface="Helvetica Neue"/>
              <a:buNone/>
              <a:defRPr sz="8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Big Statement - Orange">
  <p:cSld name="Big Statement - Orange">
    <p:bg>
      <p:bgPr>
        <a:solidFill>
          <a:schemeClr val="accent1"/>
        </a:solidFill>
        <a:effectLst/>
      </p:bgPr>
    </p:bg>
    <p:spTree>
      <p:nvGrpSpPr>
        <p:cNvPr id="1" name="Shape 3736"/>
        <p:cNvGrpSpPr/>
        <p:nvPr/>
      </p:nvGrpSpPr>
      <p:grpSpPr>
        <a:xfrm>
          <a:off x="0" y="0"/>
          <a:ext cx="0" cy="0"/>
          <a:chOff x="0" y="0"/>
          <a:chExt cx="0" cy="0"/>
        </a:xfrm>
      </p:grpSpPr>
      <p:sp>
        <p:nvSpPr>
          <p:cNvPr id="3737" name="Google Shape;3737;g3dcfbff74e0_0_401"/>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2pPr>
            <a:lvl3pPr lvl="2"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3pPr>
            <a:lvl4pPr lvl="3"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4pPr>
            <a:lvl5pPr lvl="4"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5pPr>
            <a:lvl6pPr lvl="5"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6pPr>
            <a:lvl7pPr lvl="6"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7pPr>
            <a:lvl8pPr lvl="7"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8pPr>
            <a:lvl9pPr lvl="8"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3738" name="Google Shape;3738;g3dcfbff74e0_0_40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39" name="Google Shape;3739;g3dcfbff74e0_0_401"/>
          <p:cNvSpPr txBox="1">
            <a:spLocks noGrp="1"/>
          </p:cNvSpPr>
          <p:nvPr>
            <p:ph type="body" idx="1"/>
          </p:nvPr>
        </p:nvSpPr>
        <p:spPr>
          <a:xfrm>
            <a:off x="857250" y="3429000"/>
            <a:ext cx="12228600" cy="514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5900"/>
              <a:buNone/>
              <a:defRPr>
                <a:solidFill>
                  <a:schemeClr val="lt1"/>
                </a:solidFill>
              </a:defRPr>
            </a:lvl1pPr>
            <a:lvl2pPr marL="914400" lvl="1" indent="-228600" algn="l">
              <a:lnSpc>
                <a:spcPct val="100000"/>
              </a:lnSpc>
              <a:spcBef>
                <a:spcPts val="0"/>
              </a:spcBef>
              <a:spcAft>
                <a:spcPts val="0"/>
              </a:spcAft>
              <a:buClr>
                <a:schemeClr val="lt1"/>
              </a:buClr>
              <a:buSzPts val="5900"/>
              <a:buNone/>
              <a:defRPr>
                <a:solidFill>
                  <a:schemeClr val="lt1"/>
                </a:solidFill>
              </a:defRPr>
            </a:lvl2pPr>
            <a:lvl3pPr marL="1371600" lvl="2" indent="-228600" algn="l">
              <a:lnSpc>
                <a:spcPct val="100000"/>
              </a:lnSpc>
              <a:spcBef>
                <a:spcPts val="0"/>
              </a:spcBef>
              <a:spcAft>
                <a:spcPts val="0"/>
              </a:spcAft>
              <a:buClr>
                <a:schemeClr val="lt1"/>
              </a:buClr>
              <a:buSzPts val="5900"/>
              <a:buNone/>
              <a:defRPr>
                <a:solidFill>
                  <a:schemeClr val="lt1"/>
                </a:solidFill>
              </a:defRPr>
            </a:lvl3pPr>
            <a:lvl4pPr marL="1828800" lvl="3" indent="-228600" algn="l">
              <a:lnSpc>
                <a:spcPct val="100000"/>
              </a:lnSpc>
              <a:spcBef>
                <a:spcPts val="0"/>
              </a:spcBef>
              <a:spcAft>
                <a:spcPts val="0"/>
              </a:spcAft>
              <a:buClr>
                <a:schemeClr val="lt1"/>
              </a:buClr>
              <a:buSzPts val="5900"/>
              <a:buNone/>
              <a:defRPr>
                <a:solidFill>
                  <a:schemeClr val="lt1"/>
                </a:solidFill>
              </a:defRPr>
            </a:lvl4pPr>
            <a:lvl5pPr marL="2286000" lvl="4" indent="-228600" algn="l">
              <a:lnSpc>
                <a:spcPct val="100000"/>
              </a:lnSpc>
              <a:spcBef>
                <a:spcPts val="0"/>
              </a:spcBef>
              <a:spcAft>
                <a:spcPts val="0"/>
              </a:spcAft>
              <a:buClr>
                <a:schemeClr val="lt1"/>
              </a:buClr>
              <a:buSzPts val="5900"/>
              <a:buNone/>
              <a:defRPr>
                <a:solidFill>
                  <a:schemeClr val="lt1"/>
                </a:solidFill>
              </a:defRPr>
            </a:lvl5pPr>
            <a:lvl6pPr marL="2743200" lvl="5" indent="-400050" algn="l">
              <a:lnSpc>
                <a:spcPct val="100000"/>
              </a:lnSpc>
              <a:spcBef>
                <a:spcPts val="0"/>
              </a:spcBef>
              <a:spcAft>
                <a:spcPts val="0"/>
              </a:spcAft>
              <a:buClr>
                <a:schemeClr val="lt1"/>
              </a:buClr>
              <a:buSzPts val="2700"/>
              <a:buChar char="•"/>
              <a:defRPr>
                <a:solidFill>
                  <a:schemeClr val="lt1"/>
                </a:solidFill>
              </a:defRPr>
            </a:lvl6pPr>
            <a:lvl7pPr marL="3200400" lvl="6" indent="-400050" algn="l">
              <a:lnSpc>
                <a:spcPct val="100000"/>
              </a:lnSpc>
              <a:spcBef>
                <a:spcPts val="0"/>
              </a:spcBef>
              <a:spcAft>
                <a:spcPts val="0"/>
              </a:spcAft>
              <a:buClr>
                <a:schemeClr val="lt1"/>
              </a:buClr>
              <a:buSzPts val="2700"/>
              <a:buChar char="•"/>
              <a:defRPr>
                <a:solidFill>
                  <a:schemeClr val="lt1"/>
                </a:solidFill>
              </a:defRPr>
            </a:lvl7pPr>
            <a:lvl8pPr marL="3657600" lvl="7" indent="-400050" algn="l">
              <a:lnSpc>
                <a:spcPct val="100000"/>
              </a:lnSpc>
              <a:spcBef>
                <a:spcPts val="0"/>
              </a:spcBef>
              <a:spcAft>
                <a:spcPts val="0"/>
              </a:spcAft>
              <a:buClr>
                <a:schemeClr val="lt1"/>
              </a:buClr>
              <a:buSzPts val="2700"/>
              <a:buChar char="•"/>
              <a:defRPr>
                <a:solidFill>
                  <a:schemeClr val="lt1"/>
                </a:solidFill>
              </a:defRPr>
            </a:lvl8pPr>
            <a:lvl9pPr marL="4114800" lvl="8" indent="-400050" algn="l">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Big Statement - Purple">
  <p:cSld name="Big Statement - Purple">
    <p:bg>
      <p:bgPr>
        <a:solidFill>
          <a:schemeClr val="accent2"/>
        </a:solidFill>
        <a:effectLst/>
      </p:bgPr>
    </p:bg>
    <p:spTree>
      <p:nvGrpSpPr>
        <p:cNvPr id="1" name="Shape 3740"/>
        <p:cNvGrpSpPr/>
        <p:nvPr/>
      </p:nvGrpSpPr>
      <p:grpSpPr>
        <a:xfrm>
          <a:off x="0" y="0"/>
          <a:ext cx="0" cy="0"/>
          <a:chOff x="0" y="0"/>
          <a:chExt cx="0" cy="0"/>
        </a:xfrm>
      </p:grpSpPr>
      <p:sp>
        <p:nvSpPr>
          <p:cNvPr id="3741" name="Google Shape;3741;g3dcfbff74e0_0_405"/>
          <p:cNvSpPr txBox="1">
            <a:spLocks noGrp="1"/>
          </p:cNvSpPr>
          <p:nvPr>
            <p:ph type="title"/>
          </p:nvPr>
        </p:nvSpPr>
        <p:spPr>
          <a:xfrm>
            <a:off x="857250" y="2571748"/>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2pPr>
            <a:lvl3pPr lvl="2"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3pPr>
            <a:lvl4pPr lvl="3"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4pPr>
            <a:lvl5pPr lvl="4"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5pPr>
            <a:lvl6pPr lvl="5"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6pPr>
            <a:lvl7pPr lvl="6"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7pPr>
            <a:lvl8pPr lvl="7"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8pPr>
            <a:lvl9pPr lvl="8"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3742" name="Google Shape;3742;g3dcfbff74e0_0_405"/>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43" name="Google Shape;3743;g3dcfbff74e0_0_405"/>
          <p:cNvSpPr txBox="1">
            <a:spLocks noGrp="1"/>
          </p:cNvSpPr>
          <p:nvPr>
            <p:ph type="body" idx="1"/>
          </p:nvPr>
        </p:nvSpPr>
        <p:spPr>
          <a:xfrm>
            <a:off x="857250" y="3429000"/>
            <a:ext cx="12228600" cy="514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5900"/>
              <a:buNone/>
              <a:defRPr>
                <a:solidFill>
                  <a:schemeClr val="lt1"/>
                </a:solidFill>
              </a:defRPr>
            </a:lvl1pPr>
            <a:lvl2pPr marL="914400" lvl="1" indent="-228600" algn="l">
              <a:lnSpc>
                <a:spcPct val="100000"/>
              </a:lnSpc>
              <a:spcBef>
                <a:spcPts val="0"/>
              </a:spcBef>
              <a:spcAft>
                <a:spcPts val="0"/>
              </a:spcAft>
              <a:buClr>
                <a:schemeClr val="lt1"/>
              </a:buClr>
              <a:buSzPts val="5900"/>
              <a:buNone/>
              <a:defRPr>
                <a:solidFill>
                  <a:schemeClr val="lt1"/>
                </a:solidFill>
              </a:defRPr>
            </a:lvl2pPr>
            <a:lvl3pPr marL="1371600" lvl="2" indent="-228600" algn="l">
              <a:lnSpc>
                <a:spcPct val="100000"/>
              </a:lnSpc>
              <a:spcBef>
                <a:spcPts val="0"/>
              </a:spcBef>
              <a:spcAft>
                <a:spcPts val="0"/>
              </a:spcAft>
              <a:buClr>
                <a:schemeClr val="lt1"/>
              </a:buClr>
              <a:buSzPts val="5900"/>
              <a:buNone/>
              <a:defRPr>
                <a:solidFill>
                  <a:schemeClr val="lt1"/>
                </a:solidFill>
              </a:defRPr>
            </a:lvl3pPr>
            <a:lvl4pPr marL="1828800" lvl="3" indent="-228600" algn="l">
              <a:lnSpc>
                <a:spcPct val="100000"/>
              </a:lnSpc>
              <a:spcBef>
                <a:spcPts val="0"/>
              </a:spcBef>
              <a:spcAft>
                <a:spcPts val="0"/>
              </a:spcAft>
              <a:buClr>
                <a:schemeClr val="lt1"/>
              </a:buClr>
              <a:buSzPts val="5900"/>
              <a:buNone/>
              <a:defRPr>
                <a:solidFill>
                  <a:schemeClr val="lt1"/>
                </a:solidFill>
              </a:defRPr>
            </a:lvl4pPr>
            <a:lvl5pPr marL="2286000" lvl="4" indent="-228600" algn="l">
              <a:lnSpc>
                <a:spcPct val="100000"/>
              </a:lnSpc>
              <a:spcBef>
                <a:spcPts val="0"/>
              </a:spcBef>
              <a:spcAft>
                <a:spcPts val="0"/>
              </a:spcAft>
              <a:buClr>
                <a:schemeClr val="lt1"/>
              </a:buClr>
              <a:buSzPts val="5900"/>
              <a:buNone/>
              <a:defRPr>
                <a:solidFill>
                  <a:schemeClr val="lt1"/>
                </a:solidFill>
              </a:defRPr>
            </a:lvl5pPr>
            <a:lvl6pPr marL="2743200" lvl="5" indent="-400050" algn="l">
              <a:lnSpc>
                <a:spcPct val="100000"/>
              </a:lnSpc>
              <a:spcBef>
                <a:spcPts val="0"/>
              </a:spcBef>
              <a:spcAft>
                <a:spcPts val="0"/>
              </a:spcAft>
              <a:buClr>
                <a:schemeClr val="lt1"/>
              </a:buClr>
              <a:buSzPts val="2700"/>
              <a:buChar char="•"/>
              <a:defRPr>
                <a:solidFill>
                  <a:schemeClr val="lt1"/>
                </a:solidFill>
              </a:defRPr>
            </a:lvl6pPr>
            <a:lvl7pPr marL="3200400" lvl="6" indent="-400050" algn="l">
              <a:lnSpc>
                <a:spcPct val="100000"/>
              </a:lnSpc>
              <a:spcBef>
                <a:spcPts val="0"/>
              </a:spcBef>
              <a:spcAft>
                <a:spcPts val="0"/>
              </a:spcAft>
              <a:buClr>
                <a:schemeClr val="lt1"/>
              </a:buClr>
              <a:buSzPts val="2700"/>
              <a:buChar char="•"/>
              <a:defRPr>
                <a:solidFill>
                  <a:schemeClr val="lt1"/>
                </a:solidFill>
              </a:defRPr>
            </a:lvl7pPr>
            <a:lvl8pPr marL="3657600" lvl="7" indent="-400050" algn="l">
              <a:lnSpc>
                <a:spcPct val="100000"/>
              </a:lnSpc>
              <a:spcBef>
                <a:spcPts val="0"/>
              </a:spcBef>
              <a:spcAft>
                <a:spcPts val="0"/>
              </a:spcAft>
              <a:buClr>
                <a:schemeClr val="lt1"/>
              </a:buClr>
              <a:buSzPts val="2700"/>
              <a:buChar char="•"/>
              <a:defRPr>
                <a:solidFill>
                  <a:schemeClr val="lt1"/>
                </a:solidFill>
              </a:defRPr>
            </a:lvl8pPr>
            <a:lvl9pPr marL="4114800" lvl="8" indent="-400050" algn="l">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Big Statement - Pink">
  <p:cSld name="Big Statement - Pink">
    <p:bg>
      <p:bgPr>
        <a:solidFill>
          <a:schemeClr val="accent3"/>
        </a:solidFill>
        <a:effectLst/>
      </p:bgPr>
    </p:bg>
    <p:spTree>
      <p:nvGrpSpPr>
        <p:cNvPr id="1" name="Shape 3744"/>
        <p:cNvGrpSpPr/>
        <p:nvPr/>
      </p:nvGrpSpPr>
      <p:grpSpPr>
        <a:xfrm>
          <a:off x="0" y="0"/>
          <a:ext cx="0" cy="0"/>
          <a:chOff x="0" y="0"/>
          <a:chExt cx="0" cy="0"/>
        </a:xfrm>
      </p:grpSpPr>
      <p:sp>
        <p:nvSpPr>
          <p:cNvPr id="3745" name="Google Shape;3745;g3dcfbff74e0_0_409"/>
          <p:cNvSpPr txBox="1">
            <a:spLocks noGrp="1"/>
          </p:cNvSpPr>
          <p:nvPr>
            <p:ph type="title"/>
          </p:nvPr>
        </p:nvSpPr>
        <p:spPr>
          <a:xfrm>
            <a:off x="857250" y="2571750"/>
            <a:ext cx="109728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Font typeface="Helvetica Neue"/>
              <a:buNone/>
              <a:defRPr sz="3500">
                <a:solidFill>
                  <a:schemeClr val="lt1"/>
                </a:solidFill>
              </a:defRPr>
            </a:lvl1pPr>
            <a:lvl2pPr lvl="1" algn="l">
              <a:lnSpc>
                <a:spcPct val="100000"/>
              </a:lnSpc>
              <a:spcBef>
                <a:spcPts val="0"/>
              </a:spcBef>
              <a:spcAft>
                <a:spcPts val="0"/>
              </a:spcAft>
              <a:buSzPts val="3500"/>
              <a:buNone/>
              <a:defRPr sz="3500"/>
            </a:lvl2pPr>
            <a:lvl3pPr lvl="2" algn="l">
              <a:lnSpc>
                <a:spcPct val="100000"/>
              </a:lnSpc>
              <a:spcBef>
                <a:spcPts val="0"/>
              </a:spcBef>
              <a:spcAft>
                <a:spcPts val="0"/>
              </a:spcAft>
              <a:buSzPts val="3500"/>
              <a:buNone/>
              <a:defRPr sz="3500"/>
            </a:lvl3pPr>
            <a:lvl4pPr lvl="3" algn="l">
              <a:lnSpc>
                <a:spcPct val="100000"/>
              </a:lnSpc>
              <a:spcBef>
                <a:spcPts val="0"/>
              </a:spcBef>
              <a:spcAft>
                <a:spcPts val="0"/>
              </a:spcAft>
              <a:buSzPts val="3500"/>
              <a:buNone/>
              <a:defRPr sz="3500"/>
            </a:lvl4pPr>
            <a:lvl5pPr lvl="4" algn="l">
              <a:lnSpc>
                <a:spcPct val="100000"/>
              </a:lnSpc>
              <a:spcBef>
                <a:spcPts val="0"/>
              </a:spcBef>
              <a:spcAft>
                <a:spcPts val="0"/>
              </a:spcAft>
              <a:buSzPts val="3500"/>
              <a:buNone/>
              <a:defRPr sz="3500"/>
            </a:lvl5pPr>
            <a:lvl6pPr lvl="5" algn="l">
              <a:lnSpc>
                <a:spcPct val="100000"/>
              </a:lnSpc>
              <a:spcBef>
                <a:spcPts val="0"/>
              </a:spcBef>
              <a:spcAft>
                <a:spcPts val="0"/>
              </a:spcAft>
              <a:buSzPts val="3500"/>
              <a:buNone/>
              <a:defRPr sz="3500"/>
            </a:lvl6pPr>
            <a:lvl7pPr lvl="6" algn="l">
              <a:lnSpc>
                <a:spcPct val="100000"/>
              </a:lnSpc>
              <a:spcBef>
                <a:spcPts val="0"/>
              </a:spcBef>
              <a:spcAft>
                <a:spcPts val="0"/>
              </a:spcAft>
              <a:buSzPts val="3500"/>
              <a:buNone/>
              <a:defRPr sz="3500"/>
            </a:lvl7pPr>
            <a:lvl8pPr lvl="7" algn="l">
              <a:lnSpc>
                <a:spcPct val="100000"/>
              </a:lnSpc>
              <a:spcBef>
                <a:spcPts val="0"/>
              </a:spcBef>
              <a:spcAft>
                <a:spcPts val="0"/>
              </a:spcAft>
              <a:buSzPts val="3500"/>
              <a:buNone/>
              <a:defRPr sz="3500"/>
            </a:lvl8pPr>
            <a:lvl9pPr lvl="8" algn="l">
              <a:lnSpc>
                <a:spcPct val="100000"/>
              </a:lnSpc>
              <a:spcBef>
                <a:spcPts val="0"/>
              </a:spcBef>
              <a:spcAft>
                <a:spcPts val="0"/>
              </a:spcAft>
              <a:buSzPts val="3500"/>
              <a:buNone/>
              <a:defRPr sz="3500"/>
            </a:lvl9pPr>
          </a:lstStyle>
          <a:p>
            <a:endParaRPr/>
          </a:p>
        </p:txBody>
      </p:sp>
      <p:sp>
        <p:nvSpPr>
          <p:cNvPr id="3746" name="Google Shape;3746;g3dcfbff74e0_0_409"/>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47" name="Google Shape;3747;g3dcfbff74e0_0_409"/>
          <p:cNvSpPr txBox="1">
            <a:spLocks noGrp="1"/>
          </p:cNvSpPr>
          <p:nvPr>
            <p:ph type="body" idx="1"/>
          </p:nvPr>
        </p:nvSpPr>
        <p:spPr>
          <a:xfrm>
            <a:off x="857250" y="3429000"/>
            <a:ext cx="12228600" cy="514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5900"/>
              <a:buNone/>
              <a:defRPr>
                <a:solidFill>
                  <a:schemeClr val="lt1"/>
                </a:solidFill>
              </a:defRPr>
            </a:lvl1pPr>
            <a:lvl2pPr marL="914400" lvl="1" indent="-228600" algn="l">
              <a:lnSpc>
                <a:spcPct val="100000"/>
              </a:lnSpc>
              <a:spcBef>
                <a:spcPts val="0"/>
              </a:spcBef>
              <a:spcAft>
                <a:spcPts val="0"/>
              </a:spcAft>
              <a:buClr>
                <a:schemeClr val="lt1"/>
              </a:buClr>
              <a:buSzPts val="5900"/>
              <a:buNone/>
              <a:defRPr>
                <a:solidFill>
                  <a:schemeClr val="lt1"/>
                </a:solidFill>
              </a:defRPr>
            </a:lvl2pPr>
            <a:lvl3pPr marL="1371600" lvl="2" indent="-228600" algn="l">
              <a:lnSpc>
                <a:spcPct val="100000"/>
              </a:lnSpc>
              <a:spcBef>
                <a:spcPts val="0"/>
              </a:spcBef>
              <a:spcAft>
                <a:spcPts val="0"/>
              </a:spcAft>
              <a:buClr>
                <a:schemeClr val="lt1"/>
              </a:buClr>
              <a:buSzPts val="5900"/>
              <a:buNone/>
              <a:defRPr>
                <a:solidFill>
                  <a:schemeClr val="lt1"/>
                </a:solidFill>
              </a:defRPr>
            </a:lvl3pPr>
            <a:lvl4pPr marL="1828800" lvl="3" indent="-228600" algn="l">
              <a:lnSpc>
                <a:spcPct val="100000"/>
              </a:lnSpc>
              <a:spcBef>
                <a:spcPts val="0"/>
              </a:spcBef>
              <a:spcAft>
                <a:spcPts val="0"/>
              </a:spcAft>
              <a:buClr>
                <a:schemeClr val="lt1"/>
              </a:buClr>
              <a:buSzPts val="5900"/>
              <a:buNone/>
              <a:defRPr>
                <a:solidFill>
                  <a:schemeClr val="lt1"/>
                </a:solidFill>
              </a:defRPr>
            </a:lvl4pPr>
            <a:lvl5pPr marL="2286000" lvl="4" indent="-228600" algn="l">
              <a:lnSpc>
                <a:spcPct val="100000"/>
              </a:lnSpc>
              <a:spcBef>
                <a:spcPts val="0"/>
              </a:spcBef>
              <a:spcAft>
                <a:spcPts val="0"/>
              </a:spcAft>
              <a:buClr>
                <a:schemeClr val="lt1"/>
              </a:buClr>
              <a:buSzPts val="5900"/>
              <a:buNone/>
              <a:defRPr>
                <a:solidFill>
                  <a:schemeClr val="lt1"/>
                </a:solidFill>
              </a:defRPr>
            </a:lvl5pPr>
            <a:lvl6pPr marL="2743200" lvl="5" indent="-400050" algn="l">
              <a:lnSpc>
                <a:spcPct val="100000"/>
              </a:lnSpc>
              <a:spcBef>
                <a:spcPts val="0"/>
              </a:spcBef>
              <a:spcAft>
                <a:spcPts val="0"/>
              </a:spcAft>
              <a:buClr>
                <a:schemeClr val="lt1"/>
              </a:buClr>
              <a:buSzPts val="2700"/>
              <a:buChar char="•"/>
              <a:defRPr>
                <a:solidFill>
                  <a:schemeClr val="lt1"/>
                </a:solidFill>
              </a:defRPr>
            </a:lvl6pPr>
            <a:lvl7pPr marL="3200400" lvl="6" indent="-400050" algn="l">
              <a:lnSpc>
                <a:spcPct val="100000"/>
              </a:lnSpc>
              <a:spcBef>
                <a:spcPts val="0"/>
              </a:spcBef>
              <a:spcAft>
                <a:spcPts val="0"/>
              </a:spcAft>
              <a:buClr>
                <a:schemeClr val="lt1"/>
              </a:buClr>
              <a:buSzPts val="2700"/>
              <a:buChar char="•"/>
              <a:defRPr>
                <a:solidFill>
                  <a:schemeClr val="lt1"/>
                </a:solidFill>
              </a:defRPr>
            </a:lvl7pPr>
            <a:lvl8pPr marL="3657600" lvl="7" indent="-400050" algn="l">
              <a:lnSpc>
                <a:spcPct val="100000"/>
              </a:lnSpc>
              <a:spcBef>
                <a:spcPts val="0"/>
              </a:spcBef>
              <a:spcAft>
                <a:spcPts val="0"/>
              </a:spcAft>
              <a:buClr>
                <a:schemeClr val="lt1"/>
              </a:buClr>
              <a:buSzPts val="2700"/>
              <a:buChar char="•"/>
              <a:defRPr>
                <a:solidFill>
                  <a:schemeClr val="lt1"/>
                </a:solidFill>
              </a:defRPr>
            </a:lvl8pPr>
            <a:lvl9pPr marL="4114800" lvl="8" indent="-400050" algn="l">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Big Statement - Full Bleed Image">
  <p:cSld name="Big Statement - Full Bleed Image">
    <p:bg>
      <p:bgPr>
        <a:solidFill>
          <a:schemeClr val="lt2"/>
        </a:solidFill>
        <a:effectLst/>
      </p:bgPr>
    </p:bg>
    <p:spTree>
      <p:nvGrpSpPr>
        <p:cNvPr id="1" name="Shape 3748"/>
        <p:cNvGrpSpPr/>
        <p:nvPr/>
      </p:nvGrpSpPr>
      <p:grpSpPr>
        <a:xfrm>
          <a:off x="0" y="0"/>
          <a:ext cx="0" cy="0"/>
          <a:chOff x="0" y="0"/>
          <a:chExt cx="0" cy="0"/>
        </a:xfrm>
      </p:grpSpPr>
      <p:sp>
        <p:nvSpPr>
          <p:cNvPr id="3749" name="Google Shape;3749;g3dcfbff74e0_0_413"/>
          <p:cNvSpPr>
            <a:spLocks noGrp="1"/>
          </p:cNvSpPr>
          <p:nvPr>
            <p:ph type="pic" idx="2"/>
          </p:nvPr>
        </p:nvSpPr>
        <p:spPr>
          <a:xfrm>
            <a:off x="0" y="0"/>
            <a:ext cx="18288000" cy="10287000"/>
          </a:xfrm>
          <a:prstGeom prst="rect">
            <a:avLst/>
          </a:prstGeom>
          <a:noFill/>
          <a:ln>
            <a:noFill/>
          </a:ln>
        </p:spPr>
      </p:sp>
      <p:sp>
        <p:nvSpPr>
          <p:cNvPr id="3750" name="Google Shape;3750;g3dcfbff74e0_0_413"/>
          <p:cNvSpPr txBox="1">
            <a:spLocks noGrp="1"/>
          </p:cNvSpPr>
          <p:nvPr>
            <p:ph type="title"/>
          </p:nvPr>
        </p:nvSpPr>
        <p:spPr>
          <a:xfrm>
            <a:off x="857250" y="2571748"/>
            <a:ext cx="10972800" cy="857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500"/>
              <a:buNone/>
              <a:defRPr sz="3500">
                <a:solidFill>
                  <a:schemeClr val="lt1"/>
                </a:solidFill>
              </a:defRPr>
            </a:lvl1pPr>
            <a:lvl2pPr lvl="1"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2pPr>
            <a:lvl3pPr lvl="2"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3pPr>
            <a:lvl4pPr lvl="3"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4pPr>
            <a:lvl5pPr lvl="4"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5pPr>
            <a:lvl6pPr lvl="5"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6pPr>
            <a:lvl7pPr lvl="6"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7pPr>
            <a:lvl8pPr lvl="7"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8pPr>
            <a:lvl9pPr lvl="8" algn="l">
              <a:lnSpc>
                <a:spcPct val="100000"/>
              </a:lnSpc>
              <a:spcBef>
                <a:spcPts val="0"/>
              </a:spcBef>
              <a:spcAft>
                <a:spcPts val="0"/>
              </a:spcAft>
              <a:buSzPts val="3500"/>
              <a:buFont typeface="Helvetica Neue"/>
              <a:buNone/>
              <a:defRPr sz="3500">
                <a:latin typeface="Helvetica Neue"/>
                <a:ea typeface="Helvetica Neue"/>
                <a:cs typeface="Helvetica Neue"/>
                <a:sym typeface="Helvetica Neue"/>
              </a:defRPr>
            </a:lvl9pPr>
          </a:lstStyle>
          <a:p>
            <a:endParaRPr/>
          </a:p>
        </p:txBody>
      </p:sp>
      <p:sp>
        <p:nvSpPr>
          <p:cNvPr id="3751" name="Google Shape;3751;g3dcfbff74e0_0_41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52" name="Google Shape;3752;g3dcfbff74e0_0_413"/>
          <p:cNvSpPr txBox="1">
            <a:spLocks noGrp="1"/>
          </p:cNvSpPr>
          <p:nvPr>
            <p:ph type="body" idx="1"/>
          </p:nvPr>
        </p:nvSpPr>
        <p:spPr>
          <a:xfrm>
            <a:off x="857250" y="3429000"/>
            <a:ext cx="12228600" cy="514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5900"/>
              <a:buNone/>
              <a:defRPr>
                <a:solidFill>
                  <a:schemeClr val="lt1"/>
                </a:solidFill>
              </a:defRPr>
            </a:lvl1pPr>
            <a:lvl2pPr marL="914400" lvl="1" indent="-228600" algn="l">
              <a:lnSpc>
                <a:spcPct val="100000"/>
              </a:lnSpc>
              <a:spcBef>
                <a:spcPts val="0"/>
              </a:spcBef>
              <a:spcAft>
                <a:spcPts val="0"/>
              </a:spcAft>
              <a:buClr>
                <a:schemeClr val="lt1"/>
              </a:buClr>
              <a:buSzPts val="5900"/>
              <a:buNone/>
              <a:defRPr>
                <a:solidFill>
                  <a:schemeClr val="lt1"/>
                </a:solidFill>
              </a:defRPr>
            </a:lvl2pPr>
            <a:lvl3pPr marL="1371600" lvl="2" indent="-228600" algn="l">
              <a:lnSpc>
                <a:spcPct val="100000"/>
              </a:lnSpc>
              <a:spcBef>
                <a:spcPts val="0"/>
              </a:spcBef>
              <a:spcAft>
                <a:spcPts val="0"/>
              </a:spcAft>
              <a:buClr>
                <a:schemeClr val="lt1"/>
              </a:buClr>
              <a:buSzPts val="5900"/>
              <a:buNone/>
              <a:defRPr>
                <a:solidFill>
                  <a:schemeClr val="lt1"/>
                </a:solidFill>
              </a:defRPr>
            </a:lvl3pPr>
            <a:lvl4pPr marL="1828800" lvl="3" indent="-228600" algn="l">
              <a:lnSpc>
                <a:spcPct val="100000"/>
              </a:lnSpc>
              <a:spcBef>
                <a:spcPts val="0"/>
              </a:spcBef>
              <a:spcAft>
                <a:spcPts val="0"/>
              </a:spcAft>
              <a:buClr>
                <a:schemeClr val="lt1"/>
              </a:buClr>
              <a:buSzPts val="5900"/>
              <a:buNone/>
              <a:defRPr>
                <a:solidFill>
                  <a:schemeClr val="lt1"/>
                </a:solidFill>
              </a:defRPr>
            </a:lvl4pPr>
            <a:lvl5pPr marL="2286000" lvl="4" indent="-228600" algn="l">
              <a:lnSpc>
                <a:spcPct val="100000"/>
              </a:lnSpc>
              <a:spcBef>
                <a:spcPts val="0"/>
              </a:spcBef>
              <a:spcAft>
                <a:spcPts val="0"/>
              </a:spcAft>
              <a:buClr>
                <a:schemeClr val="lt1"/>
              </a:buClr>
              <a:buSzPts val="5900"/>
              <a:buNone/>
              <a:defRPr>
                <a:solidFill>
                  <a:schemeClr val="lt1"/>
                </a:solidFill>
              </a:defRPr>
            </a:lvl5pPr>
            <a:lvl6pPr marL="2743200" lvl="5" indent="-400050" algn="l">
              <a:lnSpc>
                <a:spcPct val="100000"/>
              </a:lnSpc>
              <a:spcBef>
                <a:spcPts val="0"/>
              </a:spcBef>
              <a:spcAft>
                <a:spcPts val="0"/>
              </a:spcAft>
              <a:buClr>
                <a:schemeClr val="lt1"/>
              </a:buClr>
              <a:buSzPts val="2700"/>
              <a:buChar char="•"/>
              <a:defRPr>
                <a:solidFill>
                  <a:schemeClr val="lt1"/>
                </a:solidFill>
              </a:defRPr>
            </a:lvl6pPr>
            <a:lvl7pPr marL="3200400" lvl="6" indent="-400050" algn="l">
              <a:lnSpc>
                <a:spcPct val="100000"/>
              </a:lnSpc>
              <a:spcBef>
                <a:spcPts val="0"/>
              </a:spcBef>
              <a:spcAft>
                <a:spcPts val="0"/>
              </a:spcAft>
              <a:buClr>
                <a:schemeClr val="lt1"/>
              </a:buClr>
              <a:buSzPts val="2700"/>
              <a:buChar char="•"/>
              <a:defRPr>
                <a:solidFill>
                  <a:schemeClr val="lt1"/>
                </a:solidFill>
              </a:defRPr>
            </a:lvl7pPr>
            <a:lvl8pPr marL="3657600" lvl="7" indent="-400050" algn="l">
              <a:lnSpc>
                <a:spcPct val="100000"/>
              </a:lnSpc>
              <a:spcBef>
                <a:spcPts val="0"/>
              </a:spcBef>
              <a:spcAft>
                <a:spcPts val="0"/>
              </a:spcAft>
              <a:buClr>
                <a:schemeClr val="lt1"/>
              </a:buClr>
              <a:buSzPts val="2700"/>
              <a:buChar char="•"/>
              <a:defRPr>
                <a:solidFill>
                  <a:schemeClr val="lt1"/>
                </a:solidFill>
              </a:defRPr>
            </a:lvl8pPr>
            <a:lvl9pPr marL="4114800" lvl="8" indent="-400050" algn="l">
              <a:lnSpc>
                <a:spcPct val="100000"/>
              </a:lnSpc>
              <a:spcBef>
                <a:spcPts val="0"/>
              </a:spcBef>
              <a:spcAft>
                <a:spcPts val="0"/>
              </a:spcAft>
              <a:buClr>
                <a:schemeClr val="lt1"/>
              </a:buClr>
              <a:buSzPts val="2700"/>
              <a:buChar char="•"/>
              <a:defRPr>
                <a:solidFill>
                  <a:schemeClr val="lt1"/>
                </a:solidFill>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Big Statement - Centered">
  <p:cSld name="Big Statement - Centered">
    <p:spTree>
      <p:nvGrpSpPr>
        <p:cNvPr id="1" name="Shape 3753"/>
        <p:cNvGrpSpPr/>
        <p:nvPr/>
      </p:nvGrpSpPr>
      <p:grpSpPr>
        <a:xfrm>
          <a:off x="0" y="0"/>
          <a:ext cx="0" cy="0"/>
          <a:chOff x="0" y="0"/>
          <a:chExt cx="0" cy="0"/>
        </a:xfrm>
      </p:grpSpPr>
      <p:sp>
        <p:nvSpPr>
          <p:cNvPr id="3754" name="Google Shape;3754;g3dcfbff74e0_0_418"/>
          <p:cNvSpPr txBox="1">
            <a:spLocks noGrp="1"/>
          </p:cNvSpPr>
          <p:nvPr>
            <p:ph type="title"/>
          </p:nvPr>
        </p:nvSpPr>
        <p:spPr>
          <a:xfrm>
            <a:off x="3663619" y="3429000"/>
            <a:ext cx="10959900" cy="462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900"/>
              <a:buFont typeface="Helvetica Neue"/>
              <a:buNone/>
              <a:defRPr sz="2900">
                <a:solidFill>
                  <a:schemeClr val="dk1"/>
                </a:solidFill>
              </a:defRPr>
            </a:lvl1pPr>
            <a:lvl2pPr lvl="1" algn="l">
              <a:lnSpc>
                <a:spcPct val="100000"/>
              </a:lnSpc>
              <a:spcBef>
                <a:spcPts val="0"/>
              </a:spcBef>
              <a:spcAft>
                <a:spcPts val="0"/>
              </a:spcAft>
              <a:buSzPts val="2900"/>
              <a:buNone/>
              <a:defRPr sz="2900"/>
            </a:lvl2pPr>
            <a:lvl3pPr lvl="2" algn="l">
              <a:lnSpc>
                <a:spcPct val="100000"/>
              </a:lnSpc>
              <a:spcBef>
                <a:spcPts val="0"/>
              </a:spcBef>
              <a:spcAft>
                <a:spcPts val="0"/>
              </a:spcAft>
              <a:buSzPts val="2900"/>
              <a:buNone/>
              <a:defRPr sz="2900"/>
            </a:lvl3pPr>
            <a:lvl4pPr lvl="3" algn="l">
              <a:lnSpc>
                <a:spcPct val="100000"/>
              </a:lnSpc>
              <a:spcBef>
                <a:spcPts val="0"/>
              </a:spcBef>
              <a:spcAft>
                <a:spcPts val="0"/>
              </a:spcAft>
              <a:buSzPts val="2900"/>
              <a:buNone/>
              <a:defRPr sz="2900"/>
            </a:lvl4pPr>
            <a:lvl5pPr lvl="4" algn="l">
              <a:lnSpc>
                <a:spcPct val="100000"/>
              </a:lnSpc>
              <a:spcBef>
                <a:spcPts val="0"/>
              </a:spcBef>
              <a:spcAft>
                <a:spcPts val="0"/>
              </a:spcAft>
              <a:buSzPts val="2900"/>
              <a:buNone/>
              <a:defRPr sz="2900"/>
            </a:lvl5pPr>
            <a:lvl6pPr lvl="5" algn="l">
              <a:lnSpc>
                <a:spcPct val="100000"/>
              </a:lnSpc>
              <a:spcBef>
                <a:spcPts val="0"/>
              </a:spcBef>
              <a:spcAft>
                <a:spcPts val="0"/>
              </a:spcAft>
              <a:buSzPts val="2900"/>
              <a:buNone/>
              <a:defRPr sz="2900"/>
            </a:lvl6pPr>
            <a:lvl7pPr lvl="6" algn="l">
              <a:lnSpc>
                <a:spcPct val="100000"/>
              </a:lnSpc>
              <a:spcBef>
                <a:spcPts val="0"/>
              </a:spcBef>
              <a:spcAft>
                <a:spcPts val="0"/>
              </a:spcAft>
              <a:buSzPts val="2900"/>
              <a:buNone/>
              <a:defRPr sz="2900"/>
            </a:lvl7pPr>
            <a:lvl8pPr lvl="7" algn="l">
              <a:lnSpc>
                <a:spcPct val="100000"/>
              </a:lnSpc>
              <a:spcBef>
                <a:spcPts val="0"/>
              </a:spcBef>
              <a:spcAft>
                <a:spcPts val="0"/>
              </a:spcAft>
              <a:buSzPts val="2900"/>
              <a:buNone/>
              <a:defRPr sz="2900"/>
            </a:lvl8pPr>
            <a:lvl9pPr lvl="8" algn="l">
              <a:lnSpc>
                <a:spcPct val="100000"/>
              </a:lnSpc>
              <a:spcBef>
                <a:spcPts val="0"/>
              </a:spcBef>
              <a:spcAft>
                <a:spcPts val="0"/>
              </a:spcAft>
              <a:buSzPts val="2900"/>
              <a:buNone/>
              <a:defRPr sz="2900"/>
            </a:lvl9pPr>
          </a:lstStyle>
          <a:p>
            <a:endParaRPr/>
          </a:p>
        </p:txBody>
      </p:sp>
      <p:sp>
        <p:nvSpPr>
          <p:cNvPr id="3755" name="Google Shape;3755;g3dcfbff74e0_0_418"/>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56" name="Google Shape;3756;g3dcfbff74e0_0_418"/>
          <p:cNvSpPr txBox="1">
            <a:spLocks noGrp="1"/>
          </p:cNvSpPr>
          <p:nvPr>
            <p:ph type="body" idx="1"/>
          </p:nvPr>
        </p:nvSpPr>
        <p:spPr>
          <a:xfrm>
            <a:off x="2264569" y="4286250"/>
            <a:ext cx="13765800" cy="42864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5900"/>
              <a:buNone/>
              <a:defRPr/>
            </a:lvl1pPr>
            <a:lvl2pPr marL="914400" lvl="1" indent="-228600" algn="ctr">
              <a:lnSpc>
                <a:spcPct val="100000"/>
              </a:lnSpc>
              <a:spcBef>
                <a:spcPts val="0"/>
              </a:spcBef>
              <a:spcAft>
                <a:spcPts val="0"/>
              </a:spcAft>
              <a:buSzPts val="5900"/>
              <a:buNone/>
              <a:defRPr/>
            </a:lvl2pPr>
            <a:lvl3pPr marL="1371600" lvl="2" indent="-228600" algn="ctr">
              <a:lnSpc>
                <a:spcPct val="100000"/>
              </a:lnSpc>
              <a:spcBef>
                <a:spcPts val="0"/>
              </a:spcBef>
              <a:spcAft>
                <a:spcPts val="0"/>
              </a:spcAft>
              <a:buSzPts val="5900"/>
              <a:buNone/>
              <a:defRPr/>
            </a:lvl3pPr>
            <a:lvl4pPr marL="1828800" lvl="3" indent="-228600" algn="ctr">
              <a:lnSpc>
                <a:spcPct val="100000"/>
              </a:lnSpc>
              <a:spcBef>
                <a:spcPts val="0"/>
              </a:spcBef>
              <a:spcAft>
                <a:spcPts val="0"/>
              </a:spcAft>
              <a:buSzPts val="5900"/>
              <a:buNone/>
              <a:defRPr/>
            </a:lvl4pPr>
            <a:lvl5pPr marL="2286000" lvl="4" indent="-228600" algn="ctr">
              <a:lnSpc>
                <a:spcPct val="100000"/>
              </a:lnSpc>
              <a:spcBef>
                <a:spcPts val="0"/>
              </a:spcBef>
              <a:spcAft>
                <a:spcPts val="0"/>
              </a:spcAft>
              <a:buSzPts val="5900"/>
              <a:buNone/>
              <a:defRPr/>
            </a:lvl5pPr>
            <a:lvl6pPr marL="2743200" lvl="5" indent="-603250" algn="ctr">
              <a:lnSpc>
                <a:spcPct val="100000"/>
              </a:lnSpc>
              <a:spcBef>
                <a:spcPts val="0"/>
              </a:spcBef>
              <a:spcAft>
                <a:spcPts val="0"/>
              </a:spcAft>
              <a:buSzPts val="5900"/>
              <a:buChar char="•"/>
              <a:defRPr sz="5900"/>
            </a:lvl6pPr>
            <a:lvl7pPr marL="3200400" lvl="6" indent="-603250" algn="ctr">
              <a:lnSpc>
                <a:spcPct val="100000"/>
              </a:lnSpc>
              <a:spcBef>
                <a:spcPts val="0"/>
              </a:spcBef>
              <a:spcAft>
                <a:spcPts val="0"/>
              </a:spcAft>
              <a:buSzPts val="5900"/>
              <a:buChar char="•"/>
              <a:defRPr sz="5900"/>
            </a:lvl7pPr>
            <a:lvl8pPr marL="3657600" lvl="7" indent="-603250" algn="ctr">
              <a:lnSpc>
                <a:spcPct val="100000"/>
              </a:lnSpc>
              <a:spcBef>
                <a:spcPts val="0"/>
              </a:spcBef>
              <a:spcAft>
                <a:spcPts val="0"/>
              </a:spcAft>
              <a:buSzPts val="5900"/>
              <a:buChar char="•"/>
              <a:defRPr sz="5900"/>
            </a:lvl8pPr>
            <a:lvl9pPr marL="4114800" lvl="8" indent="-603250" algn="ctr">
              <a:lnSpc>
                <a:spcPct val="100000"/>
              </a:lnSpc>
              <a:spcBef>
                <a:spcPts val="0"/>
              </a:spcBef>
              <a:spcAft>
                <a:spcPts val="0"/>
              </a:spcAft>
              <a:buSzPts val="5900"/>
              <a:buChar char="•"/>
              <a:defRPr sz="5900"/>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Quote 01">
  <p:cSld name="Quote 01">
    <p:spTree>
      <p:nvGrpSpPr>
        <p:cNvPr id="1" name="Shape 3757"/>
        <p:cNvGrpSpPr/>
        <p:nvPr/>
      </p:nvGrpSpPr>
      <p:grpSpPr>
        <a:xfrm>
          <a:off x="0" y="0"/>
          <a:ext cx="0" cy="0"/>
          <a:chOff x="0" y="0"/>
          <a:chExt cx="0" cy="0"/>
        </a:xfrm>
      </p:grpSpPr>
      <p:sp>
        <p:nvSpPr>
          <p:cNvPr id="3758" name="Google Shape;3758;g3dcfbff74e0_0_422"/>
          <p:cNvSpPr txBox="1">
            <a:spLocks noGrp="1"/>
          </p:cNvSpPr>
          <p:nvPr>
            <p:ph type="title"/>
          </p:nvPr>
        </p:nvSpPr>
        <p:spPr>
          <a:xfrm>
            <a:off x="2294269" y="5639119"/>
            <a:ext cx="13356600" cy="3618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dk1"/>
              </a:buClr>
              <a:buSzPts val="2900"/>
              <a:buFont typeface="Helvetica Neue"/>
              <a:buNone/>
              <a:defRPr sz="2900">
                <a:solidFill>
                  <a:schemeClr val="dk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9" name="Google Shape;3759;g3dcfbff74e0_0_422"/>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60" name="Google Shape;3760;g3dcfbff74e0_0_422"/>
          <p:cNvSpPr txBox="1">
            <a:spLocks noGrp="1"/>
          </p:cNvSpPr>
          <p:nvPr>
            <p:ph type="body" idx="1"/>
          </p:nvPr>
        </p:nvSpPr>
        <p:spPr>
          <a:xfrm>
            <a:off x="2264569" y="3429000"/>
            <a:ext cx="13765800" cy="1714500"/>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SzPts val="5900"/>
              <a:buNone/>
              <a:defRPr/>
            </a:lvl1pPr>
            <a:lvl2pPr marL="914400" lvl="1" indent="-228600" algn="ctr">
              <a:lnSpc>
                <a:spcPct val="100000"/>
              </a:lnSpc>
              <a:spcBef>
                <a:spcPts val="0"/>
              </a:spcBef>
              <a:spcAft>
                <a:spcPts val="0"/>
              </a:spcAft>
              <a:buSzPts val="5900"/>
              <a:buNone/>
              <a:defRPr/>
            </a:lvl2pPr>
            <a:lvl3pPr marL="1371600" lvl="2" indent="-228600" algn="ctr">
              <a:lnSpc>
                <a:spcPct val="100000"/>
              </a:lnSpc>
              <a:spcBef>
                <a:spcPts val="0"/>
              </a:spcBef>
              <a:spcAft>
                <a:spcPts val="0"/>
              </a:spcAft>
              <a:buSzPts val="5900"/>
              <a:buNone/>
              <a:defRPr/>
            </a:lvl3pPr>
            <a:lvl4pPr marL="1828800" lvl="3" indent="-228600" algn="ctr">
              <a:lnSpc>
                <a:spcPct val="100000"/>
              </a:lnSpc>
              <a:spcBef>
                <a:spcPts val="0"/>
              </a:spcBef>
              <a:spcAft>
                <a:spcPts val="0"/>
              </a:spcAft>
              <a:buSzPts val="5900"/>
              <a:buNone/>
              <a:defRPr/>
            </a:lvl4pPr>
            <a:lvl5pPr marL="2286000" lvl="4" indent="-228600" algn="ctr">
              <a:lnSpc>
                <a:spcPct val="100000"/>
              </a:lnSpc>
              <a:spcBef>
                <a:spcPts val="0"/>
              </a:spcBef>
              <a:spcAft>
                <a:spcPts val="0"/>
              </a:spcAft>
              <a:buSzPts val="5900"/>
              <a:buNone/>
              <a:defRPr/>
            </a:lvl5pPr>
            <a:lvl6pPr marL="2743200" lvl="5" indent="-603250" algn="ctr">
              <a:lnSpc>
                <a:spcPct val="100000"/>
              </a:lnSpc>
              <a:spcBef>
                <a:spcPts val="0"/>
              </a:spcBef>
              <a:spcAft>
                <a:spcPts val="0"/>
              </a:spcAft>
              <a:buSzPts val="5900"/>
              <a:buChar char="•"/>
              <a:defRPr sz="5900"/>
            </a:lvl6pPr>
            <a:lvl7pPr marL="3200400" lvl="6" indent="-603250" algn="ctr">
              <a:lnSpc>
                <a:spcPct val="100000"/>
              </a:lnSpc>
              <a:spcBef>
                <a:spcPts val="0"/>
              </a:spcBef>
              <a:spcAft>
                <a:spcPts val="0"/>
              </a:spcAft>
              <a:buSzPts val="5900"/>
              <a:buChar char="•"/>
              <a:defRPr sz="5900"/>
            </a:lvl7pPr>
            <a:lvl8pPr marL="3657600" lvl="7" indent="-603250" algn="ctr">
              <a:lnSpc>
                <a:spcPct val="100000"/>
              </a:lnSpc>
              <a:spcBef>
                <a:spcPts val="0"/>
              </a:spcBef>
              <a:spcAft>
                <a:spcPts val="0"/>
              </a:spcAft>
              <a:buSzPts val="5900"/>
              <a:buChar char="•"/>
              <a:defRPr sz="5900"/>
            </a:lvl8pPr>
            <a:lvl9pPr marL="4114800" lvl="8" indent="-603250" algn="ctr">
              <a:lnSpc>
                <a:spcPct val="100000"/>
              </a:lnSpc>
              <a:spcBef>
                <a:spcPts val="0"/>
              </a:spcBef>
              <a:spcAft>
                <a:spcPts val="0"/>
              </a:spcAft>
              <a:buSzPts val="5900"/>
              <a:buChar char="•"/>
              <a:defRPr sz="5900"/>
            </a:lvl9p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Title Content and Partial Phone">
  <p:cSld name="Title Content and Partial Phone">
    <p:spTree>
      <p:nvGrpSpPr>
        <p:cNvPr id="1" name="Shape 3761"/>
        <p:cNvGrpSpPr/>
        <p:nvPr/>
      </p:nvGrpSpPr>
      <p:grpSpPr>
        <a:xfrm>
          <a:off x="0" y="0"/>
          <a:ext cx="0" cy="0"/>
          <a:chOff x="0" y="0"/>
          <a:chExt cx="0" cy="0"/>
        </a:xfrm>
      </p:grpSpPr>
      <p:sp>
        <p:nvSpPr>
          <p:cNvPr id="3762" name="Google Shape;3762;g3dcfbff74e0_0_426"/>
          <p:cNvSpPr>
            <a:spLocks noGrp="1"/>
          </p:cNvSpPr>
          <p:nvPr>
            <p:ph type="pic" idx="2"/>
          </p:nvPr>
        </p:nvSpPr>
        <p:spPr>
          <a:xfrm>
            <a:off x="9285731" y="857250"/>
            <a:ext cx="6755100" cy="9481200"/>
          </a:xfrm>
          <a:prstGeom prst="rect">
            <a:avLst/>
          </a:prstGeom>
          <a:noFill/>
          <a:ln>
            <a:noFill/>
          </a:ln>
        </p:spPr>
      </p:sp>
      <p:sp>
        <p:nvSpPr>
          <p:cNvPr id="3763" name="Google Shape;3763;g3dcfbff74e0_0_426"/>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64" name="Google Shape;3764;g3dcfbff74e0_0_426"/>
          <p:cNvSpPr txBox="1">
            <a:spLocks noGrp="1"/>
          </p:cNvSpPr>
          <p:nvPr>
            <p:ph type="title"/>
          </p:nvPr>
        </p:nvSpPr>
        <p:spPr>
          <a:xfrm>
            <a:off x="857250" y="2571750"/>
            <a:ext cx="67551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900"/>
              <a:buFont typeface="Helvetica Neue"/>
              <a:buNone/>
              <a:defRPr sz="2900"/>
            </a:lvl1pPr>
            <a:lvl2pPr lvl="1" algn="l">
              <a:lnSpc>
                <a:spcPct val="100000"/>
              </a:lnSpc>
              <a:spcBef>
                <a:spcPts val="0"/>
              </a:spcBef>
              <a:spcAft>
                <a:spcPts val="0"/>
              </a:spcAft>
              <a:buClr>
                <a:schemeClr val="dk1"/>
              </a:buClr>
              <a:buSzPts val="2900"/>
              <a:buNone/>
              <a:defRPr sz="2900">
                <a:solidFill>
                  <a:schemeClr val="dk1"/>
                </a:solidFill>
              </a:defRPr>
            </a:lvl2pPr>
            <a:lvl3pPr lvl="2" algn="l">
              <a:lnSpc>
                <a:spcPct val="100000"/>
              </a:lnSpc>
              <a:spcBef>
                <a:spcPts val="0"/>
              </a:spcBef>
              <a:spcAft>
                <a:spcPts val="0"/>
              </a:spcAft>
              <a:buClr>
                <a:schemeClr val="dk1"/>
              </a:buClr>
              <a:buSzPts val="2900"/>
              <a:buNone/>
              <a:defRPr sz="2900">
                <a:solidFill>
                  <a:schemeClr val="dk1"/>
                </a:solidFill>
              </a:defRPr>
            </a:lvl3pPr>
            <a:lvl4pPr lvl="3" algn="l">
              <a:lnSpc>
                <a:spcPct val="100000"/>
              </a:lnSpc>
              <a:spcBef>
                <a:spcPts val="0"/>
              </a:spcBef>
              <a:spcAft>
                <a:spcPts val="0"/>
              </a:spcAft>
              <a:buClr>
                <a:schemeClr val="dk1"/>
              </a:buClr>
              <a:buSzPts val="2900"/>
              <a:buNone/>
              <a:defRPr sz="2900">
                <a:solidFill>
                  <a:schemeClr val="dk1"/>
                </a:solidFill>
              </a:defRPr>
            </a:lvl4pPr>
            <a:lvl5pPr lvl="4" algn="l">
              <a:lnSpc>
                <a:spcPct val="100000"/>
              </a:lnSpc>
              <a:spcBef>
                <a:spcPts val="0"/>
              </a:spcBef>
              <a:spcAft>
                <a:spcPts val="0"/>
              </a:spcAft>
              <a:buClr>
                <a:schemeClr val="dk1"/>
              </a:buClr>
              <a:buSzPts val="2900"/>
              <a:buNone/>
              <a:defRPr sz="2900">
                <a:solidFill>
                  <a:schemeClr val="dk1"/>
                </a:solidFill>
              </a:defRPr>
            </a:lvl5pPr>
            <a:lvl6pPr lvl="5" algn="l">
              <a:lnSpc>
                <a:spcPct val="100000"/>
              </a:lnSpc>
              <a:spcBef>
                <a:spcPts val="0"/>
              </a:spcBef>
              <a:spcAft>
                <a:spcPts val="0"/>
              </a:spcAft>
              <a:buClr>
                <a:schemeClr val="dk1"/>
              </a:buClr>
              <a:buSzPts val="2900"/>
              <a:buNone/>
              <a:defRPr sz="2900">
                <a:solidFill>
                  <a:schemeClr val="dk1"/>
                </a:solidFill>
              </a:defRPr>
            </a:lvl6pPr>
            <a:lvl7pPr lvl="6" algn="l">
              <a:lnSpc>
                <a:spcPct val="100000"/>
              </a:lnSpc>
              <a:spcBef>
                <a:spcPts val="0"/>
              </a:spcBef>
              <a:spcAft>
                <a:spcPts val="0"/>
              </a:spcAft>
              <a:buClr>
                <a:schemeClr val="dk1"/>
              </a:buClr>
              <a:buSzPts val="2900"/>
              <a:buNone/>
              <a:defRPr sz="2900">
                <a:solidFill>
                  <a:schemeClr val="dk1"/>
                </a:solidFill>
              </a:defRPr>
            </a:lvl7pPr>
            <a:lvl8pPr lvl="7" algn="l">
              <a:lnSpc>
                <a:spcPct val="100000"/>
              </a:lnSpc>
              <a:spcBef>
                <a:spcPts val="0"/>
              </a:spcBef>
              <a:spcAft>
                <a:spcPts val="0"/>
              </a:spcAft>
              <a:buClr>
                <a:schemeClr val="dk1"/>
              </a:buClr>
              <a:buSzPts val="2900"/>
              <a:buNone/>
              <a:defRPr sz="2900">
                <a:solidFill>
                  <a:schemeClr val="dk1"/>
                </a:solidFill>
              </a:defRPr>
            </a:lvl8pPr>
            <a:lvl9pPr lvl="8" algn="l">
              <a:lnSpc>
                <a:spcPct val="100000"/>
              </a:lnSpc>
              <a:spcBef>
                <a:spcPts val="0"/>
              </a:spcBef>
              <a:spcAft>
                <a:spcPts val="0"/>
              </a:spcAft>
              <a:buClr>
                <a:schemeClr val="dk1"/>
              </a:buClr>
              <a:buSzPts val="2900"/>
              <a:buNone/>
              <a:defRPr sz="2900">
                <a:solidFill>
                  <a:schemeClr val="dk1"/>
                </a:solidFill>
              </a:defRPr>
            </a:lvl9pPr>
          </a:lstStyle>
          <a:p>
            <a:endParaRPr/>
          </a:p>
        </p:txBody>
      </p:sp>
      <p:sp>
        <p:nvSpPr>
          <p:cNvPr id="3765" name="Google Shape;3765;g3dcfbff74e0_0_426"/>
          <p:cNvSpPr txBox="1">
            <a:spLocks noGrp="1"/>
          </p:cNvSpPr>
          <p:nvPr>
            <p:ph type="body" idx="1"/>
          </p:nvPr>
        </p:nvSpPr>
        <p:spPr>
          <a:xfrm>
            <a:off x="857250" y="3429000"/>
            <a:ext cx="6755100" cy="514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5900"/>
              <a:buNone/>
              <a:defRPr/>
            </a:lvl1pPr>
            <a:lvl2pPr marL="914400" lvl="1" indent="-228600" algn="l">
              <a:lnSpc>
                <a:spcPct val="100000"/>
              </a:lnSpc>
              <a:spcBef>
                <a:spcPts val="0"/>
              </a:spcBef>
              <a:spcAft>
                <a:spcPts val="0"/>
              </a:spcAft>
              <a:buSzPts val="5900"/>
              <a:buNone/>
              <a:defRPr/>
            </a:lvl2pPr>
            <a:lvl3pPr marL="1371600" lvl="2" indent="-228600" algn="l">
              <a:lnSpc>
                <a:spcPct val="100000"/>
              </a:lnSpc>
              <a:spcBef>
                <a:spcPts val="0"/>
              </a:spcBef>
              <a:spcAft>
                <a:spcPts val="0"/>
              </a:spcAft>
              <a:buSzPts val="5900"/>
              <a:buNone/>
              <a:defRPr/>
            </a:lvl3pPr>
            <a:lvl4pPr marL="1828800" lvl="3" indent="-228600" algn="l">
              <a:lnSpc>
                <a:spcPct val="100000"/>
              </a:lnSpc>
              <a:spcBef>
                <a:spcPts val="0"/>
              </a:spcBef>
              <a:spcAft>
                <a:spcPts val="0"/>
              </a:spcAft>
              <a:buSzPts val="5900"/>
              <a:buNone/>
              <a:defRPr/>
            </a:lvl4pPr>
            <a:lvl5pPr marL="2286000" lvl="4" indent="-228600" algn="l">
              <a:lnSpc>
                <a:spcPct val="100000"/>
              </a:lnSpc>
              <a:spcBef>
                <a:spcPts val="0"/>
              </a:spcBef>
              <a:spcAft>
                <a:spcPts val="0"/>
              </a:spcAft>
              <a:buSzPts val="5900"/>
              <a:buNone/>
              <a:defRPr/>
            </a:lvl5pPr>
            <a:lvl6pPr marL="2743200" lvl="5" indent="-400050" algn="l">
              <a:lnSpc>
                <a:spcPct val="100000"/>
              </a:lnSpc>
              <a:spcBef>
                <a:spcPts val="0"/>
              </a:spcBef>
              <a:spcAft>
                <a:spcPts val="0"/>
              </a:spcAft>
              <a:buSzPts val="2700"/>
              <a:buChar char="•"/>
              <a:defRPr/>
            </a:lvl6pPr>
            <a:lvl7pPr marL="3200400" lvl="6" indent="-400050" algn="l">
              <a:lnSpc>
                <a:spcPct val="100000"/>
              </a:lnSpc>
              <a:spcBef>
                <a:spcPts val="0"/>
              </a:spcBef>
              <a:spcAft>
                <a:spcPts val="0"/>
              </a:spcAft>
              <a:buSzPts val="2700"/>
              <a:buChar char="•"/>
              <a:defRPr/>
            </a:lvl7pPr>
            <a:lvl8pPr marL="3657600" lvl="7" indent="-400050" algn="l">
              <a:lnSpc>
                <a:spcPct val="100000"/>
              </a:lnSpc>
              <a:spcBef>
                <a:spcPts val="0"/>
              </a:spcBef>
              <a:spcAft>
                <a:spcPts val="0"/>
              </a:spcAft>
              <a:buSzPts val="2700"/>
              <a:buChar char="•"/>
              <a:defRPr/>
            </a:lvl8pPr>
            <a:lvl9pPr marL="4114800" lvl="8" indent="-400050" algn="l">
              <a:lnSpc>
                <a:spcPct val="100000"/>
              </a:lnSpc>
              <a:spcBef>
                <a:spcPts val="0"/>
              </a:spcBef>
              <a:spcAft>
                <a:spcPts val="0"/>
              </a:spcAft>
              <a:buSzPts val="2700"/>
              <a:buChar char="•"/>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Title Content and Full Phone">
  <p:cSld name="Title Content and Full Phone">
    <p:spTree>
      <p:nvGrpSpPr>
        <p:cNvPr id="1" name="Shape 3766"/>
        <p:cNvGrpSpPr/>
        <p:nvPr/>
      </p:nvGrpSpPr>
      <p:grpSpPr>
        <a:xfrm>
          <a:off x="0" y="0"/>
          <a:ext cx="0" cy="0"/>
          <a:chOff x="0" y="0"/>
          <a:chExt cx="0" cy="0"/>
        </a:xfrm>
      </p:grpSpPr>
      <p:sp>
        <p:nvSpPr>
          <p:cNvPr id="3767" name="Google Shape;3767;g3dcfbff74e0_0_431"/>
          <p:cNvSpPr>
            <a:spLocks noGrp="1"/>
          </p:cNvSpPr>
          <p:nvPr>
            <p:ph type="pic" idx="2"/>
          </p:nvPr>
        </p:nvSpPr>
        <p:spPr>
          <a:xfrm>
            <a:off x="10691621" y="857250"/>
            <a:ext cx="3998100" cy="8572500"/>
          </a:xfrm>
          <a:prstGeom prst="rect">
            <a:avLst/>
          </a:prstGeom>
          <a:noFill/>
          <a:ln>
            <a:noFill/>
          </a:ln>
        </p:spPr>
      </p:sp>
      <p:sp>
        <p:nvSpPr>
          <p:cNvPr id="3768" name="Google Shape;3768;g3dcfbff74e0_0_431"/>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69" name="Google Shape;3769;g3dcfbff74e0_0_431"/>
          <p:cNvSpPr txBox="1">
            <a:spLocks noGrp="1"/>
          </p:cNvSpPr>
          <p:nvPr>
            <p:ph type="title"/>
          </p:nvPr>
        </p:nvSpPr>
        <p:spPr>
          <a:xfrm>
            <a:off x="857250" y="2571750"/>
            <a:ext cx="6755100" cy="817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900"/>
              <a:buFont typeface="Helvetica Neue"/>
              <a:buNone/>
              <a:defRPr sz="2900"/>
            </a:lvl1pPr>
            <a:lvl2pPr lvl="1" algn="l">
              <a:lnSpc>
                <a:spcPct val="100000"/>
              </a:lnSpc>
              <a:spcBef>
                <a:spcPts val="0"/>
              </a:spcBef>
              <a:spcAft>
                <a:spcPts val="0"/>
              </a:spcAft>
              <a:buClr>
                <a:schemeClr val="dk1"/>
              </a:buClr>
              <a:buSzPts val="2900"/>
              <a:buNone/>
              <a:defRPr sz="2900">
                <a:solidFill>
                  <a:schemeClr val="dk1"/>
                </a:solidFill>
              </a:defRPr>
            </a:lvl2pPr>
            <a:lvl3pPr lvl="2" algn="l">
              <a:lnSpc>
                <a:spcPct val="100000"/>
              </a:lnSpc>
              <a:spcBef>
                <a:spcPts val="0"/>
              </a:spcBef>
              <a:spcAft>
                <a:spcPts val="0"/>
              </a:spcAft>
              <a:buClr>
                <a:schemeClr val="dk1"/>
              </a:buClr>
              <a:buSzPts val="2900"/>
              <a:buNone/>
              <a:defRPr sz="2900">
                <a:solidFill>
                  <a:schemeClr val="dk1"/>
                </a:solidFill>
              </a:defRPr>
            </a:lvl3pPr>
            <a:lvl4pPr lvl="3" algn="l">
              <a:lnSpc>
                <a:spcPct val="100000"/>
              </a:lnSpc>
              <a:spcBef>
                <a:spcPts val="0"/>
              </a:spcBef>
              <a:spcAft>
                <a:spcPts val="0"/>
              </a:spcAft>
              <a:buClr>
                <a:schemeClr val="dk1"/>
              </a:buClr>
              <a:buSzPts val="2900"/>
              <a:buNone/>
              <a:defRPr sz="2900">
                <a:solidFill>
                  <a:schemeClr val="dk1"/>
                </a:solidFill>
              </a:defRPr>
            </a:lvl4pPr>
            <a:lvl5pPr lvl="4" algn="l">
              <a:lnSpc>
                <a:spcPct val="100000"/>
              </a:lnSpc>
              <a:spcBef>
                <a:spcPts val="0"/>
              </a:spcBef>
              <a:spcAft>
                <a:spcPts val="0"/>
              </a:spcAft>
              <a:buClr>
                <a:schemeClr val="dk1"/>
              </a:buClr>
              <a:buSzPts val="2900"/>
              <a:buNone/>
              <a:defRPr sz="2900">
                <a:solidFill>
                  <a:schemeClr val="dk1"/>
                </a:solidFill>
              </a:defRPr>
            </a:lvl5pPr>
            <a:lvl6pPr lvl="5" algn="l">
              <a:lnSpc>
                <a:spcPct val="100000"/>
              </a:lnSpc>
              <a:spcBef>
                <a:spcPts val="0"/>
              </a:spcBef>
              <a:spcAft>
                <a:spcPts val="0"/>
              </a:spcAft>
              <a:buClr>
                <a:schemeClr val="dk1"/>
              </a:buClr>
              <a:buSzPts val="2900"/>
              <a:buNone/>
              <a:defRPr sz="2900">
                <a:solidFill>
                  <a:schemeClr val="dk1"/>
                </a:solidFill>
              </a:defRPr>
            </a:lvl6pPr>
            <a:lvl7pPr lvl="6" algn="l">
              <a:lnSpc>
                <a:spcPct val="100000"/>
              </a:lnSpc>
              <a:spcBef>
                <a:spcPts val="0"/>
              </a:spcBef>
              <a:spcAft>
                <a:spcPts val="0"/>
              </a:spcAft>
              <a:buClr>
                <a:schemeClr val="dk1"/>
              </a:buClr>
              <a:buSzPts val="2900"/>
              <a:buNone/>
              <a:defRPr sz="2900">
                <a:solidFill>
                  <a:schemeClr val="dk1"/>
                </a:solidFill>
              </a:defRPr>
            </a:lvl7pPr>
            <a:lvl8pPr lvl="7" algn="l">
              <a:lnSpc>
                <a:spcPct val="100000"/>
              </a:lnSpc>
              <a:spcBef>
                <a:spcPts val="0"/>
              </a:spcBef>
              <a:spcAft>
                <a:spcPts val="0"/>
              </a:spcAft>
              <a:buClr>
                <a:schemeClr val="dk1"/>
              </a:buClr>
              <a:buSzPts val="2900"/>
              <a:buNone/>
              <a:defRPr sz="2900">
                <a:solidFill>
                  <a:schemeClr val="dk1"/>
                </a:solidFill>
              </a:defRPr>
            </a:lvl8pPr>
            <a:lvl9pPr lvl="8" algn="l">
              <a:lnSpc>
                <a:spcPct val="100000"/>
              </a:lnSpc>
              <a:spcBef>
                <a:spcPts val="0"/>
              </a:spcBef>
              <a:spcAft>
                <a:spcPts val="0"/>
              </a:spcAft>
              <a:buClr>
                <a:schemeClr val="dk1"/>
              </a:buClr>
              <a:buSzPts val="2900"/>
              <a:buNone/>
              <a:defRPr sz="2900">
                <a:solidFill>
                  <a:schemeClr val="dk1"/>
                </a:solidFill>
              </a:defRPr>
            </a:lvl9pPr>
          </a:lstStyle>
          <a:p>
            <a:endParaRPr/>
          </a:p>
        </p:txBody>
      </p:sp>
      <p:sp>
        <p:nvSpPr>
          <p:cNvPr id="3770" name="Google Shape;3770;g3dcfbff74e0_0_431"/>
          <p:cNvSpPr txBox="1">
            <a:spLocks noGrp="1"/>
          </p:cNvSpPr>
          <p:nvPr>
            <p:ph type="body" idx="1"/>
          </p:nvPr>
        </p:nvSpPr>
        <p:spPr>
          <a:xfrm>
            <a:off x="857250" y="3429000"/>
            <a:ext cx="6755100" cy="51435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5900"/>
              <a:buNone/>
              <a:defRPr/>
            </a:lvl1pPr>
            <a:lvl2pPr marL="914400" lvl="1" indent="-228600" algn="l">
              <a:lnSpc>
                <a:spcPct val="100000"/>
              </a:lnSpc>
              <a:spcBef>
                <a:spcPts val="0"/>
              </a:spcBef>
              <a:spcAft>
                <a:spcPts val="0"/>
              </a:spcAft>
              <a:buSzPts val="5900"/>
              <a:buNone/>
              <a:defRPr/>
            </a:lvl2pPr>
            <a:lvl3pPr marL="1371600" lvl="2" indent="-228600" algn="l">
              <a:lnSpc>
                <a:spcPct val="100000"/>
              </a:lnSpc>
              <a:spcBef>
                <a:spcPts val="0"/>
              </a:spcBef>
              <a:spcAft>
                <a:spcPts val="0"/>
              </a:spcAft>
              <a:buSzPts val="5900"/>
              <a:buNone/>
              <a:defRPr/>
            </a:lvl3pPr>
            <a:lvl4pPr marL="1828800" lvl="3" indent="-228600" algn="l">
              <a:lnSpc>
                <a:spcPct val="100000"/>
              </a:lnSpc>
              <a:spcBef>
                <a:spcPts val="0"/>
              </a:spcBef>
              <a:spcAft>
                <a:spcPts val="0"/>
              </a:spcAft>
              <a:buSzPts val="5900"/>
              <a:buNone/>
              <a:defRPr/>
            </a:lvl4pPr>
            <a:lvl5pPr marL="2286000" lvl="4" indent="-228600" algn="l">
              <a:lnSpc>
                <a:spcPct val="100000"/>
              </a:lnSpc>
              <a:spcBef>
                <a:spcPts val="0"/>
              </a:spcBef>
              <a:spcAft>
                <a:spcPts val="0"/>
              </a:spcAft>
              <a:buSzPts val="5900"/>
              <a:buNone/>
              <a:defRPr/>
            </a:lvl5pPr>
            <a:lvl6pPr marL="2743200" lvl="5" indent="-400050" algn="l">
              <a:lnSpc>
                <a:spcPct val="100000"/>
              </a:lnSpc>
              <a:spcBef>
                <a:spcPts val="0"/>
              </a:spcBef>
              <a:spcAft>
                <a:spcPts val="0"/>
              </a:spcAft>
              <a:buSzPts val="2700"/>
              <a:buChar char="•"/>
              <a:defRPr/>
            </a:lvl6pPr>
            <a:lvl7pPr marL="3200400" lvl="6" indent="-400050" algn="l">
              <a:lnSpc>
                <a:spcPct val="100000"/>
              </a:lnSpc>
              <a:spcBef>
                <a:spcPts val="0"/>
              </a:spcBef>
              <a:spcAft>
                <a:spcPts val="0"/>
              </a:spcAft>
              <a:buSzPts val="2700"/>
              <a:buChar char="•"/>
              <a:defRPr/>
            </a:lvl7pPr>
            <a:lvl8pPr marL="3657600" lvl="7" indent="-400050" algn="l">
              <a:lnSpc>
                <a:spcPct val="100000"/>
              </a:lnSpc>
              <a:spcBef>
                <a:spcPts val="0"/>
              </a:spcBef>
              <a:spcAft>
                <a:spcPts val="0"/>
              </a:spcAft>
              <a:buSzPts val="2700"/>
              <a:buChar char="•"/>
              <a:defRPr/>
            </a:lvl8pPr>
            <a:lvl9pPr marL="4114800" lvl="8" indent="-400050" algn="l">
              <a:lnSpc>
                <a:spcPct val="100000"/>
              </a:lnSpc>
              <a:spcBef>
                <a:spcPts val="0"/>
              </a:spcBef>
              <a:spcAft>
                <a:spcPts val="0"/>
              </a:spcAft>
              <a:buSzPts val="27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1_Points (Two)">
  <p:cSld name="TITLE_AND_BODY_2_2_1_2_2_1">
    <p:spTree>
      <p:nvGrpSpPr>
        <p:cNvPr id="1" name="Shape 360"/>
        <p:cNvGrpSpPr/>
        <p:nvPr/>
      </p:nvGrpSpPr>
      <p:grpSpPr>
        <a:xfrm>
          <a:off x="0" y="0"/>
          <a:ext cx="0" cy="0"/>
          <a:chOff x="0" y="0"/>
          <a:chExt cx="0" cy="0"/>
        </a:xfrm>
      </p:grpSpPr>
      <p:sp>
        <p:nvSpPr>
          <p:cNvPr id="361" name="Google Shape;361;p95"/>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62" name="Google Shape;362;p95"/>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63" name="Google Shape;363;p95"/>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64" name="Google Shape;364;p95"/>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3600"/>
              <a:buNone/>
              <a:defRPr sz="3600">
                <a:solidFill>
                  <a:schemeClr val="accent4"/>
                </a:solidFill>
              </a:defRPr>
            </a:lvl1pPr>
            <a:lvl2pPr lvl="1" algn="l">
              <a:lnSpc>
                <a:spcPct val="115000"/>
              </a:lnSpc>
              <a:spcBef>
                <a:spcPts val="0"/>
              </a:spcBef>
              <a:spcAft>
                <a:spcPts val="0"/>
              </a:spcAft>
              <a:buClr>
                <a:schemeClr val="accent4"/>
              </a:buClr>
              <a:buSzPts val="3600"/>
              <a:buNone/>
              <a:defRPr sz="3600">
                <a:solidFill>
                  <a:schemeClr val="accent4"/>
                </a:solidFill>
              </a:defRPr>
            </a:lvl2pPr>
            <a:lvl3pPr lvl="2" algn="l">
              <a:lnSpc>
                <a:spcPct val="115000"/>
              </a:lnSpc>
              <a:spcBef>
                <a:spcPts val="0"/>
              </a:spcBef>
              <a:spcAft>
                <a:spcPts val="0"/>
              </a:spcAft>
              <a:buClr>
                <a:schemeClr val="accent4"/>
              </a:buClr>
              <a:buSzPts val="3600"/>
              <a:buNone/>
              <a:defRPr sz="3600">
                <a:solidFill>
                  <a:schemeClr val="accent4"/>
                </a:solidFill>
              </a:defRPr>
            </a:lvl3pPr>
            <a:lvl4pPr lvl="3" algn="l">
              <a:lnSpc>
                <a:spcPct val="115000"/>
              </a:lnSpc>
              <a:spcBef>
                <a:spcPts val="0"/>
              </a:spcBef>
              <a:spcAft>
                <a:spcPts val="0"/>
              </a:spcAft>
              <a:buClr>
                <a:schemeClr val="accent4"/>
              </a:buClr>
              <a:buSzPts val="3600"/>
              <a:buNone/>
              <a:defRPr sz="3600">
                <a:solidFill>
                  <a:schemeClr val="accent4"/>
                </a:solidFill>
              </a:defRPr>
            </a:lvl4pPr>
            <a:lvl5pPr lvl="4" algn="l">
              <a:lnSpc>
                <a:spcPct val="115000"/>
              </a:lnSpc>
              <a:spcBef>
                <a:spcPts val="0"/>
              </a:spcBef>
              <a:spcAft>
                <a:spcPts val="0"/>
              </a:spcAft>
              <a:buClr>
                <a:schemeClr val="accent4"/>
              </a:buClr>
              <a:buSzPts val="3600"/>
              <a:buNone/>
              <a:defRPr sz="3600">
                <a:solidFill>
                  <a:schemeClr val="accent4"/>
                </a:solidFill>
              </a:defRPr>
            </a:lvl5pPr>
            <a:lvl6pPr lvl="5" algn="l">
              <a:lnSpc>
                <a:spcPct val="115000"/>
              </a:lnSpc>
              <a:spcBef>
                <a:spcPts val="0"/>
              </a:spcBef>
              <a:spcAft>
                <a:spcPts val="0"/>
              </a:spcAft>
              <a:buClr>
                <a:schemeClr val="accent4"/>
              </a:buClr>
              <a:buSzPts val="3600"/>
              <a:buNone/>
              <a:defRPr sz="3600">
                <a:solidFill>
                  <a:schemeClr val="accent4"/>
                </a:solidFill>
              </a:defRPr>
            </a:lvl6pPr>
            <a:lvl7pPr lvl="6" algn="l">
              <a:lnSpc>
                <a:spcPct val="115000"/>
              </a:lnSpc>
              <a:spcBef>
                <a:spcPts val="0"/>
              </a:spcBef>
              <a:spcAft>
                <a:spcPts val="0"/>
              </a:spcAft>
              <a:buClr>
                <a:schemeClr val="accent4"/>
              </a:buClr>
              <a:buSzPts val="3600"/>
              <a:buNone/>
              <a:defRPr sz="3600">
                <a:solidFill>
                  <a:schemeClr val="accent4"/>
                </a:solidFill>
              </a:defRPr>
            </a:lvl7pPr>
            <a:lvl8pPr lvl="7" algn="l">
              <a:lnSpc>
                <a:spcPct val="115000"/>
              </a:lnSpc>
              <a:spcBef>
                <a:spcPts val="0"/>
              </a:spcBef>
              <a:spcAft>
                <a:spcPts val="0"/>
              </a:spcAft>
              <a:buClr>
                <a:schemeClr val="accent4"/>
              </a:buClr>
              <a:buSzPts val="3600"/>
              <a:buNone/>
              <a:defRPr sz="3600">
                <a:solidFill>
                  <a:schemeClr val="accent4"/>
                </a:solidFill>
              </a:defRPr>
            </a:lvl8pPr>
            <a:lvl9pPr lvl="8" algn="l">
              <a:lnSpc>
                <a:spcPct val="115000"/>
              </a:lnSpc>
              <a:spcBef>
                <a:spcPts val="0"/>
              </a:spcBef>
              <a:spcAft>
                <a:spcPts val="0"/>
              </a:spcAft>
              <a:buClr>
                <a:schemeClr val="accent4"/>
              </a:buClr>
              <a:buSzPts val="3600"/>
              <a:buNone/>
              <a:defRPr sz="3600">
                <a:solidFill>
                  <a:schemeClr val="accent4"/>
                </a:solidFill>
              </a:defRPr>
            </a:lvl9pPr>
          </a:lstStyle>
          <a:p>
            <a:endParaRPr/>
          </a:p>
        </p:txBody>
      </p:sp>
      <p:sp>
        <p:nvSpPr>
          <p:cNvPr id="365" name="Google Shape;365;p95"/>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66" name="Google Shape;366;p9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Six Images">
  <p:cSld name="Six Images">
    <p:spTree>
      <p:nvGrpSpPr>
        <p:cNvPr id="1" name="Shape 3771"/>
        <p:cNvGrpSpPr/>
        <p:nvPr/>
      </p:nvGrpSpPr>
      <p:grpSpPr>
        <a:xfrm>
          <a:off x="0" y="0"/>
          <a:ext cx="0" cy="0"/>
          <a:chOff x="0" y="0"/>
          <a:chExt cx="0" cy="0"/>
        </a:xfrm>
      </p:grpSpPr>
      <p:sp>
        <p:nvSpPr>
          <p:cNvPr id="3772" name="Google Shape;3772;g3dcfbff74e0_0_436"/>
          <p:cNvSpPr>
            <a:spLocks noGrp="1"/>
          </p:cNvSpPr>
          <p:nvPr>
            <p:ph type="pic" idx="2"/>
          </p:nvPr>
        </p:nvSpPr>
        <p:spPr>
          <a:xfrm>
            <a:off x="6336792" y="857250"/>
            <a:ext cx="2736600" cy="2894100"/>
          </a:xfrm>
          <a:prstGeom prst="rect">
            <a:avLst/>
          </a:prstGeom>
          <a:solidFill>
            <a:schemeClr val="lt2"/>
          </a:solidFill>
          <a:ln>
            <a:noFill/>
          </a:ln>
        </p:spPr>
      </p:sp>
      <p:sp>
        <p:nvSpPr>
          <p:cNvPr id="3773" name="Google Shape;3773;g3dcfbff74e0_0_436"/>
          <p:cNvSpPr>
            <a:spLocks noGrp="1"/>
          </p:cNvSpPr>
          <p:nvPr>
            <p:ph type="pic" idx="3"/>
          </p:nvPr>
        </p:nvSpPr>
        <p:spPr>
          <a:xfrm>
            <a:off x="12097512" y="857250"/>
            <a:ext cx="5342400" cy="3847200"/>
          </a:xfrm>
          <a:prstGeom prst="rect">
            <a:avLst/>
          </a:prstGeom>
          <a:solidFill>
            <a:schemeClr val="lt2"/>
          </a:solidFill>
          <a:ln>
            <a:noFill/>
          </a:ln>
        </p:spPr>
      </p:sp>
      <p:sp>
        <p:nvSpPr>
          <p:cNvPr id="3774" name="Google Shape;3774;g3dcfbff74e0_0_436"/>
          <p:cNvSpPr>
            <a:spLocks noGrp="1"/>
          </p:cNvSpPr>
          <p:nvPr>
            <p:ph type="pic" idx="4"/>
          </p:nvPr>
        </p:nvSpPr>
        <p:spPr>
          <a:xfrm>
            <a:off x="850392" y="857250"/>
            <a:ext cx="5342400" cy="8572500"/>
          </a:xfrm>
          <a:prstGeom prst="rect">
            <a:avLst/>
          </a:prstGeom>
          <a:solidFill>
            <a:schemeClr val="lt2"/>
          </a:solidFill>
          <a:ln>
            <a:noFill/>
          </a:ln>
        </p:spPr>
      </p:sp>
      <p:sp>
        <p:nvSpPr>
          <p:cNvPr id="3775" name="Google Shape;3775;g3dcfbff74e0_0_436"/>
          <p:cNvSpPr>
            <a:spLocks noGrp="1"/>
          </p:cNvSpPr>
          <p:nvPr>
            <p:ph type="pic" idx="5"/>
          </p:nvPr>
        </p:nvSpPr>
        <p:spPr>
          <a:xfrm>
            <a:off x="6336792" y="3888486"/>
            <a:ext cx="5616600" cy="5541300"/>
          </a:xfrm>
          <a:prstGeom prst="rect">
            <a:avLst/>
          </a:prstGeom>
          <a:solidFill>
            <a:schemeClr val="lt2"/>
          </a:solidFill>
          <a:ln>
            <a:noFill/>
          </a:ln>
        </p:spPr>
      </p:sp>
      <p:sp>
        <p:nvSpPr>
          <p:cNvPr id="3776" name="Google Shape;3776;g3dcfbff74e0_0_436"/>
          <p:cNvSpPr>
            <a:spLocks noGrp="1"/>
          </p:cNvSpPr>
          <p:nvPr>
            <p:ph type="pic" idx="6"/>
          </p:nvPr>
        </p:nvSpPr>
        <p:spPr>
          <a:xfrm>
            <a:off x="9214867" y="857250"/>
            <a:ext cx="2736600" cy="2894100"/>
          </a:xfrm>
          <a:prstGeom prst="rect">
            <a:avLst/>
          </a:prstGeom>
          <a:solidFill>
            <a:schemeClr val="lt2"/>
          </a:solidFill>
          <a:ln>
            <a:noFill/>
          </a:ln>
        </p:spPr>
      </p:sp>
      <p:sp>
        <p:nvSpPr>
          <p:cNvPr id="3777" name="Google Shape;3777;g3dcfbff74e0_0_436"/>
          <p:cNvSpPr>
            <a:spLocks noGrp="1"/>
          </p:cNvSpPr>
          <p:nvPr>
            <p:ph type="pic" idx="7"/>
          </p:nvPr>
        </p:nvSpPr>
        <p:spPr>
          <a:xfrm>
            <a:off x="12097512" y="4855464"/>
            <a:ext cx="5342400" cy="4574400"/>
          </a:xfrm>
          <a:prstGeom prst="rect">
            <a:avLst/>
          </a:prstGeom>
          <a:solidFill>
            <a:schemeClr val="lt2"/>
          </a:solidFill>
          <a:ln>
            <a:noFill/>
          </a:ln>
        </p:spPr>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Seven Images">
  <p:cSld name="Seven Images">
    <p:spTree>
      <p:nvGrpSpPr>
        <p:cNvPr id="1" name="Shape 3778"/>
        <p:cNvGrpSpPr/>
        <p:nvPr/>
      </p:nvGrpSpPr>
      <p:grpSpPr>
        <a:xfrm>
          <a:off x="0" y="0"/>
          <a:ext cx="0" cy="0"/>
          <a:chOff x="0" y="0"/>
          <a:chExt cx="0" cy="0"/>
        </a:xfrm>
      </p:grpSpPr>
      <p:sp>
        <p:nvSpPr>
          <p:cNvPr id="3779" name="Google Shape;3779;g3dcfbff74e0_0_443"/>
          <p:cNvSpPr>
            <a:spLocks noGrp="1"/>
          </p:cNvSpPr>
          <p:nvPr>
            <p:ph type="pic" idx="2"/>
          </p:nvPr>
        </p:nvSpPr>
        <p:spPr>
          <a:xfrm>
            <a:off x="12097512" y="857250"/>
            <a:ext cx="5335500" cy="5143500"/>
          </a:xfrm>
          <a:prstGeom prst="rect">
            <a:avLst/>
          </a:prstGeom>
          <a:solidFill>
            <a:schemeClr val="lt2"/>
          </a:solidFill>
          <a:ln>
            <a:noFill/>
          </a:ln>
        </p:spPr>
      </p:sp>
      <p:sp>
        <p:nvSpPr>
          <p:cNvPr id="3780" name="Google Shape;3780;g3dcfbff74e0_0_443"/>
          <p:cNvSpPr>
            <a:spLocks noGrp="1"/>
          </p:cNvSpPr>
          <p:nvPr>
            <p:ph type="pic" idx="3"/>
          </p:nvPr>
        </p:nvSpPr>
        <p:spPr>
          <a:xfrm>
            <a:off x="850392" y="857250"/>
            <a:ext cx="2599200" cy="4011900"/>
          </a:xfrm>
          <a:prstGeom prst="rect">
            <a:avLst/>
          </a:prstGeom>
          <a:solidFill>
            <a:schemeClr val="lt2"/>
          </a:solidFill>
          <a:ln>
            <a:noFill/>
          </a:ln>
        </p:spPr>
      </p:sp>
      <p:sp>
        <p:nvSpPr>
          <p:cNvPr id="3781" name="Google Shape;3781;g3dcfbff74e0_0_443"/>
          <p:cNvSpPr>
            <a:spLocks noGrp="1"/>
          </p:cNvSpPr>
          <p:nvPr>
            <p:ph type="pic" idx="4"/>
          </p:nvPr>
        </p:nvSpPr>
        <p:spPr>
          <a:xfrm>
            <a:off x="6336792" y="857250"/>
            <a:ext cx="5616600" cy="8572500"/>
          </a:xfrm>
          <a:prstGeom prst="rect">
            <a:avLst/>
          </a:prstGeom>
          <a:solidFill>
            <a:schemeClr val="lt2"/>
          </a:solidFill>
          <a:ln>
            <a:noFill/>
          </a:ln>
        </p:spPr>
      </p:sp>
      <p:sp>
        <p:nvSpPr>
          <p:cNvPr id="3782" name="Google Shape;3782;g3dcfbff74e0_0_443"/>
          <p:cNvSpPr>
            <a:spLocks noGrp="1"/>
          </p:cNvSpPr>
          <p:nvPr>
            <p:ph type="pic" idx="5"/>
          </p:nvPr>
        </p:nvSpPr>
        <p:spPr>
          <a:xfrm>
            <a:off x="12097512" y="6131052"/>
            <a:ext cx="2599200" cy="3298800"/>
          </a:xfrm>
          <a:prstGeom prst="rect">
            <a:avLst/>
          </a:prstGeom>
          <a:solidFill>
            <a:schemeClr val="lt2"/>
          </a:solidFill>
          <a:ln>
            <a:noFill/>
          </a:ln>
        </p:spPr>
      </p:sp>
      <p:sp>
        <p:nvSpPr>
          <p:cNvPr id="3783" name="Google Shape;3783;g3dcfbff74e0_0_443"/>
          <p:cNvSpPr>
            <a:spLocks noGrp="1"/>
          </p:cNvSpPr>
          <p:nvPr>
            <p:ph type="pic" idx="6"/>
          </p:nvPr>
        </p:nvSpPr>
        <p:spPr>
          <a:xfrm>
            <a:off x="3600450" y="857250"/>
            <a:ext cx="2592300" cy="4011900"/>
          </a:xfrm>
          <a:prstGeom prst="rect">
            <a:avLst/>
          </a:prstGeom>
          <a:solidFill>
            <a:schemeClr val="lt2"/>
          </a:solidFill>
          <a:ln>
            <a:noFill/>
          </a:ln>
        </p:spPr>
      </p:sp>
      <p:sp>
        <p:nvSpPr>
          <p:cNvPr id="3784" name="Google Shape;3784;g3dcfbff74e0_0_443"/>
          <p:cNvSpPr>
            <a:spLocks noGrp="1"/>
          </p:cNvSpPr>
          <p:nvPr>
            <p:ph type="pic" idx="7"/>
          </p:nvPr>
        </p:nvSpPr>
        <p:spPr>
          <a:xfrm>
            <a:off x="848106" y="5006340"/>
            <a:ext cx="5344800" cy="4423500"/>
          </a:xfrm>
          <a:prstGeom prst="rect">
            <a:avLst/>
          </a:prstGeom>
          <a:solidFill>
            <a:schemeClr val="lt2"/>
          </a:solidFill>
          <a:ln>
            <a:noFill/>
          </a:ln>
        </p:spPr>
      </p:sp>
      <p:sp>
        <p:nvSpPr>
          <p:cNvPr id="3785" name="Google Shape;3785;g3dcfbff74e0_0_443"/>
          <p:cNvSpPr>
            <a:spLocks noGrp="1"/>
          </p:cNvSpPr>
          <p:nvPr>
            <p:ph type="pic" idx="8"/>
          </p:nvPr>
        </p:nvSpPr>
        <p:spPr>
          <a:xfrm>
            <a:off x="14840712" y="6131052"/>
            <a:ext cx="2592300" cy="3298800"/>
          </a:xfrm>
          <a:prstGeom prst="rect">
            <a:avLst/>
          </a:prstGeom>
          <a:solidFill>
            <a:schemeClr val="lt2"/>
          </a:solidFill>
          <a:ln>
            <a:noFill/>
          </a:ln>
        </p:spPr>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Hero - White" type="obj">
  <p:cSld name="OBJECT">
    <p:spTree>
      <p:nvGrpSpPr>
        <p:cNvPr id="1" name="Shape 3786"/>
        <p:cNvGrpSpPr/>
        <p:nvPr/>
      </p:nvGrpSpPr>
      <p:grpSpPr>
        <a:xfrm>
          <a:off x="0" y="0"/>
          <a:ext cx="0" cy="0"/>
          <a:chOff x="0" y="0"/>
          <a:chExt cx="0" cy="0"/>
        </a:xfrm>
      </p:grpSpPr>
      <p:pic>
        <p:nvPicPr>
          <p:cNvPr id="3787" name="Google Shape;3787;g3dcfbff74e0_0_451" descr="Icon&#10;&#10;Description automatically generated"/>
          <p:cNvPicPr preferRelativeResize="0"/>
          <p:nvPr/>
        </p:nvPicPr>
        <p:blipFill rotWithShape="1">
          <a:blip r:embed="rId2">
            <a:alphaModFix/>
          </a:blip>
          <a:srcRect/>
          <a:stretch/>
        </p:blipFill>
        <p:spPr>
          <a:xfrm>
            <a:off x="7427214" y="3442716"/>
            <a:ext cx="3408431" cy="3415287"/>
          </a:xfrm>
          <a:prstGeom prst="rect">
            <a:avLst/>
          </a:prstGeom>
          <a:noFill/>
          <a:ln>
            <a:noFill/>
          </a:ln>
        </p:spPr>
      </p:pic>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Hero - Gradient">
  <p:cSld name="Hero - Gradient">
    <p:spTree>
      <p:nvGrpSpPr>
        <p:cNvPr id="1" name="Shape 3788"/>
        <p:cNvGrpSpPr/>
        <p:nvPr/>
      </p:nvGrpSpPr>
      <p:grpSpPr>
        <a:xfrm>
          <a:off x="0" y="0"/>
          <a:ext cx="0" cy="0"/>
          <a:chOff x="0" y="0"/>
          <a:chExt cx="0" cy="0"/>
        </a:xfrm>
      </p:grpSpPr>
      <p:pic>
        <p:nvPicPr>
          <p:cNvPr id="3789" name="Google Shape;3789;g3dcfbff74e0_0_453"/>
          <p:cNvPicPr preferRelativeResize="0"/>
          <p:nvPr/>
        </p:nvPicPr>
        <p:blipFill rotWithShape="1">
          <a:blip r:embed="rId2">
            <a:alphaModFix/>
          </a:blip>
          <a:srcRect t="475" b="475"/>
          <a:stretch/>
        </p:blipFill>
        <p:spPr>
          <a:xfrm>
            <a:off x="0" y="0"/>
            <a:ext cx="18462812" cy="10287000"/>
          </a:xfrm>
          <a:prstGeom prst="rect">
            <a:avLst/>
          </a:prstGeom>
          <a:noFill/>
          <a:ln>
            <a:noFill/>
          </a:ln>
        </p:spPr>
      </p:pic>
      <p:pic>
        <p:nvPicPr>
          <p:cNvPr id="3790" name="Google Shape;3790;g3dcfbff74e0_0_453" descr="Icon&#10;&#10;Description automatically generated"/>
          <p:cNvPicPr preferRelativeResize="0"/>
          <p:nvPr/>
        </p:nvPicPr>
        <p:blipFill rotWithShape="1">
          <a:blip r:embed="rId3">
            <a:alphaModFix/>
          </a:blip>
          <a:srcRect/>
          <a:stretch/>
        </p:blipFill>
        <p:spPr>
          <a:xfrm>
            <a:off x="7427214" y="3442716"/>
            <a:ext cx="3408431" cy="3415287"/>
          </a:xfrm>
          <a:prstGeom prst="rect">
            <a:avLst/>
          </a:prstGeom>
          <a:noFill/>
          <a:ln>
            <a:noFill/>
          </a:ln>
        </p:spPr>
      </p:pic>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Slide no meta">
  <p:cSld name="Title Slide_2">
    <p:spTree>
      <p:nvGrpSpPr>
        <p:cNvPr id="1" name="Shape 3791"/>
        <p:cNvGrpSpPr/>
        <p:nvPr/>
      </p:nvGrpSpPr>
      <p:grpSpPr>
        <a:xfrm>
          <a:off x="0" y="0"/>
          <a:ext cx="0" cy="0"/>
          <a:chOff x="0" y="0"/>
          <a:chExt cx="0" cy="0"/>
        </a:xfrm>
      </p:grpSpPr>
      <p:sp>
        <p:nvSpPr>
          <p:cNvPr id="3792" name="Google Shape;3792;g3dcfbff74e0_0_456"/>
          <p:cNvSpPr txBox="1">
            <a:spLocks noGrp="1"/>
          </p:cNvSpPr>
          <p:nvPr>
            <p:ph type="title"/>
          </p:nvPr>
        </p:nvSpPr>
        <p:spPr>
          <a:xfrm>
            <a:off x="720788" y="750900"/>
            <a:ext cx="14194200" cy="1086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0000"/>
              </a:buClr>
              <a:buSzPts val="8800"/>
              <a:buFont typeface="Helvetica Neue"/>
              <a:buNone/>
              <a:defRPr sz="8800" b="0">
                <a:solidFill>
                  <a:srgbClr val="000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3793" name="Google Shape;3793;g3dcfbff74e0_0_456" descr="Icon&#10;&#10;Description automatically generated"/>
          <p:cNvPicPr preferRelativeResize="0"/>
          <p:nvPr/>
        </p:nvPicPr>
        <p:blipFill rotWithShape="1">
          <a:blip r:embed="rId2">
            <a:alphaModFix/>
          </a:blip>
          <a:srcRect/>
          <a:stretch/>
        </p:blipFill>
        <p:spPr>
          <a:xfrm>
            <a:off x="15718536" y="857250"/>
            <a:ext cx="1714500" cy="1714500"/>
          </a:xfrm>
          <a:prstGeom prst="rect">
            <a:avLst/>
          </a:prstGeom>
          <a:noFill/>
          <a:ln>
            <a:noFill/>
          </a:ln>
        </p:spPr>
      </p:pic>
      <p:sp>
        <p:nvSpPr>
          <p:cNvPr id="3794" name="Google Shape;3794;g3dcfbff74e0_0_456"/>
          <p:cNvSpPr txBox="1">
            <a:spLocks noGrp="1"/>
          </p:cNvSpPr>
          <p:nvPr>
            <p:ph type="subTitle" idx="1"/>
          </p:nvPr>
        </p:nvSpPr>
        <p:spPr>
          <a:xfrm>
            <a:off x="857250" y="2269998"/>
            <a:ext cx="15309600" cy="3948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900"/>
              <a:buFont typeface="Helvetica Neue"/>
              <a:buNone/>
              <a:defRPr sz="2900"/>
            </a:lvl1pPr>
            <a:lvl2pPr lvl="1" algn="l">
              <a:lnSpc>
                <a:spcPct val="84000"/>
              </a:lnSpc>
              <a:spcBef>
                <a:spcPts val="800"/>
              </a:spcBef>
              <a:spcAft>
                <a:spcPts val="0"/>
              </a:spcAft>
              <a:buSzPts val="2900"/>
              <a:buFont typeface="Helvetica Neue"/>
              <a:buNone/>
              <a:defRPr sz="2900"/>
            </a:lvl2pPr>
            <a:lvl3pPr lvl="2" algn="l">
              <a:lnSpc>
                <a:spcPct val="84000"/>
              </a:lnSpc>
              <a:spcBef>
                <a:spcPts val="800"/>
              </a:spcBef>
              <a:spcAft>
                <a:spcPts val="0"/>
              </a:spcAft>
              <a:buSzPts val="2900"/>
              <a:buFont typeface="Helvetica Neue"/>
              <a:buNone/>
              <a:defRPr sz="2900"/>
            </a:lvl3pPr>
            <a:lvl4pPr lvl="3" algn="l">
              <a:lnSpc>
                <a:spcPct val="84000"/>
              </a:lnSpc>
              <a:spcBef>
                <a:spcPts val="800"/>
              </a:spcBef>
              <a:spcAft>
                <a:spcPts val="0"/>
              </a:spcAft>
              <a:buSzPts val="2900"/>
              <a:buFont typeface="Helvetica Neue"/>
              <a:buNone/>
              <a:defRPr sz="2900"/>
            </a:lvl4pPr>
            <a:lvl5pPr lvl="4" algn="l">
              <a:lnSpc>
                <a:spcPct val="84000"/>
              </a:lnSpc>
              <a:spcBef>
                <a:spcPts val="800"/>
              </a:spcBef>
              <a:spcAft>
                <a:spcPts val="0"/>
              </a:spcAft>
              <a:buSzPts val="2900"/>
              <a:buFont typeface="Helvetica Neue"/>
              <a:buNone/>
              <a:defRPr sz="2900"/>
            </a:lvl5pPr>
            <a:lvl6pPr lvl="5" algn="l">
              <a:lnSpc>
                <a:spcPct val="90000"/>
              </a:lnSpc>
              <a:spcBef>
                <a:spcPts val="800"/>
              </a:spcBef>
              <a:spcAft>
                <a:spcPts val="0"/>
              </a:spcAft>
              <a:buSzPts val="2900"/>
              <a:buFont typeface="Helvetica Neue"/>
              <a:buNone/>
              <a:defRPr sz="2900">
                <a:latin typeface="Helvetica Neue"/>
                <a:ea typeface="Helvetica Neue"/>
                <a:cs typeface="Helvetica Neue"/>
                <a:sym typeface="Helvetica Neue"/>
              </a:defRPr>
            </a:lvl6pPr>
            <a:lvl7pPr lvl="6" algn="l">
              <a:lnSpc>
                <a:spcPct val="90000"/>
              </a:lnSpc>
              <a:spcBef>
                <a:spcPts val="800"/>
              </a:spcBef>
              <a:spcAft>
                <a:spcPts val="0"/>
              </a:spcAft>
              <a:buSzPts val="2900"/>
              <a:buFont typeface="Helvetica Neue"/>
              <a:buNone/>
              <a:defRPr sz="2900">
                <a:latin typeface="Helvetica Neue"/>
                <a:ea typeface="Helvetica Neue"/>
                <a:cs typeface="Helvetica Neue"/>
                <a:sym typeface="Helvetica Neue"/>
              </a:defRPr>
            </a:lvl7pPr>
            <a:lvl8pPr lvl="7" algn="l">
              <a:lnSpc>
                <a:spcPct val="90000"/>
              </a:lnSpc>
              <a:spcBef>
                <a:spcPts val="800"/>
              </a:spcBef>
              <a:spcAft>
                <a:spcPts val="0"/>
              </a:spcAft>
              <a:buSzPts val="2900"/>
              <a:buFont typeface="Helvetica Neue"/>
              <a:buNone/>
              <a:defRPr sz="2900">
                <a:latin typeface="Helvetica Neue"/>
                <a:ea typeface="Helvetica Neue"/>
                <a:cs typeface="Helvetica Neue"/>
                <a:sym typeface="Helvetica Neue"/>
              </a:defRPr>
            </a:lvl8pPr>
            <a:lvl9pPr lvl="8" algn="l">
              <a:lnSpc>
                <a:spcPct val="90000"/>
              </a:lnSpc>
              <a:spcBef>
                <a:spcPts val="800"/>
              </a:spcBef>
              <a:spcAft>
                <a:spcPts val="0"/>
              </a:spcAft>
              <a:buSzPts val="2900"/>
              <a:buFont typeface="Helvetica Neue"/>
              <a:buNone/>
              <a:defRPr sz="2900">
                <a:latin typeface="Helvetica Neue"/>
                <a:ea typeface="Helvetica Neue"/>
                <a:cs typeface="Helvetica Neue"/>
                <a:sym typeface="Helvetica Neue"/>
              </a:defRPr>
            </a:lvl9pPr>
          </a:lstStyle>
          <a:p>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hree Column for Instructions">
  <p:cSld name="Title Only_1">
    <p:bg>
      <p:bgPr>
        <a:solidFill>
          <a:srgbClr val="F1F2F2"/>
        </a:solidFill>
        <a:effectLst/>
      </p:bgPr>
    </p:bg>
    <p:spTree>
      <p:nvGrpSpPr>
        <p:cNvPr id="1" name="Shape 3795"/>
        <p:cNvGrpSpPr/>
        <p:nvPr/>
      </p:nvGrpSpPr>
      <p:grpSpPr>
        <a:xfrm>
          <a:off x="0" y="0"/>
          <a:ext cx="0" cy="0"/>
          <a:chOff x="0" y="0"/>
          <a:chExt cx="0" cy="0"/>
        </a:xfrm>
      </p:grpSpPr>
      <p:sp>
        <p:nvSpPr>
          <p:cNvPr id="3796" name="Google Shape;3796;g3dcfbff74e0_0_460"/>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797" name="Google Shape;3797;g3dcfbff74e0_0_460"/>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3798" name="Google Shape;3798;g3dcfbff74e0_0_460"/>
          <p:cNvSpPr txBox="1">
            <a:spLocks noGrp="1"/>
          </p:cNvSpPr>
          <p:nvPr>
            <p:ph type="subTitle" idx="1"/>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799" name="Google Shape;3799;g3dcfbff74e0_0_460"/>
          <p:cNvSpPr txBox="1">
            <a:spLocks noGrp="1"/>
          </p:cNvSpPr>
          <p:nvPr>
            <p:ph type="body" idx="2"/>
          </p:nvPr>
        </p:nvSpPr>
        <p:spPr>
          <a:xfrm>
            <a:off x="860625" y="2571750"/>
            <a:ext cx="5337600" cy="6858000"/>
          </a:xfrm>
          <a:prstGeom prst="rect">
            <a:avLst/>
          </a:prstGeom>
          <a:noFill/>
          <a:ln>
            <a:noFill/>
          </a:ln>
        </p:spPr>
        <p:txBody>
          <a:bodyPr spcFirstLastPara="1" wrap="square" lIns="0" tIns="0" rIns="0" bIns="0" anchor="t" anchorCtr="0">
            <a:noAutofit/>
          </a:bodyPr>
          <a:lstStyle>
            <a:lvl1pPr marL="457200" lvl="0" indent="-368300" algn="l">
              <a:lnSpc>
                <a:spcPct val="100000"/>
              </a:lnSpc>
              <a:spcBef>
                <a:spcPts val="0"/>
              </a:spcBef>
              <a:spcAft>
                <a:spcPts val="0"/>
              </a:spcAft>
              <a:buSzPts val="2200"/>
              <a:buChar char="⦁"/>
              <a:defRPr sz="2200"/>
            </a:lvl1pPr>
            <a:lvl2pPr marL="914400" lvl="1" indent="-368300" algn="l">
              <a:lnSpc>
                <a:spcPct val="100000"/>
              </a:lnSpc>
              <a:spcBef>
                <a:spcPts val="3400"/>
              </a:spcBef>
              <a:spcAft>
                <a:spcPts val="0"/>
              </a:spcAft>
              <a:buSzPts val="2200"/>
              <a:buChar char="⦁"/>
              <a:defRPr sz="2200"/>
            </a:lvl2pPr>
            <a:lvl3pPr marL="1371600" lvl="2" indent="-368300" algn="l">
              <a:lnSpc>
                <a:spcPct val="100000"/>
              </a:lnSpc>
              <a:spcBef>
                <a:spcPts val="3400"/>
              </a:spcBef>
              <a:spcAft>
                <a:spcPts val="0"/>
              </a:spcAft>
              <a:buSzPts val="2200"/>
              <a:buChar char="⦁"/>
              <a:defRPr sz="2200"/>
            </a:lvl3pPr>
            <a:lvl4pPr marL="1828800" lvl="3" indent="-368300" algn="l">
              <a:lnSpc>
                <a:spcPct val="100000"/>
              </a:lnSpc>
              <a:spcBef>
                <a:spcPts val="3400"/>
              </a:spcBef>
              <a:spcAft>
                <a:spcPts val="0"/>
              </a:spcAft>
              <a:buSzPts val="2200"/>
              <a:buChar char="⦁"/>
              <a:defRPr sz="2200"/>
            </a:lvl4pPr>
            <a:lvl5pPr marL="2286000" lvl="4" indent="-368300" algn="l">
              <a:lnSpc>
                <a:spcPct val="100000"/>
              </a:lnSpc>
              <a:spcBef>
                <a:spcPts val="3400"/>
              </a:spcBef>
              <a:spcAft>
                <a:spcPts val="0"/>
              </a:spcAft>
              <a:buSzPts val="2200"/>
              <a:buChar char="⦁"/>
              <a:defRPr sz="2200"/>
            </a:lvl5pPr>
            <a:lvl6pPr marL="2743200" lvl="5" indent="-368300" algn="l">
              <a:lnSpc>
                <a:spcPct val="100000"/>
              </a:lnSpc>
              <a:spcBef>
                <a:spcPts val="3400"/>
              </a:spcBef>
              <a:spcAft>
                <a:spcPts val="0"/>
              </a:spcAft>
              <a:buSzPts val="2200"/>
              <a:buChar char="⦁"/>
              <a:defRPr sz="2200"/>
            </a:lvl6pPr>
            <a:lvl7pPr marL="3200400" lvl="6" indent="-368300" algn="l">
              <a:lnSpc>
                <a:spcPct val="100000"/>
              </a:lnSpc>
              <a:spcBef>
                <a:spcPts val="3400"/>
              </a:spcBef>
              <a:spcAft>
                <a:spcPts val="0"/>
              </a:spcAft>
              <a:buSzPts val="2200"/>
              <a:buChar char="⦁"/>
              <a:defRPr sz="2200"/>
            </a:lvl7pPr>
            <a:lvl8pPr marL="3657600" lvl="7" indent="-368300" algn="l">
              <a:lnSpc>
                <a:spcPct val="100000"/>
              </a:lnSpc>
              <a:spcBef>
                <a:spcPts val="3400"/>
              </a:spcBef>
              <a:spcAft>
                <a:spcPts val="0"/>
              </a:spcAft>
              <a:buSzPts val="2200"/>
              <a:buChar char="⦁"/>
              <a:defRPr sz="2200"/>
            </a:lvl8pPr>
            <a:lvl9pPr marL="4114800" lvl="8" indent="-368300" algn="l">
              <a:lnSpc>
                <a:spcPct val="100000"/>
              </a:lnSpc>
              <a:spcBef>
                <a:spcPts val="3400"/>
              </a:spcBef>
              <a:spcAft>
                <a:spcPts val="3400"/>
              </a:spcAft>
              <a:buSzPts val="2200"/>
              <a:buChar char="⦁"/>
              <a:defRPr sz="2200"/>
            </a:lvl9pPr>
          </a:lstStyle>
          <a:p>
            <a:endParaRPr/>
          </a:p>
        </p:txBody>
      </p:sp>
      <p:sp>
        <p:nvSpPr>
          <p:cNvPr id="3800" name="Google Shape;3800;g3dcfbff74e0_0_460"/>
          <p:cNvSpPr txBox="1">
            <a:spLocks noGrp="1"/>
          </p:cNvSpPr>
          <p:nvPr>
            <p:ph type="body" idx="3"/>
          </p:nvPr>
        </p:nvSpPr>
        <p:spPr>
          <a:xfrm>
            <a:off x="6484313" y="2571750"/>
            <a:ext cx="5337600" cy="6858000"/>
          </a:xfrm>
          <a:prstGeom prst="rect">
            <a:avLst/>
          </a:prstGeom>
          <a:noFill/>
          <a:ln>
            <a:noFill/>
          </a:ln>
        </p:spPr>
        <p:txBody>
          <a:bodyPr spcFirstLastPara="1" wrap="square" lIns="0" tIns="0" rIns="0" bIns="0" anchor="t" anchorCtr="0">
            <a:noAutofit/>
          </a:bodyPr>
          <a:lstStyle>
            <a:lvl1pPr marL="457200" lvl="0" indent="-368300" algn="l">
              <a:lnSpc>
                <a:spcPct val="100000"/>
              </a:lnSpc>
              <a:spcBef>
                <a:spcPts val="0"/>
              </a:spcBef>
              <a:spcAft>
                <a:spcPts val="0"/>
              </a:spcAft>
              <a:buSzPts val="2200"/>
              <a:buChar char="⦁"/>
              <a:defRPr sz="2200"/>
            </a:lvl1pPr>
            <a:lvl2pPr marL="914400" lvl="1" indent="-368300" algn="l">
              <a:lnSpc>
                <a:spcPct val="100000"/>
              </a:lnSpc>
              <a:spcBef>
                <a:spcPts val="3400"/>
              </a:spcBef>
              <a:spcAft>
                <a:spcPts val="0"/>
              </a:spcAft>
              <a:buSzPts val="2200"/>
              <a:buChar char="⦁"/>
              <a:defRPr sz="2200"/>
            </a:lvl2pPr>
            <a:lvl3pPr marL="1371600" lvl="2" indent="-368300" algn="l">
              <a:lnSpc>
                <a:spcPct val="100000"/>
              </a:lnSpc>
              <a:spcBef>
                <a:spcPts val="3400"/>
              </a:spcBef>
              <a:spcAft>
                <a:spcPts val="0"/>
              </a:spcAft>
              <a:buSzPts val="2200"/>
              <a:buChar char="⦁"/>
              <a:defRPr sz="2200"/>
            </a:lvl3pPr>
            <a:lvl4pPr marL="1828800" lvl="3" indent="-368300" algn="l">
              <a:lnSpc>
                <a:spcPct val="100000"/>
              </a:lnSpc>
              <a:spcBef>
                <a:spcPts val="3400"/>
              </a:spcBef>
              <a:spcAft>
                <a:spcPts val="0"/>
              </a:spcAft>
              <a:buSzPts val="2200"/>
              <a:buChar char="⦁"/>
              <a:defRPr sz="2200"/>
            </a:lvl4pPr>
            <a:lvl5pPr marL="2286000" lvl="4" indent="-368300" algn="l">
              <a:lnSpc>
                <a:spcPct val="100000"/>
              </a:lnSpc>
              <a:spcBef>
                <a:spcPts val="3400"/>
              </a:spcBef>
              <a:spcAft>
                <a:spcPts val="0"/>
              </a:spcAft>
              <a:buSzPts val="2200"/>
              <a:buChar char="⦁"/>
              <a:defRPr sz="2200"/>
            </a:lvl5pPr>
            <a:lvl6pPr marL="2743200" lvl="5" indent="-368300" algn="l">
              <a:lnSpc>
                <a:spcPct val="100000"/>
              </a:lnSpc>
              <a:spcBef>
                <a:spcPts val="3400"/>
              </a:spcBef>
              <a:spcAft>
                <a:spcPts val="0"/>
              </a:spcAft>
              <a:buSzPts val="2200"/>
              <a:buChar char="⦁"/>
              <a:defRPr sz="2200"/>
            </a:lvl6pPr>
            <a:lvl7pPr marL="3200400" lvl="6" indent="-368300" algn="l">
              <a:lnSpc>
                <a:spcPct val="100000"/>
              </a:lnSpc>
              <a:spcBef>
                <a:spcPts val="3400"/>
              </a:spcBef>
              <a:spcAft>
                <a:spcPts val="0"/>
              </a:spcAft>
              <a:buSzPts val="2200"/>
              <a:buChar char="⦁"/>
              <a:defRPr sz="2200"/>
            </a:lvl7pPr>
            <a:lvl8pPr marL="3657600" lvl="7" indent="-368300" algn="l">
              <a:lnSpc>
                <a:spcPct val="100000"/>
              </a:lnSpc>
              <a:spcBef>
                <a:spcPts val="3400"/>
              </a:spcBef>
              <a:spcAft>
                <a:spcPts val="0"/>
              </a:spcAft>
              <a:buSzPts val="2200"/>
              <a:buChar char="⦁"/>
              <a:defRPr sz="2200"/>
            </a:lvl8pPr>
            <a:lvl9pPr marL="4114800" lvl="8" indent="-368300" algn="l">
              <a:lnSpc>
                <a:spcPct val="100000"/>
              </a:lnSpc>
              <a:spcBef>
                <a:spcPts val="3400"/>
              </a:spcBef>
              <a:spcAft>
                <a:spcPts val="3400"/>
              </a:spcAft>
              <a:buSzPts val="2200"/>
              <a:buChar char="⦁"/>
              <a:defRPr sz="2200"/>
            </a:lvl9pPr>
          </a:lstStyle>
          <a:p>
            <a:endParaRPr/>
          </a:p>
        </p:txBody>
      </p:sp>
      <p:sp>
        <p:nvSpPr>
          <p:cNvPr id="3801" name="Google Shape;3801;g3dcfbff74e0_0_460"/>
          <p:cNvSpPr txBox="1">
            <a:spLocks noGrp="1"/>
          </p:cNvSpPr>
          <p:nvPr>
            <p:ph type="body" idx="4"/>
          </p:nvPr>
        </p:nvSpPr>
        <p:spPr>
          <a:xfrm>
            <a:off x="12108000" y="2571750"/>
            <a:ext cx="5337600" cy="6858000"/>
          </a:xfrm>
          <a:prstGeom prst="rect">
            <a:avLst/>
          </a:prstGeom>
          <a:noFill/>
          <a:ln>
            <a:noFill/>
          </a:ln>
        </p:spPr>
        <p:txBody>
          <a:bodyPr spcFirstLastPara="1" wrap="square" lIns="0" tIns="0" rIns="0" bIns="0" anchor="t" anchorCtr="0">
            <a:noAutofit/>
          </a:bodyPr>
          <a:lstStyle>
            <a:lvl1pPr marL="457200" lvl="0" indent="-368300" algn="l">
              <a:lnSpc>
                <a:spcPct val="100000"/>
              </a:lnSpc>
              <a:spcBef>
                <a:spcPts val="0"/>
              </a:spcBef>
              <a:spcAft>
                <a:spcPts val="0"/>
              </a:spcAft>
              <a:buSzPts val="2200"/>
              <a:buChar char="⦁"/>
              <a:defRPr sz="2200"/>
            </a:lvl1pPr>
            <a:lvl2pPr marL="914400" lvl="1" indent="-368300" algn="l">
              <a:lnSpc>
                <a:spcPct val="100000"/>
              </a:lnSpc>
              <a:spcBef>
                <a:spcPts val="3400"/>
              </a:spcBef>
              <a:spcAft>
                <a:spcPts val="0"/>
              </a:spcAft>
              <a:buSzPts val="2200"/>
              <a:buChar char="⦁"/>
              <a:defRPr sz="2200"/>
            </a:lvl2pPr>
            <a:lvl3pPr marL="1371600" lvl="2" indent="-368300" algn="l">
              <a:lnSpc>
                <a:spcPct val="100000"/>
              </a:lnSpc>
              <a:spcBef>
                <a:spcPts val="3400"/>
              </a:spcBef>
              <a:spcAft>
                <a:spcPts val="0"/>
              </a:spcAft>
              <a:buSzPts val="2200"/>
              <a:buChar char="⦁"/>
              <a:defRPr sz="2200"/>
            </a:lvl3pPr>
            <a:lvl4pPr marL="1828800" lvl="3" indent="-368300" algn="l">
              <a:lnSpc>
                <a:spcPct val="100000"/>
              </a:lnSpc>
              <a:spcBef>
                <a:spcPts val="3400"/>
              </a:spcBef>
              <a:spcAft>
                <a:spcPts val="0"/>
              </a:spcAft>
              <a:buSzPts val="2200"/>
              <a:buChar char="⦁"/>
              <a:defRPr sz="2200"/>
            </a:lvl4pPr>
            <a:lvl5pPr marL="2286000" lvl="4" indent="-368300" algn="l">
              <a:lnSpc>
                <a:spcPct val="100000"/>
              </a:lnSpc>
              <a:spcBef>
                <a:spcPts val="3400"/>
              </a:spcBef>
              <a:spcAft>
                <a:spcPts val="0"/>
              </a:spcAft>
              <a:buSzPts val="2200"/>
              <a:buChar char="⦁"/>
              <a:defRPr sz="2200"/>
            </a:lvl5pPr>
            <a:lvl6pPr marL="2743200" lvl="5" indent="-368300" algn="l">
              <a:lnSpc>
                <a:spcPct val="100000"/>
              </a:lnSpc>
              <a:spcBef>
                <a:spcPts val="3400"/>
              </a:spcBef>
              <a:spcAft>
                <a:spcPts val="0"/>
              </a:spcAft>
              <a:buSzPts val="2200"/>
              <a:buChar char="⦁"/>
              <a:defRPr sz="2200"/>
            </a:lvl6pPr>
            <a:lvl7pPr marL="3200400" lvl="6" indent="-368300" algn="l">
              <a:lnSpc>
                <a:spcPct val="100000"/>
              </a:lnSpc>
              <a:spcBef>
                <a:spcPts val="3400"/>
              </a:spcBef>
              <a:spcAft>
                <a:spcPts val="0"/>
              </a:spcAft>
              <a:buSzPts val="2200"/>
              <a:buChar char="⦁"/>
              <a:defRPr sz="2200"/>
            </a:lvl7pPr>
            <a:lvl8pPr marL="3657600" lvl="7" indent="-368300" algn="l">
              <a:lnSpc>
                <a:spcPct val="100000"/>
              </a:lnSpc>
              <a:spcBef>
                <a:spcPts val="3400"/>
              </a:spcBef>
              <a:spcAft>
                <a:spcPts val="0"/>
              </a:spcAft>
              <a:buSzPts val="2200"/>
              <a:buChar char="⦁"/>
              <a:defRPr sz="2200"/>
            </a:lvl8pPr>
            <a:lvl9pPr marL="4114800" lvl="8" indent="-368300" algn="l">
              <a:lnSpc>
                <a:spcPct val="100000"/>
              </a:lnSpc>
              <a:spcBef>
                <a:spcPts val="3400"/>
              </a:spcBef>
              <a:spcAft>
                <a:spcPts val="3400"/>
              </a:spcAft>
              <a:buSzPts val="2200"/>
              <a:buChar char="⦁"/>
              <a:defRPr sz="2200"/>
            </a:lvl9pPr>
          </a:lstStyle>
          <a:p>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hree Images and Description for Instructions">
  <p:cSld name="Agenda_1_1_1_1_1_2_2">
    <p:bg>
      <p:bgPr>
        <a:solidFill>
          <a:srgbClr val="F1F2F2"/>
        </a:solidFill>
        <a:effectLst/>
      </p:bgPr>
    </p:bg>
    <p:spTree>
      <p:nvGrpSpPr>
        <p:cNvPr id="1" name="Shape 3802"/>
        <p:cNvGrpSpPr/>
        <p:nvPr/>
      </p:nvGrpSpPr>
      <p:grpSpPr>
        <a:xfrm>
          <a:off x="0" y="0"/>
          <a:ext cx="0" cy="0"/>
          <a:chOff x="0" y="0"/>
          <a:chExt cx="0" cy="0"/>
        </a:xfrm>
      </p:grpSpPr>
      <p:sp>
        <p:nvSpPr>
          <p:cNvPr id="3803" name="Google Shape;3803;g3dcfbff74e0_0_46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804" name="Google Shape;3804;g3dcfbff74e0_0_467"/>
          <p:cNvSpPr>
            <a:spLocks noGrp="1"/>
          </p:cNvSpPr>
          <p:nvPr>
            <p:ph type="pic" idx="2"/>
          </p:nvPr>
        </p:nvSpPr>
        <p:spPr>
          <a:xfrm>
            <a:off x="857250" y="2571750"/>
            <a:ext cx="5328600" cy="4622400"/>
          </a:xfrm>
          <a:prstGeom prst="rect">
            <a:avLst/>
          </a:prstGeom>
          <a:solidFill>
            <a:schemeClr val="lt2"/>
          </a:solidFill>
          <a:ln>
            <a:noFill/>
          </a:ln>
        </p:spPr>
      </p:sp>
      <p:sp>
        <p:nvSpPr>
          <p:cNvPr id="3805" name="Google Shape;3805;g3dcfbff74e0_0_467"/>
          <p:cNvSpPr>
            <a:spLocks noGrp="1"/>
          </p:cNvSpPr>
          <p:nvPr>
            <p:ph type="pic" idx="3"/>
          </p:nvPr>
        </p:nvSpPr>
        <p:spPr>
          <a:xfrm>
            <a:off x="6480810" y="2571750"/>
            <a:ext cx="5328600" cy="4622400"/>
          </a:xfrm>
          <a:prstGeom prst="rect">
            <a:avLst/>
          </a:prstGeom>
          <a:solidFill>
            <a:schemeClr val="lt2"/>
          </a:solidFill>
          <a:ln>
            <a:noFill/>
          </a:ln>
        </p:spPr>
      </p:sp>
      <p:sp>
        <p:nvSpPr>
          <p:cNvPr id="3806" name="Google Shape;3806;g3dcfbff74e0_0_467"/>
          <p:cNvSpPr>
            <a:spLocks noGrp="1"/>
          </p:cNvSpPr>
          <p:nvPr>
            <p:ph type="pic" idx="4"/>
          </p:nvPr>
        </p:nvSpPr>
        <p:spPr>
          <a:xfrm>
            <a:off x="12104362" y="2571755"/>
            <a:ext cx="5328600" cy="4622400"/>
          </a:xfrm>
          <a:prstGeom prst="rect">
            <a:avLst/>
          </a:prstGeom>
          <a:solidFill>
            <a:schemeClr val="lt2"/>
          </a:solidFill>
          <a:ln>
            <a:noFill/>
          </a:ln>
        </p:spPr>
      </p:sp>
      <p:sp>
        <p:nvSpPr>
          <p:cNvPr id="3807" name="Google Shape;3807;g3dcfbff74e0_0_467"/>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3808" name="Google Shape;3808;g3dcfbff74e0_0_467"/>
          <p:cNvSpPr txBox="1">
            <a:spLocks noGrp="1"/>
          </p:cNvSpPr>
          <p:nvPr>
            <p:ph type="subTitle" idx="1"/>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809" name="Google Shape;3809;g3dcfbff74e0_0_467"/>
          <p:cNvSpPr txBox="1">
            <a:spLocks noGrp="1"/>
          </p:cNvSpPr>
          <p:nvPr>
            <p:ph type="body" idx="5"/>
          </p:nvPr>
        </p:nvSpPr>
        <p:spPr>
          <a:xfrm>
            <a:off x="857250" y="7708406"/>
            <a:ext cx="5328600" cy="17214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810" name="Google Shape;3810;g3dcfbff74e0_0_467"/>
          <p:cNvSpPr txBox="1">
            <a:spLocks noGrp="1"/>
          </p:cNvSpPr>
          <p:nvPr>
            <p:ph type="body" idx="6"/>
          </p:nvPr>
        </p:nvSpPr>
        <p:spPr>
          <a:xfrm>
            <a:off x="6480809" y="7708406"/>
            <a:ext cx="5328600" cy="17214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
        <p:nvSpPr>
          <p:cNvPr id="3811" name="Google Shape;3811;g3dcfbff74e0_0_467"/>
          <p:cNvSpPr txBox="1">
            <a:spLocks noGrp="1"/>
          </p:cNvSpPr>
          <p:nvPr>
            <p:ph type="body" idx="7"/>
          </p:nvPr>
        </p:nvSpPr>
        <p:spPr>
          <a:xfrm>
            <a:off x="12104364" y="7708406"/>
            <a:ext cx="5328600" cy="17214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1700"/>
              <a:buNone/>
              <a:defRPr sz="1700"/>
            </a:lvl1pPr>
            <a:lvl2pPr marL="914400" lvl="1" indent="-228600" algn="l">
              <a:lnSpc>
                <a:spcPct val="110000"/>
              </a:lnSpc>
              <a:spcBef>
                <a:spcPts val="0"/>
              </a:spcBef>
              <a:spcAft>
                <a:spcPts val="0"/>
              </a:spcAft>
              <a:buSzPts val="1700"/>
              <a:buNone/>
              <a:defRPr sz="1700"/>
            </a:lvl2pPr>
            <a:lvl3pPr marL="1371600" lvl="2" indent="-228600" algn="l">
              <a:lnSpc>
                <a:spcPct val="110000"/>
              </a:lnSpc>
              <a:spcBef>
                <a:spcPts val="0"/>
              </a:spcBef>
              <a:spcAft>
                <a:spcPts val="0"/>
              </a:spcAft>
              <a:buSzPts val="1700"/>
              <a:buNone/>
              <a:defRPr sz="1700"/>
            </a:lvl3pPr>
            <a:lvl4pPr marL="1828800" lvl="3" indent="-228600" algn="l">
              <a:lnSpc>
                <a:spcPct val="110000"/>
              </a:lnSpc>
              <a:spcBef>
                <a:spcPts val="0"/>
              </a:spcBef>
              <a:spcAft>
                <a:spcPts val="0"/>
              </a:spcAft>
              <a:buSzPts val="1700"/>
              <a:buNone/>
              <a:defRPr sz="1700"/>
            </a:lvl4pPr>
            <a:lvl5pPr marL="2286000" lvl="4" indent="-228600" algn="l">
              <a:lnSpc>
                <a:spcPct val="110000"/>
              </a:lnSpc>
              <a:spcBef>
                <a:spcPts val="0"/>
              </a:spcBef>
              <a:spcAft>
                <a:spcPts val="0"/>
              </a:spcAft>
              <a:buSzPts val="1700"/>
              <a:buNone/>
              <a:defRPr sz="1700"/>
            </a:lvl5pPr>
            <a:lvl6pPr marL="2743200" lvl="5" indent="-336550" algn="l">
              <a:lnSpc>
                <a:spcPct val="110000"/>
              </a:lnSpc>
              <a:spcBef>
                <a:spcPts val="0"/>
              </a:spcBef>
              <a:spcAft>
                <a:spcPts val="0"/>
              </a:spcAft>
              <a:buSzPts val="1700"/>
              <a:buChar char="•"/>
              <a:defRPr sz="1700"/>
            </a:lvl6pPr>
            <a:lvl7pPr marL="3200400" lvl="6" indent="-336550" algn="l">
              <a:lnSpc>
                <a:spcPct val="110000"/>
              </a:lnSpc>
              <a:spcBef>
                <a:spcPts val="0"/>
              </a:spcBef>
              <a:spcAft>
                <a:spcPts val="0"/>
              </a:spcAft>
              <a:buSzPts val="1700"/>
              <a:buChar char="•"/>
              <a:defRPr sz="1700"/>
            </a:lvl7pPr>
            <a:lvl8pPr marL="3657600" lvl="7" indent="-336550" algn="l">
              <a:lnSpc>
                <a:spcPct val="110000"/>
              </a:lnSpc>
              <a:spcBef>
                <a:spcPts val="0"/>
              </a:spcBef>
              <a:spcAft>
                <a:spcPts val="0"/>
              </a:spcAft>
              <a:buSzPts val="1700"/>
              <a:buChar char="•"/>
              <a:defRPr sz="1700"/>
            </a:lvl8pPr>
            <a:lvl9pPr marL="4114800" lvl="8" indent="-336550" algn="l">
              <a:lnSpc>
                <a:spcPct val="110000"/>
              </a:lnSpc>
              <a:spcBef>
                <a:spcPts val="0"/>
              </a:spcBef>
              <a:spcAft>
                <a:spcPts val="0"/>
              </a:spcAft>
              <a:buSzPts val="1700"/>
              <a:buChar char="•"/>
              <a:defRPr sz="1700"/>
            </a:lvl9pPr>
          </a:lstStyle>
          <a:p>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Two Columns for Instructions">
  <p:cSld name="Agenda_1_1_1_1_1_2_2_1">
    <p:bg>
      <p:bgPr>
        <a:solidFill>
          <a:srgbClr val="F1F2F2"/>
        </a:solidFill>
        <a:effectLst/>
      </p:bgPr>
    </p:bg>
    <p:spTree>
      <p:nvGrpSpPr>
        <p:cNvPr id="1" name="Shape 3812"/>
        <p:cNvGrpSpPr/>
        <p:nvPr/>
      </p:nvGrpSpPr>
      <p:grpSpPr>
        <a:xfrm>
          <a:off x="0" y="0"/>
          <a:ext cx="0" cy="0"/>
          <a:chOff x="0" y="0"/>
          <a:chExt cx="0" cy="0"/>
        </a:xfrm>
      </p:grpSpPr>
      <p:sp>
        <p:nvSpPr>
          <p:cNvPr id="3813" name="Google Shape;3813;g3dcfbff74e0_0_47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814" name="Google Shape;3814;g3dcfbff74e0_0_477"/>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3815" name="Google Shape;3815;g3dcfbff74e0_0_477"/>
          <p:cNvSpPr txBox="1">
            <a:spLocks noGrp="1"/>
          </p:cNvSpPr>
          <p:nvPr>
            <p:ph type="subTitle" idx="1"/>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816" name="Google Shape;3816;g3dcfbff74e0_0_477"/>
          <p:cNvSpPr txBox="1">
            <a:spLocks noGrp="1"/>
          </p:cNvSpPr>
          <p:nvPr>
            <p:ph type="body" idx="2"/>
          </p:nvPr>
        </p:nvSpPr>
        <p:spPr>
          <a:xfrm>
            <a:off x="857250" y="6858000"/>
            <a:ext cx="6743700" cy="25719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2200"/>
              <a:buFont typeface="Helvetica Neue"/>
              <a:buNone/>
              <a:defRPr sz="2200"/>
            </a:lvl1pPr>
            <a:lvl2pPr marL="914400" lvl="1" indent="-228600" algn="l">
              <a:lnSpc>
                <a:spcPct val="110000"/>
              </a:lnSpc>
              <a:spcBef>
                <a:spcPts val="0"/>
              </a:spcBef>
              <a:spcAft>
                <a:spcPts val="0"/>
              </a:spcAft>
              <a:buSzPts val="2200"/>
              <a:buFont typeface="Helvetica Neue"/>
              <a:buNone/>
              <a:defRPr sz="2200"/>
            </a:lvl2pPr>
            <a:lvl3pPr marL="1371600" lvl="2" indent="-228600" algn="l">
              <a:lnSpc>
                <a:spcPct val="110000"/>
              </a:lnSpc>
              <a:spcBef>
                <a:spcPts val="0"/>
              </a:spcBef>
              <a:spcAft>
                <a:spcPts val="0"/>
              </a:spcAft>
              <a:buSzPts val="2200"/>
              <a:buFont typeface="Helvetica Neue"/>
              <a:buNone/>
              <a:defRPr sz="2200"/>
            </a:lvl3pPr>
            <a:lvl4pPr marL="1828800" lvl="3" indent="-228600" algn="l">
              <a:lnSpc>
                <a:spcPct val="110000"/>
              </a:lnSpc>
              <a:spcBef>
                <a:spcPts val="0"/>
              </a:spcBef>
              <a:spcAft>
                <a:spcPts val="0"/>
              </a:spcAft>
              <a:buSzPts val="2200"/>
              <a:buFont typeface="Helvetica Neue"/>
              <a:buNone/>
              <a:defRPr sz="2200"/>
            </a:lvl4pPr>
            <a:lvl5pPr marL="2286000" lvl="4" indent="-228600" algn="l">
              <a:lnSpc>
                <a:spcPct val="110000"/>
              </a:lnSpc>
              <a:spcBef>
                <a:spcPts val="0"/>
              </a:spcBef>
              <a:spcAft>
                <a:spcPts val="0"/>
              </a:spcAft>
              <a:buSzPts val="2200"/>
              <a:buFont typeface="Helvetica Neue"/>
              <a:buNone/>
              <a:defRPr sz="2200"/>
            </a:lvl5pPr>
            <a:lvl6pPr marL="2743200" lvl="5"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6pPr>
            <a:lvl7pPr marL="3200400" lvl="6"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7pPr>
            <a:lvl8pPr marL="3657600" lvl="7"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8pPr>
            <a:lvl9pPr marL="4114800" lvl="8"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9pPr>
          </a:lstStyle>
          <a:p>
            <a:endParaRPr/>
          </a:p>
        </p:txBody>
      </p:sp>
      <p:sp>
        <p:nvSpPr>
          <p:cNvPr id="3817" name="Google Shape;3817;g3dcfbff74e0_0_477"/>
          <p:cNvSpPr txBox="1">
            <a:spLocks noGrp="1"/>
          </p:cNvSpPr>
          <p:nvPr>
            <p:ph type="body" idx="3"/>
          </p:nvPr>
        </p:nvSpPr>
        <p:spPr>
          <a:xfrm>
            <a:off x="9286875" y="6857906"/>
            <a:ext cx="6743700" cy="25719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SzPts val="2200"/>
              <a:buFont typeface="Helvetica Neue"/>
              <a:buNone/>
              <a:defRPr sz="2200"/>
            </a:lvl1pPr>
            <a:lvl2pPr marL="914400" lvl="1" indent="-228600" algn="l">
              <a:lnSpc>
                <a:spcPct val="110000"/>
              </a:lnSpc>
              <a:spcBef>
                <a:spcPts val="0"/>
              </a:spcBef>
              <a:spcAft>
                <a:spcPts val="0"/>
              </a:spcAft>
              <a:buSzPts val="2200"/>
              <a:buFont typeface="Helvetica Neue"/>
              <a:buNone/>
              <a:defRPr sz="2200"/>
            </a:lvl2pPr>
            <a:lvl3pPr marL="1371600" lvl="2" indent="-228600" algn="l">
              <a:lnSpc>
                <a:spcPct val="110000"/>
              </a:lnSpc>
              <a:spcBef>
                <a:spcPts val="0"/>
              </a:spcBef>
              <a:spcAft>
                <a:spcPts val="0"/>
              </a:spcAft>
              <a:buSzPts val="2200"/>
              <a:buFont typeface="Helvetica Neue"/>
              <a:buNone/>
              <a:defRPr sz="2200"/>
            </a:lvl3pPr>
            <a:lvl4pPr marL="1828800" lvl="3" indent="-228600" algn="l">
              <a:lnSpc>
                <a:spcPct val="110000"/>
              </a:lnSpc>
              <a:spcBef>
                <a:spcPts val="0"/>
              </a:spcBef>
              <a:spcAft>
                <a:spcPts val="0"/>
              </a:spcAft>
              <a:buSzPts val="2200"/>
              <a:buFont typeface="Helvetica Neue"/>
              <a:buNone/>
              <a:defRPr sz="2200"/>
            </a:lvl4pPr>
            <a:lvl5pPr marL="2286000" lvl="4" indent="-228600" algn="l">
              <a:lnSpc>
                <a:spcPct val="110000"/>
              </a:lnSpc>
              <a:spcBef>
                <a:spcPts val="0"/>
              </a:spcBef>
              <a:spcAft>
                <a:spcPts val="0"/>
              </a:spcAft>
              <a:buSzPts val="2200"/>
              <a:buFont typeface="Helvetica Neue"/>
              <a:buNone/>
              <a:defRPr sz="2200"/>
            </a:lvl5pPr>
            <a:lvl6pPr marL="2743200" lvl="5"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6pPr>
            <a:lvl7pPr marL="3200400" lvl="6"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7pPr>
            <a:lvl8pPr marL="3657600" lvl="7"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8pPr>
            <a:lvl9pPr marL="4114800" lvl="8" indent="-368300" algn="l">
              <a:lnSpc>
                <a:spcPct val="110000"/>
              </a:lnSpc>
              <a:spcBef>
                <a:spcPts val="0"/>
              </a:spcBef>
              <a:spcAft>
                <a:spcPts val="0"/>
              </a:spcAft>
              <a:buSzPts val="2200"/>
              <a:buFont typeface="Helvetica Neue"/>
              <a:buChar char="•"/>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Only for Instructions">
  <p:cSld name="Agenda_1_1_1_1_1_2_2_1_1">
    <p:bg>
      <p:bgPr>
        <a:solidFill>
          <a:srgbClr val="F1F2F2"/>
        </a:solidFill>
        <a:effectLst/>
      </p:bgPr>
    </p:bg>
    <p:spTree>
      <p:nvGrpSpPr>
        <p:cNvPr id="1" name="Shape 3818"/>
        <p:cNvGrpSpPr/>
        <p:nvPr/>
      </p:nvGrpSpPr>
      <p:grpSpPr>
        <a:xfrm>
          <a:off x="0" y="0"/>
          <a:ext cx="0" cy="0"/>
          <a:chOff x="0" y="0"/>
          <a:chExt cx="0" cy="0"/>
        </a:xfrm>
      </p:grpSpPr>
      <p:sp>
        <p:nvSpPr>
          <p:cNvPr id="3819" name="Google Shape;3819;g3dcfbff74e0_0_483"/>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820" name="Google Shape;3820;g3dcfbff74e0_0_483"/>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3821" name="Google Shape;3821;g3dcfbff74e0_0_483"/>
          <p:cNvSpPr txBox="1">
            <a:spLocks noGrp="1"/>
          </p:cNvSpPr>
          <p:nvPr>
            <p:ph type="subTitle" idx="1"/>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and Descriptions for Instructions ">
  <p:cSld name="Agenda_1_1_1_1_1_2_2_1_1_1">
    <p:bg>
      <p:bgPr>
        <a:solidFill>
          <a:srgbClr val="F1F2F2"/>
        </a:solidFill>
        <a:effectLst/>
      </p:bgPr>
    </p:bg>
    <p:spTree>
      <p:nvGrpSpPr>
        <p:cNvPr id="1" name="Shape 3822"/>
        <p:cNvGrpSpPr/>
        <p:nvPr/>
      </p:nvGrpSpPr>
      <p:grpSpPr>
        <a:xfrm>
          <a:off x="0" y="0"/>
          <a:ext cx="0" cy="0"/>
          <a:chOff x="0" y="0"/>
          <a:chExt cx="0" cy="0"/>
        </a:xfrm>
      </p:grpSpPr>
      <p:sp>
        <p:nvSpPr>
          <p:cNvPr id="3823" name="Google Shape;3823;g3dcfbff74e0_0_487"/>
          <p:cNvSpPr txBox="1">
            <a:spLocks noGrp="1"/>
          </p:cNvSpPr>
          <p:nvPr>
            <p:ph type="sldNum" idx="12"/>
          </p:nvPr>
        </p:nvSpPr>
        <p:spPr>
          <a:xfrm>
            <a:off x="16308323" y="9436608"/>
            <a:ext cx="1124700" cy="1302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ar-AE"/>
              <a:t>‹#›</a:t>
            </a:fld>
            <a:endParaRPr/>
          </a:p>
        </p:txBody>
      </p:sp>
      <p:sp>
        <p:nvSpPr>
          <p:cNvPr id="3824" name="Google Shape;3824;g3dcfbff74e0_0_487"/>
          <p:cNvSpPr txBox="1">
            <a:spLocks noGrp="1"/>
          </p:cNvSpPr>
          <p:nvPr>
            <p:ph type="title"/>
          </p:nvPr>
        </p:nvSpPr>
        <p:spPr>
          <a:xfrm>
            <a:off x="860625" y="857250"/>
            <a:ext cx="8145300" cy="36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200"/>
              <a:buNone/>
              <a:defRPr sz="2200" b="1"/>
            </a:lvl1pPr>
            <a:lvl2pPr lvl="1" algn="l">
              <a:lnSpc>
                <a:spcPct val="100000"/>
              </a:lnSpc>
              <a:spcBef>
                <a:spcPts val="0"/>
              </a:spcBef>
              <a:spcAft>
                <a:spcPts val="0"/>
              </a:spcAft>
              <a:buClr>
                <a:schemeClr val="dk1"/>
              </a:buClr>
              <a:buSzPts val="1100"/>
              <a:buNone/>
              <a:defRPr>
                <a:solidFill>
                  <a:schemeClr val="dk1"/>
                </a:solidFill>
              </a:defRPr>
            </a:lvl2pPr>
            <a:lvl3pPr lvl="2" algn="l">
              <a:lnSpc>
                <a:spcPct val="100000"/>
              </a:lnSpc>
              <a:spcBef>
                <a:spcPts val="0"/>
              </a:spcBef>
              <a:spcAft>
                <a:spcPts val="0"/>
              </a:spcAft>
              <a:buClr>
                <a:schemeClr val="dk1"/>
              </a:buClr>
              <a:buSzPts val="1100"/>
              <a:buNone/>
              <a:defRPr>
                <a:solidFill>
                  <a:schemeClr val="dk1"/>
                </a:solidFill>
              </a:defRPr>
            </a:lvl3pPr>
            <a:lvl4pPr lvl="3" algn="l">
              <a:lnSpc>
                <a:spcPct val="100000"/>
              </a:lnSpc>
              <a:spcBef>
                <a:spcPts val="0"/>
              </a:spcBef>
              <a:spcAft>
                <a:spcPts val="0"/>
              </a:spcAft>
              <a:buClr>
                <a:schemeClr val="dk1"/>
              </a:buClr>
              <a:buSzPts val="1100"/>
              <a:buNone/>
              <a:defRPr>
                <a:solidFill>
                  <a:schemeClr val="dk1"/>
                </a:solidFill>
              </a:defRPr>
            </a:lvl4pPr>
            <a:lvl5pPr lvl="4" algn="l">
              <a:lnSpc>
                <a:spcPct val="100000"/>
              </a:lnSpc>
              <a:spcBef>
                <a:spcPts val="0"/>
              </a:spcBef>
              <a:spcAft>
                <a:spcPts val="0"/>
              </a:spcAft>
              <a:buClr>
                <a:schemeClr val="dk1"/>
              </a:buClr>
              <a:buSzPts val="1100"/>
              <a:buNone/>
              <a:defRPr>
                <a:solidFill>
                  <a:schemeClr val="dk1"/>
                </a:solidFill>
              </a:defRPr>
            </a:lvl5pPr>
            <a:lvl6pPr lvl="5" algn="l">
              <a:lnSpc>
                <a:spcPct val="100000"/>
              </a:lnSpc>
              <a:spcBef>
                <a:spcPts val="0"/>
              </a:spcBef>
              <a:spcAft>
                <a:spcPts val="0"/>
              </a:spcAft>
              <a:buClr>
                <a:schemeClr val="dk1"/>
              </a:buClr>
              <a:buSzPts val="1100"/>
              <a:buNone/>
              <a:defRPr>
                <a:solidFill>
                  <a:schemeClr val="dk1"/>
                </a:solidFill>
              </a:defRPr>
            </a:lvl6pPr>
            <a:lvl7pPr lvl="6" algn="l">
              <a:lnSpc>
                <a:spcPct val="100000"/>
              </a:lnSpc>
              <a:spcBef>
                <a:spcPts val="0"/>
              </a:spcBef>
              <a:spcAft>
                <a:spcPts val="0"/>
              </a:spcAft>
              <a:buClr>
                <a:schemeClr val="dk1"/>
              </a:buClr>
              <a:buSzPts val="1100"/>
              <a:buNone/>
              <a:defRPr>
                <a:solidFill>
                  <a:schemeClr val="dk1"/>
                </a:solidFill>
              </a:defRPr>
            </a:lvl7pPr>
            <a:lvl8pPr lvl="7" algn="l">
              <a:lnSpc>
                <a:spcPct val="100000"/>
              </a:lnSpc>
              <a:spcBef>
                <a:spcPts val="0"/>
              </a:spcBef>
              <a:spcAft>
                <a:spcPts val="0"/>
              </a:spcAft>
              <a:buClr>
                <a:schemeClr val="dk1"/>
              </a:buClr>
              <a:buSzPts val="1100"/>
              <a:buNone/>
              <a:defRPr>
                <a:solidFill>
                  <a:schemeClr val="dk1"/>
                </a:solidFill>
              </a:defRPr>
            </a:lvl8pPr>
            <a:lvl9pPr lvl="8" algn="l">
              <a:lnSpc>
                <a:spcPct val="100000"/>
              </a:lnSpc>
              <a:spcBef>
                <a:spcPts val="0"/>
              </a:spcBef>
              <a:spcAft>
                <a:spcPts val="0"/>
              </a:spcAft>
              <a:buClr>
                <a:schemeClr val="dk1"/>
              </a:buClr>
              <a:buSzPts val="1100"/>
              <a:buNone/>
              <a:defRPr>
                <a:solidFill>
                  <a:schemeClr val="dk1"/>
                </a:solidFill>
              </a:defRPr>
            </a:lvl9pPr>
          </a:lstStyle>
          <a:p>
            <a:endParaRPr/>
          </a:p>
        </p:txBody>
      </p:sp>
      <p:sp>
        <p:nvSpPr>
          <p:cNvPr id="3825" name="Google Shape;3825;g3dcfbff74e0_0_487"/>
          <p:cNvSpPr txBox="1">
            <a:spLocks noGrp="1"/>
          </p:cNvSpPr>
          <p:nvPr>
            <p:ph type="subTitle" idx="1"/>
          </p:nvPr>
        </p:nvSpPr>
        <p:spPr>
          <a:xfrm>
            <a:off x="860625" y="1223332"/>
            <a:ext cx="8145300" cy="245100"/>
          </a:xfrm>
          <a:prstGeom prst="rect">
            <a:avLst/>
          </a:prstGeom>
          <a:noFill/>
          <a:ln>
            <a:noFill/>
          </a:ln>
        </p:spPr>
        <p:txBody>
          <a:bodyPr spcFirstLastPara="1" wrap="square" lIns="0" tIns="0" rIns="0" bIns="0" anchor="t" anchorCtr="0">
            <a:noAutofit/>
          </a:bodyPr>
          <a:lstStyle>
            <a:lvl1pPr lvl="0" algn="l">
              <a:lnSpc>
                <a:spcPct val="84000"/>
              </a:lnSpc>
              <a:spcBef>
                <a:spcPts val="1500"/>
              </a:spcBef>
              <a:spcAft>
                <a:spcPts val="0"/>
              </a:spcAft>
              <a:buSzPts val="2200"/>
              <a:buFont typeface="Helvetica Neue"/>
              <a:buNone/>
              <a:defRPr sz="2200"/>
            </a:lvl1pPr>
            <a:lvl2pPr lvl="1" algn="l">
              <a:lnSpc>
                <a:spcPct val="84000"/>
              </a:lnSpc>
              <a:spcBef>
                <a:spcPts val="800"/>
              </a:spcBef>
              <a:spcAft>
                <a:spcPts val="0"/>
              </a:spcAft>
              <a:buSzPts val="2200"/>
              <a:buFont typeface="Helvetica Neue"/>
              <a:buNone/>
              <a:defRPr sz="2200"/>
            </a:lvl2pPr>
            <a:lvl3pPr lvl="2" algn="l">
              <a:lnSpc>
                <a:spcPct val="84000"/>
              </a:lnSpc>
              <a:spcBef>
                <a:spcPts val="800"/>
              </a:spcBef>
              <a:spcAft>
                <a:spcPts val="0"/>
              </a:spcAft>
              <a:buSzPts val="2200"/>
              <a:buFont typeface="Helvetica Neue"/>
              <a:buNone/>
              <a:defRPr sz="2200"/>
            </a:lvl3pPr>
            <a:lvl4pPr lvl="3" algn="l">
              <a:lnSpc>
                <a:spcPct val="84000"/>
              </a:lnSpc>
              <a:spcBef>
                <a:spcPts val="800"/>
              </a:spcBef>
              <a:spcAft>
                <a:spcPts val="0"/>
              </a:spcAft>
              <a:buSzPts val="2200"/>
              <a:buFont typeface="Helvetica Neue"/>
              <a:buNone/>
              <a:defRPr sz="2200"/>
            </a:lvl4pPr>
            <a:lvl5pPr lvl="4" algn="l">
              <a:lnSpc>
                <a:spcPct val="84000"/>
              </a:lnSpc>
              <a:spcBef>
                <a:spcPts val="800"/>
              </a:spcBef>
              <a:spcAft>
                <a:spcPts val="0"/>
              </a:spcAft>
              <a:buSzPts val="2200"/>
              <a:buFont typeface="Helvetica Neue"/>
              <a:buNone/>
              <a:defRPr sz="2200"/>
            </a:lvl5pPr>
            <a:lvl6pPr lvl="5"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6pPr>
            <a:lvl7pPr lvl="6"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7pPr>
            <a:lvl8pPr lvl="7"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8pPr>
            <a:lvl9pPr lvl="8" algn="l">
              <a:lnSpc>
                <a:spcPct val="90000"/>
              </a:lnSpc>
              <a:spcBef>
                <a:spcPts val="800"/>
              </a:spcBef>
              <a:spcAft>
                <a:spcPts val="0"/>
              </a:spcAft>
              <a:buSzPts val="2200"/>
              <a:buFont typeface="Helvetica Neue"/>
              <a:buNone/>
              <a:defRPr sz="2200">
                <a:latin typeface="Helvetica Neue"/>
                <a:ea typeface="Helvetica Neue"/>
                <a:cs typeface="Helvetica Neue"/>
                <a:sym typeface="Helvetica Neue"/>
              </a:defRPr>
            </a:lvl9pPr>
          </a:lstStyle>
          <a:p>
            <a:endParaRPr/>
          </a:p>
        </p:txBody>
      </p:sp>
      <p:sp>
        <p:nvSpPr>
          <p:cNvPr id="3826" name="Google Shape;3826;g3dcfbff74e0_0_487"/>
          <p:cNvSpPr txBox="1">
            <a:spLocks noGrp="1"/>
          </p:cNvSpPr>
          <p:nvPr>
            <p:ph type="body" idx="2"/>
          </p:nvPr>
        </p:nvSpPr>
        <p:spPr>
          <a:xfrm>
            <a:off x="857250" y="2571750"/>
            <a:ext cx="3933900" cy="68583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700"/>
              <a:buFont typeface="Helvetica Neue"/>
              <a:buNone/>
              <a:defRPr sz="1700"/>
            </a:lvl1pPr>
            <a:lvl2pPr marL="914400" lvl="1" indent="-228600" algn="l">
              <a:lnSpc>
                <a:spcPct val="100000"/>
              </a:lnSpc>
              <a:spcBef>
                <a:spcPts val="2700"/>
              </a:spcBef>
              <a:spcAft>
                <a:spcPts val="0"/>
              </a:spcAft>
              <a:buSzPts val="1700"/>
              <a:buFont typeface="Helvetica Neue"/>
              <a:buNone/>
              <a:defRPr sz="1700"/>
            </a:lvl2pPr>
            <a:lvl3pPr marL="1371600" lvl="2" indent="-228600" algn="l">
              <a:lnSpc>
                <a:spcPct val="100000"/>
              </a:lnSpc>
              <a:spcBef>
                <a:spcPts val="2700"/>
              </a:spcBef>
              <a:spcAft>
                <a:spcPts val="0"/>
              </a:spcAft>
              <a:buSzPts val="1700"/>
              <a:buFont typeface="Helvetica Neue"/>
              <a:buNone/>
              <a:defRPr sz="1700"/>
            </a:lvl3pPr>
            <a:lvl4pPr marL="1828800" lvl="3" indent="-228600" algn="l">
              <a:lnSpc>
                <a:spcPct val="100000"/>
              </a:lnSpc>
              <a:spcBef>
                <a:spcPts val="2700"/>
              </a:spcBef>
              <a:spcAft>
                <a:spcPts val="0"/>
              </a:spcAft>
              <a:buSzPts val="1700"/>
              <a:buFont typeface="Helvetica Neue"/>
              <a:buNone/>
              <a:defRPr sz="1700"/>
            </a:lvl4pPr>
            <a:lvl5pPr marL="2286000" lvl="4" indent="-228600" algn="l">
              <a:lnSpc>
                <a:spcPct val="100000"/>
              </a:lnSpc>
              <a:spcBef>
                <a:spcPts val="2700"/>
              </a:spcBef>
              <a:spcAft>
                <a:spcPts val="0"/>
              </a:spcAft>
              <a:buSzPts val="1700"/>
              <a:buFont typeface="Helvetica Neue"/>
              <a:buNone/>
              <a:defRPr sz="1700"/>
            </a:lvl5pPr>
            <a:lvl6pPr marL="2743200" lvl="5" indent="-336550" algn="l">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6pPr>
            <a:lvl7pPr marL="3200400" lvl="6" indent="-336550" algn="l">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7pPr>
            <a:lvl8pPr marL="3657600" lvl="7" indent="-336550" algn="l">
              <a:lnSpc>
                <a:spcPct val="100000"/>
              </a:lnSpc>
              <a:spcBef>
                <a:spcPts val="2700"/>
              </a:spcBef>
              <a:spcAft>
                <a:spcPts val="0"/>
              </a:spcAft>
              <a:buSzPts val="1700"/>
              <a:buFont typeface="Helvetica Neue"/>
              <a:buChar char="•"/>
              <a:defRPr sz="1700">
                <a:latin typeface="Helvetica Neue"/>
                <a:ea typeface="Helvetica Neue"/>
                <a:cs typeface="Helvetica Neue"/>
                <a:sym typeface="Helvetica Neue"/>
              </a:defRPr>
            </a:lvl8pPr>
            <a:lvl9pPr marL="4114800" lvl="8" indent="-336550" algn="l">
              <a:lnSpc>
                <a:spcPct val="100000"/>
              </a:lnSpc>
              <a:spcBef>
                <a:spcPts val="2700"/>
              </a:spcBef>
              <a:spcAft>
                <a:spcPts val="2700"/>
              </a:spcAft>
              <a:buSzPts val="1700"/>
              <a:buFont typeface="Helvetica Neue"/>
              <a:buChar char="•"/>
              <a:defRPr sz="1700">
                <a:latin typeface="Helvetica Neue"/>
                <a:ea typeface="Helvetica Neue"/>
                <a:cs typeface="Helvetica Neue"/>
                <a:sym typeface="Helvetica Neu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4_Points (Three)">
  <p:cSld name="TITLE_AND_BODY_2_2_1_2_3">
    <p:spTree>
      <p:nvGrpSpPr>
        <p:cNvPr id="1" name="Shape 367"/>
        <p:cNvGrpSpPr/>
        <p:nvPr/>
      </p:nvGrpSpPr>
      <p:grpSpPr>
        <a:xfrm>
          <a:off x="0" y="0"/>
          <a:ext cx="0" cy="0"/>
          <a:chOff x="0" y="0"/>
          <a:chExt cx="0" cy="0"/>
        </a:xfrm>
      </p:grpSpPr>
      <p:sp>
        <p:nvSpPr>
          <p:cNvPr id="368" name="Google Shape;368;p96"/>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69" name="Google Shape;369;p96"/>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0" name="Google Shape;370;p9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71" name="Google Shape;371;p96"/>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2" name="Google Shape;372;p96"/>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3" name="Google Shape;373;p96"/>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4" name="Google Shape;374;p96"/>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5" name="Google Shape;375;p9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TITLE_AND_BODY_7">
  <p:cSld name="TITLE_AND_BODY_7">
    <p:spTree>
      <p:nvGrpSpPr>
        <p:cNvPr id="1" name="Shape 3827"/>
        <p:cNvGrpSpPr/>
        <p:nvPr/>
      </p:nvGrpSpPr>
      <p:grpSpPr>
        <a:xfrm>
          <a:off x="0" y="0"/>
          <a:ext cx="0" cy="0"/>
          <a:chOff x="0" y="0"/>
          <a:chExt cx="0" cy="0"/>
        </a:xfrm>
      </p:grpSpPr>
      <p:sp>
        <p:nvSpPr>
          <p:cNvPr id="3828" name="Google Shape;3828;g3dcfbff74e0_0_492"/>
          <p:cNvSpPr txBox="1">
            <a:spLocks noGrp="1"/>
          </p:cNvSpPr>
          <p:nvPr>
            <p:ph type="title"/>
          </p:nvPr>
        </p:nvSpPr>
        <p:spPr>
          <a:xfrm>
            <a:off x="623400" y="890050"/>
            <a:ext cx="17041200" cy="1145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8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29" name="Google Shape;3829;g3dcfbff74e0_0_492"/>
          <p:cNvSpPr txBox="1">
            <a:spLocks noGrp="1"/>
          </p:cNvSpPr>
          <p:nvPr>
            <p:ph type="body" idx="1"/>
          </p:nvPr>
        </p:nvSpPr>
        <p:spPr>
          <a:xfrm>
            <a:off x="623400" y="2304950"/>
            <a:ext cx="17041200" cy="6832800"/>
          </a:xfrm>
          <a:prstGeom prst="rect">
            <a:avLst/>
          </a:prstGeom>
          <a:noFill/>
          <a:ln>
            <a:noFill/>
          </a:ln>
        </p:spPr>
        <p:txBody>
          <a:bodyPr spcFirstLastPara="1" wrap="square" lIns="68575" tIns="34275" rIns="68575" bIns="34275" anchor="t" anchorCtr="0">
            <a:normAutofit/>
          </a:bodyPr>
          <a:lstStyle>
            <a:lvl1pPr marL="457200" lvl="0" indent="-228600" algn="l">
              <a:lnSpc>
                <a:spcPct val="84000"/>
              </a:lnSpc>
              <a:spcBef>
                <a:spcPts val="1500"/>
              </a:spcBef>
              <a:spcAft>
                <a:spcPts val="0"/>
              </a:spcAft>
              <a:buSzPts val="5900"/>
              <a:buNone/>
              <a:defRPr/>
            </a:lvl1pPr>
            <a:lvl2pPr marL="914400" lvl="1" indent="-228600" algn="l">
              <a:lnSpc>
                <a:spcPct val="84000"/>
              </a:lnSpc>
              <a:spcBef>
                <a:spcPts val="800"/>
              </a:spcBef>
              <a:spcAft>
                <a:spcPts val="0"/>
              </a:spcAft>
              <a:buSzPts val="5900"/>
              <a:buNone/>
              <a:defRPr/>
            </a:lvl2pPr>
            <a:lvl3pPr marL="1371600" lvl="2" indent="-228600" algn="l">
              <a:lnSpc>
                <a:spcPct val="84000"/>
              </a:lnSpc>
              <a:spcBef>
                <a:spcPts val="800"/>
              </a:spcBef>
              <a:spcAft>
                <a:spcPts val="0"/>
              </a:spcAft>
              <a:buSzPts val="5900"/>
              <a:buNone/>
              <a:defRPr/>
            </a:lvl3pPr>
            <a:lvl4pPr marL="1828800" lvl="3" indent="-228600" algn="l">
              <a:lnSpc>
                <a:spcPct val="84000"/>
              </a:lnSpc>
              <a:spcBef>
                <a:spcPts val="800"/>
              </a:spcBef>
              <a:spcAft>
                <a:spcPts val="0"/>
              </a:spcAft>
              <a:buSzPts val="5900"/>
              <a:buNone/>
              <a:defRPr/>
            </a:lvl4pPr>
            <a:lvl5pPr marL="2286000" lvl="4" indent="-228600" algn="l">
              <a:lnSpc>
                <a:spcPct val="84000"/>
              </a:lnSpc>
              <a:spcBef>
                <a:spcPts val="800"/>
              </a:spcBef>
              <a:spcAft>
                <a:spcPts val="0"/>
              </a:spcAft>
              <a:buSzPts val="5900"/>
              <a:buNone/>
              <a:defRPr/>
            </a:lvl5pPr>
            <a:lvl6pPr marL="2743200" lvl="5" indent="-400050" algn="l">
              <a:lnSpc>
                <a:spcPct val="90000"/>
              </a:lnSpc>
              <a:spcBef>
                <a:spcPts val="800"/>
              </a:spcBef>
              <a:spcAft>
                <a:spcPts val="0"/>
              </a:spcAft>
              <a:buSzPts val="2700"/>
              <a:buChar char="•"/>
              <a:defRPr/>
            </a:lvl6pPr>
            <a:lvl7pPr marL="3200400" lvl="6" indent="-400050" algn="l">
              <a:lnSpc>
                <a:spcPct val="90000"/>
              </a:lnSpc>
              <a:spcBef>
                <a:spcPts val="800"/>
              </a:spcBef>
              <a:spcAft>
                <a:spcPts val="0"/>
              </a:spcAft>
              <a:buSzPts val="2700"/>
              <a:buChar char="•"/>
              <a:defRPr/>
            </a:lvl7pPr>
            <a:lvl8pPr marL="3657600" lvl="7" indent="-400050" algn="l">
              <a:lnSpc>
                <a:spcPct val="90000"/>
              </a:lnSpc>
              <a:spcBef>
                <a:spcPts val="800"/>
              </a:spcBef>
              <a:spcAft>
                <a:spcPts val="0"/>
              </a:spcAft>
              <a:buSzPts val="2700"/>
              <a:buChar char="•"/>
              <a:defRPr/>
            </a:lvl8pPr>
            <a:lvl9pPr marL="4114800" lvl="8" indent="-400050" algn="l">
              <a:lnSpc>
                <a:spcPct val="90000"/>
              </a:lnSpc>
              <a:spcBef>
                <a:spcPts val="800"/>
              </a:spcBef>
              <a:spcAft>
                <a:spcPts val="0"/>
              </a:spcAft>
              <a:buSzPts val="2700"/>
              <a:buChar char="•"/>
              <a:defRPr/>
            </a:lvl9pPr>
          </a:lstStyle>
          <a:p>
            <a:endParaRPr/>
          </a:p>
        </p:txBody>
      </p:sp>
      <p:sp>
        <p:nvSpPr>
          <p:cNvPr id="3830" name="Google Shape;3830;g3dcfbff74e0_0_492"/>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ar-AE"/>
              <a:t>‹#›</a:t>
            </a:fld>
            <a:endParaRPr/>
          </a:p>
        </p:txBody>
      </p:sp>
      <p:sp>
        <p:nvSpPr>
          <p:cNvPr id="3831" name="Google Shape;3831;g3dcfbff74e0_0_492"/>
          <p:cNvSpPr txBox="1"/>
          <p:nvPr/>
        </p:nvSpPr>
        <p:spPr>
          <a:xfrm>
            <a:off x="13022050" y="530700"/>
            <a:ext cx="4642800" cy="6771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CA3112"/>
              </a:solidFill>
              <a:latin typeface="Arial"/>
              <a:ea typeface="Arial"/>
              <a:cs typeface="Arial"/>
              <a:sym typeface="Arial"/>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3832"/>
        <p:cNvGrpSpPr/>
        <p:nvPr/>
      </p:nvGrpSpPr>
      <p:grpSpPr>
        <a:xfrm>
          <a:off x="0" y="0"/>
          <a:ext cx="0" cy="0"/>
          <a:chOff x="0" y="0"/>
          <a:chExt cx="0" cy="0"/>
        </a:xfrm>
      </p:grpSpPr>
      <p:sp>
        <p:nvSpPr>
          <p:cNvPr id="3833" name="Google Shape;3833;g3dcfbff74e0_0_501"/>
          <p:cNvSpPr txBox="1">
            <a:spLocks noGrp="1"/>
          </p:cNvSpPr>
          <p:nvPr>
            <p:ph type="title"/>
          </p:nvPr>
        </p:nvSpPr>
        <p:spPr>
          <a:xfrm>
            <a:off x="699500" y="2651750"/>
            <a:ext cx="14785800" cy="850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34" name="Google Shape;3834;g3dcfbff74e0_0_501"/>
          <p:cNvSpPr txBox="1">
            <a:spLocks noGrp="1"/>
          </p:cNvSpPr>
          <p:nvPr>
            <p:ph type="body" idx="1"/>
          </p:nvPr>
        </p:nvSpPr>
        <p:spPr>
          <a:xfrm>
            <a:off x="699500" y="4105647"/>
            <a:ext cx="14785800" cy="4617600"/>
          </a:xfrm>
          <a:prstGeom prst="rect">
            <a:avLst/>
          </a:prstGeom>
          <a:noFill/>
          <a:ln>
            <a:noFill/>
          </a:ln>
        </p:spPr>
        <p:txBody>
          <a:bodyPr spcFirstLastPara="1" wrap="square" lIns="68575" tIns="34275" rIns="68575" bIns="34275" anchor="t" anchorCtr="0">
            <a:normAutofit/>
          </a:bodyPr>
          <a:lstStyle>
            <a:lvl1pPr marL="457200" lvl="0" indent="-228600" algn="l">
              <a:lnSpc>
                <a:spcPct val="84000"/>
              </a:lnSpc>
              <a:spcBef>
                <a:spcPts val="1500"/>
              </a:spcBef>
              <a:spcAft>
                <a:spcPts val="0"/>
              </a:spcAft>
              <a:buSzPts val="5900"/>
              <a:buNone/>
              <a:defRPr/>
            </a:lvl1pPr>
            <a:lvl2pPr marL="914400" lvl="1" indent="-228600" algn="l">
              <a:lnSpc>
                <a:spcPct val="84000"/>
              </a:lnSpc>
              <a:spcBef>
                <a:spcPts val="800"/>
              </a:spcBef>
              <a:spcAft>
                <a:spcPts val="0"/>
              </a:spcAft>
              <a:buSzPts val="5900"/>
              <a:buNone/>
              <a:defRPr/>
            </a:lvl2pPr>
            <a:lvl3pPr marL="1371600" lvl="2" indent="-228600" algn="l">
              <a:lnSpc>
                <a:spcPct val="84000"/>
              </a:lnSpc>
              <a:spcBef>
                <a:spcPts val="800"/>
              </a:spcBef>
              <a:spcAft>
                <a:spcPts val="0"/>
              </a:spcAft>
              <a:buSzPts val="5900"/>
              <a:buNone/>
              <a:defRPr/>
            </a:lvl3pPr>
            <a:lvl4pPr marL="1828800" lvl="3" indent="-228600" algn="l">
              <a:lnSpc>
                <a:spcPct val="84000"/>
              </a:lnSpc>
              <a:spcBef>
                <a:spcPts val="800"/>
              </a:spcBef>
              <a:spcAft>
                <a:spcPts val="0"/>
              </a:spcAft>
              <a:buSzPts val="5900"/>
              <a:buNone/>
              <a:defRPr/>
            </a:lvl4pPr>
            <a:lvl5pPr marL="2286000" lvl="4" indent="-228600" algn="l">
              <a:lnSpc>
                <a:spcPct val="84000"/>
              </a:lnSpc>
              <a:spcBef>
                <a:spcPts val="800"/>
              </a:spcBef>
              <a:spcAft>
                <a:spcPts val="0"/>
              </a:spcAft>
              <a:buSzPts val="5900"/>
              <a:buNone/>
              <a:defRPr/>
            </a:lvl5pPr>
            <a:lvl6pPr marL="2743200" lvl="5" indent="-400050" algn="l">
              <a:lnSpc>
                <a:spcPct val="90000"/>
              </a:lnSpc>
              <a:spcBef>
                <a:spcPts val="800"/>
              </a:spcBef>
              <a:spcAft>
                <a:spcPts val="0"/>
              </a:spcAft>
              <a:buSzPts val="2700"/>
              <a:buChar char="•"/>
              <a:defRPr/>
            </a:lvl6pPr>
            <a:lvl7pPr marL="3200400" lvl="6" indent="-400050" algn="l">
              <a:lnSpc>
                <a:spcPct val="90000"/>
              </a:lnSpc>
              <a:spcBef>
                <a:spcPts val="800"/>
              </a:spcBef>
              <a:spcAft>
                <a:spcPts val="0"/>
              </a:spcAft>
              <a:buSzPts val="2700"/>
              <a:buChar char="•"/>
              <a:defRPr/>
            </a:lvl7pPr>
            <a:lvl8pPr marL="3657600" lvl="7" indent="-400050" algn="l">
              <a:lnSpc>
                <a:spcPct val="90000"/>
              </a:lnSpc>
              <a:spcBef>
                <a:spcPts val="800"/>
              </a:spcBef>
              <a:spcAft>
                <a:spcPts val="0"/>
              </a:spcAft>
              <a:buSzPts val="2700"/>
              <a:buChar char="•"/>
              <a:defRPr/>
            </a:lvl8pPr>
            <a:lvl9pPr marL="4114800" lvl="8" indent="-400050" algn="l">
              <a:lnSpc>
                <a:spcPct val="90000"/>
              </a:lnSpc>
              <a:spcBef>
                <a:spcPts val="800"/>
              </a:spcBef>
              <a:spcAft>
                <a:spcPts val="0"/>
              </a:spcAft>
              <a:buSzPts val="2700"/>
              <a:buChar char="•"/>
              <a:defRPr/>
            </a:lvl9pPr>
          </a:lstStyle>
          <a:p>
            <a:endParaRPr/>
          </a:p>
        </p:txBody>
      </p:sp>
      <p:sp>
        <p:nvSpPr>
          <p:cNvPr id="3835" name="Google Shape;3835;g3dcfbff74e0_0_501"/>
          <p:cNvSpPr txBox="1">
            <a:spLocks noGrp="1"/>
          </p:cNvSpPr>
          <p:nvPr>
            <p:ph type="subTitle" idx="2"/>
          </p:nvPr>
        </p:nvSpPr>
        <p:spPr>
          <a:xfrm>
            <a:off x="699525" y="699525"/>
            <a:ext cx="7745400" cy="347400"/>
          </a:xfrm>
          <a:prstGeom prst="rect">
            <a:avLst/>
          </a:prstGeom>
          <a:noFill/>
          <a:ln>
            <a:noFill/>
          </a:ln>
        </p:spPr>
        <p:txBody>
          <a:bodyPr spcFirstLastPara="1" wrap="square" lIns="0" tIns="0" rIns="0" bIns="0" anchor="t" anchorCtr="0">
            <a:normAutofit/>
          </a:bodyPr>
          <a:lstStyle>
            <a:lvl1pPr marR="0" lvl="0" algn="l">
              <a:lnSpc>
                <a:spcPct val="120000"/>
              </a:lnSpc>
              <a:spcBef>
                <a:spcPts val="0"/>
              </a:spcBef>
              <a:spcAft>
                <a:spcPts val="0"/>
              </a:spcAft>
              <a:buSzPts val="5900"/>
              <a:buNone/>
              <a:defRPr sz="1800"/>
            </a:lvl1pPr>
            <a:lvl2pPr lvl="1" algn="l">
              <a:lnSpc>
                <a:spcPct val="120000"/>
              </a:lnSpc>
              <a:spcBef>
                <a:spcPts val="1500"/>
              </a:spcBef>
              <a:spcAft>
                <a:spcPts val="0"/>
              </a:spcAft>
              <a:buSzPts val="5900"/>
              <a:buNone/>
              <a:defRPr sz="1800"/>
            </a:lvl2pPr>
            <a:lvl3pPr lvl="2" algn="l">
              <a:lnSpc>
                <a:spcPct val="120000"/>
              </a:lnSpc>
              <a:spcBef>
                <a:spcPts val="1500"/>
              </a:spcBef>
              <a:spcAft>
                <a:spcPts val="0"/>
              </a:spcAft>
              <a:buSzPts val="5900"/>
              <a:buNone/>
              <a:defRPr sz="1800"/>
            </a:lvl3pPr>
            <a:lvl4pPr lvl="3" algn="l">
              <a:lnSpc>
                <a:spcPct val="120000"/>
              </a:lnSpc>
              <a:spcBef>
                <a:spcPts val="1500"/>
              </a:spcBef>
              <a:spcAft>
                <a:spcPts val="0"/>
              </a:spcAft>
              <a:buSzPts val="5900"/>
              <a:buNone/>
              <a:defRPr sz="1800"/>
            </a:lvl4pPr>
            <a:lvl5pPr lvl="4" algn="l">
              <a:lnSpc>
                <a:spcPct val="120000"/>
              </a:lnSpc>
              <a:spcBef>
                <a:spcPts val="1500"/>
              </a:spcBef>
              <a:spcAft>
                <a:spcPts val="0"/>
              </a:spcAft>
              <a:buSzPts val="5900"/>
              <a:buNone/>
              <a:defRPr sz="1800"/>
            </a:lvl5pPr>
            <a:lvl6pPr lvl="5" algn="l">
              <a:lnSpc>
                <a:spcPct val="120000"/>
              </a:lnSpc>
              <a:spcBef>
                <a:spcPts val="1500"/>
              </a:spcBef>
              <a:spcAft>
                <a:spcPts val="0"/>
              </a:spcAft>
              <a:buSzPts val="2700"/>
              <a:buNone/>
              <a:defRPr sz="1800"/>
            </a:lvl6pPr>
            <a:lvl7pPr lvl="6" algn="l">
              <a:lnSpc>
                <a:spcPct val="120000"/>
              </a:lnSpc>
              <a:spcBef>
                <a:spcPts val="1500"/>
              </a:spcBef>
              <a:spcAft>
                <a:spcPts val="0"/>
              </a:spcAft>
              <a:buSzPts val="2700"/>
              <a:buNone/>
              <a:defRPr sz="1800"/>
            </a:lvl7pPr>
            <a:lvl8pPr lvl="7" algn="l">
              <a:lnSpc>
                <a:spcPct val="120000"/>
              </a:lnSpc>
              <a:spcBef>
                <a:spcPts val="1500"/>
              </a:spcBef>
              <a:spcAft>
                <a:spcPts val="0"/>
              </a:spcAft>
              <a:buSzPts val="2700"/>
              <a:buNone/>
              <a:defRPr sz="1800"/>
            </a:lvl8pPr>
            <a:lvl9pPr lvl="8" algn="l">
              <a:lnSpc>
                <a:spcPct val="120000"/>
              </a:lnSpc>
              <a:spcBef>
                <a:spcPts val="1500"/>
              </a:spcBef>
              <a:spcAft>
                <a:spcPts val="0"/>
              </a:spcAft>
              <a:buSzPts val="2700"/>
              <a:buNone/>
              <a:defRPr sz="1800"/>
            </a:lvl9pPr>
          </a:lstStyle>
          <a:p>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SECTION 3b">
  <p:cSld name="TITLE_AND_BODY_3_1_1_1_1">
    <p:spTree>
      <p:nvGrpSpPr>
        <p:cNvPr id="1" name="Shape 3836"/>
        <p:cNvGrpSpPr/>
        <p:nvPr/>
      </p:nvGrpSpPr>
      <p:grpSpPr>
        <a:xfrm>
          <a:off x="0" y="0"/>
          <a:ext cx="0" cy="0"/>
          <a:chOff x="0" y="0"/>
          <a:chExt cx="0" cy="0"/>
        </a:xfrm>
      </p:grpSpPr>
      <p:sp>
        <p:nvSpPr>
          <p:cNvPr id="3837" name="Google Shape;3837;g3dcfbff74e0_0_505"/>
          <p:cNvSpPr/>
          <p:nvPr/>
        </p:nvSpPr>
        <p:spPr>
          <a:xfrm>
            <a:off x="0" y="4905650"/>
            <a:ext cx="18307200" cy="5381400"/>
          </a:xfrm>
          <a:prstGeom prst="rect">
            <a:avLst/>
          </a:prstGeom>
          <a:solidFill>
            <a:srgbClr val="F1F4F7"/>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8" name="Google Shape;3838;g3dcfbff74e0_0_505"/>
          <p:cNvSpPr txBox="1"/>
          <p:nvPr/>
        </p:nvSpPr>
        <p:spPr>
          <a:xfrm>
            <a:off x="2198550" y="9578650"/>
            <a:ext cx="7924200" cy="172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Protecting and supporting young people at Meta</a:t>
            </a:r>
            <a:endParaRPr sz="1400" b="0" i="0" u="none" strike="noStrike" cap="none">
              <a:solidFill>
                <a:srgbClr val="1C2B33"/>
              </a:solidFill>
              <a:latin typeface="Arial"/>
              <a:ea typeface="Arial"/>
              <a:cs typeface="Arial"/>
              <a:sym typeface="Arial"/>
            </a:endParaRPr>
          </a:p>
        </p:txBody>
      </p:sp>
      <p:grpSp>
        <p:nvGrpSpPr>
          <p:cNvPr id="3839" name="Google Shape;3839;g3dcfbff74e0_0_505"/>
          <p:cNvGrpSpPr/>
          <p:nvPr/>
        </p:nvGrpSpPr>
        <p:grpSpPr>
          <a:xfrm>
            <a:off x="757593" y="9578871"/>
            <a:ext cx="860353" cy="172004"/>
            <a:chOff x="1751220" y="2553305"/>
            <a:chExt cx="8690433" cy="1751564"/>
          </a:xfrm>
        </p:grpSpPr>
        <p:grpSp>
          <p:nvGrpSpPr>
            <p:cNvPr id="3840" name="Google Shape;3840;g3dcfbff74e0_0_505"/>
            <p:cNvGrpSpPr/>
            <p:nvPr/>
          </p:nvGrpSpPr>
          <p:grpSpPr>
            <a:xfrm>
              <a:off x="4940894" y="2609525"/>
              <a:ext cx="5500759" cy="1694643"/>
              <a:chOff x="4940894" y="2609525"/>
              <a:chExt cx="5500759" cy="1694643"/>
            </a:xfrm>
          </p:grpSpPr>
          <p:sp>
            <p:nvSpPr>
              <p:cNvPr id="3841" name="Google Shape;3841;g3dcfbff74e0_0_50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42" name="Google Shape;3842;g3dcfbff74e0_0_50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43" name="Google Shape;3843;g3dcfbff74e0_0_50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44" name="Google Shape;3844;g3dcfbff74e0_0_50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845" name="Google Shape;3845;g3dcfbff74e0_0_505"/>
            <p:cNvGrpSpPr/>
            <p:nvPr/>
          </p:nvGrpSpPr>
          <p:grpSpPr>
            <a:xfrm>
              <a:off x="1751220" y="2553305"/>
              <a:ext cx="2635412" cy="1751564"/>
              <a:chOff x="1751220" y="2553305"/>
              <a:chExt cx="2635412" cy="1751564"/>
            </a:xfrm>
          </p:grpSpPr>
          <p:grpSp>
            <p:nvGrpSpPr>
              <p:cNvPr id="3846" name="Google Shape;3846;g3dcfbff74e0_0_505"/>
              <p:cNvGrpSpPr/>
              <p:nvPr/>
            </p:nvGrpSpPr>
            <p:grpSpPr>
              <a:xfrm>
                <a:off x="1751220" y="2553305"/>
                <a:ext cx="2635412" cy="1751564"/>
                <a:chOff x="1751220" y="2553305"/>
                <a:chExt cx="2635412" cy="1751564"/>
              </a:xfrm>
            </p:grpSpPr>
            <p:sp>
              <p:nvSpPr>
                <p:cNvPr id="3847" name="Google Shape;3847;g3dcfbff74e0_0_50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48" name="Google Shape;3848;g3dcfbff74e0_0_50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49" name="Google Shape;3849;g3dcfbff74e0_0_50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50" name="Google Shape;3850;g3dcfbff74e0_0_50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851" name="Google Shape;3851;g3dcfbff74e0_0_50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852" name="Google Shape;3852;g3dcfbff74e0_0_505"/>
          <p:cNvSpPr txBox="1">
            <a:spLocks noGrp="1"/>
          </p:cNvSpPr>
          <p:nvPr>
            <p:ph type="sldNum" idx="12"/>
          </p:nvPr>
        </p:nvSpPr>
        <p:spPr>
          <a:xfrm>
            <a:off x="16338800" y="9546950"/>
            <a:ext cx="1191600" cy="2358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
        <p:nvSpPr>
          <p:cNvPr id="3853" name="Google Shape;3853;g3dcfbff74e0_0_505"/>
          <p:cNvSpPr txBox="1"/>
          <p:nvPr/>
        </p:nvSpPr>
        <p:spPr>
          <a:xfrm>
            <a:off x="699550" y="699550"/>
            <a:ext cx="16830600" cy="215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Arial"/>
              <a:buNone/>
            </a:pPr>
            <a:r>
              <a:rPr lang="ar-AE" sz="1400" b="1" i="0" u="none" strike="noStrike" cap="none">
                <a:solidFill>
                  <a:srgbClr val="0064E0"/>
                </a:solidFill>
                <a:latin typeface="Arial"/>
                <a:ea typeface="Arial"/>
                <a:cs typeface="Arial"/>
                <a:sym typeface="Arial"/>
              </a:rPr>
              <a:t>03 </a:t>
            </a:r>
            <a:r>
              <a:rPr lang="ar-AE" sz="1400" b="0" i="0" u="none" strike="noStrike" cap="none">
                <a:solidFill>
                  <a:srgbClr val="0064E0"/>
                </a:solidFill>
                <a:latin typeface="Arial"/>
                <a:ea typeface="Arial"/>
                <a:cs typeface="Arial"/>
                <a:sym typeface="Arial"/>
              </a:rPr>
              <a:t> |  YOUTH WELL-BEING WORK</a:t>
            </a:r>
            <a:endParaRPr sz="1400" b="1" i="0" u="none" strike="noStrike" cap="none">
              <a:solidFill>
                <a:srgbClr val="0064E0"/>
              </a:solidFill>
              <a:latin typeface="Arial"/>
              <a:ea typeface="Arial"/>
              <a:cs typeface="Arial"/>
              <a:sym typeface="Arial"/>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3854"/>
        <p:cNvGrpSpPr/>
        <p:nvPr/>
      </p:nvGrpSpPr>
      <p:grpSpPr>
        <a:xfrm>
          <a:off x="0" y="0"/>
          <a:ext cx="0" cy="0"/>
          <a:chOff x="0" y="0"/>
          <a:chExt cx="0" cy="0"/>
        </a:xfrm>
      </p:grpSpPr>
      <p:sp>
        <p:nvSpPr>
          <p:cNvPr id="3855" name="Google Shape;3855;g3dcfbff74e0_0_523"/>
          <p:cNvSpPr txBox="1">
            <a:spLocks noGrp="1"/>
          </p:cNvSpPr>
          <p:nvPr>
            <p:ph type="subTitle" idx="1"/>
          </p:nvPr>
        </p:nvSpPr>
        <p:spPr>
          <a:xfrm>
            <a:off x="699525" y="699525"/>
            <a:ext cx="7745400" cy="347400"/>
          </a:xfrm>
          <a:prstGeom prst="rect">
            <a:avLst/>
          </a:prstGeom>
          <a:noFill/>
          <a:ln>
            <a:noFill/>
          </a:ln>
        </p:spPr>
        <p:txBody>
          <a:bodyPr spcFirstLastPara="1" wrap="square" lIns="0" tIns="0" rIns="0" bIns="0" anchor="t" anchorCtr="0">
            <a:normAutofit/>
          </a:bodyPr>
          <a:lstStyle>
            <a:lvl1pPr marR="0" lvl="0" algn="l">
              <a:lnSpc>
                <a:spcPct val="120000"/>
              </a:lnSpc>
              <a:spcBef>
                <a:spcPts val="0"/>
              </a:spcBef>
              <a:spcAft>
                <a:spcPts val="0"/>
              </a:spcAft>
              <a:buSzPts val="5900"/>
              <a:buNone/>
              <a:defRPr sz="1800"/>
            </a:lvl1pPr>
            <a:lvl2pPr lvl="1" algn="l">
              <a:lnSpc>
                <a:spcPct val="120000"/>
              </a:lnSpc>
              <a:spcBef>
                <a:spcPts val="1500"/>
              </a:spcBef>
              <a:spcAft>
                <a:spcPts val="0"/>
              </a:spcAft>
              <a:buSzPts val="5900"/>
              <a:buNone/>
              <a:defRPr sz="1800"/>
            </a:lvl2pPr>
            <a:lvl3pPr lvl="2" algn="l">
              <a:lnSpc>
                <a:spcPct val="120000"/>
              </a:lnSpc>
              <a:spcBef>
                <a:spcPts val="1500"/>
              </a:spcBef>
              <a:spcAft>
                <a:spcPts val="0"/>
              </a:spcAft>
              <a:buSzPts val="5900"/>
              <a:buNone/>
              <a:defRPr sz="1800"/>
            </a:lvl3pPr>
            <a:lvl4pPr lvl="3" algn="l">
              <a:lnSpc>
                <a:spcPct val="120000"/>
              </a:lnSpc>
              <a:spcBef>
                <a:spcPts val="1500"/>
              </a:spcBef>
              <a:spcAft>
                <a:spcPts val="0"/>
              </a:spcAft>
              <a:buSzPts val="5900"/>
              <a:buNone/>
              <a:defRPr sz="1800"/>
            </a:lvl4pPr>
            <a:lvl5pPr lvl="4" algn="l">
              <a:lnSpc>
                <a:spcPct val="120000"/>
              </a:lnSpc>
              <a:spcBef>
                <a:spcPts val="1500"/>
              </a:spcBef>
              <a:spcAft>
                <a:spcPts val="0"/>
              </a:spcAft>
              <a:buSzPts val="5900"/>
              <a:buNone/>
              <a:defRPr sz="1800"/>
            </a:lvl5pPr>
            <a:lvl6pPr lvl="5" algn="l">
              <a:lnSpc>
                <a:spcPct val="120000"/>
              </a:lnSpc>
              <a:spcBef>
                <a:spcPts val="1500"/>
              </a:spcBef>
              <a:spcAft>
                <a:spcPts val="0"/>
              </a:spcAft>
              <a:buSzPts val="2700"/>
              <a:buNone/>
              <a:defRPr sz="1800"/>
            </a:lvl6pPr>
            <a:lvl7pPr lvl="6" algn="l">
              <a:lnSpc>
                <a:spcPct val="120000"/>
              </a:lnSpc>
              <a:spcBef>
                <a:spcPts val="1500"/>
              </a:spcBef>
              <a:spcAft>
                <a:spcPts val="0"/>
              </a:spcAft>
              <a:buSzPts val="2700"/>
              <a:buNone/>
              <a:defRPr sz="1800"/>
            </a:lvl7pPr>
            <a:lvl8pPr lvl="7" algn="l">
              <a:lnSpc>
                <a:spcPct val="120000"/>
              </a:lnSpc>
              <a:spcBef>
                <a:spcPts val="1500"/>
              </a:spcBef>
              <a:spcAft>
                <a:spcPts val="0"/>
              </a:spcAft>
              <a:buSzPts val="2700"/>
              <a:buNone/>
              <a:defRPr sz="1800"/>
            </a:lvl8pPr>
            <a:lvl9pPr lvl="8" algn="l">
              <a:lnSpc>
                <a:spcPct val="120000"/>
              </a:lnSpc>
              <a:spcBef>
                <a:spcPts val="1500"/>
              </a:spcBef>
              <a:spcAft>
                <a:spcPts val="0"/>
              </a:spcAft>
              <a:buSzPts val="2700"/>
              <a:buNone/>
              <a:defRPr sz="1800"/>
            </a:lvl9pPr>
          </a:lstStyle>
          <a:p>
            <a:endParaRPr/>
          </a:p>
        </p:txBody>
      </p:sp>
      <p:sp>
        <p:nvSpPr>
          <p:cNvPr id="3856" name="Google Shape;3856;g3dcfbff74e0_0_523"/>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8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57" name="Google Shape;3857;g3dcfbff74e0_0_523"/>
          <p:cNvSpPr txBox="1">
            <a:spLocks noGrp="1"/>
          </p:cNvSpPr>
          <p:nvPr>
            <p:ph type="body" idx="2"/>
          </p:nvPr>
        </p:nvSpPr>
        <p:spPr>
          <a:xfrm>
            <a:off x="699525" y="4969750"/>
            <a:ext cx="10561200" cy="4617600"/>
          </a:xfrm>
          <a:prstGeom prst="rect">
            <a:avLst/>
          </a:prstGeom>
          <a:noFill/>
          <a:ln>
            <a:noFill/>
          </a:ln>
        </p:spPr>
        <p:txBody>
          <a:bodyPr spcFirstLastPara="1" wrap="square" lIns="68575" tIns="34275" rIns="68575" bIns="34275" anchor="t" anchorCtr="0">
            <a:normAutofit/>
          </a:bodyPr>
          <a:lstStyle>
            <a:lvl1pPr marL="457200" lvl="0" indent="-228600" algn="l">
              <a:lnSpc>
                <a:spcPct val="84000"/>
              </a:lnSpc>
              <a:spcBef>
                <a:spcPts val="1500"/>
              </a:spcBef>
              <a:spcAft>
                <a:spcPts val="0"/>
              </a:spcAft>
              <a:buSzPts val="5900"/>
              <a:buNone/>
              <a:defRPr/>
            </a:lvl1pPr>
            <a:lvl2pPr marL="914400" lvl="1" indent="-228600" algn="l">
              <a:lnSpc>
                <a:spcPct val="84000"/>
              </a:lnSpc>
              <a:spcBef>
                <a:spcPts val="800"/>
              </a:spcBef>
              <a:spcAft>
                <a:spcPts val="0"/>
              </a:spcAft>
              <a:buSzPts val="5900"/>
              <a:buNone/>
              <a:defRPr/>
            </a:lvl2pPr>
            <a:lvl3pPr marL="1371600" lvl="2" indent="-228600" algn="l">
              <a:lnSpc>
                <a:spcPct val="84000"/>
              </a:lnSpc>
              <a:spcBef>
                <a:spcPts val="800"/>
              </a:spcBef>
              <a:spcAft>
                <a:spcPts val="0"/>
              </a:spcAft>
              <a:buSzPts val="5900"/>
              <a:buNone/>
              <a:defRPr/>
            </a:lvl3pPr>
            <a:lvl4pPr marL="1828800" lvl="3" indent="-228600" algn="l">
              <a:lnSpc>
                <a:spcPct val="84000"/>
              </a:lnSpc>
              <a:spcBef>
                <a:spcPts val="800"/>
              </a:spcBef>
              <a:spcAft>
                <a:spcPts val="0"/>
              </a:spcAft>
              <a:buSzPts val="5900"/>
              <a:buNone/>
              <a:defRPr/>
            </a:lvl4pPr>
            <a:lvl5pPr marL="2286000" lvl="4" indent="-228600" algn="l">
              <a:lnSpc>
                <a:spcPct val="84000"/>
              </a:lnSpc>
              <a:spcBef>
                <a:spcPts val="800"/>
              </a:spcBef>
              <a:spcAft>
                <a:spcPts val="0"/>
              </a:spcAft>
              <a:buSzPts val="5900"/>
              <a:buNone/>
              <a:defRPr/>
            </a:lvl5pPr>
            <a:lvl6pPr marL="2743200" lvl="5" indent="-400050" algn="l">
              <a:lnSpc>
                <a:spcPct val="90000"/>
              </a:lnSpc>
              <a:spcBef>
                <a:spcPts val="800"/>
              </a:spcBef>
              <a:spcAft>
                <a:spcPts val="0"/>
              </a:spcAft>
              <a:buSzPts val="2700"/>
              <a:buChar char="•"/>
              <a:defRPr/>
            </a:lvl6pPr>
            <a:lvl7pPr marL="3200400" lvl="6" indent="-400050" algn="l">
              <a:lnSpc>
                <a:spcPct val="90000"/>
              </a:lnSpc>
              <a:spcBef>
                <a:spcPts val="800"/>
              </a:spcBef>
              <a:spcAft>
                <a:spcPts val="0"/>
              </a:spcAft>
              <a:buSzPts val="2700"/>
              <a:buChar char="•"/>
              <a:defRPr/>
            </a:lvl7pPr>
            <a:lvl8pPr marL="3657600" lvl="7" indent="-400050" algn="l">
              <a:lnSpc>
                <a:spcPct val="90000"/>
              </a:lnSpc>
              <a:spcBef>
                <a:spcPts val="800"/>
              </a:spcBef>
              <a:spcAft>
                <a:spcPts val="0"/>
              </a:spcAft>
              <a:buSzPts val="2700"/>
              <a:buChar char="•"/>
              <a:defRPr/>
            </a:lvl8pPr>
            <a:lvl9pPr marL="4114800" lvl="8" indent="-400050" algn="l">
              <a:lnSpc>
                <a:spcPct val="90000"/>
              </a:lnSpc>
              <a:spcBef>
                <a:spcPts val="800"/>
              </a:spcBef>
              <a:spcAft>
                <a:spcPts val="0"/>
              </a:spcAft>
              <a:buSzPts val="2700"/>
              <a:buChar char="•"/>
              <a:defRPr/>
            </a:lvl9pPr>
          </a:lstStyle>
          <a:p>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Title slide 2">
  <p:cSld name="TITLE_12">
    <p:spTree>
      <p:nvGrpSpPr>
        <p:cNvPr id="1" name="Shape 3858"/>
        <p:cNvGrpSpPr/>
        <p:nvPr/>
      </p:nvGrpSpPr>
      <p:grpSpPr>
        <a:xfrm>
          <a:off x="0" y="0"/>
          <a:ext cx="0" cy="0"/>
          <a:chOff x="0" y="0"/>
          <a:chExt cx="0" cy="0"/>
        </a:xfrm>
      </p:grpSpPr>
      <p:sp>
        <p:nvSpPr>
          <p:cNvPr id="3859" name="Google Shape;3859;g3dcfbff74e0_0_527"/>
          <p:cNvSpPr txBox="1">
            <a:spLocks noGrp="1"/>
          </p:cNvSpPr>
          <p:nvPr>
            <p:ph type="sldNum" idx="12"/>
          </p:nvPr>
        </p:nvSpPr>
        <p:spPr>
          <a:xfrm>
            <a:off x="16949550" y="9144000"/>
            <a:ext cx="805200" cy="558600"/>
          </a:xfrm>
          <a:prstGeom prst="rect">
            <a:avLst/>
          </a:prstGeom>
          <a:noFill/>
          <a:ln>
            <a:noFill/>
          </a:ln>
        </p:spPr>
        <p:txBody>
          <a:bodyPr spcFirstLastPara="1" wrap="square" lIns="182850" tIns="182850" rIns="182850" bIns="182850" anchor="ctr" anchorCtr="0">
            <a:noAutofit/>
          </a:bodyPr>
          <a:lstStyle>
            <a:lvl1pPr marL="0" marR="0" lvl="0"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1pPr>
            <a:lvl2pPr marL="0" marR="0" lvl="1"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2pPr>
            <a:lvl3pPr marL="0" marR="0" lvl="2"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3pPr>
            <a:lvl4pPr marL="0" marR="0" lvl="3"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4pPr>
            <a:lvl5pPr marL="0" marR="0" lvl="4"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5pPr>
            <a:lvl6pPr marL="0" marR="0" lvl="5"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6pPr>
            <a:lvl7pPr marL="0" marR="0" lvl="6"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7pPr>
            <a:lvl8pPr marL="0" marR="0" lvl="7"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8pPr>
            <a:lvl9pPr marL="0" marR="0" lvl="8" indent="0"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7_Points (Four)">
  <p:cSld name="TITLE_AND_BODY_2_2_1_2_1_2">
    <p:spTree>
      <p:nvGrpSpPr>
        <p:cNvPr id="1" name="Shape 376"/>
        <p:cNvGrpSpPr/>
        <p:nvPr/>
      </p:nvGrpSpPr>
      <p:grpSpPr>
        <a:xfrm>
          <a:off x="0" y="0"/>
          <a:ext cx="0" cy="0"/>
          <a:chOff x="0" y="0"/>
          <a:chExt cx="0" cy="0"/>
        </a:xfrm>
      </p:grpSpPr>
      <p:sp>
        <p:nvSpPr>
          <p:cNvPr id="377" name="Google Shape;377;p97"/>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78" name="Google Shape;378;p97"/>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79" name="Google Shape;379;p9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80" name="Google Shape;380;p97"/>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1" name="Google Shape;381;p97"/>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2" name="Google Shape;382;p97"/>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3" name="Google Shape;383;p97"/>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4" name="Google Shape;384;p97"/>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Clr>
                <a:schemeClr val="accent4"/>
              </a:buClr>
              <a:buSzPts val="2700"/>
              <a:buNone/>
              <a:defRPr sz="2700">
                <a:solidFill>
                  <a:schemeClr val="accent4"/>
                </a:solidFill>
              </a:defRPr>
            </a:lvl1pPr>
            <a:lvl2pPr lvl="1" algn="l">
              <a:lnSpc>
                <a:spcPct val="115000"/>
              </a:lnSpc>
              <a:spcBef>
                <a:spcPts val="0"/>
              </a:spcBef>
              <a:spcAft>
                <a:spcPts val="0"/>
              </a:spcAft>
              <a:buClr>
                <a:schemeClr val="accent4"/>
              </a:buClr>
              <a:buSzPts val="2700"/>
              <a:buNone/>
              <a:defRPr sz="2700">
                <a:solidFill>
                  <a:schemeClr val="accent4"/>
                </a:solidFill>
              </a:defRPr>
            </a:lvl2pPr>
            <a:lvl3pPr lvl="2" algn="l">
              <a:lnSpc>
                <a:spcPct val="115000"/>
              </a:lnSpc>
              <a:spcBef>
                <a:spcPts val="0"/>
              </a:spcBef>
              <a:spcAft>
                <a:spcPts val="0"/>
              </a:spcAft>
              <a:buClr>
                <a:schemeClr val="accent4"/>
              </a:buClr>
              <a:buSzPts val="2700"/>
              <a:buNone/>
              <a:defRPr sz="2700">
                <a:solidFill>
                  <a:schemeClr val="accent4"/>
                </a:solidFill>
              </a:defRPr>
            </a:lvl3pPr>
            <a:lvl4pPr lvl="3" algn="l">
              <a:lnSpc>
                <a:spcPct val="115000"/>
              </a:lnSpc>
              <a:spcBef>
                <a:spcPts val="0"/>
              </a:spcBef>
              <a:spcAft>
                <a:spcPts val="0"/>
              </a:spcAft>
              <a:buClr>
                <a:schemeClr val="accent4"/>
              </a:buClr>
              <a:buSzPts val="2700"/>
              <a:buNone/>
              <a:defRPr sz="2700">
                <a:solidFill>
                  <a:schemeClr val="accent4"/>
                </a:solidFill>
              </a:defRPr>
            </a:lvl4pPr>
            <a:lvl5pPr lvl="4" algn="l">
              <a:lnSpc>
                <a:spcPct val="115000"/>
              </a:lnSpc>
              <a:spcBef>
                <a:spcPts val="0"/>
              </a:spcBef>
              <a:spcAft>
                <a:spcPts val="0"/>
              </a:spcAft>
              <a:buClr>
                <a:schemeClr val="accent4"/>
              </a:buClr>
              <a:buSzPts val="2700"/>
              <a:buNone/>
              <a:defRPr sz="2700">
                <a:solidFill>
                  <a:schemeClr val="accent4"/>
                </a:solidFill>
              </a:defRPr>
            </a:lvl5pPr>
            <a:lvl6pPr lvl="5" algn="l">
              <a:lnSpc>
                <a:spcPct val="115000"/>
              </a:lnSpc>
              <a:spcBef>
                <a:spcPts val="0"/>
              </a:spcBef>
              <a:spcAft>
                <a:spcPts val="0"/>
              </a:spcAft>
              <a:buClr>
                <a:schemeClr val="accent4"/>
              </a:buClr>
              <a:buSzPts val="2700"/>
              <a:buNone/>
              <a:defRPr sz="2700">
                <a:solidFill>
                  <a:schemeClr val="accent4"/>
                </a:solidFill>
              </a:defRPr>
            </a:lvl6pPr>
            <a:lvl7pPr lvl="6" algn="l">
              <a:lnSpc>
                <a:spcPct val="115000"/>
              </a:lnSpc>
              <a:spcBef>
                <a:spcPts val="0"/>
              </a:spcBef>
              <a:spcAft>
                <a:spcPts val="0"/>
              </a:spcAft>
              <a:buClr>
                <a:schemeClr val="accent4"/>
              </a:buClr>
              <a:buSzPts val="2700"/>
              <a:buNone/>
              <a:defRPr sz="2700">
                <a:solidFill>
                  <a:schemeClr val="accent4"/>
                </a:solidFill>
              </a:defRPr>
            </a:lvl7pPr>
            <a:lvl8pPr lvl="7" algn="l">
              <a:lnSpc>
                <a:spcPct val="115000"/>
              </a:lnSpc>
              <a:spcBef>
                <a:spcPts val="0"/>
              </a:spcBef>
              <a:spcAft>
                <a:spcPts val="0"/>
              </a:spcAft>
              <a:buClr>
                <a:schemeClr val="accent4"/>
              </a:buClr>
              <a:buSzPts val="2700"/>
              <a:buNone/>
              <a:defRPr sz="2700">
                <a:solidFill>
                  <a:schemeClr val="accent4"/>
                </a:solidFill>
              </a:defRPr>
            </a:lvl8pPr>
            <a:lvl9pPr lvl="8" algn="l">
              <a:lnSpc>
                <a:spcPct val="115000"/>
              </a:lnSpc>
              <a:spcBef>
                <a:spcPts val="0"/>
              </a:spcBef>
              <a:spcAft>
                <a:spcPts val="0"/>
              </a:spcAft>
              <a:buClr>
                <a:schemeClr val="accent4"/>
              </a:buClr>
              <a:buSzPts val="2700"/>
              <a:buNone/>
              <a:defRPr sz="2700">
                <a:solidFill>
                  <a:schemeClr val="accent4"/>
                </a:solidFill>
              </a:defRPr>
            </a:lvl9pPr>
          </a:lstStyle>
          <a:p>
            <a:endParaRPr/>
          </a:p>
        </p:txBody>
      </p:sp>
      <p:sp>
        <p:nvSpPr>
          <p:cNvPr id="385" name="Google Shape;385;p97"/>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Clr>
                <a:schemeClr val="accent4"/>
              </a:buClr>
              <a:buSzPts val="1800"/>
              <a:buChar char="•"/>
              <a:defRPr>
                <a:solidFill>
                  <a:schemeClr val="accent4"/>
                </a:solidFill>
              </a:defRPr>
            </a:lvl1pPr>
            <a:lvl2pPr marL="914400" lvl="1" indent="-342900" algn="l">
              <a:lnSpc>
                <a:spcPct val="125000"/>
              </a:lnSpc>
              <a:spcBef>
                <a:spcPts val="1000"/>
              </a:spcBef>
              <a:spcAft>
                <a:spcPts val="0"/>
              </a:spcAft>
              <a:buClr>
                <a:schemeClr val="accent4"/>
              </a:buClr>
              <a:buSzPts val="1800"/>
              <a:buChar char="﹘"/>
              <a:defRPr>
                <a:solidFill>
                  <a:schemeClr val="accent4"/>
                </a:solidFill>
              </a:defRPr>
            </a:lvl2pPr>
            <a:lvl3pPr marL="1371600" lvl="2" indent="-342900" algn="l">
              <a:lnSpc>
                <a:spcPct val="125000"/>
              </a:lnSpc>
              <a:spcBef>
                <a:spcPts val="1000"/>
              </a:spcBef>
              <a:spcAft>
                <a:spcPts val="0"/>
              </a:spcAft>
              <a:buClr>
                <a:schemeClr val="accent4"/>
              </a:buClr>
              <a:buSzPts val="1800"/>
              <a:buChar char="﹘"/>
              <a:defRPr>
                <a:solidFill>
                  <a:schemeClr val="accent4"/>
                </a:solidFill>
              </a:defRPr>
            </a:lvl3pPr>
            <a:lvl4pPr marL="1828800" lvl="3" indent="-342900" algn="l">
              <a:lnSpc>
                <a:spcPct val="125000"/>
              </a:lnSpc>
              <a:spcBef>
                <a:spcPts val="1000"/>
              </a:spcBef>
              <a:spcAft>
                <a:spcPts val="0"/>
              </a:spcAft>
              <a:buClr>
                <a:schemeClr val="accent4"/>
              </a:buClr>
              <a:buSzPts val="1800"/>
              <a:buChar char="﹘"/>
              <a:defRPr>
                <a:solidFill>
                  <a:schemeClr val="accent4"/>
                </a:solidFill>
              </a:defRPr>
            </a:lvl4pPr>
            <a:lvl5pPr marL="2286000" lvl="4" indent="-342900" algn="l">
              <a:lnSpc>
                <a:spcPct val="125000"/>
              </a:lnSpc>
              <a:spcBef>
                <a:spcPts val="1000"/>
              </a:spcBef>
              <a:spcAft>
                <a:spcPts val="0"/>
              </a:spcAft>
              <a:buClr>
                <a:schemeClr val="accent4"/>
              </a:buClr>
              <a:buSzPts val="1800"/>
              <a:buChar char="﹘"/>
              <a:defRPr>
                <a:solidFill>
                  <a:schemeClr val="accent4"/>
                </a:solidFill>
              </a:defRPr>
            </a:lvl5pPr>
            <a:lvl6pPr marL="2743200" lvl="5" indent="-342900" algn="l">
              <a:lnSpc>
                <a:spcPct val="125000"/>
              </a:lnSpc>
              <a:spcBef>
                <a:spcPts val="1000"/>
              </a:spcBef>
              <a:spcAft>
                <a:spcPts val="0"/>
              </a:spcAft>
              <a:buClr>
                <a:schemeClr val="accent4"/>
              </a:buClr>
              <a:buSzPts val="1800"/>
              <a:buChar char="﹘"/>
              <a:defRPr>
                <a:solidFill>
                  <a:schemeClr val="accent4"/>
                </a:solidFill>
              </a:defRPr>
            </a:lvl6pPr>
            <a:lvl7pPr marL="3200400" lvl="6" indent="-342900" algn="l">
              <a:lnSpc>
                <a:spcPct val="125000"/>
              </a:lnSpc>
              <a:spcBef>
                <a:spcPts val="1000"/>
              </a:spcBef>
              <a:spcAft>
                <a:spcPts val="0"/>
              </a:spcAft>
              <a:buClr>
                <a:schemeClr val="accent4"/>
              </a:buClr>
              <a:buSzPts val="1800"/>
              <a:buChar char="﹘"/>
              <a:defRPr>
                <a:solidFill>
                  <a:schemeClr val="accent4"/>
                </a:solidFill>
              </a:defRPr>
            </a:lvl7pPr>
            <a:lvl8pPr marL="3657600" lvl="7" indent="-342900" algn="l">
              <a:lnSpc>
                <a:spcPct val="125000"/>
              </a:lnSpc>
              <a:spcBef>
                <a:spcPts val="1000"/>
              </a:spcBef>
              <a:spcAft>
                <a:spcPts val="0"/>
              </a:spcAft>
              <a:buClr>
                <a:schemeClr val="accent4"/>
              </a:buClr>
              <a:buSzPts val="1800"/>
              <a:buChar char="﹘"/>
              <a:defRPr>
                <a:solidFill>
                  <a:schemeClr val="accent4"/>
                </a:solidFill>
              </a:defRPr>
            </a:lvl8pPr>
            <a:lvl9pPr marL="4114800" lvl="8" indent="-342900" algn="l">
              <a:lnSpc>
                <a:spcPct val="125000"/>
              </a:lnSpc>
              <a:spcBef>
                <a:spcPts val="1000"/>
              </a:spcBef>
              <a:spcAft>
                <a:spcPts val="1000"/>
              </a:spcAft>
              <a:buClr>
                <a:schemeClr val="accent4"/>
              </a:buClr>
              <a:buSzPts val="1800"/>
              <a:buChar char="﹘"/>
              <a:defRPr>
                <a:solidFill>
                  <a:schemeClr val="accent4"/>
                </a:solidFill>
              </a:defRPr>
            </a:lvl9pPr>
          </a:lstStyle>
          <a:p>
            <a:endParaRPr/>
          </a:p>
        </p:txBody>
      </p:sp>
      <p:sp>
        <p:nvSpPr>
          <p:cNvPr id="386" name="Google Shape;386;p9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0_Big Stat">
  <p:cSld name="TITLE_1_3">
    <p:spTree>
      <p:nvGrpSpPr>
        <p:cNvPr id="1" name="Shape 387"/>
        <p:cNvGrpSpPr/>
        <p:nvPr/>
      </p:nvGrpSpPr>
      <p:grpSpPr>
        <a:xfrm>
          <a:off x="0" y="0"/>
          <a:ext cx="0" cy="0"/>
          <a:chOff x="0" y="0"/>
          <a:chExt cx="0" cy="0"/>
        </a:xfrm>
      </p:grpSpPr>
      <p:sp>
        <p:nvSpPr>
          <p:cNvPr id="388" name="Google Shape;388;p98"/>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89" name="Google Shape;389;p98"/>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None/>
              <a:defRPr sz="14600">
                <a:solidFill>
                  <a:schemeClr val="accent4"/>
                </a:solidFill>
              </a:defRPr>
            </a:lvl2pPr>
            <a:lvl3pPr lvl="2" algn="l">
              <a:lnSpc>
                <a:spcPct val="100000"/>
              </a:lnSpc>
              <a:spcBef>
                <a:spcPts val="0"/>
              </a:spcBef>
              <a:spcAft>
                <a:spcPts val="0"/>
              </a:spcAft>
              <a:buClr>
                <a:schemeClr val="accent4"/>
              </a:buClr>
              <a:buSzPts val="14600"/>
              <a:buNone/>
              <a:defRPr sz="14600">
                <a:solidFill>
                  <a:schemeClr val="accent4"/>
                </a:solidFill>
              </a:defRPr>
            </a:lvl3pPr>
            <a:lvl4pPr lvl="3" algn="l">
              <a:lnSpc>
                <a:spcPct val="100000"/>
              </a:lnSpc>
              <a:spcBef>
                <a:spcPts val="0"/>
              </a:spcBef>
              <a:spcAft>
                <a:spcPts val="0"/>
              </a:spcAft>
              <a:buClr>
                <a:schemeClr val="accent4"/>
              </a:buClr>
              <a:buSzPts val="14600"/>
              <a:buNone/>
              <a:defRPr sz="14600">
                <a:solidFill>
                  <a:schemeClr val="accent4"/>
                </a:solidFill>
              </a:defRPr>
            </a:lvl4pPr>
            <a:lvl5pPr lvl="4" algn="l">
              <a:lnSpc>
                <a:spcPct val="100000"/>
              </a:lnSpc>
              <a:spcBef>
                <a:spcPts val="0"/>
              </a:spcBef>
              <a:spcAft>
                <a:spcPts val="0"/>
              </a:spcAft>
              <a:buClr>
                <a:schemeClr val="accent4"/>
              </a:buClr>
              <a:buSzPts val="14600"/>
              <a:buNone/>
              <a:defRPr sz="14600">
                <a:solidFill>
                  <a:schemeClr val="accent4"/>
                </a:solidFill>
              </a:defRPr>
            </a:lvl5pPr>
            <a:lvl6pPr lvl="5" algn="l">
              <a:lnSpc>
                <a:spcPct val="100000"/>
              </a:lnSpc>
              <a:spcBef>
                <a:spcPts val="0"/>
              </a:spcBef>
              <a:spcAft>
                <a:spcPts val="0"/>
              </a:spcAft>
              <a:buClr>
                <a:schemeClr val="accent4"/>
              </a:buClr>
              <a:buSzPts val="14600"/>
              <a:buNone/>
              <a:defRPr sz="14600">
                <a:solidFill>
                  <a:schemeClr val="accent4"/>
                </a:solidFill>
              </a:defRPr>
            </a:lvl6pPr>
            <a:lvl7pPr lvl="6" algn="l">
              <a:lnSpc>
                <a:spcPct val="100000"/>
              </a:lnSpc>
              <a:spcBef>
                <a:spcPts val="0"/>
              </a:spcBef>
              <a:spcAft>
                <a:spcPts val="0"/>
              </a:spcAft>
              <a:buClr>
                <a:schemeClr val="accent4"/>
              </a:buClr>
              <a:buSzPts val="14600"/>
              <a:buNone/>
              <a:defRPr sz="14600">
                <a:solidFill>
                  <a:schemeClr val="accent4"/>
                </a:solidFill>
              </a:defRPr>
            </a:lvl7pPr>
            <a:lvl8pPr lvl="7" algn="l">
              <a:lnSpc>
                <a:spcPct val="100000"/>
              </a:lnSpc>
              <a:spcBef>
                <a:spcPts val="0"/>
              </a:spcBef>
              <a:spcAft>
                <a:spcPts val="0"/>
              </a:spcAft>
              <a:buClr>
                <a:schemeClr val="accent4"/>
              </a:buClr>
              <a:buSzPts val="14600"/>
              <a:buNone/>
              <a:defRPr sz="14600">
                <a:solidFill>
                  <a:schemeClr val="accent4"/>
                </a:solidFill>
              </a:defRPr>
            </a:lvl8pPr>
            <a:lvl9pPr lvl="8" algn="l">
              <a:lnSpc>
                <a:spcPct val="100000"/>
              </a:lnSpc>
              <a:spcBef>
                <a:spcPts val="0"/>
              </a:spcBef>
              <a:spcAft>
                <a:spcPts val="0"/>
              </a:spcAft>
              <a:buClr>
                <a:schemeClr val="accent4"/>
              </a:buClr>
              <a:buSzPts val="14600"/>
              <a:buNone/>
              <a:defRPr sz="14600">
                <a:solidFill>
                  <a:schemeClr val="accent4"/>
                </a:solidFill>
              </a:defRPr>
            </a:lvl9pPr>
          </a:lstStyle>
          <a:p>
            <a:endParaRPr/>
          </a:p>
        </p:txBody>
      </p:sp>
      <p:sp>
        <p:nvSpPr>
          <p:cNvPr id="390" name="Google Shape;390;p98"/>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91" name="Google Shape;391;p98"/>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92" name="Google Shape;392;p9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3_Stats (Two)">
  <p:cSld name="TITLE_1_1_2">
    <p:spTree>
      <p:nvGrpSpPr>
        <p:cNvPr id="1" name="Shape 393"/>
        <p:cNvGrpSpPr/>
        <p:nvPr/>
      </p:nvGrpSpPr>
      <p:grpSpPr>
        <a:xfrm>
          <a:off x="0" y="0"/>
          <a:ext cx="0" cy="0"/>
          <a:chOff x="0" y="0"/>
          <a:chExt cx="0" cy="0"/>
        </a:xfrm>
      </p:grpSpPr>
      <p:sp>
        <p:nvSpPr>
          <p:cNvPr id="394" name="Google Shape;394;p99"/>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395" name="Google Shape;395;p99"/>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96" name="Google Shape;396;p99"/>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397" name="Google Shape;397;p99"/>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398" name="Google Shape;398;p99"/>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399" name="Google Shape;399;p99"/>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0" name="Google Shape;400;p9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4_Agenda 1">
  <p:cSld name="SECTION_HEADER_2_2_4">
    <p:spTree>
      <p:nvGrpSpPr>
        <p:cNvPr id="1" name="Shape 60"/>
        <p:cNvGrpSpPr/>
        <p:nvPr/>
      </p:nvGrpSpPr>
      <p:grpSpPr>
        <a:xfrm>
          <a:off x="0" y="0"/>
          <a:ext cx="0" cy="0"/>
          <a:chOff x="0" y="0"/>
          <a:chExt cx="0" cy="0"/>
        </a:xfrm>
      </p:grpSpPr>
      <p:sp>
        <p:nvSpPr>
          <p:cNvPr id="61" name="Google Shape;61;p55"/>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55"/>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63" name="Google Shape;63;p5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6_Stats (Three)">
  <p:cSld name="TITLE_1_1_1_1">
    <p:spTree>
      <p:nvGrpSpPr>
        <p:cNvPr id="1" name="Shape 401"/>
        <p:cNvGrpSpPr/>
        <p:nvPr/>
      </p:nvGrpSpPr>
      <p:grpSpPr>
        <a:xfrm>
          <a:off x="0" y="0"/>
          <a:ext cx="0" cy="0"/>
          <a:chOff x="0" y="0"/>
          <a:chExt cx="0" cy="0"/>
        </a:xfrm>
      </p:grpSpPr>
      <p:sp>
        <p:nvSpPr>
          <p:cNvPr id="402" name="Google Shape;402;p100"/>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solidFill>
                  <a:schemeClr val="accent4"/>
                </a:solidFill>
                <a:latin typeface="Montserrat Medium"/>
                <a:ea typeface="Montserrat Medium"/>
                <a:cs typeface="Montserrat Medium"/>
                <a:sym typeface="Montserrat Medium"/>
              </a:defRPr>
            </a:lvl9pPr>
          </a:lstStyle>
          <a:p>
            <a:endParaRPr/>
          </a:p>
        </p:txBody>
      </p:sp>
      <p:sp>
        <p:nvSpPr>
          <p:cNvPr id="403" name="Google Shape;403;p100"/>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4" name="Google Shape;404;p100"/>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5" name="Google Shape;405;p100"/>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06" name="Google Shape;406;p100"/>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7" name="Google Shape;407;p100"/>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08" name="Google Shape;408;p100"/>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09" name="Google Shape;409;p100"/>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10" name="Google Shape;410;p10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59_Stat (Half)">
  <p:cSld name="TITLE_1_2_2_4">
    <p:spTree>
      <p:nvGrpSpPr>
        <p:cNvPr id="1" name="Shape 411"/>
        <p:cNvGrpSpPr/>
        <p:nvPr/>
      </p:nvGrpSpPr>
      <p:grpSpPr>
        <a:xfrm>
          <a:off x="0" y="0"/>
          <a:ext cx="0" cy="0"/>
          <a:chOff x="0" y="0"/>
          <a:chExt cx="0" cy="0"/>
        </a:xfrm>
      </p:grpSpPr>
      <p:sp>
        <p:nvSpPr>
          <p:cNvPr id="412" name="Google Shape;412;p101"/>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13" name="Google Shape;413;p101"/>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9pPr>
          </a:lstStyle>
          <a:p>
            <a:endParaRPr/>
          </a:p>
        </p:txBody>
      </p:sp>
      <p:sp>
        <p:nvSpPr>
          <p:cNvPr id="414" name="Google Shape;414;p101"/>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15" name="Google Shape;415;p101"/>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16" name="Google Shape;416;p10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2_Stats (Half)">
  <p:cSld name="TITLE_1_2_6">
    <p:spTree>
      <p:nvGrpSpPr>
        <p:cNvPr id="1" name="Shape 417"/>
        <p:cNvGrpSpPr/>
        <p:nvPr/>
      </p:nvGrpSpPr>
      <p:grpSpPr>
        <a:xfrm>
          <a:off x="0" y="0"/>
          <a:ext cx="0" cy="0"/>
          <a:chOff x="0" y="0"/>
          <a:chExt cx="0" cy="0"/>
        </a:xfrm>
      </p:grpSpPr>
      <p:sp>
        <p:nvSpPr>
          <p:cNvPr id="418" name="Google Shape;418;p102"/>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19" name="Google Shape;419;p102"/>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0" name="Google Shape;420;p102"/>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1" name="Google Shape;421;p10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22" name="Google Shape;422;p102"/>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3" name="Google Shape;423;p102"/>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4" name="Google Shape;424;p10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65_Stat (Third)">
  <p:cSld name="TITLE_1_2_2_1_2">
    <p:spTree>
      <p:nvGrpSpPr>
        <p:cNvPr id="1" name="Shape 425"/>
        <p:cNvGrpSpPr/>
        <p:nvPr/>
      </p:nvGrpSpPr>
      <p:grpSpPr>
        <a:xfrm>
          <a:off x="0" y="0"/>
          <a:ext cx="0" cy="0"/>
          <a:chOff x="0" y="0"/>
          <a:chExt cx="0" cy="0"/>
        </a:xfrm>
      </p:grpSpPr>
      <p:sp>
        <p:nvSpPr>
          <p:cNvPr id="426" name="Google Shape;426;p103"/>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27" name="Google Shape;427;p103"/>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14600"/>
              <a:buFont typeface="Arial"/>
              <a:buNone/>
              <a:defRPr sz="14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28" name="Google Shape;428;p103"/>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29" name="Google Shape;429;p103"/>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30" name="Google Shape;430;p10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68_Stats (Third)">
  <p:cSld name="TITLE_1_2_3_2">
    <p:spTree>
      <p:nvGrpSpPr>
        <p:cNvPr id="1" name="Shape 431"/>
        <p:cNvGrpSpPr/>
        <p:nvPr/>
      </p:nvGrpSpPr>
      <p:grpSpPr>
        <a:xfrm>
          <a:off x="0" y="0"/>
          <a:ext cx="0" cy="0"/>
          <a:chOff x="0" y="0"/>
          <a:chExt cx="0" cy="0"/>
        </a:xfrm>
      </p:grpSpPr>
      <p:sp>
        <p:nvSpPr>
          <p:cNvPr id="432" name="Google Shape;432;p104"/>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solidFill>
                  <a:schemeClr val="accent4"/>
                </a:solidFill>
              </a:defRPr>
            </a:lvl1pPr>
            <a:lvl2pPr lvl="1" algn="l">
              <a:lnSpc>
                <a:spcPct val="120000"/>
              </a:lnSpc>
              <a:spcBef>
                <a:spcPts val="0"/>
              </a:spcBef>
              <a:spcAft>
                <a:spcPts val="0"/>
              </a:spcAft>
              <a:buSzPts val="1800"/>
              <a:buNone/>
              <a:defRPr sz="1800">
                <a:solidFill>
                  <a:schemeClr val="accent4"/>
                </a:solidFill>
              </a:defRPr>
            </a:lvl2pPr>
            <a:lvl3pPr lvl="2" algn="l">
              <a:lnSpc>
                <a:spcPct val="120000"/>
              </a:lnSpc>
              <a:spcBef>
                <a:spcPts val="0"/>
              </a:spcBef>
              <a:spcAft>
                <a:spcPts val="0"/>
              </a:spcAft>
              <a:buSzPts val="1800"/>
              <a:buNone/>
              <a:defRPr sz="1800">
                <a:solidFill>
                  <a:schemeClr val="accent4"/>
                </a:solidFill>
              </a:defRPr>
            </a:lvl3pPr>
            <a:lvl4pPr lvl="3" algn="l">
              <a:lnSpc>
                <a:spcPct val="120000"/>
              </a:lnSpc>
              <a:spcBef>
                <a:spcPts val="0"/>
              </a:spcBef>
              <a:spcAft>
                <a:spcPts val="0"/>
              </a:spcAft>
              <a:buSzPts val="1800"/>
              <a:buNone/>
              <a:defRPr sz="1800">
                <a:solidFill>
                  <a:schemeClr val="accent4"/>
                </a:solidFill>
              </a:defRPr>
            </a:lvl4pPr>
            <a:lvl5pPr lvl="4" algn="l">
              <a:lnSpc>
                <a:spcPct val="120000"/>
              </a:lnSpc>
              <a:spcBef>
                <a:spcPts val="0"/>
              </a:spcBef>
              <a:spcAft>
                <a:spcPts val="0"/>
              </a:spcAft>
              <a:buSzPts val="1800"/>
              <a:buNone/>
              <a:defRPr sz="1800">
                <a:solidFill>
                  <a:schemeClr val="accent4"/>
                </a:solidFill>
              </a:defRPr>
            </a:lvl5pPr>
            <a:lvl6pPr lvl="5" algn="l">
              <a:lnSpc>
                <a:spcPct val="120000"/>
              </a:lnSpc>
              <a:spcBef>
                <a:spcPts val="0"/>
              </a:spcBef>
              <a:spcAft>
                <a:spcPts val="0"/>
              </a:spcAft>
              <a:buSzPts val="1800"/>
              <a:buNone/>
              <a:defRPr sz="1800">
                <a:solidFill>
                  <a:schemeClr val="accent4"/>
                </a:solidFill>
              </a:defRPr>
            </a:lvl6pPr>
            <a:lvl7pPr lvl="6" algn="l">
              <a:lnSpc>
                <a:spcPct val="120000"/>
              </a:lnSpc>
              <a:spcBef>
                <a:spcPts val="0"/>
              </a:spcBef>
              <a:spcAft>
                <a:spcPts val="0"/>
              </a:spcAft>
              <a:buSzPts val="1800"/>
              <a:buNone/>
              <a:defRPr sz="1800">
                <a:solidFill>
                  <a:schemeClr val="accent4"/>
                </a:solidFill>
              </a:defRPr>
            </a:lvl7pPr>
            <a:lvl8pPr lvl="7" algn="l">
              <a:lnSpc>
                <a:spcPct val="120000"/>
              </a:lnSpc>
              <a:spcBef>
                <a:spcPts val="0"/>
              </a:spcBef>
              <a:spcAft>
                <a:spcPts val="0"/>
              </a:spcAft>
              <a:buSzPts val="1800"/>
              <a:buNone/>
              <a:defRPr sz="1800">
                <a:solidFill>
                  <a:schemeClr val="accent4"/>
                </a:solidFill>
              </a:defRPr>
            </a:lvl8pPr>
            <a:lvl9pPr lvl="8" algn="l">
              <a:lnSpc>
                <a:spcPct val="120000"/>
              </a:lnSpc>
              <a:spcBef>
                <a:spcPts val="0"/>
              </a:spcBef>
              <a:spcAft>
                <a:spcPts val="0"/>
              </a:spcAft>
              <a:buSzPts val="1800"/>
              <a:buNone/>
              <a:defRPr sz="1800">
                <a:solidFill>
                  <a:schemeClr val="accent4"/>
                </a:solidFill>
              </a:defRPr>
            </a:lvl9pPr>
          </a:lstStyle>
          <a:p>
            <a:endParaRPr/>
          </a:p>
        </p:txBody>
      </p:sp>
      <p:sp>
        <p:nvSpPr>
          <p:cNvPr id="433" name="Google Shape;433;p104"/>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34" name="Google Shape;434;p104"/>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35" name="Google Shape;435;p104"/>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solidFill>
                  <a:schemeClr val="accent4"/>
                </a:solidFill>
              </a:defRPr>
            </a:lvl1pPr>
            <a:lvl2pPr lvl="1" algn="l">
              <a:lnSpc>
                <a:spcPct val="100000"/>
              </a:lnSpc>
              <a:spcBef>
                <a:spcPts val="0"/>
              </a:spcBef>
              <a:spcAft>
                <a:spcPts val="0"/>
              </a:spcAft>
              <a:buSzPts val="1800"/>
              <a:buNone/>
              <a:defRPr sz="1400" b="0">
                <a:solidFill>
                  <a:schemeClr val="accent4"/>
                </a:solidFill>
              </a:defRPr>
            </a:lvl2pPr>
            <a:lvl3pPr lvl="2" algn="l">
              <a:lnSpc>
                <a:spcPct val="100000"/>
              </a:lnSpc>
              <a:spcBef>
                <a:spcPts val="0"/>
              </a:spcBef>
              <a:spcAft>
                <a:spcPts val="0"/>
              </a:spcAft>
              <a:buSzPts val="1800"/>
              <a:buNone/>
              <a:defRPr sz="1400" b="0">
                <a:solidFill>
                  <a:schemeClr val="accent4"/>
                </a:solidFill>
              </a:defRPr>
            </a:lvl3pPr>
            <a:lvl4pPr lvl="3" algn="l">
              <a:lnSpc>
                <a:spcPct val="100000"/>
              </a:lnSpc>
              <a:spcBef>
                <a:spcPts val="0"/>
              </a:spcBef>
              <a:spcAft>
                <a:spcPts val="0"/>
              </a:spcAft>
              <a:buSzPts val="1800"/>
              <a:buNone/>
              <a:defRPr sz="1400" b="0">
                <a:solidFill>
                  <a:schemeClr val="accent4"/>
                </a:solidFill>
              </a:defRPr>
            </a:lvl4pPr>
            <a:lvl5pPr lvl="4" algn="l">
              <a:lnSpc>
                <a:spcPct val="100000"/>
              </a:lnSpc>
              <a:spcBef>
                <a:spcPts val="0"/>
              </a:spcBef>
              <a:spcAft>
                <a:spcPts val="0"/>
              </a:spcAft>
              <a:buSzPts val="1800"/>
              <a:buNone/>
              <a:defRPr sz="1400" b="0">
                <a:solidFill>
                  <a:schemeClr val="accent4"/>
                </a:solidFill>
              </a:defRPr>
            </a:lvl5pPr>
            <a:lvl6pPr lvl="5" algn="l">
              <a:lnSpc>
                <a:spcPct val="100000"/>
              </a:lnSpc>
              <a:spcBef>
                <a:spcPts val="0"/>
              </a:spcBef>
              <a:spcAft>
                <a:spcPts val="0"/>
              </a:spcAft>
              <a:buSzPts val="1800"/>
              <a:buNone/>
              <a:defRPr sz="1400" b="0">
                <a:solidFill>
                  <a:schemeClr val="accent4"/>
                </a:solidFill>
              </a:defRPr>
            </a:lvl6pPr>
            <a:lvl7pPr lvl="6" algn="l">
              <a:lnSpc>
                <a:spcPct val="100000"/>
              </a:lnSpc>
              <a:spcBef>
                <a:spcPts val="0"/>
              </a:spcBef>
              <a:spcAft>
                <a:spcPts val="0"/>
              </a:spcAft>
              <a:buSzPts val="1800"/>
              <a:buNone/>
              <a:defRPr sz="1400" b="0">
                <a:solidFill>
                  <a:schemeClr val="accent4"/>
                </a:solidFill>
              </a:defRPr>
            </a:lvl7pPr>
            <a:lvl8pPr lvl="7" algn="l">
              <a:lnSpc>
                <a:spcPct val="100000"/>
              </a:lnSpc>
              <a:spcBef>
                <a:spcPts val="0"/>
              </a:spcBef>
              <a:spcAft>
                <a:spcPts val="0"/>
              </a:spcAft>
              <a:buSzPts val="1800"/>
              <a:buNone/>
              <a:defRPr sz="1400" b="0">
                <a:solidFill>
                  <a:schemeClr val="accent4"/>
                </a:solidFill>
              </a:defRPr>
            </a:lvl8pPr>
            <a:lvl9pPr lvl="8" algn="l">
              <a:lnSpc>
                <a:spcPct val="100000"/>
              </a:lnSpc>
              <a:spcBef>
                <a:spcPts val="0"/>
              </a:spcBef>
              <a:spcAft>
                <a:spcPts val="0"/>
              </a:spcAft>
              <a:buSzPts val="1800"/>
              <a:buNone/>
              <a:defRPr sz="1400" b="0">
                <a:solidFill>
                  <a:schemeClr val="accent4"/>
                </a:solidFill>
              </a:defRPr>
            </a:lvl9pPr>
          </a:lstStyle>
          <a:p>
            <a:endParaRPr/>
          </a:p>
        </p:txBody>
      </p:sp>
      <p:sp>
        <p:nvSpPr>
          <p:cNvPr id="436" name="Google Shape;436;p104"/>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1pPr>
            <a:lvl2pPr lvl="1"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2pPr>
            <a:lvl3pPr lvl="2"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3pPr>
            <a:lvl4pPr lvl="3"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4pPr>
            <a:lvl5pPr lvl="4"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5pPr>
            <a:lvl6pPr lvl="5"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6pPr>
            <a:lvl7pPr lvl="6"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7pPr>
            <a:lvl8pPr lvl="7"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8pPr>
            <a:lvl9pPr lvl="8" algn="l">
              <a:lnSpc>
                <a:spcPct val="100000"/>
              </a:lnSpc>
              <a:spcBef>
                <a:spcPts val="0"/>
              </a:spcBef>
              <a:spcAft>
                <a:spcPts val="0"/>
              </a:spcAft>
              <a:buClr>
                <a:schemeClr val="accent4"/>
              </a:buClr>
              <a:buSzPts val="9600"/>
              <a:buFont typeface="Arial"/>
              <a:buNone/>
              <a:defRPr sz="9600" b="1">
                <a:solidFill>
                  <a:schemeClr val="accent4"/>
                </a:solidFill>
                <a:latin typeface="Arial"/>
                <a:ea typeface="Arial"/>
                <a:cs typeface="Arial"/>
                <a:sym typeface="Arial"/>
              </a:defRPr>
            </a:lvl9pPr>
          </a:lstStyle>
          <a:p>
            <a:endParaRPr/>
          </a:p>
        </p:txBody>
      </p:sp>
      <p:sp>
        <p:nvSpPr>
          <p:cNvPr id="437" name="Google Shape;437;p104"/>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solidFill>
                  <a:schemeClr val="accent4"/>
                </a:solidFill>
              </a:defRPr>
            </a:lvl1pPr>
            <a:lvl2pPr lvl="1" algn="l">
              <a:lnSpc>
                <a:spcPct val="125000"/>
              </a:lnSpc>
              <a:spcBef>
                <a:spcPts val="0"/>
              </a:spcBef>
              <a:spcAft>
                <a:spcPts val="0"/>
              </a:spcAft>
              <a:buSzPts val="1800"/>
              <a:buNone/>
              <a:defRPr sz="1800" b="0">
                <a:solidFill>
                  <a:schemeClr val="accent4"/>
                </a:solidFill>
              </a:defRPr>
            </a:lvl2pPr>
            <a:lvl3pPr lvl="2" algn="l">
              <a:lnSpc>
                <a:spcPct val="125000"/>
              </a:lnSpc>
              <a:spcBef>
                <a:spcPts val="0"/>
              </a:spcBef>
              <a:spcAft>
                <a:spcPts val="0"/>
              </a:spcAft>
              <a:buSzPts val="1800"/>
              <a:buNone/>
              <a:defRPr sz="1800" b="0">
                <a:solidFill>
                  <a:schemeClr val="accent4"/>
                </a:solidFill>
              </a:defRPr>
            </a:lvl3pPr>
            <a:lvl4pPr lvl="3" algn="l">
              <a:lnSpc>
                <a:spcPct val="125000"/>
              </a:lnSpc>
              <a:spcBef>
                <a:spcPts val="0"/>
              </a:spcBef>
              <a:spcAft>
                <a:spcPts val="0"/>
              </a:spcAft>
              <a:buSzPts val="1800"/>
              <a:buNone/>
              <a:defRPr sz="1800" b="0">
                <a:solidFill>
                  <a:schemeClr val="accent4"/>
                </a:solidFill>
              </a:defRPr>
            </a:lvl4pPr>
            <a:lvl5pPr lvl="4" algn="l">
              <a:lnSpc>
                <a:spcPct val="125000"/>
              </a:lnSpc>
              <a:spcBef>
                <a:spcPts val="0"/>
              </a:spcBef>
              <a:spcAft>
                <a:spcPts val="0"/>
              </a:spcAft>
              <a:buSzPts val="1800"/>
              <a:buNone/>
              <a:defRPr sz="1800" b="0">
                <a:solidFill>
                  <a:schemeClr val="accent4"/>
                </a:solidFill>
              </a:defRPr>
            </a:lvl5pPr>
            <a:lvl6pPr lvl="5" algn="l">
              <a:lnSpc>
                <a:spcPct val="125000"/>
              </a:lnSpc>
              <a:spcBef>
                <a:spcPts val="0"/>
              </a:spcBef>
              <a:spcAft>
                <a:spcPts val="0"/>
              </a:spcAft>
              <a:buSzPts val="1800"/>
              <a:buNone/>
              <a:defRPr sz="1800" b="0">
                <a:solidFill>
                  <a:schemeClr val="accent4"/>
                </a:solidFill>
              </a:defRPr>
            </a:lvl6pPr>
            <a:lvl7pPr lvl="6" algn="l">
              <a:lnSpc>
                <a:spcPct val="125000"/>
              </a:lnSpc>
              <a:spcBef>
                <a:spcPts val="0"/>
              </a:spcBef>
              <a:spcAft>
                <a:spcPts val="0"/>
              </a:spcAft>
              <a:buSzPts val="1800"/>
              <a:buNone/>
              <a:defRPr sz="1800" b="0">
                <a:solidFill>
                  <a:schemeClr val="accent4"/>
                </a:solidFill>
              </a:defRPr>
            </a:lvl7pPr>
            <a:lvl8pPr lvl="7" algn="l">
              <a:lnSpc>
                <a:spcPct val="125000"/>
              </a:lnSpc>
              <a:spcBef>
                <a:spcPts val="0"/>
              </a:spcBef>
              <a:spcAft>
                <a:spcPts val="0"/>
              </a:spcAft>
              <a:buSzPts val="1800"/>
              <a:buNone/>
              <a:defRPr sz="1800" b="0">
                <a:solidFill>
                  <a:schemeClr val="accent4"/>
                </a:solidFill>
              </a:defRPr>
            </a:lvl8pPr>
            <a:lvl9pPr lvl="8" algn="l">
              <a:lnSpc>
                <a:spcPct val="125000"/>
              </a:lnSpc>
              <a:spcBef>
                <a:spcPts val="0"/>
              </a:spcBef>
              <a:spcAft>
                <a:spcPts val="0"/>
              </a:spcAft>
              <a:buSzPts val="1800"/>
              <a:buNone/>
              <a:defRPr sz="1800" b="0">
                <a:solidFill>
                  <a:schemeClr val="accent4"/>
                </a:solidFill>
              </a:defRPr>
            </a:lvl9pPr>
          </a:lstStyle>
          <a:p>
            <a:endParaRPr/>
          </a:p>
        </p:txBody>
      </p:sp>
      <p:sp>
        <p:nvSpPr>
          <p:cNvPr id="438" name="Google Shape;438;p10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1_End Card">
  <p:cSld name="SECTION_HEADER_2_1_2_3_1_1">
    <p:spTree>
      <p:nvGrpSpPr>
        <p:cNvPr id="1" name="Shape 439"/>
        <p:cNvGrpSpPr/>
        <p:nvPr/>
      </p:nvGrpSpPr>
      <p:grpSpPr>
        <a:xfrm>
          <a:off x="0" y="0"/>
          <a:ext cx="0" cy="0"/>
          <a:chOff x="0" y="0"/>
          <a:chExt cx="0" cy="0"/>
        </a:xfrm>
      </p:grpSpPr>
      <p:grpSp>
        <p:nvGrpSpPr>
          <p:cNvPr id="440" name="Google Shape;440;p105"/>
          <p:cNvGrpSpPr/>
          <p:nvPr/>
        </p:nvGrpSpPr>
        <p:grpSpPr>
          <a:xfrm>
            <a:off x="6572227" y="4638322"/>
            <a:ext cx="5143547" cy="1010357"/>
            <a:chOff x="6972261" y="4704558"/>
            <a:chExt cx="4343478" cy="877884"/>
          </a:xfrm>
        </p:grpSpPr>
        <p:grpSp>
          <p:nvGrpSpPr>
            <p:cNvPr id="441" name="Google Shape;441;p105"/>
            <p:cNvGrpSpPr/>
            <p:nvPr/>
          </p:nvGrpSpPr>
          <p:grpSpPr>
            <a:xfrm>
              <a:off x="8566460" y="4732735"/>
              <a:ext cx="2749279" cy="849355"/>
              <a:chOff x="4940894" y="2609525"/>
              <a:chExt cx="5500759" cy="1694643"/>
            </a:xfrm>
          </p:grpSpPr>
          <p:sp>
            <p:nvSpPr>
              <p:cNvPr id="442" name="Google Shape;442;p10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3" name="Google Shape;443;p10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4" name="Google Shape;444;p10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sp>
            <p:nvSpPr>
              <p:cNvPr id="445" name="Google Shape;445;p10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Arial"/>
                  <a:ea typeface="Arial"/>
                  <a:cs typeface="Arial"/>
                  <a:sym typeface="Arial"/>
                </a:endParaRPr>
              </a:p>
            </p:txBody>
          </p:sp>
        </p:grpSp>
        <p:grpSp>
          <p:nvGrpSpPr>
            <p:cNvPr id="446" name="Google Shape;446;p105"/>
            <p:cNvGrpSpPr/>
            <p:nvPr/>
          </p:nvGrpSpPr>
          <p:grpSpPr>
            <a:xfrm>
              <a:off x="6972261" y="4704558"/>
              <a:ext cx="1317179" cy="877884"/>
              <a:chOff x="1751220" y="2553305"/>
              <a:chExt cx="2635412" cy="1751564"/>
            </a:xfrm>
          </p:grpSpPr>
          <p:grpSp>
            <p:nvGrpSpPr>
              <p:cNvPr id="447" name="Google Shape;447;p105"/>
              <p:cNvGrpSpPr/>
              <p:nvPr/>
            </p:nvGrpSpPr>
            <p:grpSpPr>
              <a:xfrm>
                <a:off x="1751220" y="2553305"/>
                <a:ext cx="2635412" cy="1751564"/>
                <a:chOff x="1751220" y="2553305"/>
                <a:chExt cx="2635412" cy="1751564"/>
              </a:xfrm>
            </p:grpSpPr>
            <p:sp>
              <p:nvSpPr>
                <p:cNvPr id="448" name="Google Shape;448;p10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49" name="Google Shape;449;p10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0" name="Google Shape;450;p10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51" name="Google Shape;451;p10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52" name="Google Shape;452;p10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453" name="Google Shape;453;p10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_Title">
  <p:cSld name="TITLE_3">
    <p:spTree>
      <p:nvGrpSpPr>
        <p:cNvPr id="1" name="Shape 454"/>
        <p:cNvGrpSpPr/>
        <p:nvPr/>
      </p:nvGrpSpPr>
      <p:grpSpPr>
        <a:xfrm>
          <a:off x="0" y="0"/>
          <a:ext cx="0" cy="0"/>
          <a:chOff x="0" y="0"/>
          <a:chExt cx="0" cy="0"/>
        </a:xfrm>
      </p:grpSpPr>
      <p:sp>
        <p:nvSpPr>
          <p:cNvPr id="455" name="Google Shape;455;p106"/>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6" name="Google Shape;456;p106"/>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7" name="Google Shape;457;p106"/>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458" name="Google Shape;458;p106"/>
          <p:cNvSpPr txBox="1">
            <a:spLocks noGrp="1"/>
          </p:cNvSpPr>
          <p:nvPr>
            <p:ph type="ctrTitle"/>
          </p:nvPr>
        </p:nvSpPr>
        <p:spPr>
          <a:xfrm>
            <a:off x="704100" y="265175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459" name="Google Shape;459;p106"/>
          <p:cNvSpPr txBox="1">
            <a:spLocks noGrp="1"/>
          </p:cNvSpPr>
          <p:nvPr>
            <p:ph type="subTitle" idx="4"/>
          </p:nvPr>
        </p:nvSpPr>
        <p:spPr>
          <a:xfrm>
            <a:off x="704100" y="484632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460" name="Google Shape;460;p106"/>
          <p:cNvGrpSpPr/>
          <p:nvPr/>
        </p:nvGrpSpPr>
        <p:grpSpPr>
          <a:xfrm>
            <a:off x="15867399" y="9251826"/>
            <a:ext cx="1725920" cy="347510"/>
            <a:chOff x="15867399" y="9251826"/>
            <a:chExt cx="1725920" cy="347510"/>
          </a:xfrm>
        </p:grpSpPr>
        <p:grpSp>
          <p:nvGrpSpPr>
            <p:cNvPr id="461" name="Google Shape;461;p106"/>
            <p:cNvGrpSpPr/>
            <p:nvPr/>
          </p:nvGrpSpPr>
          <p:grpSpPr>
            <a:xfrm>
              <a:off x="16500868" y="9262980"/>
              <a:ext cx="1092451" cy="336217"/>
              <a:chOff x="4940894" y="2609525"/>
              <a:chExt cx="5500759" cy="1694643"/>
            </a:xfrm>
          </p:grpSpPr>
          <p:sp>
            <p:nvSpPr>
              <p:cNvPr id="462" name="Google Shape;462;p10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3" name="Google Shape;463;p10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4" name="Google Shape;464;p10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5" name="Google Shape;465;p10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466" name="Google Shape;466;p106"/>
            <p:cNvGrpSpPr/>
            <p:nvPr/>
          </p:nvGrpSpPr>
          <p:grpSpPr>
            <a:xfrm>
              <a:off x="15867399" y="9251826"/>
              <a:ext cx="523393" cy="347510"/>
              <a:chOff x="1751220" y="2553305"/>
              <a:chExt cx="2635412" cy="1751564"/>
            </a:xfrm>
          </p:grpSpPr>
          <p:grpSp>
            <p:nvGrpSpPr>
              <p:cNvPr id="467" name="Google Shape;467;p106"/>
              <p:cNvGrpSpPr/>
              <p:nvPr/>
            </p:nvGrpSpPr>
            <p:grpSpPr>
              <a:xfrm>
                <a:off x="1751220" y="2553305"/>
                <a:ext cx="2635412" cy="1751564"/>
                <a:chOff x="1751220" y="2553305"/>
                <a:chExt cx="2635412" cy="1751564"/>
              </a:xfrm>
            </p:grpSpPr>
            <p:sp>
              <p:nvSpPr>
                <p:cNvPr id="468" name="Google Shape;468;p10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69" name="Google Shape;469;p10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0" name="Google Shape;470;p10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1" name="Google Shape;471;p10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472" name="Google Shape;472;p10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473" name="Google Shape;473;p10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6_Agenda">
  <p:cSld name="SECTION_HEADER_2_2_3">
    <p:spTree>
      <p:nvGrpSpPr>
        <p:cNvPr id="1" name="Shape 474"/>
        <p:cNvGrpSpPr/>
        <p:nvPr/>
      </p:nvGrpSpPr>
      <p:grpSpPr>
        <a:xfrm>
          <a:off x="0" y="0"/>
          <a:ext cx="0" cy="0"/>
          <a:chOff x="0" y="0"/>
          <a:chExt cx="0" cy="0"/>
        </a:xfrm>
      </p:grpSpPr>
      <p:sp>
        <p:nvSpPr>
          <p:cNvPr id="475" name="Google Shape;475;p107"/>
          <p:cNvSpPr txBox="1">
            <a:spLocks noGrp="1"/>
          </p:cNvSpPr>
          <p:nvPr>
            <p:ph type="body" idx="1"/>
          </p:nvPr>
        </p:nvSpPr>
        <p:spPr>
          <a:xfrm>
            <a:off x="9852650" y="2743200"/>
            <a:ext cx="4928700" cy="6935700"/>
          </a:xfrm>
          <a:prstGeom prst="rect">
            <a:avLst/>
          </a:prstGeom>
          <a:noFill/>
          <a:ln>
            <a:noFill/>
          </a:ln>
        </p:spPr>
        <p:txBody>
          <a:bodyPr spcFirstLastPara="1" wrap="square" lIns="0" tIns="0" rIns="0" bIns="0" anchor="t" anchorCtr="0">
            <a:noAutofit/>
          </a:bodyPr>
          <a:lstStyle>
            <a:lvl1pPr marL="457200" lvl="0" indent="-228600" algn="l">
              <a:lnSpc>
                <a:spcPct val="115000"/>
              </a:lnSpc>
              <a:spcBef>
                <a:spcPts val="0"/>
              </a:spcBef>
              <a:spcAft>
                <a:spcPts val="0"/>
              </a:spcAft>
              <a:buSzPts val="2700"/>
              <a:buNone/>
              <a:defRPr sz="2700"/>
            </a:lvl1pPr>
            <a:lvl2pPr marL="914400" lvl="1" indent="-400050" algn="l">
              <a:lnSpc>
                <a:spcPct val="115000"/>
              </a:lnSpc>
              <a:spcBef>
                <a:spcPts val="18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476" name="Google Shape;476;p107"/>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477" name="Google Shape;477;p10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9_Schedule">
  <p:cSld name="SECTION_HEADER_2_2_1_2">
    <p:spTree>
      <p:nvGrpSpPr>
        <p:cNvPr id="1" name="Shape 478"/>
        <p:cNvGrpSpPr/>
        <p:nvPr/>
      </p:nvGrpSpPr>
      <p:grpSpPr>
        <a:xfrm>
          <a:off x="0" y="0"/>
          <a:ext cx="0" cy="0"/>
          <a:chOff x="0" y="0"/>
          <a:chExt cx="0" cy="0"/>
        </a:xfrm>
      </p:grpSpPr>
      <p:sp>
        <p:nvSpPr>
          <p:cNvPr id="479" name="Google Shape;479;p108"/>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480" name="Google Shape;480;p108"/>
          <p:cNvSpPr txBox="1">
            <a:spLocks noGrp="1"/>
          </p:cNvSpPr>
          <p:nvPr>
            <p:ph type="subTitle" idx="1"/>
          </p:nvPr>
        </p:nvSpPr>
        <p:spPr>
          <a:xfrm>
            <a:off x="8444450"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1" name="Google Shape;481;p108"/>
          <p:cNvSpPr txBox="1">
            <a:spLocks noGrp="1"/>
          </p:cNvSpPr>
          <p:nvPr>
            <p:ph type="subTitle" idx="2"/>
          </p:nvPr>
        </p:nvSpPr>
        <p:spPr>
          <a:xfrm>
            <a:off x="13373075" y="310896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2" name="Google Shape;482;p108"/>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3" name="Google Shape;483;p108"/>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4" name="Google Shape;484;p108"/>
          <p:cNvSpPr txBox="1">
            <a:spLocks noGrp="1"/>
          </p:cNvSpPr>
          <p:nvPr>
            <p:ph type="subTitle" idx="5"/>
          </p:nvPr>
        </p:nvSpPr>
        <p:spPr>
          <a:xfrm>
            <a:off x="8444450"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5" name="Google Shape;485;p108"/>
          <p:cNvSpPr txBox="1">
            <a:spLocks noGrp="1"/>
          </p:cNvSpPr>
          <p:nvPr>
            <p:ph type="subTitle" idx="6"/>
          </p:nvPr>
        </p:nvSpPr>
        <p:spPr>
          <a:xfrm>
            <a:off x="13373075" y="484632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6" name="Google Shape;486;p108"/>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7" name="Google Shape;487;p108"/>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88" name="Google Shape;488;p108"/>
          <p:cNvSpPr txBox="1">
            <a:spLocks noGrp="1"/>
          </p:cNvSpPr>
          <p:nvPr>
            <p:ph type="subTitle" idx="9"/>
          </p:nvPr>
        </p:nvSpPr>
        <p:spPr>
          <a:xfrm>
            <a:off x="8444450"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89" name="Google Shape;489;p108"/>
          <p:cNvSpPr txBox="1">
            <a:spLocks noGrp="1"/>
          </p:cNvSpPr>
          <p:nvPr>
            <p:ph type="subTitle" idx="13"/>
          </p:nvPr>
        </p:nvSpPr>
        <p:spPr>
          <a:xfrm>
            <a:off x="13373075" y="658368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0" name="Google Shape;490;p108"/>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1" name="Google Shape;491;p108"/>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2" name="Google Shape;492;p108"/>
          <p:cNvSpPr txBox="1">
            <a:spLocks noGrp="1"/>
          </p:cNvSpPr>
          <p:nvPr>
            <p:ph type="subTitle" idx="16"/>
          </p:nvPr>
        </p:nvSpPr>
        <p:spPr>
          <a:xfrm>
            <a:off x="8444450"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3" name="Google Shape;493;p108"/>
          <p:cNvSpPr txBox="1">
            <a:spLocks noGrp="1"/>
          </p:cNvSpPr>
          <p:nvPr>
            <p:ph type="subTitle" idx="17"/>
          </p:nvPr>
        </p:nvSpPr>
        <p:spPr>
          <a:xfrm>
            <a:off x="13373075" y="8321040"/>
            <a:ext cx="4224600" cy="8229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494" name="Google Shape;494;p108"/>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5" name="Google Shape;495;p108"/>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6" name="Google Shape;496;p108"/>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7" name="Google Shape;497;p108"/>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8" name="Google Shape;498;p108"/>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499" name="Google Shape;499;p108"/>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0" name="Google Shape;500;p108"/>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1" name="Google Shape;501;p108"/>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2" name="Google Shape;502;p108"/>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3" name="Google Shape;503;p108"/>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504" name="Google Shape;504;p10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2_Mission">
  <p:cSld name="SECTION_HEADER_2_1_2_1_2">
    <p:spTree>
      <p:nvGrpSpPr>
        <p:cNvPr id="1" name="Shape 505"/>
        <p:cNvGrpSpPr/>
        <p:nvPr/>
      </p:nvGrpSpPr>
      <p:grpSpPr>
        <a:xfrm>
          <a:off x="0" y="0"/>
          <a:ext cx="0" cy="0"/>
          <a:chOff x="0" y="0"/>
          <a:chExt cx="0" cy="0"/>
        </a:xfrm>
      </p:grpSpPr>
      <p:sp>
        <p:nvSpPr>
          <p:cNvPr id="506" name="Google Shape;506;p109"/>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507" name="Google Shape;507;p109"/>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508" name="Google Shape;508;p10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4_Agenda 1 2">
  <p:cSld name="SECTION_HEADER_2_2_4_2">
    <p:spTree>
      <p:nvGrpSpPr>
        <p:cNvPr id="1" name="Shape 64"/>
        <p:cNvGrpSpPr/>
        <p:nvPr/>
      </p:nvGrpSpPr>
      <p:grpSpPr>
        <a:xfrm>
          <a:off x="0" y="0"/>
          <a:ext cx="0" cy="0"/>
          <a:chOff x="0" y="0"/>
          <a:chExt cx="0" cy="0"/>
        </a:xfrm>
      </p:grpSpPr>
      <p:sp>
        <p:nvSpPr>
          <p:cNvPr id="65" name="Google Shape;65;p56"/>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56"/>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67" name="Google Shape;67;p5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_Quote">
  <p:cSld name="SECTION_HEADER_2_1_2_2_2">
    <p:spTree>
      <p:nvGrpSpPr>
        <p:cNvPr id="1" name="Shape 509"/>
        <p:cNvGrpSpPr/>
        <p:nvPr/>
      </p:nvGrpSpPr>
      <p:grpSpPr>
        <a:xfrm>
          <a:off x="0" y="0"/>
          <a:ext cx="0" cy="0"/>
          <a:chOff x="0" y="0"/>
          <a:chExt cx="0" cy="0"/>
        </a:xfrm>
      </p:grpSpPr>
      <p:sp>
        <p:nvSpPr>
          <p:cNvPr id="510" name="Google Shape;510;p110"/>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511" name="Google Shape;511;p110"/>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512" name="Google Shape;512;p11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8_Section">
  <p:cSld name="SECTION_HEADER_2_3_2">
    <p:spTree>
      <p:nvGrpSpPr>
        <p:cNvPr id="1" name="Shape 513"/>
        <p:cNvGrpSpPr/>
        <p:nvPr/>
      </p:nvGrpSpPr>
      <p:grpSpPr>
        <a:xfrm>
          <a:off x="0" y="0"/>
          <a:ext cx="0" cy="0"/>
          <a:chOff x="0" y="0"/>
          <a:chExt cx="0" cy="0"/>
        </a:xfrm>
      </p:grpSpPr>
      <p:sp>
        <p:nvSpPr>
          <p:cNvPr id="514" name="Google Shape;514;p111"/>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15" name="Google Shape;515;p11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1_Text">
  <p:cSld name="TITLE_AND_BODY_1_3">
    <p:spTree>
      <p:nvGrpSpPr>
        <p:cNvPr id="1" name="Shape 516"/>
        <p:cNvGrpSpPr/>
        <p:nvPr/>
      </p:nvGrpSpPr>
      <p:grpSpPr>
        <a:xfrm>
          <a:off x="0" y="0"/>
          <a:ext cx="0" cy="0"/>
          <a:chOff x="0" y="0"/>
          <a:chExt cx="0" cy="0"/>
        </a:xfrm>
      </p:grpSpPr>
      <p:sp>
        <p:nvSpPr>
          <p:cNvPr id="517" name="Google Shape;517;p112"/>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18" name="Google Shape;518;p112"/>
          <p:cNvSpPr txBox="1">
            <a:spLocks noGrp="1"/>
          </p:cNvSpPr>
          <p:nvPr>
            <p:ph type="body" idx="1"/>
          </p:nvPr>
        </p:nvSpPr>
        <p:spPr>
          <a:xfrm>
            <a:off x="699500" y="4105647"/>
            <a:ext cx="147858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19" name="Google Shape;519;p112"/>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20" name="Google Shape;520;p11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4_Text (Two-Thirds)">
  <p:cSld name="TITLE_AND_BODY_1_1_3">
    <p:spTree>
      <p:nvGrpSpPr>
        <p:cNvPr id="1" name="Shape 521"/>
        <p:cNvGrpSpPr/>
        <p:nvPr/>
      </p:nvGrpSpPr>
      <p:grpSpPr>
        <a:xfrm>
          <a:off x="0" y="0"/>
          <a:ext cx="0" cy="0"/>
          <a:chOff x="0" y="0"/>
          <a:chExt cx="0" cy="0"/>
        </a:xfrm>
      </p:grpSpPr>
      <p:sp>
        <p:nvSpPr>
          <p:cNvPr id="522" name="Google Shape;522;p11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23" name="Google Shape;523;p113"/>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24" name="Google Shape;524;p113"/>
          <p:cNvSpPr txBox="1">
            <a:spLocks noGrp="1"/>
          </p:cNvSpPr>
          <p:nvPr>
            <p:ph type="body" idx="2"/>
          </p:nvPr>
        </p:nvSpPr>
        <p:spPr>
          <a:xfrm>
            <a:off x="699525" y="4969750"/>
            <a:ext cx="105612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5" name="Google Shape;525;p11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7_Text (Half)">
  <p:cSld name="TITLE_AND_BODY_2_5">
    <p:spTree>
      <p:nvGrpSpPr>
        <p:cNvPr id="1" name="Shape 526"/>
        <p:cNvGrpSpPr/>
        <p:nvPr/>
      </p:nvGrpSpPr>
      <p:grpSpPr>
        <a:xfrm>
          <a:off x="0" y="0"/>
          <a:ext cx="0" cy="0"/>
          <a:chOff x="0" y="0"/>
          <a:chExt cx="0" cy="0"/>
        </a:xfrm>
      </p:grpSpPr>
      <p:sp>
        <p:nvSpPr>
          <p:cNvPr id="527" name="Google Shape;527;p114"/>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28" name="Google Shape;528;p114"/>
          <p:cNvSpPr txBox="1">
            <a:spLocks noGrp="1"/>
          </p:cNvSpPr>
          <p:nvPr>
            <p:ph type="body" idx="1"/>
          </p:nvPr>
        </p:nvSpPr>
        <p:spPr>
          <a:xfrm>
            <a:off x="699525" y="4969750"/>
            <a:ext cx="7745100" cy="46176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29" name="Google Shape;529;p114"/>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30" name="Google Shape;530;p11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0_Text (Third)">
  <p:cSld name="TITLE_AND_BODY_2_1_3">
    <p:spTree>
      <p:nvGrpSpPr>
        <p:cNvPr id="1" name="Shape 531"/>
        <p:cNvGrpSpPr/>
        <p:nvPr/>
      </p:nvGrpSpPr>
      <p:grpSpPr>
        <a:xfrm>
          <a:off x="0" y="0"/>
          <a:ext cx="0" cy="0"/>
          <a:chOff x="0" y="0"/>
          <a:chExt cx="0" cy="0"/>
        </a:xfrm>
      </p:grpSpPr>
      <p:sp>
        <p:nvSpPr>
          <p:cNvPr id="532" name="Google Shape;532;p115"/>
          <p:cNvSpPr txBox="1">
            <a:spLocks noGrp="1"/>
          </p:cNvSpPr>
          <p:nvPr>
            <p:ph type="title"/>
          </p:nvPr>
        </p:nvSpPr>
        <p:spPr>
          <a:xfrm>
            <a:off x="699525" y="2651750"/>
            <a:ext cx="49287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33" name="Google Shape;533;p115"/>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34" name="Google Shape;534;p115"/>
          <p:cNvSpPr txBox="1">
            <a:spLocks noGrp="1"/>
          </p:cNvSpPr>
          <p:nvPr>
            <p:ph type="subTitle" idx="2"/>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35" name="Google Shape;535;p11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3_Columns (Two)">
  <p:cSld name="TITLE_AND_BODY_2_2_3">
    <p:spTree>
      <p:nvGrpSpPr>
        <p:cNvPr id="1" name="Shape 536"/>
        <p:cNvGrpSpPr/>
        <p:nvPr/>
      </p:nvGrpSpPr>
      <p:grpSpPr>
        <a:xfrm>
          <a:off x="0" y="0"/>
          <a:ext cx="0" cy="0"/>
          <a:chOff x="0" y="0"/>
          <a:chExt cx="0" cy="0"/>
        </a:xfrm>
      </p:grpSpPr>
      <p:sp>
        <p:nvSpPr>
          <p:cNvPr id="537" name="Google Shape;537;p116"/>
          <p:cNvSpPr txBox="1">
            <a:spLocks noGrp="1"/>
          </p:cNvSpPr>
          <p:nvPr>
            <p:ph type="title"/>
          </p:nvPr>
        </p:nvSpPr>
        <p:spPr>
          <a:xfrm>
            <a:off x="140360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38" name="Google Shape;538;p116"/>
          <p:cNvSpPr txBox="1">
            <a:spLocks noGrp="1"/>
          </p:cNvSpPr>
          <p:nvPr>
            <p:ph type="body" idx="1"/>
          </p:nvPr>
        </p:nvSpPr>
        <p:spPr>
          <a:xfrm>
            <a:off x="140360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39" name="Google Shape;539;p116"/>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40" name="Google Shape;540;p116"/>
          <p:cNvSpPr txBox="1">
            <a:spLocks noGrp="1"/>
          </p:cNvSpPr>
          <p:nvPr>
            <p:ph type="title" idx="3"/>
          </p:nvPr>
        </p:nvSpPr>
        <p:spPr>
          <a:xfrm>
            <a:off x="10556750" y="2651750"/>
            <a:ext cx="6336900" cy="2569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41" name="Google Shape;541;p116"/>
          <p:cNvSpPr txBox="1">
            <a:spLocks noGrp="1"/>
          </p:cNvSpPr>
          <p:nvPr>
            <p:ph type="body" idx="4"/>
          </p:nvPr>
        </p:nvSpPr>
        <p:spPr>
          <a:xfrm>
            <a:off x="10556750" y="5843023"/>
            <a:ext cx="63369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2" name="Google Shape;542;p11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36_Columns (Three)">
  <p:cSld name="TITLE_AND_BODY_2_2_1_4">
    <p:spTree>
      <p:nvGrpSpPr>
        <p:cNvPr id="1" name="Shape 543"/>
        <p:cNvGrpSpPr/>
        <p:nvPr/>
      </p:nvGrpSpPr>
      <p:grpSpPr>
        <a:xfrm>
          <a:off x="0" y="0"/>
          <a:ext cx="0" cy="0"/>
          <a:chOff x="0" y="0"/>
          <a:chExt cx="0" cy="0"/>
        </a:xfrm>
      </p:grpSpPr>
      <p:sp>
        <p:nvSpPr>
          <p:cNvPr id="544" name="Google Shape;544;p117"/>
          <p:cNvSpPr txBox="1">
            <a:spLocks noGrp="1"/>
          </p:cNvSpPr>
          <p:nvPr>
            <p:ph type="title"/>
          </p:nvPr>
        </p:nvSpPr>
        <p:spPr>
          <a:xfrm>
            <a:off x="140357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45" name="Google Shape;545;p117"/>
          <p:cNvSpPr txBox="1">
            <a:spLocks noGrp="1"/>
          </p:cNvSpPr>
          <p:nvPr>
            <p:ph type="body" idx="1"/>
          </p:nvPr>
        </p:nvSpPr>
        <p:spPr>
          <a:xfrm>
            <a:off x="140357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6" name="Google Shape;546;p117"/>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47" name="Google Shape;547;p117"/>
          <p:cNvSpPr txBox="1">
            <a:spLocks noGrp="1"/>
          </p:cNvSpPr>
          <p:nvPr>
            <p:ph type="title" idx="3"/>
          </p:nvPr>
        </p:nvSpPr>
        <p:spPr>
          <a:xfrm>
            <a:off x="7036300"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48" name="Google Shape;548;p117"/>
          <p:cNvSpPr txBox="1">
            <a:spLocks noGrp="1"/>
          </p:cNvSpPr>
          <p:nvPr>
            <p:ph type="body" idx="4"/>
          </p:nvPr>
        </p:nvSpPr>
        <p:spPr>
          <a:xfrm>
            <a:off x="7036300"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49" name="Google Shape;549;p117"/>
          <p:cNvSpPr txBox="1">
            <a:spLocks noGrp="1"/>
          </p:cNvSpPr>
          <p:nvPr>
            <p:ph type="title" idx="5"/>
          </p:nvPr>
        </p:nvSpPr>
        <p:spPr>
          <a:xfrm>
            <a:off x="12669025" y="2706624"/>
            <a:ext cx="42246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0" name="Google Shape;550;p117"/>
          <p:cNvSpPr txBox="1">
            <a:spLocks noGrp="1"/>
          </p:cNvSpPr>
          <p:nvPr>
            <p:ph type="body" idx="6"/>
          </p:nvPr>
        </p:nvSpPr>
        <p:spPr>
          <a:xfrm>
            <a:off x="12669025" y="5154175"/>
            <a:ext cx="4224600" cy="44334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1" name="Google Shape;551;p11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9_Columns (Four)">
  <p:cSld name="TITLE_AND_BODY_2_2_1_1_2">
    <p:spTree>
      <p:nvGrpSpPr>
        <p:cNvPr id="1" name="Shape 552"/>
        <p:cNvGrpSpPr/>
        <p:nvPr/>
      </p:nvGrpSpPr>
      <p:grpSpPr>
        <a:xfrm>
          <a:off x="0" y="0"/>
          <a:ext cx="0" cy="0"/>
          <a:chOff x="0" y="0"/>
          <a:chExt cx="0" cy="0"/>
        </a:xfrm>
      </p:grpSpPr>
      <p:sp>
        <p:nvSpPr>
          <p:cNvPr id="553" name="Google Shape;553;p118"/>
          <p:cNvSpPr txBox="1">
            <a:spLocks noGrp="1"/>
          </p:cNvSpPr>
          <p:nvPr>
            <p:ph type="title"/>
          </p:nvPr>
        </p:nvSpPr>
        <p:spPr>
          <a:xfrm>
            <a:off x="14035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4" name="Google Shape;554;p118"/>
          <p:cNvSpPr txBox="1">
            <a:spLocks noGrp="1"/>
          </p:cNvSpPr>
          <p:nvPr>
            <p:ph type="body" idx="1"/>
          </p:nvPr>
        </p:nvSpPr>
        <p:spPr>
          <a:xfrm>
            <a:off x="14035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5" name="Google Shape;555;p118"/>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56" name="Google Shape;556;p118"/>
          <p:cNvSpPr txBox="1">
            <a:spLocks noGrp="1"/>
          </p:cNvSpPr>
          <p:nvPr>
            <p:ph type="title" idx="3"/>
          </p:nvPr>
        </p:nvSpPr>
        <p:spPr>
          <a:xfrm>
            <a:off x="5628100"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7" name="Google Shape;557;p118"/>
          <p:cNvSpPr txBox="1">
            <a:spLocks noGrp="1"/>
          </p:cNvSpPr>
          <p:nvPr>
            <p:ph type="body" idx="4"/>
          </p:nvPr>
        </p:nvSpPr>
        <p:spPr>
          <a:xfrm>
            <a:off x="5628100"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58" name="Google Shape;558;p118"/>
          <p:cNvSpPr txBox="1">
            <a:spLocks noGrp="1"/>
          </p:cNvSpPr>
          <p:nvPr>
            <p:ph type="title" idx="5"/>
          </p:nvPr>
        </p:nvSpPr>
        <p:spPr>
          <a:xfrm>
            <a:off x="985262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59" name="Google Shape;559;p118"/>
          <p:cNvSpPr txBox="1">
            <a:spLocks noGrp="1"/>
          </p:cNvSpPr>
          <p:nvPr>
            <p:ph type="body" idx="6"/>
          </p:nvPr>
        </p:nvSpPr>
        <p:spPr>
          <a:xfrm>
            <a:off x="985262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0" name="Google Shape;560;p118"/>
          <p:cNvSpPr txBox="1">
            <a:spLocks noGrp="1"/>
          </p:cNvSpPr>
          <p:nvPr>
            <p:ph type="title" idx="7"/>
          </p:nvPr>
        </p:nvSpPr>
        <p:spPr>
          <a:xfrm>
            <a:off x="14077175" y="2706624"/>
            <a:ext cx="2816400" cy="18927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1" name="Google Shape;561;p118"/>
          <p:cNvSpPr txBox="1">
            <a:spLocks noGrp="1"/>
          </p:cNvSpPr>
          <p:nvPr>
            <p:ph type="body" idx="8"/>
          </p:nvPr>
        </p:nvSpPr>
        <p:spPr>
          <a:xfrm>
            <a:off x="14077175" y="5001775"/>
            <a:ext cx="2816400" cy="4553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2" name="Google Shape;562;p11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2_Points (Two)">
  <p:cSld name="TITLE_AND_BODY_2_2_1_2_2_2">
    <p:spTree>
      <p:nvGrpSpPr>
        <p:cNvPr id="1" name="Shape 563"/>
        <p:cNvGrpSpPr/>
        <p:nvPr/>
      </p:nvGrpSpPr>
      <p:grpSpPr>
        <a:xfrm>
          <a:off x="0" y="0"/>
          <a:ext cx="0" cy="0"/>
          <a:chOff x="0" y="0"/>
          <a:chExt cx="0" cy="0"/>
        </a:xfrm>
      </p:grpSpPr>
      <p:sp>
        <p:nvSpPr>
          <p:cNvPr id="564" name="Google Shape;564;p119"/>
          <p:cNvSpPr txBox="1">
            <a:spLocks noGrp="1"/>
          </p:cNvSpPr>
          <p:nvPr>
            <p:ph type="title"/>
          </p:nvPr>
        </p:nvSpPr>
        <p:spPr>
          <a:xfrm>
            <a:off x="1403600"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5" name="Google Shape;565;p119"/>
          <p:cNvSpPr txBox="1">
            <a:spLocks noGrp="1"/>
          </p:cNvSpPr>
          <p:nvPr>
            <p:ph type="body" idx="1"/>
          </p:nvPr>
        </p:nvSpPr>
        <p:spPr>
          <a:xfrm>
            <a:off x="1403600" y="7895900"/>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6" name="Google Shape;566;p119"/>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67" name="Google Shape;567;p119"/>
          <p:cNvSpPr txBox="1">
            <a:spLocks noGrp="1"/>
          </p:cNvSpPr>
          <p:nvPr>
            <p:ph type="title" idx="3"/>
          </p:nvPr>
        </p:nvSpPr>
        <p:spPr>
          <a:xfrm>
            <a:off x="10556725" y="6409944"/>
            <a:ext cx="6336900" cy="12510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3600"/>
              <a:buNone/>
              <a:defRPr sz="3600"/>
            </a:lvl1pPr>
            <a:lvl2pPr lvl="1" algn="l">
              <a:lnSpc>
                <a:spcPct val="115000"/>
              </a:lnSpc>
              <a:spcBef>
                <a:spcPts val="0"/>
              </a:spcBef>
              <a:spcAft>
                <a:spcPts val="0"/>
              </a:spcAft>
              <a:buSzPts val="3600"/>
              <a:buNone/>
              <a:defRPr sz="3600"/>
            </a:lvl2pPr>
            <a:lvl3pPr lvl="2" algn="l">
              <a:lnSpc>
                <a:spcPct val="115000"/>
              </a:lnSpc>
              <a:spcBef>
                <a:spcPts val="0"/>
              </a:spcBef>
              <a:spcAft>
                <a:spcPts val="0"/>
              </a:spcAft>
              <a:buSzPts val="3600"/>
              <a:buNone/>
              <a:defRPr sz="3600"/>
            </a:lvl3pPr>
            <a:lvl4pPr lvl="3" algn="l">
              <a:lnSpc>
                <a:spcPct val="115000"/>
              </a:lnSpc>
              <a:spcBef>
                <a:spcPts val="0"/>
              </a:spcBef>
              <a:spcAft>
                <a:spcPts val="0"/>
              </a:spcAft>
              <a:buSzPts val="3600"/>
              <a:buNone/>
              <a:defRPr sz="3600"/>
            </a:lvl4pPr>
            <a:lvl5pPr lvl="4" algn="l">
              <a:lnSpc>
                <a:spcPct val="115000"/>
              </a:lnSpc>
              <a:spcBef>
                <a:spcPts val="0"/>
              </a:spcBef>
              <a:spcAft>
                <a:spcPts val="0"/>
              </a:spcAft>
              <a:buSzPts val="3600"/>
              <a:buNone/>
              <a:defRPr sz="3600"/>
            </a:lvl5pPr>
            <a:lvl6pPr lvl="5" algn="l">
              <a:lnSpc>
                <a:spcPct val="115000"/>
              </a:lnSpc>
              <a:spcBef>
                <a:spcPts val="0"/>
              </a:spcBef>
              <a:spcAft>
                <a:spcPts val="0"/>
              </a:spcAft>
              <a:buSzPts val="3600"/>
              <a:buNone/>
              <a:defRPr sz="3600"/>
            </a:lvl6pPr>
            <a:lvl7pPr lvl="6" algn="l">
              <a:lnSpc>
                <a:spcPct val="115000"/>
              </a:lnSpc>
              <a:spcBef>
                <a:spcPts val="0"/>
              </a:spcBef>
              <a:spcAft>
                <a:spcPts val="0"/>
              </a:spcAft>
              <a:buSzPts val="3600"/>
              <a:buNone/>
              <a:defRPr sz="3600"/>
            </a:lvl7pPr>
            <a:lvl8pPr lvl="7" algn="l">
              <a:lnSpc>
                <a:spcPct val="115000"/>
              </a:lnSpc>
              <a:spcBef>
                <a:spcPts val="0"/>
              </a:spcBef>
              <a:spcAft>
                <a:spcPts val="0"/>
              </a:spcAft>
              <a:buSzPts val="3600"/>
              <a:buNone/>
              <a:defRPr sz="3600"/>
            </a:lvl8pPr>
            <a:lvl9pPr lvl="8" algn="l">
              <a:lnSpc>
                <a:spcPct val="115000"/>
              </a:lnSpc>
              <a:spcBef>
                <a:spcPts val="0"/>
              </a:spcBef>
              <a:spcAft>
                <a:spcPts val="0"/>
              </a:spcAft>
              <a:buSzPts val="3600"/>
              <a:buNone/>
              <a:defRPr sz="3600"/>
            </a:lvl9pPr>
          </a:lstStyle>
          <a:p>
            <a:endParaRPr/>
          </a:p>
        </p:txBody>
      </p:sp>
      <p:sp>
        <p:nvSpPr>
          <p:cNvPr id="568" name="Google Shape;568;p119"/>
          <p:cNvSpPr txBox="1">
            <a:spLocks noGrp="1"/>
          </p:cNvSpPr>
          <p:nvPr>
            <p:ph type="body" idx="4"/>
          </p:nvPr>
        </p:nvSpPr>
        <p:spPr>
          <a:xfrm>
            <a:off x="10556725" y="7895899"/>
            <a:ext cx="6336900" cy="1691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69" name="Google Shape;569;p11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4_Agenda 1 1">
  <p:cSld name="SECTION_HEADER_2_2_4_1">
    <p:spTree>
      <p:nvGrpSpPr>
        <p:cNvPr id="1" name="Shape 68"/>
        <p:cNvGrpSpPr/>
        <p:nvPr/>
      </p:nvGrpSpPr>
      <p:grpSpPr>
        <a:xfrm>
          <a:off x="0" y="0"/>
          <a:ext cx="0" cy="0"/>
          <a:chOff x="0" y="0"/>
          <a:chExt cx="0" cy="0"/>
        </a:xfrm>
      </p:grpSpPr>
      <p:sp>
        <p:nvSpPr>
          <p:cNvPr id="69" name="Google Shape;69;p57"/>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57"/>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1" name="Google Shape;71;p5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5_Points (Three)">
  <p:cSld name="TITLE_AND_BODY_2_2_1_2_4">
    <p:spTree>
      <p:nvGrpSpPr>
        <p:cNvPr id="1" name="Shape 570"/>
        <p:cNvGrpSpPr/>
        <p:nvPr/>
      </p:nvGrpSpPr>
      <p:grpSpPr>
        <a:xfrm>
          <a:off x="0" y="0"/>
          <a:ext cx="0" cy="0"/>
          <a:chOff x="0" y="0"/>
          <a:chExt cx="0" cy="0"/>
        </a:xfrm>
      </p:grpSpPr>
      <p:sp>
        <p:nvSpPr>
          <p:cNvPr id="571" name="Google Shape;571;p120"/>
          <p:cNvSpPr txBox="1">
            <a:spLocks noGrp="1"/>
          </p:cNvSpPr>
          <p:nvPr>
            <p:ph type="title"/>
          </p:nvPr>
        </p:nvSpPr>
        <p:spPr>
          <a:xfrm>
            <a:off x="104692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2" name="Google Shape;572;p120"/>
          <p:cNvSpPr txBox="1">
            <a:spLocks noGrp="1"/>
          </p:cNvSpPr>
          <p:nvPr>
            <p:ph type="body" idx="1"/>
          </p:nvPr>
        </p:nvSpPr>
        <p:spPr>
          <a:xfrm>
            <a:off x="104692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3" name="Google Shape;573;p120"/>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74" name="Google Shape;574;p120"/>
          <p:cNvSpPr txBox="1">
            <a:spLocks noGrp="1"/>
          </p:cNvSpPr>
          <p:nvPr>
            <p:ph type="title" idx="3"/>
          </p:nvPr>
        </p:nvSpPr>
        <p:spPr>
          <a:xfrm>
            <a:off x="6679650"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5" name="Google Shape;575;p120"/>
          <p:cNvSpPr txBox="1">
            <a:spLocks noGrp="1"/>
          </p:cNvSpPr>
          <p:nvPr>
            <p:ph type="body" idx="4"/>
          </p:nvPr>
        </p:nvSpPr>
        <p:spPr>
          <a:xfrm>
            <a:off x="6679650" y="7271799"/>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6" name="Google Shape;576;p120"/>
          <p:cNvSpPr txBox="1">
            <a:spLocks noGrp="1"/>
          </p:cNvSpPr>
          <p:nvPr>
            <p:ph type="title" idx="5"/>
          </p:nvPr>
        </p:nvSpPr>
        <p:spPr>
          <a:xfrm>
            <a:off x="12312375" y="6081650"/>
            <a:ext cx="49287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77" name="Google Shape;577;p120"/>
          <p:cNvSpPr txBox="1">
            <a:spLocks noGrp="1"/>
          </p:cNvSpPr>
          <p:nvPr>
            <p:ph type="body" idx="6"/>
          </p:nvPr>
        </p:nvSpPr>
        <p:spPr>
          <a:xfrm>
            <a:off x="12312375" y="7271800"/>
            <a:ext cx="4928700" cy="2315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78" name="Google Shape;578;p12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8_Points (Four)">
  <p:cSld name="TITLE_AND_BODY_2_2_1_2_1_3">
    <p:spTree>
      <p:nvGrpSpPr>
        <p:cNvPr id="1" name="Shape 579"/>
        <p:cNvGrpSpPr/>
        <p:nvPr/>
      </p:nvGrpSpPr>
      <p:grpSpPr>
        <a:xfrm>
          <a:off x="0" y="0"/>
          <a:ext cx="0" cy="0"/>
          <a:chOff x="0" y="0"/>
          <a:chExt cx="0" cy="0"/>
        </a:xfrm>
      </p:grpSpPr>
      <p:sp>
        <p:nvSpPr>
          <p:cNvPr id="580" name="Google Shape;580;p121"/>
          <p:cNvSpPr txBox="1">
            <a:spLocks noGrp="1"/>
          </p:cNvSpPr>
          <p:nvPr>
            <p:ph type="title"/>
          </p:nvPr>
        </p:nvSpPr>
        <p:spPr>
          <a:xfrm>
            <a:off x="10469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1" name="Google Shape;581;p121"/>
          <p:cNvSpPr txBox="1">
            <a:spLocks noGrp="1"/>
          </p:cNvSpPr>
          <p:nvPr>
            <p:ph type="body" idx="1"/>
          </p:nvPr>
        </p:nvSpPr>
        <p:spPr>
          <a:xfrm>
            <a:off x="10469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2" name="Google Shape;582;p121"/>
          <p:cNvSpPr txBox="1">
            <a:spLocks noGrp="1"/>
          </p:cNvSpPr>
          <p:nvPr>
            <p:ph type="subTitle" idx="2"/>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83" name="Google Shape;583;p121"/>
          <p:cNvSpPr txBox="1">
            <a:spLocks noGrp="1"/>
          </p:cNvSpPr>
          <p:nvPr>
            <p:ph type="title" idx="3"/>
          </p:nvPr>
        </p:nvSpPr>
        <p:spPr>
          <a:xfrm>
            <a:off x="5271475"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4" name="Google Shape;584;p121"/>
          <p:cNvSpPr txBox="1">
            <a:spLocks noGrp="1"/>
          </p:cNvSpPr>
          <p:nvPr>
            <p:ph type="body" idx="4"/>
          </p:nvPr>
        </p:nvSpPr>
        <p:spPr>
          <a:xfrm>
            <a:off x="5271475"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5" name="Google Shape;585;p121"/>
          <p:cNvSpPr txBox="1">
            <a:spLocks noGrp="1"/>
          </p:cNvSpPr>
          <p:nvPr>
            <p:ph type="title" idx="5"/>
          </p:nvPr>
        </p:nvSpPr>
        <p:spPr>
          <a:xfrm>
            <a:off x="949600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6" name="Google Shape;586;p121"/>
          <p:cNvSpPr txBox="1">
            <a:spLocks noGrp="1"/>
          </p:cNvSpPr>
          <p:nvPr>
            <p:ph type="body" idx="6"/>
          </p:nvPr>
        </p:nvSpPr>
        <p:spPr>
          <a:xfrm>
            <a:off x="949600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7" name="Google Shape;587;p121"/>
          <p:cNvSpPr txBox="1">
            <a:spLocks noGrp="1"/>
          </p:cNvSpPr>
          <p:nvPr>
            <p:ph type="title" idx="7"/>
          </p:nvPr>
        </p:nvSpPr>
        <p:spPr>
          <a:xfrm>
            <a:off x="13720550" y="6080750"/>
            <a:ext cx="3520500" cy="955500"/>
          </a:xfrm>
          <a:prstGeom prst="rect">
            <a:avLst/>
          </a:prstGeom>
          <a:noFill/>
          <a:ln>
            <a:noFill/>
          </a:ln>
        </p:spPr>
        <p:txBody>
          <a:bodyPr spcFirstLastPara="1" wrap="square" lIns="0" tIns="0" rIns="0" bIns="0" anchor="b" anchorCtr="0">
            <a:noAutofit/>
          </a:bodyPr>
          <a:lstStyle>
            <a:lvl1pPr lvl="0" algn="l">
              <a:lnSpc>
                <a:spcPct val="115000"/>
              </a:lnSpc>
              <a:spcBef>
                <a:spcPts val="0"/>
              </a:spcBef>
              <a:spcAft>
                <a:spcPts val="0"/>
              </a:spcAft>
              <a:buSzPts val="2700"/>
              <a:buNone/>
              <a:defRPr sz="2700"/>
            </a:lvl1pPr>
            <a:lvl2pPr lvl="1" algn="l">
              <a:lnSpc>
                <a:spcPct val="115000"/>
              </a:lnSpc>
              <a:spcBef>
                <a:spcPts val="0"/>
              </a:spcBef>
              <a:spcAft>
                <a:spcPts val="0"/>
              </a:spcAft>
              <a:buSzPts val="2700"/>
              <a:buNone/>
              <a:defRPr sz="2700"/>
            </a:lvl2pPr>
            <a:lvl3pPr lvl="2" algn="l">
              <a:lnSpc>
                <a:spcPct val="115000"/>
              </a:lnSpc>
              <a:spcBef>
                <a:spcPts val="0"/>
              </a:spcBef>
              <a:spcAft>
                <a:spcPts val="0"/>
              </a:spcAft>
              <a:buSzPts val="2700"/>
              <a:buNone/>
              <a:defRPr sz="2700"/>
            </a:lvl3pPr>
            <a:lvl4pPr lvl="3" algn="l">
              <a:lnSpc>
                <a:spcPct val="115000"/>
              </a:lnSpc>
              <a:spcBef>
                <a:spcPts val="0"/>
              </a:spcBef>
              <a:spcAft>
                <a:spcPts val="0"/>
              </a:spcAft>
              <a:buSzPts val="2700"/>
              <a:buNone/>
              <a:defRPr sz="2700"/>
            </a:lvl4pPr>
            <a:lvl5pPr lvl="4" algn="l">
              <a:lnSpc>
                <a:spcPct val="115000"/>
              </a:lnSpc>
              <a:spcBef>
                <a:spcPts val="0"/>
              </a:spcBef>
              <a:spcAft>
                <a:spcPts val="0"/>
              </a:spcAft>
              <a:buSzPts val="2700"/>
              <a:buNone/>
              <a:defRPr sz="2700"/>
            </a:lvl5pPr>
            <a:lvl6pPr lvl="5" algn="l">
              <a:lnSpc>
                <a:spcPct val="115000"/>
              </a:lnSpc>
              <a:spcBef>
                <a:spcPts val="0"/>
              </a:spcBef>
              <a:spcAft>
                <a:spcPts val="0"/>
              </a:spcAft>
              <a:buSzPts val="2700"/>
              <a:buNone/>
              <a:defRPr sz="2700"/>
            </a:lvl6pPr>
            <a:lvl7pPr lvl="6" algn="l">
              <a:lnSpc>
                <a:spcPct val="115000"/>
              </a:lnSpc>
              <a:spcBef>
                <a:spcPts val="0"/>
              </a:spcBef>
              <a:spcAft>
                <a:spcPts val="0"/>
              </a:spcAft>
              <a:buSzPts val="2700"/>
              <a:buNone/>
              <a:defRPr sz="2700"/>
            </a:lvl7pPr>
            <a:lvl8pPr lvl="7" algn="l">
              <a:lnSpc>
                <a:spcPct val="115000"/>
              </a:lnSpc>
              <a:spcBef>
                <a:spcPts val="0"/>
              </a:spcBef>
              <a:spcAft>
                <a:spcPts val="0"/>
              </a:spcAft>
              <a:buSzPts val="2700"/>
              <a:buNone/>
              <a:defRPr sz="2700"/>
            </a:lvl8pPr>
            <a:lvl9pPr lvl="8" algn="l">
              <a:lnSpc>
                <a:spcPct val="115000"/>
              </a:lnSpc>
              <a:spcBef>
                <a:spcPts val="0"/>
              </a:spcBef>
              <a:spcAft>
                <a:spcPts val="0"/>
              </a:spcAft>
              <a:buSzPts val="2700"/>
              <a:buNone/>
              <a:defRPr sz="2700"/>
            </a:lvl9pPr>
          </a:lstStyle>
          <a:p>
            <a:endParaRPr/>
          </a:p>
        </p:txBody>
      </p:sp>
      <p:sp>
        <p:nvSpPr>
          <p:cNvPr id="588" name="Google Shape;588;p121"/>
          <p:cNvSpPr txBox="1">
            <a:spLocks noGrp="1"/>
          </p:cNvSpPr>
          <p:nvPr>
            <p:ph type="body" idx="8"/>
          </p:nvPr>
        </p:nvSpPr>
        <p:spPr>
          <a:xfrm>
            <a:off x="13720550" y="7269469"/>
            <a:ext cx="3520500" cy="23181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589" name="Google Shape;589;p12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51_Big Stat">
  <p:cSld name="TITLE_1_4">
    <p:spTree>
      <p:nvGrpSpPr>
        <p:cNvPr id="1" name="Shape 590"/>
        <p:cNvGrpSpPr/>
        <p:nvPr/>
      </p:nvGrpSpPr>
      <p:grpSpPr>
        <a:xfrm>
          <a:off x="0" y="0"/>
          <a:ext cx="0" cy="0"/>
          <a:chOff x="0" y="0"/>
          <a:chExt cx="0" cy="0"/>
        </a:xfrm>
      </p:grpSpPr>
      <p:sp>
        <p:nvSpPr>
          <p:cNvPr id="591" name="Google Shape;591;p122"/>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2" name="Google Shape;592;p122"/>
          <p:cNvSpPr txBox="1">
            <a:spLocks noGrp="1"/>
          </p:cNvSpPr>
          <p:nvPr>
            <p:ph type="ctrTitle"/>
          </p:nvPr>
        </p:nvSpPr>
        <p:spPr>
          <a:xfrm>
            <a:off x="1403600" y="3383280"/>
            <a:ext cx="140817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593" name="Google Shape;593;p122"/>
          <p:cNvSpPr txBox="1">
            <a:spLocks noGrp="1"/>
          </p:cNvSpPr>
          <p:nvPr>
            <p:ph type="subTitle" idx="2"/>
          </p:nvPr>
        </p:nvSpPr>
        <p:spPr>
          <a:xfrm>
            <a:off x="1403700" y="5458968"/>
            <a:ext cx="14081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594" name="Google Shape;594;p122"/>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595" name="Google Shape;595;p12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54_Stats (Two)">
  <p:cSld name="TITLE_1_1_3">
    <p:spTree>
      <p:nvGrpSpPr>
        <p:cNvPr id="1" name="Shape 596"/>
        <p:cNvGrpSpPr/>
        <p:nvPr/>
      </p:nvGrpSpPr>
      <p:grpSpPr>
        <a:xfrm>
          <a:off x="0" y="0"/>
          <a:ext cx="0" cy="0"/>
          <a:chOff x="0" y="0"/>
          <a:chExt cx="0" cy="0"/>
        </a:xfrm>
      </p:grpSpPr>
      <p:sp>
        <p:nvSpPr>
          <p:cNvPr id="597" name="Google Shape;597;p123"/>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598" name="Google Shape;598;p123"/>
          <p:cNvSpPr txBox="1">
            <a:spLocks noGrp="1"/>
          </p:cNvSpPr>
          <p:nvPr>
            <p:ph type="ctrTitle"/>
          </p:nvPr>
        </p:nvSpPr>
        <p:spPr>
          <a:xfrm>
            <a:off x="140360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599" name="Google Shape;599;p123"/>
          <p:cNvSpPr txBox="1">
            <a:spLocks noGrp="1"/>
          </p:cNvSpPr>
          <p:nvPr>
            <p:ph type="subTitle" idx="2"/>
          </p:nvPr>
        </p:nvSpPr>
        <p:spPr>
          <a:xfrm>
            <a:off x="140370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0" name="Google Shape;600;p123"/>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01" name="Google Shape;601;p123"/>
          <p:cNvSpPr txBox="1">
            <a:spLocks noGrp="1"/>
          </p:cNvSpPr>
          <p:nvPr>
            <p:ph type="ctrTitle" idx="4"/>
          </p:nvPr>
        </p:nvSpPr>
        <p:spPr>
          <a:xfrm>
            <a:off x="10556750" y="3383275"/>
            <a:ext cx="6336900" cy="2201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602" name="Google Shape;602;p123"/>
          <p:cNvSpPr txBox="1">
            <a:spLocks noGrp="1"/>
          </p:cNvSpPr>
          <p:nvPr>
            <p:ph type="subTitle" idx="5"/>
          </p:nvPr>
        </p:nvSpPr>
        <p:spPr>
          <a:xfrm>
            <a:off x="10556850" y="5458975"/>
            <a:ext cx="6336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3" name="Google Shape;603;p12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57_Stats (Three)">
  <p:cSld name="TITLE_1_1_1_2">
    <p:spTree>
      <p:nvGrpSpPr>
        <p:cNvPr id="1" name="Shape 604"/>
        <p:cNvGrpSpPr/>
        <p:nvPr/>
      </p:nvGrpSpPr>
      <p:grpSpPr>
        <a:xfrm>
          <a:off x="0" y="0"/>
          <a:ext cx="0" cy="0"/>
          <a:chOff x="0" y="0"/>
          <a:chExt cx="0" cy="0"/>
        </a:xfrm>
      </p:grpSpPr>
      <p:sp>
        <p:nvSpPr>
          <p:cNvPr id="605" name="Google Shape;605;p124"/>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06" name="Google Shape;606;p124"/>
          <p:cNvSpPr txBox="1">
            <a:spLocks noGrp="1"/>
          </p:cNvSpPr>
          <p:nvPr>
            <p:ph type="ctrTitle"/>
          </p:nvPr>
        </p:nvSpPr>
        <p:spPr>
          <a:xfrm>
            <a:off x="1403600" y="3950475"/>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07" name="Google Shape;607;p124"/>
          <p:cNvSpPr txBox="1">
            <a:spLocks noGrp="1"/>
          </p:cNvSpPr>
          <p:nvPr>
            <p:ph type="subTitle" idx="2"/>
          </p:nvPr>
        </p:nvSpPr>
        <p:spPr>
          <a:xfrm>
            <a:off x="14037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08" name="Google Shape;608;p124"/>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09" name="Google Shape;609;p124"/>
          <p:cNvSpPr txBox="1">
            <a:spLocks noGrp="1"/>
          </p:cNvSpPr>
          <p:nvPr>
            <p:ph type="ctrTitle" idx="4"/>
          </p:nvPr>
        </p:nvSpPr>
        <p:spPr>
          <a:xfrm>
            <a:off x="703165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10" name="Google Shape;610;p124"/>
          <p:cNvSpPr txBox="1">
            <a:spLocks noGrp="1"/>
          </p:cNvSpPr>
          <p:nvPr>
            <p:ph type="subTitle" idx="5"/>
          </p:nvPr>
        </p:nvSpPr>
        <p:spPr>
          <a:xfrm>
            <a:off x="703175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1" name="Google Shape;611;p124"/>
          <p:cNvSpPr txBox="1">
            <a:spLocks noGrp="1"/>
          </p:cNvSpPr>
          <p:nvPr>
            <p:ph type="ctrTitle" idx="6"/>
          </p:nvPr>
        </p:nvSpPr>
        <p:spPr>
          <a:xfrm>
            <a:off x="12659700" y="3950696"/>
            <a:ext cx="4224600" cy="14697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12" name="Google Shape;612;p124"/>
          <p:cNvSpPr txBox="1">
            <a:spLocks noGrp="1"/>
          </p:cNvSpPr>
          <p:nvPr>
            <p:ph type="subTitle" idx="7"/>
          </p:nvPr>
        </p:nvSpPr>
        <p:spPr>
          <a:xfrm>
            <a:off x="12659800" y="5458975"/>
            <a:ext cx="4224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3" name="Google Shape;613;p124"/>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60_Stat (Half)">
  <p:cSld name="TITLE_1_2_2_5">
    <p:spTree>
      <p:nvGrpSpPr>
        <p:cNvPr id="1" name="Shape 614"/>
        <p:cNvGrpSpPr/>
        <p:nvPr/>
      </p:nvGrpSpPr>
      <p:grpSpPr>
        <a:xfrm>
          <a:off x="0" y="0"/>
          <a:ext cx="0" cy="0"/>
          <a:chOff x="0" y="0"/>
          <a:chExt cx="0" cy="0"/>
        </a:xfrm>
      </p:grpSpPr>
      <p:sp>
        <p:nvSpPr>
          <p:cNvPr id="615" name="Google Shape;615;p125"/>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16" name="Google Shape;616;p125"/>
          <p:cNvSpPr txBox="1">
            <a:spLocks noGrp="1"/>
          </p:cNvSpPr>
          <p:nvPr>
            <p:ph type="ctrTitle"/>
          </p:nvPr>
        </p:nvSpPr>
        <p:spPr>
          <a:xfrm>
            <a:off x="1403600" y="3383280"/>
            <a:ext cx="77451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14600"/>
              <a:buFont typeface="Arial"/>
              <a:buNone/>
              <a:defRPr sz="14600" b="1">
                <a:latin typeface="Arial"/>
                <a:ea typeface="Arial"/>
                <a:cs typeface="Arial"/>
                <a:sym typeface="Arial"/>
              </a:defRPr>
            </a:lvl2pPr>
            <a:lvl3pPr lvl="2" algn="l">
              <a:lnSpc>
                <a:spcPct val="100000"/>
              </a:lnSpc>
              <a:spcBef>
                <a:spcPts val="0"/>
              </a:spcBef>
              <a:spcAft>
                <a:spcPts val="0"/>
              </a:spcAft>
              <a:buSzPts val="14600"/>
              <a:buFont typeface="Arial"/>
              <a:buNone/>
              <a:defRPr sz="14600" b="1">
                <a:latin typeface="Arial"/>
                <a:ea typeface="Arial"/>
                <a:cs typeface="Arial"/>
                <a:sym typeface="Arial"/>
              </a:defRPr>
            </a:lvl3pPr>
            <a:lvl4pPr lvl="3" algn="l">
              <a:lnSpc>
                <a:spcPct val="100000"/>
              </a:lnSpc>
              <a:spcBef>
                <a:spcPts val="0"/>
              </a:spcBef>
              <a:spcAft>
                <a:spcPts val="0"/>
              </a:spcAft>
              <a:buSzPts val="14600"/>
              <a:buFont typeface="Arial"/>
              <a:buNone/>
              <a:defRPr sz="14600" b="1">
                <a:latin typeface="Arial"/>
                <a:ea typeface="Arial"/>
                <a:cs typeface="Arial"/>
                <a:sym typeface="Arial"/>
              </a:defRPr>
            </a:lvl4pPr>
            <a:lvl5pPr lvl="4" algn="l">
              <a:lnSpc>
                <a:spcPct val="100000"/>
              </a:lnSpc>
              <a:spcBef>
                <a:spcPts val="0"/>
              </a:spcBef>
              <a:spcAft>
                <a:spcPts val="0"/>
              </a:spcAft>
              <a:buSzPts val="14600"/>
              <a:buFont typeface="Arial"/>
              <a:buNone/>
              <a:defRPr sz="14600" b="1">
                <a:latin typeface="Arial"/>
                <a:ea typeface="Arial"/>
                <a:cs typeface="Arial"/>
                <a:sym typeface="Arial"/>
              </a:defRPr>
            </a:lvl5pPr>
            <a:lvl6pPr lvl="5" algn="l">
              <a:lnSpc>
                <a:spcPct val="100000"/>
              </a:lnSpc>
              <a:spcBef>
                <a:spcPts val="0"/>
              </a:spcBef>
              <a:spcAft>
                <a:spcPts val="0"/>
              </a:spcAft>
              <a:buSzPts val="14600"/>
              <a:buFont typeface="Arial"/>
              <a:buNone/>
              <a:defRPr sz="14600" b="1">
                <a:latin typeface="Arial"/>
                <a:ea typeface="Arial"/>
                <a:cs typeface="Arial"/>
                <a:sym typeface="Arial"/>
              </a:defRPr>
            </a:lvl6pPr>
            <a:lvl7pPr lvl="6" algn="l">
              <a:lnSpc>
                <a:spcPct val="100000"/>
              </a:lnSpc>
              <a:spcBef>
                <a:spcPts val="0"/>
              </a:spcBef>
              <a:spcAft>
                <a:spcPts val="0"/>
              </a:spcAft>
              <a:buSzPts val="14600"/>
              <a:buFont typeface="Arial"/>
              <a:buNone/>
              <a:defRPr sz="14600" b="1">
                <a:latin typeface="Arial"/>
                <a:ea typeface="Arial"/>
                <a:cs typeface="Arial"/>
                <a:sym typeface="Arial"/>
              </a:defRPr>
            </a:lvl7pPr>
            <a:lvl8pPr lvl="7" algn="l">
              <a:lnSpc>
                <a:spcPct val="100000"/>
              </a:lnSpc>
              <a:spcBef>
                <a:spcPts val="0"/>
              </a:spcBef>
              <a:spcAft>
                <a:spcPts val="0"/>
              </a:spcAft>
              <a:buSzPts val="14600"/>
              <a:buFont typeface="Arial"/>
              <a:buNone/>
              <a:defRPr sz="14600" b="1">
                <a:latin typeface="Arial"/>
                <a:ea typeface="Arial"/>
                <a:cs typeface="Arial"/>
                <a:sym typeface="Arial"/>
              </a:defRPr>
            </a:lvl8pPr>
            <a:lvl9pPr lvl="8" algn="l">
              <a:lnSpc>
                <a:spcPct val="100000"/>
              </a:lnSpc>
              <a:spcBef>
                <a:spcPts val="0"/>
              </a:spcBef>
              <a:spcAft>
                <a:spcPts val="0"/>
              </a:spcAft>
              <a:buSzPts val="14600"/>
              <a:buFont typeface="Arial"/>
              <a:buNone/>
              <a:defRPr sz="14600" b="1">
                <a:latin typeface="Arial"/>
                <a:ea typeface="Arial"/>
                <a:cs typeface="Arial"/>
                <a:sym typeface="Arial"/>
              </a:defRPr>
            </a:lvl9pPr>
          </a:lstStyle>
          <a:p>
            <a:endParaRPr/>
          </a:p>
        </p:txBody>
      </p:sp>
      <p:sp>
        <p:nvSpPr>
          <p:cNvPr id="617" name="Google Shape;617;p125"/>
          <p:cNvSpPr txBox="1">
            <a:spLocks noGrp="1"/>
          </p:cNvSpPr>
          <p:nvPr>
            <p:ph type="subTitle" idx="2"/>
          </p:nvPr>
        </p:nvSpPr>
        <p:spPr>
          <a:xfrm>
            <a:off x="1403655" y="5458968"/>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18" name="Google Shape;618;p125"/>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19" name="Google Shape;619;p12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63_Stats (Half)">
  <p:cSld name="TITLE_1_2_7">
    <p:spTree>
      <p:nvGrpSpPr>
        <p:cNvPr id="1" name="Shape 620"/>
        <p:cNvGrpSpPr/>
        <p:nvPr/>
      </p:nvGrpSpPr>
      <p:grpSpPr>
        <a:xfrm>
          <a:off x="0" y="0"/>
          <a:ext cx="0" cy="0"/>
          <a:chOff x="0" y="0"/>
          <a:chExt cx="0" cy="0"/>
        </a:xfrm>
      </p:grpSpPr>
      <p:sp>
        <p:nvSpPr>
          <p:cNvPr id="621" name="Google Shape;621;p126"/>
          <p:cNvSpPr txBox="1">
            <a:spLocks noGrp="1"/>
          </p:cNvSpPr>
          <p:nvPr>
            <p:ph type="subTitle" idx="1"/>
          </p:nvPr>
        </p:nvSpPr>
        <p:spPr>
          <a:xfrm>
            <a:off x="699525" y="699525"/>
            <a:ext cx="77451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22" name="Google Shape;622;p126"/>
          <p:cNvSpPr txBox="1">
            <a:spLocks noGrp="1"/>
          </p:cNvSpPr>
          <p:nvPr>
            <p:ph type="ctrTitle"/>
          </p:nvPr>
        </p:nvSpPr>
        <p:spPr>
          <a:xfrm>
            <a:off x="1403600" y="2468875"/>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23" name="Google Shape;623;p126"/>
          <p:cNvSpPr txBox="1">
            <a:spLocks noGrp="1"/>
          </p:cNvSpPr>
          <p:nvPr>
            <p:ph type="subTitle" idx="2"/>
          </p:nvPr>
        </p:nvSpPr>
        <p:spPr>
          <a:xfrm>
            <a:off x="1403655" y="3970971"/>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24" name="Google Shape;624;p126"/>
          <p:cNvSpPr txBox="1">
            <a:spLocks noGrp="1"/>
          </p:cNvSpPr>
          <p:nvPr>
            <p:ph type="subTitle" idx="3"/>
          </p:nvPr>
        </p:nvSpPr>
        <p:spPr>
          <a:xfrm>
            <a:off x="699525" y="9171425"/>
            <a:ext cx="70410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25" name="Google Shape;625;p126"/>
          <p:cNvSpPr txBox="1">
            <a:spLocks noGrp="1"/>
          </p:cNvSpPr>
          <p:nvPr>
            <p:ph type="ctrTitle" idx="4"/>
          </p:nvPr>
        </p:nvSpPr>
        <p:spPr>
          <a:xfrm>
            <a:off x="1403600" y="5361701"/>
            <a:ext cx="77451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26" name="Google Shape;626;p126"/>
          <p:cNvSpPr txBox="1">
            <a:spLocks noGrp="1"/>
          </p:cNvSpPr>
          <p:nvPr>
            <p:ph type="subTitle" idx="5"/>
          </p:nvPr>
        </p:nvSpPr>
        <p:spPr>
          <a:xfrm>
            <a:off x="1403655" y="6864100"/>
            <a:ext cx="77451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27" name="Google Shape;627;p126"/>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66_Stat (Third)">
  <p:cSld name="TITLE_1_2_2_1_3">
    <p:spTree>
      <p:nvGrpSpPr>
        <p:cNvPr id="1" name="Shape 628"/>
        <p:cNvGrpSpPr/>
        <p:nvPr/>
      </p:nvGrpSpPr>
      <p:grpSpPr>
        <a:xfrm>
          <a:off x="0" y="0"/>
          <a:ext cx="0" cy="0"/>
          <a:chOff x="0" y="0"/>
          <a:chExt cx="0" cy="0"/>
        </a:xfrm>
      </p:grpSpPr>
      <p:sp>
        <p:nvSpPr>
          <p:cNvPr id="629" name="Google Shape;629;p127"/>
          <p:cNvSpPr txBox="1">
            <a:spLocks noGrp="1"/>
          </p:cNvSpPr>
          <p:nvPr>
            <p:ph type="subTitle" idx="1"/>
          </p:nvPr>
        </p:nvSpPr>
        <p:spPr>
          <a:xfrm>
            <a:off x="699525"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630" name="Google Shape;630;p127"/>
          <p:cNvSpPr txBox="1">
            <a:spLocks noGrp="1"/>
          </p:cNvSpPr>
          <p:nvPr>
            <p:ph type="ctrTitle"/>
          </p:nvPr>
        </p:nvSpPr>
        <p:spPr>
          <a:xfrm>
            <a:off x="699500" y="3383280"/>
            <a:ext cx="4928700" cy="2203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600"/>
              <a:buFont typeface="Arial"/>
              <a:buNone/>
              <a:defRPr sz="14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31" name="Google Shape;631;p127"/>
          <p:cNvSpPr txBox="1">
            <a:spLocks noGrp="1"/>
          </p:cNvSpPr>
          <p:nvPr>
            <p:ph type="subTitle" idx="2"/>
          </p:nvPr>
        </p:nvSpPr>
        <p:spPr>
          <a:xfrm>
            <a:off x="699535" y="5458968"/>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32" name="Google Shape;632;p127"/>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33" name="Google Shape;633;p127"/>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9_Stats (Third)">
  <p:cSld name="TITLE_1_2_3_3">
    <p:spTree>
      <p:nvGrpSpPr>
        <p:cNvPr id="1" name="Shape 634"/>
        <p:cNvGrpSpPr/>
        <p:nvPr/>
      </p:nvGrpSpPr>
      <p:grpSpPr>
        <a:xfrm>
          <a:off x="0" y="0"/>
          <a:ext cx="0" cy="0"/>
          <a:chOff x="0" y="0"/>
          <a:chExt cx="0" cy="0"/>
        </a:xfrm>
      </p:grpSpPr>
      <p:sp>
        <p:nvSpPr>
          <p:cNvPr id="635" name="Google Shape;635;p128"/>
          <p:cNvSpPr txBox="1">
            <a:spLocks noGrp="1"/>
          </p:cNvSpPr>
          <p:nvPr>
            <p:ph type="subTitle" idx="1"/>
          </p:nvPr>
        </p:nvSpPr>
        <p:spPr>
          <a:xfrm>
            <a:off x="699516" y="699525"/>
            <a:ext cx="4928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800"/>
            </a:lvl1pPr>
            <a:lvl2pPr lvl="1" algn="l">
              <a:lnSpc>
                <a:spcPct val="120000"/>
              </a:lnSpc>
              <a:spcBef>
                <a:spcPts val="0"/>
              </a:spcBef>
              <a:spcAft>
                <a:spcPts val="0"/>
              </a:spcAft>
              <a:buSzPts val="1800"/>
              <a:buNone/>
              <a:defRPr sz="1800">
                <a:latin typeface="Montserrat Medium"/>
                <a:ea typeface="Montserrat Medium"/>
                <a:cs typeface="Montserrat Medium"/>
                <a:sym typeface="Montserrat Medium"/>
              </a:defRPr>
            </a:lvl2pPr>
            <a:lvl3pPr lvl="2" algn="l">
              <a:lnSpc>
                <a:spcPct val="120000"/>
              </a:lnSpc>
              <a:spcBef>
                <a:spcPts val="0"/>
              </a:spcBef>
              <a:spcAft>
                <a:spcPts val="0"/>
              </a:spcAft>
              <a:buSzPts val="1800"/>
              <a:buNone/>
              <a:defRPr sz="1800">
                <a:latin typeface="Montserrat Medium"/>
                <a:ea typeface="Montserrat Medium"/>
                <a:cs typeface="Montserrat Medium"/>
                <a:sym typeface="Montserrat Medium"/>
              </a:defRPr>
            </a:lvl3pPr>
            <a:lvl4pPr lvl="3" algn="l">
              <a:lnSpc>
                <a:spcPct val="120000"/>
              </a:lnSpc>
              <a:spcBef>
                <a:spcPts val="0"/>
              </a:spcBef>
              <a:spcAft>
                <a:spcPts val="0"/>
              </a:spcAft>
              <a:buSzPts val="1800"/>
              <a:buNone/>
              <a:defRPr sz="1800">
                <a:latin typeface="Montserrat Medium"/>
                <a:ea typeface="Montserrat Medium"/>
                <a:cs typeface="Montserrat Medium"/>
                <a:sym typeface="Montserrat Medium"/>
              </a:defRPr>
            </a:lvl4pPr>
            <a:lvl5pPr lvl="4" algn="l">
              <a:lnSpc>
                <a:spcPct val="120000"/>
              </a:lnSpc>
              <a:spcBef>
                <a:spcPts val="0"/>
              </a:spcBef>
              <a:spcAft>
                <a:spcPts val="0"/>
              </a:spcAft>
              <a:buSzPts val="1800"/>
              <a:buNone/>
              <a:defRPr sz="1800">
                <a:latin typeface="Montserrat Medium"/>
                <a:ea typeface="Montserrat Medium"/>
                <a:cs typeface="Montserrat Medium"/>
                <a:sym typeface="Montserrat Medium"/>
              </a:defRPr>
            </a:lvl5pPr>
            <a:lvl6pPr lvl="5" algn="l">
              <a:lnSpc>
                <a:spcPct val="120000"/>
              </a:lnSpc>
              <a:spcBef>
                <a:spcPts val="0"/>
              </a:spcBef>
              <a:spcAft>
                <a:spcPts val="0"/>
              </a:spcAft>
              <a:buSzPts val="1800"/>
              <a:buNone/>
              <a:defRPr sz="1800">
                <a:latin typeface="Montserrat Medium"/>
                <a:ea typeface="Montserrat Medium"/>
                <a:cs typeface="Montserrat Medium"/>
                <a:sym typeface="Montserrat Medium"/>
              </a:defRPr>
            </a:lvl6pPr>
            <a:lvl7pPr lvl="6" algn="l">
              <a:lnSpc>
                <a:spcPct val="120000"/>
              </a:lnSpc>
              <a:spcBef>
                <a:spcPts val="0"/>
              </a:spcBef>
              <a:spcAft>
                <a:spcPts val="0"/>
              </a:spcAft>
              <a:buSzPts val="1800"/>
              <a:buNone/>
              <a:defRPr sz="1800">
                <a:latin typeface="Montserrat Medium"/>
                <a:ea typeface="Montserrat Medium"/>
                <a:cs typeface="Montserrat Medium"/>
                <a:sym typeface="Montserrat Medium"/>
              </a:defRPr>
            </a:lvl7pPr>
            <a:lvl8pPr lvl="7" algn="l">
              <a:lnSpc>
                <a:spcPct val="120000"/>
              </a:lnSpc>
              <a:spcBef>
                <a:spcPts val="0"/>
              </a:spcBef>
              <a:spcAft>
                <a:spcPts val="0"/>
              </a:spcAft>
              <a:buSzPts val="1800"/>
              <a:buNone/>
              <a:defRPr sz="1800">
                <a:latin typeface="Montserrat Medium"/>
                <a:ea typeface="Montserrat Medium"/>
                <a:cs typeface="Montserrat Medium"/>
                <a:sym typeface="Montserrat Medium"/>
              </a:defRPr>
            </a:lvl8pPr>
            <a:lvl9pPr lvl="8" algn="l">
              <a:lnSpc>
                <a:spcPct val="120000"/>
              </a:lnSpc>
              <a:spcBef>
                <a:spcPts val="0"/>
              </a:spcBef>
              <a:spcAft>
                <a:spcPts val="0"/>
              </a:spcAft>
              <a:buSzPts val="1800"/>
              <a:buNone/>
              <a:defRPr sz="1800">
                <a:latin typeface="Montserrat Medium"/>
                <a:ea typeface="Montserrat Medium"/>
                <a:cs typeface="Montserrat Medium"/>
                <a:sym typeface="Montserrat Medium"/>
              </a:defRPr>
            </a:lvl9pPr>
          </a:lstStyle>
          <a:p>
            <a:endParaRPr/>
          </a:p>
        </p:txBody>
      </p:sp>
      <p:sp>
        <p:nvSpPr>
          <p:cNvPr id="636" name="Google Shape;636;p128"/>
          <p:cNvSpPr txBox="1">
            <a:spLocks noGrp="1"/>
          </p:cNvSpPr>
          <p:nvPr>
            <p:ph type="ctrTitle"/>
          </p:nvPr>
        </p:nvSpPr>
        <p:spPr>
          <a:xfrm>
            <a:off x="699500" y="2468875"/>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37" name="Google Shape;637;p128"/>
          <p:cNvSpPr txBox="1">
            <a:spLocks noGrp="1"/>
          </p:cNvSpPr>
          <p:nvPr>
            <p:ph type="subTitle" idx="2"/>
          </p:nvPr>
        </p:nvSpPr>
        <p:spPr>
          <a:xfrm>
            <a:off x="699535" y="3970971"/>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38" name="Google Shape;638;p128"/>
          <p:cNvSpPr txBox="1">
            <a:spLocks noGrp="1"/>
          </p:cNvSpPr>
          <p:nvPr>
            <p:ph type="subTitle" idx="3"/>
          </p:nvPr>
        </p:nvSpPr>
        <p:spPr>
          <a:xfrm>
            <a:off x="699525" y="9171425"/>
            <a:ext cx="4928700" cy="420600"/>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SzPts val="1800"/>
              <a:buNone/>
              <a:defRPr sz="1400" b="0"/>
            </a:lvl1pPr>
            <a:lvl2pPr lvl="1" algn="l">
              <a:lnSpc>
                <a:spcPct val="100000"/>
              </a:lnSpc>
              <a:spcBef>
                <a:spcPts val="0"/>
              </a:spcBef>
              <a:spcAft>
                <a:spcPts val="0"/>
              </a:spcAft>
              <a:buSzPts val="1800"/>
              <a:buNone/>
              <a:defRPr sz="1400" b="0"/>
            </a:lvl2pPr>
            <a:lvl3pPr lvl="2" algn="l">
              <a:lnSpc>
                <a:spcPct val="100000"/>
              </a:lnSpc>
              <a:spcBef>
                <a:spcPts val="0"/>
              </a:spcBef>
              <a:spcAft>
                <a:spcPts val="0"/>
              </a:spcAft>
              <a:buSzPts val="1800"/>
              <a:buNone/>
              <a:defRPr sz="1400" b="0"/>
            </a:lvl3pPr>
            <a:lvl4pPr lvl="3" algn="l">
              <a:lnSpc>
                <a:spcPct val="100000"/>
              </a:lnSpc>
              <a:spcBef>
                <a:spcPts val="0"/>
              </a:spcBef>
              <a:spcAft>
                <a:spcPts val="0"/>
              </a:spcAft>
              <a:buSzPts val="1800"/>
              <a:buNone/>
              <a:defRPr sz="1400" b="0"/>
            </a:lvl4pPr>
            <a:lvl5pPr lvl="4" algn="l">
              <a:lnSpc>
                <a:spcPct val="100000"/>
              </a:lnSpc>
              <a:spcBef>
                <a:spcPts val="0"/>
              </a:spcBef>
              <a:spcAft>
                <a:spcPts val="0"/>
              </a:spcAft>
              <a:buSzPts val="1800"/>
              <a:buNone/>
              <a:defRPr sz="1400" b="0"/>
            </a:lvl5pPr>
            <a:lvl6pPr lvl="5" algn="l">
              <a:lnSpc>
                <a:spcPct val="100000"/>
              </a:lnSpc>
              <a:spcBef>
                <a:spcPts val="0"/>
              </a:spcBef>
              <a:spcAft>
                <a:spcPts val="0"/>
              </a:spcAft>
              <a:buSzPts val="1800"/>
              <a:buNone/>
              <a:defRPr sz="1400" b="0"/>
            </a:lvl6pPr>
            <a:lvl7pPr lvl="6" algn="l">
              <a:lnSpc>
                <a:spcPct val="100000"/>
              </a:lnSpc>
              <a:spcBef>
                <a:spcPts val="0"/>
              </a:spcBef>
              <a:spcAft>
                <a:spcPts val="0"/>
              </a:spcAft>
              <a:buSzPts val="1800"/>
              <a:buNone/>
              <a:defRPr sz="1400" b="0"/>
            </a:lvl7pPr>
            <a:lvl8pPr lvl="7" algn="l">
              <a:lnSpc>
                <a:spcPct val="100000"/>
              </a:lnSpc>
              <a:spcBef>
                <a:spcPts val="0"/>
              </a:spcBef>
              <a:spcAft>
                <a:spcPts val="0"/>
              </a:spcAft>
              <a:buSzPts val="1800"/>
              <a:buNone/>
              <a:defRPr sz="1400" b="0"/>
            </a:lvl8pPr>
            <a:lvl9pPr lvl="8" algn="l">
              <a:lnSpc>
                <a:spcPct val="100000"/>
              </a:lnSpc>
              <a:spcBef>
                <a:spcPts val="0"/>
              </a:spcBef>
              <a:spcAft>
                <a:spcPts val="0"/>
              </a:spcAft>
              <a:buSzPts val="1800"/>
              <a:buNone/>
              <a:defRPr sz="1400" b="0"/>
            </a:lvl9pPr>
          </a:lstStyle>
          <a:p>
            <a:endParaRPr/>
          </a:p>
        </p:txBody>
      </p:sp>
      <p:sp>
        <p:nvSpPr>
          <p:cNvPr id="639" name="Google Shape;639;p128"/>
          <p:cNvSpPr txBox="1">
            <a:spLocks noGrp="1"/>
          </p:cNvSpPr>
          <p:nvPr>
            <p:ph type="ctrTitle" idx="4"/>
          </p:nvPr>
        </p:nvSpPr>
        <p:spPr>
          <a:xfrm>
            <a:off x="699500" y="5361701"/>
            <a:ext cx="4928700" cy="147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9600"/>
              <a:buFont typeface="Arial"/>
              <a:buNone/>
              <a:defRPr sz="9600" b="1">
                <a:latin typeface="Arial"/>
                <a:ea typeface="Arial"/>
                <a:cs typeface="Arial"/>
                <a:sym typeface="Arial"/>
              </a:defRPr>
            </a:lvl1pPr>
            <a:lvl2pPr lvl="1" algn="l">
              <a:lnSpc>
                <a:spcPct val="100000"/>
              </a:lnSpc>
              <a:spcBef>
                <a:spcPts val="0"/>
              </a:spcBef>
              <a:spcAft>
                <a:spcPts val="0"/>
              </a:spcAft>
              <a:buSzPts val="9600"/>
              <a:buFont typeface="Arial"/>
              <a:buNone/>
              <a:defRPr sz="9600" b="1">
                <a:latin typeface="Arial"/>
                <a:ea typeface="Arial"/>
                <a:cs typeface="Arial"/>
                <a:sym typeface="Arial"/>
              </a:defRPr>
            </a:lvl2pPr>
            <a:lvl3pPr lvl="2" algn="l">
              <a:lnSpc>
                <a:spcPct val="100000"/>
              </a:lnSpc>
              <a:spcBef>
                <a:spcPts val="0"/>
              </a:spcBef>
              <a:spcAft>
                <a:spcPts val="0"/>
              </a:spcAft>
              <a:buSzPts val="9600"/>
              <a:buFont typeface="Arial"/>
              <a:buNone/>
              <a:defRPr sz="9600" b="1">
                <a:latin typeface="Arial"/>
                <a:ea typeface="Arial"/>
                <a:cs typeface="Arial"/>
                <a:sym typeface="Arial"/>
              </a:defRPr>
            </a:lvl3pPr>
            <a:lvl4pPr lvl="3" algn="l">
              <a:lnSpc>
                <a:spcPct val="100000"/>
              </a:lnSpc>
              <a:spcBef>
                <a:spcPts val="0"/>
              </a:spcBef>
              <a:spcAft>
                <a:spcPts val="0"/>
              </a:spcAft>
              <a:buSzPts val="9600"/>
              <a:buFont typeface="Arial"/>
              <a:buNone/>
              <a:defRPr sz="9600" b="1">
                <a:latin typeface="Arial"/>
                <a:ea typeface="Arial"/>
                <a:cs typeface="Arial"/>
                <a:sym typeface="Arial"/>
              </a:defRPr>
            </a:lvl4pPr>
            <a:lvl5pPr lvl="4" algn="l">
              <a:lnSpc>
                <a:spcPct val="100000"/>
              </a:lnSpc>
              <a:spcBef>
                <a:spcPts val="0"/>
              </a:spcBef>
              <a:spcAft>
                <a:spcPts val="0"/>
              </a:spcAft>
              <a:buSzPts val="9600"/>
              <a:buFont typeface="Arial"/>
              <a:buNone/>
              <a:defRPr sz="9600" b="1">
                <a:latin typeface="Arial"/>
                <a:ea typeface="Arial"/>
                <a:cs typeface="Arial"/>
                <a:sym typeface="Arial"/>
              </a:defRPr>
            </a:lvl5pPr>
            <a:lvl6pPr lvl="5" algn="l">
              <a:lnSpc>
                <a:spcPct val="100000"/>
              </a:lnSpc>
              <a:spcBef>
                <a:spcPts val="0"/>
              </a:spcBef>
              <a:spcAft>
                <a:spcPts val="0"/>
              </a:spcAft>
              <a:buSzPts val="9600"/>
              <a:buFont typeface="Arial"/>
              <a:buNone/>
              <a:defRPr sz="9600" b="1">
                <a:latin typeface="Arial"/>
                <a:ea typeface="Arial"/>
                <a:cs typeface="Arial"/>
                <a:sym typeface="Arial"/>
              </a:defRPr>
            </a:lvl6pPr>
            <a:lvl7pPr lvl="6" algn="l">
              <a:lnSpc>
                <a:spcPct val="100000"/>
              </a:lnSpc>
              <a:spcBef>
                <a:spcPts val="0"/>
              </a:spcBef>
              <a:spcAft>
                <a:spcPts val="0"/>
              </a:spcAft>
              <a:buSzPts val="9600"/>
              <a:buFont typeface="Arial"/>
              <a:buNone/>
              <a:defRPr sz="9600" b="1">
                <a:latin typeface="Arial"/>
                <a:ea typeface="Arial"/>
                <a:cs typeface="Arial"/>
                <a:sym typeface="Arial"/>
              </a:defRPr>
            </a:lvl7pPr>
            <a:lvl8pPr lvl="7" algn="l">
              <a:lnSpc>
                <a:spcPct val="100000"/>
              </a:lnSpc>
              <a:spcBef>
                <a:spcPts val="0"/>
              </a:spcBef>
              <a:spcAft>
                <a:spcPts val="0"/>
              </a:spcAft>
              <a:buSzPts val="9600"/>
              <a:buFont typeface="Arial"/>
              <a:buNone/>
              <a:defRPr sz="9600" b="1">
                <a:latin typeface="Arial"/>
                <a:ea typeface="Arial"/>
                <a:cs typeface="Arial"/>
                <a:sym typeface="Arial"/>
              </a:defRPr>
            </a:lvl8pPr>
            <a:lvl9pPr lvl="8" algn="l">
              <a:lnSpc>
                <a:spcPct val="100000"/>
              </a:lnSpc>
              <a:spcBef>
                <a:spcPts val="0"/>
              </a:spcBef>
              <a:spcAft>
                <a:spcPts val="0"/>
              </a:spcAft>
              <a:buSzPts val="9600"/>
              <a:buFont typeface="Arial"/>
              <a:buNone/>
              <a:defRPr sz="9600" b="1">
                <a:latin typeface="Arial"/>
                <a:ea typeface="Arial"/>
                <a:cs typeface="Arial"/>
                <a:sym typeface="Arial"/>
              </a:defRPr>
            </a:lvl9pPr>
          </a:lstStyle>
          <a:p>
            <a:endParaRPr/>
          </a:p>
        </p:txBody>
      </p:sp>
      <p:sp>
        <p:nvSpPr>
          <p:cNvPr id="640" name="Google Shape;640;p128"/>
          <p:cNvSpPr txBox="1">
            <a:spLocks noGrp="1"/>
          </p:cNvSpPr>
          <p:nvPr>
            <p:ph type="subTitle" idx="5"/>
          </p:nvPr>
        </p:nvSpPr>
        <p:spPr>
          <a:xfrm>
            <a:off x="699535" y="6864100"/>
            <a:ext cx="49287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41" name="Google Shape;641;p128"/>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72_End Card">
  <p:cSld name="SECTION_HEADER_2_1_2_3_1_2">
    <p:spTree>
      <p:nvGrpSpPr>
        <p:cNvPr id="1" name="Shape 642"/>
        <p:cNvGrpSpPr/>
        <p:nvPr/>
      </p:nvGrpSpPr>
      <p:grpSpPr>
        <a:xfrm>
          <a:off x="0" y="0"/>
          <a:ext cx="0" cy="0"/>
          <a:chOff x="0" y="0"/>
          <a:chExt cx="0" cy="0"/>
        </a:xfrm>
      </p:grpSpPr>
      <p:grpSp>
        <p:nvGrpSpPr>
          <p:cNvPr id="643" name="Google Shape;643;p129"/>
          <p:cNvGrpSpPr/>
          <p:nvPr/>
        </p:nvGrpSpPr>
        <p:grpSpPr>
          <a:xfrm>
            <a:off x="6572066" y="4629153"/>
            <a:ext cx="5143867" cy="1028694"/>
            <a:chOff x="1751220" y="2553305"/>
            <a:chExt cx="8690433" cy="1751564"/>
          </a:xfrm>
        </p:grpSpPr>
        <p:grpSp>
          <p:nvGrpSpPr>
            <p:cNvPr id="644" name="Google Shape;644;p129"/>
            <p:cNvGrpSpPr/>
            <p:nvPr/>
          </p:nvGrpSpPr>
          <p:grpSpPr>
            <a:xfrm>
              <a:off x="4940894" y="2609525"/>
              <a:ext cx="5500759" cy="1694643"/>
              <a:chOff x="4940894" y="2609525"/>
              <a:chExt cx="5500759" cy="1694643"/>
            </a:xfrm>
          </p:grpSpPr>
          <p:sp>
            <p:nvSpPr>
              <p:cNvPr id="645" name="Google Shape;645;p129"/>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6" name="Google Shape;646;p129"/>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7" name="Google Shape;647;p129"/>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8" name="Google Shape;648;p129"/>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649" name="Google Shape;649;p129"/>
            <p:cNvGrpSpPr/>
            <p:nvPr/>
          </p:nvGrpSpPr>
          <p:grpSpPr>
            <a:xfrm>
              <a:off x="1751220" y="2553305"/>
              <a:ext cx="2635412" cy="1751564"/>
              <a:chOff x="1751220" y="2553305"/>
              <a:chExt cx="2635412" cy="1751564"/>
            </a:xfrm>
          </p:grpSpPr>
          <p:grpSp>
            <p:nvGrpSpPr>
              <p:cNvPr id="650" name="Google Shape;650;p129"/>
              <p:cNvGrpSpPr/>
              <p:nvPr/>
            </p:nvGrpSpPr>
            <p:grpSpPr>
              <a:xfrm>
                <a:off x="1751220" y="2553305"/>
                <a:ext cx="2635412" cy="1751564"/>
                <a:chOff x="1751220" y="2553305"/>
                <a:chExt cx="2635412" cy="1751564"/>
              </a:xfrm>
            </p:grpSpPr>
            <p:sp>
              <p:nvSpPr>
                <p:cNvPr id="651" name="Google Shape;651;p129"/>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2" name="Google Shape;652;p129"/>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3" name="Google Shape;653;p129"/>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54" name="Google Shape;654;p129"/>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655" name="Google Shape;655;p129"/>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
        <p:nvSpPr>
          <p:cNvPr id="656" name="Google Shape;656;p129"/>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4_Agenda 1 1 2">
  <p:cSld name="SECTION_HEADER_2_2_4_1_2">
    <p:spTree>
      <p:nvGrpSpPr>
        <p:cNvPr id="1" name="Shape 72"/>
        <p:cNvGrpSpPr/>
        <p:nvPr/>
      </p:nvGrpSpPr>
      <p:grpSpPr>
        <a:xfrm>
          <a:off x="0" y="0"/>
          <a:ext cx="0" cy="0"/>
          <a:chOff x="0" y="0"/>
          <a:chExt cx="0" cy="0"/>
        </a:xfrm>
      </p:grpSpPr>
      <p:sp>
        <p:nvSpPr>
          <p:cNvPr id="73" name="Google Shape;73;p58"/>
          <p:cNvSpPr/>
          <p:nvPr/>
        </p:nvSpPr>
        <p:spPr>
          <a:xfrm>
            <a:off x="14079400" y="0"/>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58"/>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5" name="Google Shape;75;p5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73_White">
  <p:cSld name="SECTION_HEADER_2_1_2_3">
    <p:spTree>
      <p:nvGrpSpPr>
        <p:cNvPr id="1" name="Shape 657"/>
        <p:cNvGrpSpPr/>
        <p:nvPr/>
      </p:nvGrpSpPr>
      <p:grpSpPr>
        <a:xfrm>
          <a:off x="0" y="0"/>
          <a:ext cx="0" cy="0"/>
          <a:chOff x="0" y="0"/>
          <a:chExt cx="0" cy="0"/>
        </a:xfrm>
      </p:grpSpPr>
      <p:sp>
        <p:nvSpPr>
          <p:cNvPr id="658" name="Google Shape;658;p130"/>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74_Color">
  <p:cSld name="SECTION_HEADER_2_1_1">
    <p:spTree>
      <p:nvGrpSpPr>
        <p:cNvPr id="1" name="Shape 659"/>
        <p:cNvGrpSpPr/>
        <p:nvPr/>
      </p:nvGrpSpPr>
      <p:grpSpPr>
        <a:xfrm>
          <a:off x="0" y="0"/>
          <a:ext cx="0" cy="0"/>
          <a:chOff x="0" y="0"/>
          <a:chExt cx="0" cy="0"/>
        </a:xfrm>
      </p:grpSpPr>
      <p:sp>
        <p:nvSpPr>
          <p:cNvPr id="660" name="Google Shape;660;p131"/>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75_Black">
  <p:cSld name="SECTION_HEADER_2_1_1_1">
    <p:spTree>
      <p:nvGrpSpPr>
        <p:cNvPr id="1" name="Shape 661"/>
        <p:cNvGrpSpPr/>
        <p:nvPr/>
      </p:nvGrpSpPr>
      <p:grpSpPr>
        <a:xfrm>
          <a:off x="0" y="0"/>
          <a:ext cx="0" cy="0"/>
          <a:chOff x="0" y="0"/>
          <a:chExt cx="0" cy="0"/>
        </a:xfrm>
      </p:grpSpPr>
      <p:sp>
        <p:nvSpPr>
          <p:cNvPr id="662" name="Google Shape;662;p132"/>
          <p:cNvSpPr/>
          <p:nvPr/>
        </p:nvSpPr>
        <p:spPr>
          <a:xfrm>
            <a:off x="1042072" y="3444113"/>
            <a:ext cx="1414800" cy="1101000"/>
          </a:xfrm>
          <a:prstGeom prst="rect">
            <a:avLst/>
          </a:prstGeom>
          <a:solidFill>
            <a:srgbClr val="4E439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132"/>
          <p:cNvSpPr/>
          <p:nvPr/>
        </p:nvSpPr>
        <p:spPr>
          <a:xfrm>
            <a:off x="3161112" y="3444113"/>
            <a:ext cx="1406400" cy="1101000"/>
          </a:xfrm>
          <a:prstGeom prst="rect">
            <a:avLst/>
          </a:prstGeom>
          <a:solidFill>
            <a:srgbClr val="00629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132"/>
          <p:cNvSpPr/>
          <p:nvPr/>
        </p:nvSpPr>
        <p:spPr>
          <a:xfrm>
            <a:off x="5292002" y="3444113"/>
            <a:ext cx="1414800" cy="1101000"/>
          </a:xfrm>
          <a:prstGeom prst="rect">
            <a:avLst/>
          </a:prstGeom>
          <a:solidFill>
            <a:srgbClr val="00719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132"/>
          <p:cNvSpPr/>
          <p:nvPr/>
        </p:nvSpPr>
        <p:spPr>
          <a:xfrm>
            <a:off x="7390807" y="3444113"/>
            <a:ext cx="1417200" cy="1101000"/>
          </a:xfrm>
          <a:prstGeom prst="rect">
            <a:avLst/>
          </a:prstGeom>
          <a:solidFill>
            <a:srgbClr val="007A8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132"/>
          <p:cNvSpPr/>
          <p:nvPr/>
        </p:nvSpPr>
        <p:spPr>
          <a:xfrm>
            <a:off x="9492032" y="3444113"/>
            <a:ext cx="1417200" cy="1101000"/>
          </a:xfrm>
          <a:prstGeom prst="rect">
            <a:avLst/>
          </a:prstGeom>
          <a:solidFill>
            <a:srgbClr val="1A763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132"/>
          <p:cNvSpPr/>
          <p:nvPr/>
        </p:nvSpPr>
        <p:spPr>
          <a:xfrm>
            <a:off x="11607408" y="3444113"/>
            <a:ext cx="1417200" cy="1101000"/>
          </a:xfrm>
          <a:prstGeom prst="rect">
            <a:avLst/>
          </a:prstGeom>
          <a:solidFill>
            <a:srgbClr val="CA311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132"/>
          <p:cNvSpPr/>
          <p:nvPr/>
        </p:nvSpPr>
        <p:spPr>
          <a:xfrm>
            <a:off x="13702558" y="3444113"/>
            <a:ext cx="1417200" cy="1101000"/>
          </a:xfrm>
          <a:prstGeom prst="rect">
            <a:avLst/>
          </a:prstGeom>
          <a:solidFill>
            <a:srgbClr val="A3303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132"/>
          <p:cNvSpPr/>
          <p:nvPr/>
        </p:nvSpPr>
        <p:spPr>
          <a:xfrm>
            <a:off x="15828728" y="3444113"/>
            <a:ext cx="1417200" cy="1101000"/>
          </a:xfrm>
          <a:prstGeom prst="rect">
            <a:avLst/>
          </a:prstGeom>
          <a:solidFill>
            <a:srgbClr val="633B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132"/>
          <p:cNvSpPr/>
          <p:nvPr/>
        </p:nvSpPr>
        <p:spPr>
          <a:xfrm>
            <a:off x="1042072" y="5741888"/>
            <a:ext cx="1414800" cy="1101000"/>
          </a:xfrm>
          <a:prstGeom prst="rect">
            <a:avLst/>
          </a:prstGeom>
          <a:solidFill>
            <a:srgbClr val="B5B5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132"/>
          <p:cNvSpPr/>
          <p:nvPr/>
        </p:nvSpPr>
        <p:spPr>
          <a:xfrm>
            <a:off x="3161112" y="5741888"/>
            <a:ext cx="1406400" cy="1101000"/>
          </a:xfrm>
          <a:prstGeom prst="rect">
            <a:avLst/>
          </a:prstGeom>
          <a:solidFill>
            <a:srgbClr val="AFD3E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132"/>
          <p:cNvSpPr/>
          <p:nvPr/>
        </p:nvSpPr>
        <p:spPr>
          <a:xfrm>
            <a:off x="5292002" y="5741888"/>
            <a:ext cx="1414800" cy="1101000"/>
          </a:xfrm>
          <a:prstGeom prst="rect">
            <a:avLst/>
          </a:prstGeom>
          <a:solidFill>
            <a:srgbClr val="C8E7F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132"/>
          <p:cNvSpPr/>
          <p:nvPr/>
        </p:nvSpPr>
        <p:spPr>
          <a:xfrm>
            <a:off x="7390807" y="5741888"/>
            <a:ext cx="1417200" cy="1101000"/>
          </a:xfrm>
          <a:prstGeom prst="rect">
            <a:avLst/>
          </a:prstGeom>
          <a:solidFill>
            <a:srgbClr val="BFE0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132"/>
          <p:cNvSpPr/>
          <p:nvPr/>
        </p:nvSpPr>
        <p:spPr>
          <a:xfrm>
            <a:off x="9492032" y="5741888"/>
            <a:ext cx="1417200" cy="1101000"/>
          </a:xfrm>
          <a:prstGeom prst="rect">
            <a:avLst/>
          </a:prstGeom>
          <a:solidFill>
            <a:srgbClr val="B2CDB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132"/>
          <p:cNvSpPr/>
          <p:nvPr/>
        </p:nvSpPr>
        <p:spPr>
          <a:xfrm>
            <a:off x="11607408" y="5741888"/>
            <a:ext cx="1417200" cy="1101000"/>
          </a:xfrm>
          <a:prstGeom prst="rect">
            <a:avLst/>
          </a:prstGeom>
          <a:solidFill>
            <a:srgbClr val="FBD6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132"/>
          <p:cNvSpPr/>
          <p:nvPr/>
        </p:nvSpPr>
        <p:spPr>
          <a:xfrm>
            <a:off x="13702558" y="5741888"/>
            <a:ext cx="1417200" cy="1101000"/>
          </a:xfrm>
          <a:prstGeom prst="rect">
            <a:avLst/>
          </a:prstGeom>
          <a:solidFill>
            <a:srgbClr val="FBE3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132"/>
          <p:cNvSpPr/>
          <p:nvPr/>
        </p:nvSpPr>
        <p:spPr>
          <a:xfrm>
            <a:off x="15828728" y="5741888"/>
            <a:ext cx="1417200" cy="1101000"/>
          </a:xfrm>
          <a:prstGeom prst="rect">
            <a:avLst/>
          </a:prstGeom>
          <a:solidFill>
            <a:srgbClr val="D4CAE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132"/>
          <p:cNvSpPr/>
          <p:nvPr/>
        </p:nvSpPr>
        <p:spPr>
          <a:xfrm>
            <a:off x="10050" y="0"/>
            <a:ext cx="18267900" cy="10287000"/>
          </a:xfrm>
          <a:prstGeom prst="rect">
            <a:avLst/>
          </a:prstGeom>
          <a:solidFill>
            <a:srgbClr val="000000"/>
          </a:solidFill>
          <a:ln w="9525" cap="flat" cmpd="sng">
            <a:solidFill>
              <a:srgbClr val="465A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132"/>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4_Title (Gradient)">
  <p:cSld name="TITLE_4_1">
    <p:bg>
      <p:bgPr>
        <a:blipFill>
          <a:blip r:embed="rId2">
            <a:alphaModFix/>
          </a:blip>
          <a:stretch>
            <a:fillRect/>
          </a:stretch>
        </a:blipFill>
        <a:effectLst/>
      </p:bgPr>
    </p:bg>
    <p:spTree>
      <p:nvGrpSpPr>
        <p:cNvPr id="1" name="Shape 684"/>
        <p:cNvGrpSpPr/>
        <p:nvPr/>
      </p:nvGrpSpPr>
      <p:grpSpPr>
        <a:xfrm>
          <a:off x="0" y="0"/>
          <a:ext cx="0" cy="0"/>
          <a:chOff x="0" y="0"/>
          <a:chExt cx="0" cy="0"/>
        </a:xfrm>
      </p:grpSpPr>
      <p:pic>
        <p:nvPicPr>
          <p:cNvPr id="685" name="Google Shape;685;g3d2a8542ada_0_689"/>
          <p:cNvPicPr preferRelativeResize="0"/>
          <p:nvPr/>
        </p:nvPicPr>
        <p:blipFill rotWithShape="1">
          <a:blip r:embed="rId3">
            <a:alphaModFix/>
          </a:blip>
          <a:srcRect/>
          <a:stretch/>
        </p:blipFill>
        <p:spPr>
          <a:xfrm>
            <a:off x="8" y="-1819"/>
            <a:ext cx="18288000" cy="10286983"/>
          </a:xfrm>
          <a:prstGeom prst="rect">
            <a:avLst/>
          </a:prstGeom>
          <a:noFill/>
          <a:ln>
            <a:noFill/>
          </a:ln>
        </p:spPr>
      </p:pic>
      <p:sp>
        <p:nvSpPr>
          <p:cNvPr id="686" name="Google Shape;686;g3d2a8542ada_0_689"/>
          <p:cNvSpPr txBox="1">
            <a:spLocks noGrp="1"/>
          </p:cNvSpPr>
          <p:nvPr>
            <p:ph type="subTitle" idx="1"/>
          </p:nvPr>
        </p:nvSpPr>
        <p:spPr>
          <a:xfrm>
            <a:off x="79056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87" name="Google Shape;687;g3d2a8542ada_0_689"/>
          <p:cNvSpPr txBox="1">
            <a:spLocks noGrp="1"/>
          </p:cNvSpPr>
          <p:nvPr>
            <p:ph type="subTitle" idx="2"/>
          </p:nvPr>
        </p:nvSpPr>
        <p:spPr>
          <a:xfrm>
            <a:off x="431720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88" name="Google Shape;688;g3d2a8542ada_0_689"/>
          <p:cNvSpPr txBox="1">
            <a:spLocks noGrp="1"/>
          </p:cNvSpPr>
          <p:nvPr>
            <p:ph type="subTitle" idx="3"/>
          </p:nvPr>
        </p:nvSpPr>
        <p:spPr>
          <a:xfrm>
            <a:off x="7843845" y="8942832"/>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89" name="Google Shape;689;g3d2a8542ada_0_689"/>
          <p:cNvSpPr txBox="1">
            <a:spLocks noGrp="1"/>
          </p:cNvSpPr>
          <p:nvPr>
            <p:ph type="ctrTitle"/>
          </p:nvPr>
        </p:nvSpPr>
        <p:spPr>
          <a:xfrm>
            <a:off x="790565" y="3849624"/>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90" name="Google Shape;690;g3d2a8542ada_0_689"/>
          <p:cNvSpPr txBox="1">
            <a:spLocks noGrp="1"/>
          </p:cNvSpPr>
          <p:nvPr>
            <p:ph type="subTitle" idx="4"/>
          </p:nvPr>
        </p:nvSpPr>
        <p:spPr>
          <a:xfrm>
            <a:off x="790565" y="6153912"/>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_Title" type="title">
  <p:cSld name="TITLE">
    <p:spTree>
      <p:nvGrpSpPr>
        <p:cNvPr id="1" name="Shape 691"/>
        <p:cNvGrpSpPr/>
        <p:nvPr/>
      </p:nvGrpSpPr>
      <p:grpSpPr>
        <a:xfrm>
          <a:off x="0" y="0"/>
          <a:ext cx="0" cy="0"/>
          <a:chOff x="0" y="0"/>
          <a:chExt cx="0" cy="0"/>
        </a:xfrm>
      </p:grpSpPr>
      <p:sp>
        <p:nvSpPr>
          <p:cNvPr id="692" name="Google Shape;692;g3d2a8542ada_0_696"/>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93" name="Google Shape;693;g3d2a8542ada_0_696"/>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94" name="Google Shape;694;g3d2a8542ada_0_696"/>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lvl1pPr>
            <a:lvl2pPr lvl="1" algn="l">
              <a:lnSpc>
                <a:spcPct val="125000"/>
              </a:lnSpc>
              <a:spcBef>
                <a:spcPts val="0"/>
              </a:spcBef>
              <a:spcAft>
                <a:spcPts val="0"/>
              </a:spcAft>
              <a:buSzPts val="1800"/>
              <a:buNone/>
              <a:defRPr sz="1800" b="0"/>
            </a:lvl2pPr>
            <a:lvl3pPr lvl="2" algn="l">
              <a:lnSpc>
                <a:spcPct val="125000"/>
              </a:lnSpc>
              <a:spcBef>
                <a:spcPts val="0"/>
              </a:spcBef>
              <a:spcAft>
                <a:spcPts val="0"/>
              </a:spcAft>
              <a:buSzPts val="1800"/>
              <a:buNone/>
              <a:defRPr sz="1800" b="0"/>
            </a:lvl3pPr>
            <a:lvl4pPr lvl="3" algn="l">
              <a:lnSpc>
                <a:spcPct val="125000"/>
              </a:lnSpc>
              <a:spcBef>
                <a:spcPts val="0"/>
              </a:spcBef>
              <a:spcAft>
                <a:spcPts val="0"/>
              </a:spcAft>
              <a:buSzPts val="1800"/>
              <a:buNone/>
              <a:defRPr sz="1800" b="0"/>
            </a:lvl4pPr>
            <a:lvl5pPr lvl="4" algn="l">
              <a:lnSpc>
                <a:spcPct val="125000"/>
              </a:lnSpc>
              <a:spcBef>
                <a:spcPts val="0"/>
              </a:spcBef>
              <a:spcAft>
                <a:spcPts val="0"/>
              </a:spcAft>
              <a:buSzPts val="1800"/>
              <a:buNone/>
              <a:defRPr sz="1800" b="0"/>
            </a:lvl5pPr>
            <a:lvl6pPr lvl="5" algn="l">
              <a:lnSpc>
                <a:spcPct val="125000"/>
              </a:lnSpc>
              <a:spcBef>
                <a:spcPts val="0"/>
              </a:spcBef>
              <a:spcAft>
                <a:spcPts val="0"/>
              </a:spcAft>
              <a:buSzPts val="1800"/>
              <a:buNone/>
              <a:defRPr sz="1800" b="0"/>
            </a:lvl6pPr>
            <a:lvl7pPr lvl="6" algn="l">
              <a:lnSpc>
                <a:spcPct val="125000"/>
              </a:lnSpc>
              <a:spcBef>
                <a:spcPts val="0"/>
              </a:spcBef>
              <a:spcAft>
                <a:spcPts val="0"/>
              </a:spcAft>
              <a:buSzPts val="1800"/>
              <a:buNone/>
              <a:defRPr sz="1800" b="0"/>
            </a:lvl7pPr>
            <a:lvl8pPr lvl="7" algn="l">
              <a:lnSpc>
                <a:spcPct val="125000"/>
              </a:lnSpc>
              <a:spcBef>
                <a:spcPts val="0"/>
              </a:spcBef>
              <a:spcAft>
                <a:spcPts val="0"/>
              </a:spcAft>
              <a:buSzPts val="1800"/>
              <a:buNone/>
              <a:defRPr sz="1800" b="0"/>
            </a:lvl8pPr>
            <a:lvl9pPr lvl="8" algn="l">
              <a:lnSpc>
                <a:spcPct val="125000"/>
              </a:lnSpc>
              <a:spcBef>
                <a:spcPts val="0"/>
              </a:spcBef>
              <a:spcAft>
                <a:spcPts val="0"/>
              </a:spcAft>
              <a:buSzPts val="1800"/>
              <a:buNone/>
              <a:defRPr sz="1800" b="0"/>
            </a:lvl9pPr>
          </a:lstStyle>
          <a:p>
            <a:endParaRPr/>
          </a:p>
        </p:txBody>
      </p:sp>
      <p:sp>
        <p:nvSpPr>
          <p:cNvPr id="695" name="Google Shape;695;g3d2a8542ada_0_696"/>
          <p:cNvSpPr txBox="1">
            <a:spLocks noGrp="1"/>
          </p:cNvSpPr>
          <p:nvPr>
            <p:ph type="ctrTitle"/>
          </p:nvPr>
        </p:nvSpPr>
        <p:spPr>
          <a:xfrm>
            <a:off x="704100" y="2651760"/>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96" name="Google Shape;696;g3d2a8542ada_0_696"/>
          <p:cNvSpPr txBox="1">
            <a:spLocks noGrp="1"/>
          </p:cNvSpPr>
          <p:nvPr>
            <p:ph type="subTitle" idx="4"/>
          </p:nvPr>
        </p:nvSpPr>
        <p:spPr>
          <a:xfrm>
            <a:off x="704100" y="4846330"/>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grpSp>
        <p:nvGrpSpPr>
          <p:cNvPr id="697" name="Google Shape;697;g3d2a8542ada_0_696"/>
          <p:cNvGrpSpPr/>
          <p:nvPr/>
        </p:nvGrpSpPr>
        <p:grpSpPr>
          <a:xfrm>
            <a:off x="15867399" y="9251826"/>
            <a:ext cx="1725920" cy="347510"/>
            <a:chOff x="15867399" y="9251826"/>
            <a:chExt cx="1725920" cy="347510"/>
          </a:xfrm>
        </p:grpSpPr>
        <p:grpSp>
          <p:nvGrpSpPr>
            <p:cNvPr id="698" name="Google Shape;698;g3d2a8542ada_0_696"/>
            <p:cNvGrpSpPr/>
            <p:nvPr/>
          </p:nvGrpSpPr>
          <p:grpSpPr>
            <a:xfrm>
              <a:off x="16500868" y="9262980"/>
              <a:ext cx="1092451" cy="336217"/>
              <a:chOff x="4940894" y="2609525"/>
              <a:chExt cx="5500759" cy="1694643"/>
            </a:xfrm>
          </p:grpSpPr>
          <p:sp>
            <p:nvSpPr>
              <p:cNvPr id="699" name="Google Shape;699;g3d2a8542ada_0_696"/>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0" name="Google Shape;700;g3d2a8542ada_0_696"/>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1" name="Google Shape;701;g3d2a8542ada_0_696"/>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2" name="Google Shape;702;g3d2a8542ada_0_696"/>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703" name="Google Shape;703;g3d2a8542ada_0_696"/>
            <p:cNvGrpSpPr/>
            <p:nvPr/>
          </p:nvGrpSpPr>
          <p:grpSpPr>
            <a:xfrm>
              <a:off x="15867399" y="9251826"/>
              <a:ext cx="523393" cy="347510"/>
              <a:chOff x="1751220" y="2553305"/>
              <a:chExt cx="2635412" cy="1751564"/>
            </a:xfrm>
          </p:grpSpPr>
          <p:grpSp>
            <p:nvGrpSpPr>
              <p:cNvPr id="704" name="Google Shape;704;g3d2a8542ada_0_696"/>
              <p:cNvGrpSpPr/>
              <p:nvPr/>
            </p:nvGrpSpPr>
            <p:grpSpPr>
              <a:xfrm>
                <a:off x="1751220" y="2553305"/>
                <a:ext cx="2635412" cy="1751564"/>
                <a:chOff x="1751220" y="2553305"/>
                <a:chExt cx="2635412" cy="1751564"/>
              </a:xfrm>
            </p:grpSpPr>
            <p:sp>
              <p:nvSpPr>
                <p:cNvPr id="705" name="Google Shape;705;g3d2a8542ada_0_696"/>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6" name="Google Shape;706;g3d2a8542ada_0_696"/>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7" name="Google Shape;707;g3d2a8542ada_0_696"/>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08" name="Google Shape;708;g3d2a8542ada_0_696"/>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09" name="Google Shape;709;g3d2a8542ada_0_696"/>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1_Title 1">
  <p:cSld name="TITLE_4">
    <p:spTree>
      <p:nvGrpSpPr>
        <p:cNvPr id="1" name="Shape 710"/>
        <p:cNvGrpSpPr/>
        <p:nvPr/>
      </p:nvGrpSpPr>
      <p:grpSpPr>
        <a:xfrm>
          <a:off x="0" y="0"/>
          <a:ext cx="0" cy="0"/>
          <a:chOff x="0" y="0"/>
          <a:chExt cx="0" cy="0"/>
        </a:xfrm>
      </p:grpSpPr>
      <p:sp>
        <p:nvSpPr>
          <p:cNvPr id="711" name="Google Shape;711;g3d2a8542ada_0_715"/>
          <p:cNvSpPr/>
          <p:nvPr/>
        </p:nvSpPr>
        <p:spPr>
          <a:xfrm>
            <a:off x="0" y="-100"/>
            <a:ext cx="182880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3d2a8542ada_0_715"/>
          <p:cNvSpPr txBox="1">
            <a:spLocks noGrp="1"/>
          </p:cNvSpPr>
          <p:nvPr>
            <p:ph type="subTitle" idx="1"/>
          </p:nvPr>
        </p:nvSpPr>
        <p:spPr>
          <a:xfrm>
            <a:off x="70410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713" name="Google Shape;713;g3d2a8542ada_0_715"/>
          <p:cNvSpPr txBox="1">
            <a:spLocks noGrp="1"/>
          </p:cNvSpPr>
          <p:nvPr>
            <p:ph type="subTitle" idx="2"/>
          </p:nvPr>
        </p:nvSpPr>
        <p:spPr>
          <a:xfrm>
            <a:off x="4221075"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714" name="Google Shape;714;g3d2a8542ada_0_715"/>
          <p:cNvSpPr txBox="1">
            <a:spLocks noGrp="1"/>
          </p:cNvSpPr>
          <p:nvPr>
            <p:ph type="subTitle" idx="3"/>
          </p:nvPr>
        </p:nvSpPr>
        <p:spPr>
          <a:xfrm>
            <a:off x="7738050" y="9015984"/>
            <a:ext cx="2811900" cy="6948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sz="1800" b="0">
                <a:solidFill>
                  <a:schemeClr val="lt1"/>
                </a:solidFill>
              </a:defRPr>
            </a:lvl1pPr>
            <a:lvl2pPr lvl="1" algn="l">
              <a:lnSpc>
                <a:spcPct val="125000"/>
              </a:lnSpc>
              <a:spcBef>
                <a:spcPts val="0"/>
              </a:spcBef>
              <a:spcAft>
                <a:spcPts val="0"/>
              </a:spcAft>
              <a:buSzPts val="1800"/>
              <a:buNone/>
              <a:defRPr sz="1800" b="0">
                <a:solidFill>
                  <a:schemeClr val="lt1"/>
                </a:solidFill>
              </a:defRPr>
            </a:lvl2pPr>
            <a:lvl3pPr lvl="2" algn="l">
              <a:lnSpc>
                <a:spcPct val="125000"/>
              </a:lnSpc>
              <a:spcBef>
                <a:spcPts val="0"/>
              </a:spcBef>
              <a:spcAft>
                <a:spcPts val="0"/>
              </a:spcAft>
              <a:buSzPts val="1800"/>
              <a:buNone/>
              <a:defRPr sz="1800" b="0">
                <a:solidFill>
                  <a:schemeClr val="lt1"/>
                </a:solidFill>
              </a:defRPr>
            </a:lvl3pPr>
            <a:lvl4pPr lvl="3" algn="l">
              <a:lnSpc>
                <a:spcPct val="125000"/>
              </a:lnSpc>
              <a:spcBef>
                <a:spcPts val="0"/>
              </a:spcBef>
              <a:spcAft>
                <a:spcPts val="0"/>
              </a:spcAft>
              <a:buSzPts val="1800"/>
              <a:buNone/>
              <a:defRPr sz="1800" b="0">
                <a:solidFill>
                  <a:schemeClr val="lt1"/>
                </a:solidFill>
              </a:defRPr>
            </a:lvl4pPr>
            <a:lvl5pPr lvl="4" algn="l">
              <a:lnSpc>
                <a:spcPct val="125000"/>
              </a:lnSpc>
              <a:spcBef>
                <a:spcPts val="0"/>
              </a:spcBef>
              <a:spcAft>
                <a:spcPts val="0"/>
              </a:spcAft>
              <a:buSzPts val="1800"/>
              <a:buNone/>
              <a:defRPr sz="1800" b="0">
                <a:solidFill>
                  <a:schemeClr val="lt1"/>
                </a:solidFill>
              </a:defRPr>
            </a:lvl5pPr>
            <a:lvl6pPr lvl="5" algn="l">
              <a:lnSpc>
                <a:spcPct val="125000"/>
              </a:lnSpc>
              <a:spcBef>
                <a:spcPts val="0"/>
              </a:spcBef>
              <a:spcAft>
                <a:spcPts val="0"/>
              </a:spcAft>
              <a:buSzPts val="1800"/>
              <a:buNone/>
              <a:defRPr sz="1800" b="0">
                <a:solidFill>
                  <a:schemeClr val="lt1"/>
                </a:solidFill>
              </a:defRPr>
            </a:lvl6pPr>
            <a:lvl7pPr lvl="6" algn="l">
              <a:lnSpc>
                <a:spcPct val="125000"/>
              </a:lnSpc>
              <a:spcBef>
                <a:spcPts val="0"/>
              </a:spcBef>
              <a:spcAft>
                <a:spcPts val="0"/>
              </a:spcAft>
              <a:buSzPts val="1800"/>
              <a:buNone/>
              <a:defRPr sz="1800" b="0">
                <a:solidFill>
                  <a:schemeClr val="lt1"/>
                </a:solidFill>
              </a:defRPr>
            </a:lvl7pPr>
            <a:lvl8pPr lvl="7" algn="l">
              <a:lnSpc>
                <a:spcPct val="125000"/>
              </a:lnSpc>
              <a:spcBef>
                <a:spcPts val="0"/>
              </a:spcBef>
              <a:spcAft>
                <a:spcPts val="0"/>
              </a:spcAft>
              <a:buSzPts val="1800"/>
              <a:buNone/>
              <a:defRPr sz="1800" b="0">
                <a:solidFill>
                  <a:schemeClr val="lt1"/>
                </a:solidFill>
              </a:defRPr>
            </a:lvl8pPr>
            <a:lvl9pPr lvl="8" algn="l">
              <a:lnSpc>
                <a:spcPct val="125000"/>
              </a:lnSpc>
              <a:spcBef>
                <a:spcPts val="0"/>
              </a:spcBef>
              <a:spcAft>
                <a:spcPts val="0"/>
              </a:spcAft>
              <a:buSzPts val="1800"/>
              <a:buNone/>
              <a:defRPr sz="1800" b="0">
                <a:solidFill>
                  <a:schemeClr val="lt1"/>
                </a:solidFill>
              </a:defRPr>
            </a:lvl9pPr>
          </a:lstStyle>
          <a:p>
            <a:endParaRPr/>
          </a:p>
        </p:txBody>
      </p:sp>
      <p:sp>
        <p:nvSpPr>
          <p:cNvPr id="715" name="Google Shape;715;g3d2a8542ada_0_715"/>
          <p:cNvSpPr txBox="1">
            <a:spLocks noGrp="1"/>
          </p:cNvSpPr>
          <p:nvPr>
            <p:ph type="ctrTitle"/>
          </p:nvPr>
        </p:nvSpPr>
        <p:spPr>
          <a:xfrm>
            <a:off x="704100" y="3402676"/>
            <a:ext cx="119649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5600"/>
              <a:buNone/>
              <a:defRPr>
                <a:solidFill>
                  <a:schemeClr val="lt1"/>
                </a:solidFill>
              </a:defRPr>
            </a:lvl1pPr>
            <a:lvl2pPr lvl="1" algn="l">
              <a:lnSpc>
                <a:spcPct val="100000"/>
              </a:lnSpc>
              <a:spcBef>
                <a:spcPts val="0"/>
              </a:spcBef>
              <a:spcAft>
                <a:spcPts val="0"/>
              </a:spcAft>
              <a:buClr>
                <a:schemeClr val="lt1"/>
              </a:buClr>
              <a:buSzPts val="5600"/>
              <a:buNone/>
              <a:defRPr>
                <a:solidFill>
                  <a:schemeClr val="lt1"/>
                </a:solidFill>
              </a:defRPr>
            </a:lvl2pPr>
            <a:lvl3pPr lvl="2" algn="l">
              <a:lnSpc>
                <a:spcPct val="100000"/>
              </a:lnSpc>
              <a:spcBef>
                <a:spcPts val="0"/>
              </a:spcBef>
              <a:spcAft>
                <a:spcPts val="0"/>
              </a:spcAft>
              <a:buClr>
                <a:schemeClr val="lt1"/>
              </a:buClr>
              <a:buSzPts val="5600"/>
              <a:buNone/>
              <a:defRPr>
                <a:solidFill>
                  <a:schemeClr val="lt1"/>
                </a:solidFill>
              </a:defRPr>
            </a:lvl3pPr>
            <a:lvl4pPr lvl="3" algn="l">
              <a:lnSpc>
                <a:spcPct val="100000"/>
              </a:lnSpc>
              <a:spcBef>
                <a:spcPts val="0"/>
              </a:spcBef>
              <a:spcAft>
                <a:spcPts val="0"/>
              </a:spcAft>
              <a:buClr>
                <a:schemeClr val="lt1"/>
              </a:buClr>
              <a:buSzPts val="5600"/>
              <a:buNone/>
              <a:defRPr>
                <a:solidFill>
                  <a:schemeClr val="lt1"/>
                </a:solidFill>
              </a:defRPr>
            </a:lvl4pPr>
            <a:lvl5pPr lvl="4" algn="l">
              <a:lnSpc>
                <a:spcPct val="100000"/>
              </a:lnSpc>
              <a:spcBef>
                <a:spcPts val="0"/>
              </a:spcBef>
              <a:spcAft>
                <a:spcPts val="0"/>
              </a:spcAft>
              <a:buClr>
                <a:schemeClr val="lt1"/>
              </a:buClr>
              <a:buSzPts val="5600"/>
              <a:buNone/>
              <a:defRPr>
                <a:solidFill>
                  <a:schemeClr val="lt1"/>
                </a:solidFill>
              </a:defRPr>
            </a:lvl5pPr>
            <a:lvl6pPr lvl="5" algn="l">
              <a:lnSpc>
                <a:spcPct val="100000"/>
              </a:lnSpc>
              <a:spcBef>
                <a:spcPts val="0"/>
              </a:spcBef>
              <a:spcAft>
                <a:spcPts val="0"/>
              </a:spcAft>
              <a:buClr>
                <a:schemeClr val="lt1"/>
              </a:buClr>
              <a:buSzPts val="5600"/>
              <a:buNone/>
              <a:defRPr>
                <a:solidFill>
                  <a:schemeClr val="lt1"/>
                </a:solidFill>
              </a:defRPr>
            </a:lvl6pPr>
            <a:lvl7pPr lvl="6" algn="l">
              <a:lnSpc>
                <a:spcPct val="100000"/>
              </a:lnSpc>
              <a:spcBef>
                <a:spcPts val="0"/>
              </a:spcBef>
              <a:spcAft>
                <a:spcPts val="0"/>
              </a:spcAft>
              <a:buClr>
                <a:schemeClr val="lt1"/>
              </a:buClr>
              <a:buSzPts val="5600"/>
              <a:buNone/>
              <a:defRPr>
                <a:solidFill>
                  <a:schemeClr val="lt1"/>
                </a:solidFill>
              </a:defRPr>
            </a:lvl7pPr>
            <a:lvl8pPr lvl="7" algn="l">
              <a:lnSpc>
                <a:spcPct val="100000"/>
              </a:lnSpc>
              <a:spcBef>
                <a:spcPts val="0"/>
              </a:spcBef>
              <a:spcAft>
                <a:spcPts val="0"/>
              </a:spcAft>
              <a:buClr>
                <a:schemeClr val="lt1"/>
              </a:buClr>
              <a:buSzPts val="5600"/>
              <a:buNone/>
              <a:defRPr>
                <a:solidFill>
                  <a:schemeClr val="lt1"/>
                </a:solidFill>
              </a:defRPr>
            </a:lvl8pPr>
            <a:lvl9pPr lvl="8" algn="l">
              <a:lnSpc>
                <a:spcPct val="100000"/>
              </a:lnSpc>
              <a:spcBef>
                <a:spcPts val="0"/>
              </a:spcBef>
              <a:spcAft>
                <a:spcPts val="0"/>
              </a:spcAft>
              <a:buClr>
                <a:schemeClr val="lt1"/>
              </a:buClr>
              <a:buSzPts val="5600"/>
              <a:buNone/>
              <a:defRPr>
                <a:solidFill>
                  <a:schemeClr val="lt1"/>
                </a:solidFill>
              </a:defRPr>
            </a:lvl9pPr>
          </a:lstStyle>
          <a:p>
            <a:endParaRPr/>
          </a:p>
        </p:txBody>
      </p:sp>
      <p:sp>
        <p:nvSpPr>
          <p:cNvPr id="716" name="Google Shape;716;g3d2a8542ada_0_715"/>
          <p:cNvSpPr txBox="1">
            <a:spLocks noGrp="1"/>
          </p:cNvSpPr>
          <p:nvPr>
            <p:ph type="subTitle" idx="4"/>
          </p:nvPr>
        </p:nvSpPr>
        <p:spPr>
          <a:xfrm>
            <a:off x="704100" y="5597246"/>
            <a:ext cx="119649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solidFill>
                  <a:schemeClr val="lt1"/>
                </a:solidFill>
              </a:defRPr>
            </a:lvl2pPr>
            <a:lvl3pPr lvl="2" algn="l">
              <a:lnSpc>
                <a:spcPct val="125000"/>
              </a:lnSpc>
              <a:spcBef>
                <a:spcPts val="0"/>
              </a:spcBef>
              <a:spcAft>
                <a:spcPts val="0"/>
              </a:spcAft>
              <a:buSzPts val="1800"/>
              <a:buNone/>
              <a:defRPr sz="1800">
                <a:solidFill>
                  <a:schemeClr val="lt1"/>
                </a:solidFill>
              </a:defRPr>
            </a:lvl3pPr>
            <a:lvl4pPr lvl="3" algn="l">
              <a:lnSpc>
                <a:spcPct val="125000"/>
              </a:lnSpc>
              <a:spcBef>
                <a:spcPts val="0"/>
              </a:spcBef>
              <a:spcAft>
                <a:spcPts val="0"/>
              </a:spcAft>
              <a:buSzPts val="1800"/>
              <a:buNone/>
              <a:defRPr sz="1800">
                <a:solidFill>
                  <a:schemeClr val="lt1"/>
                </a:solidFill>
              </a:defRPr>
            </a:lvl4pPr>
            <a:lvl5pPr lvl="4" algn="l">
              <a:lnSpc>
                <a:spcPct val="125000"/>
              </a:lnSpc>
              <a:spcBef>
                <a:spcPts val="0"/>
              </a:spcBef>
              <a:spcAft>
                <a:spcPts val="0"/>
              </a:spcAft>
              <a:buSzPts val="1800"/>
              <a:buNone/>
              <a:defRPr sz="1800">
                <a:solidFill>
                  <a:schemeClr val="lt1"/>
                </a:solidFill>
              </a:defRPr>
            </a:lvl5pPr>
            <a:lvl6pPr lvl="5" algn="l">
              <a:lnSpc>
                <a:spcPct val="125000"/>
              </a:lnSpc>
              <a:spcBef>
                <a:spcPts val="0"/>
              </a:spcBef>
              <a:spcAft>
                <a:spcPts val="0"/>
              </a:spcAft>
              <a:buSzPts val="1800"/>
              <a:buNone/>
              <a:defRPr sz="1800">
                <a:solidFill>
                  <a:schemeClr val="lt1"/>
                </a:solidFill>
              </a:defRPr>
            </a:lvl6pPr>
            <a:lvl7pPr lvl="6" algn="l">
              <a:lnSpc>
                <a:spcPct val="125000"/>
              </a:lnSpc>
              <a:spcBef>
                <a:spcPts val="0"/>
              </a:spcBef>
              <a:spcAft>
                <a:spcPts val="0"/>
              </a:spcAft>
              <a:buSzPts val="1800"/>
              <a:buNone/>
              <a:defRPr sz="1800">
                <a:solidFill>
                  <a:schemeClr val="lt1"/>
                </a:solidFill>
              </a:defRPr>
            </a:lvl7pPr>
            <a:lvl8pPr lvl="7" algn="l">
              <a:lnSpc>
                <a:spcPct val="125000"/>
              </a:lnSpc>
              <a:spcBef>
                <a:spcPts val="0"/>
              </a:spcBef>
              <a:spcAft>
                <a:spcPts val="0"/>
              </a:spcAft>
              <a:buSzPts val="1800"/>
              <a:buNone/>
              <a:defRPr sz="1800">
                <a:solidFill>
                  <a:schemeClr val="lt1"/>
                </a:solidFill>
              </a:defRPr>
            </a:lvl8pPr>
            <a:lvl9pPr lvl="8" algn="l">
              <a:lnSpc>
                <a:spcPct val="125000"/>
              </a:lnSpc>
              <a:spcBef>
                <a:spcPts val="0"/>
              </a:spcBef>
              <a:spcAft>
                <a:spcPts val="0"/>
              </a:spcAft>
              <a:buSzPts val="1800"/>
              <a:buNone/>
              <a:defRPr sz="1800">
                <a:solidFill>
                  <a:schemeClr val="lt1"/>
                </a:solidFill>
              </a:defRPr>
            </a:lvl9pPr>
          </a:lstStyle>
          <a:p>
            <a:endParaRPr/>
          </a:p>
        </p:txBody>
      </p:sp>
      <p:grpSp>
        <p:nvGrpSpPr>
          <p:cNvPr id="717" name="Google Shape;717;g3d2a8542ada_0_715"/>
          <p:cNvGrpSpPr/>
          <p:nvPr/>
        </p:nvGrpSpPr>
        <p:grpSpPr>
          <a:xfrm>
            <a:off x="15867399" y="9251826"/>
            <a:ext cx="1725920" cy="347510"/>
            <a:chOff x="15867399" y="9251826"/>
            <a:chExt cx="1725920" cy="347510"/>
          </a:xfrm>
        </p:grpSpPr>
        <p:grpSp>
          <p:nvGrpSpPr>
            <p:cNvPr id="718" name="Google Shape;718;g3d2a8542ada_0_715"/>
            <p:cNvGrpSpPr/>
            <p:nvPr/>
          </p:nvGrpSpPr>
          <p:grpSpPr>
            <a:xfrm>
              <a:off x="16500868" y="9262980"/>
              <a:ext cx="1092451" cy="336217"/>
              <a:chOff x="4940894" y="2609525"/>
              <a:chExt cx="5500759" cy="1694643"/>
            </a:xfrm>
          </p:grpSpPr>
          <p:sp>
            <p:nvSpPr>
              <p:cNvPr id="719" name="Google Shape;719;g3d2a8542ada_0_715"/>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0" name="Google Shape;720;g3d2a8542ada_0_715"/>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1" name="Google Shape;721;g3d2a8542ada_0_715"/>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2" name="Google Shape;722;g3d2a8542ada_0_715"/>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723" name="Google Shape;723;g3d2a8542ada_0_715"/>
            <p:cNvGrpSpPr/>
            <p:nvPr/>
          </p:nvGrpSpPr>
          <p:grpSpPr>
            <a:xfrm>
              <a:off x="15867399" y="9251826"/>
              <a:ext cx="523393" cy="347510"/>
              <a:chOff x="1751220" y="2553305"/>
              <a:chExt cx="2635412" cy="1751564"/>
            </a:xfrm>
          </p:grpSpPr>
          <p:grpSp>
            <p:nvGrpSpPr>
              <p:cNvPr id="724" name="Google Shape;724;g3d2a8542ada_0_715"/>
              <p:cNvGrpSpPr/>
              <p:nvPr/>
            </p:nvGrpSpPr>
            <p:grpSpPr>
              <a:xfrm>
                <a:off x="1751220" y="2553305"/>
                <a:ext cx="2635412" cy="1751564"/>
                <a:chOff x="1751220" y="2553305"/>
                <a:chExt cx="2635412" cy="1751564"/>
              </a:xfrm>
            </p:grpSpPr>
            <p:sp>
              <p:nvSpPr>
                <p:cNvPr id="725" name="Google Shape;725;g3d2a8542ada_0_715"/>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6" name="Google Shape;726;g3d2a8542ada_0_715"/>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7" name="Google Shape;727;g3d2a8542ada_0_715"/>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28" name="Google Shape;728;g3d2a8542ada_0_715"/>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sp>
            <p:nvSpPr>
              <p:cNvPr id="729" name="Google Shape;729;g3d2a8542ada_0_715"/>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4_Agenda">
  <p:cSld name="SECTION_HEADER_2_2">
    <p:spTree>
      <p:nvGrpSpPr>
        <p:cNvPr id="1" name="Shape 730"/>
        <p:cNvGrpSpPr/>
        <p:nvPr/>
      </p:nvGrpSpPr>
      <p:grpSpPr>
        <a:xfrm>
          <a:off x="0" y="0"/>
          <a:ext cx="0" cy="0"/>
          <a:chOff x="0" y="0"/>
          <a:chExt cx="0" cy="0"/>
        </a:xfrm>
      </p:grpSpPr>
      <p:sp>
        <p:nvSpPr>
          <p:cNvPr id="731" name="Google Shape;731;g3d2a8542ada_0_735"/>
          <p:cNvSpPr txBox="1">
            <a:spLocks noGrp="1"/>
          </p:cNvSpPr>
          <p:nvPr>
            <p:ph type="body" idx="1"/>
          </p:nvPr>
        </p:nvSpPr>
        <p:spPr>
          <a:xfrm>
            <a:off x="9852650" y="2743200"/>
            <a:ext cx="7735800" cy="6844200"/>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400"/>
              </a:spcBef>
              <a:spcAft>
                <a:spcPts val="0"/>
              </a:spcAft>
              <a:buSzPts val="2700"/>
              <a:buNone/>
              <a:defRPr sz="2700"/>
            </a:lvl1pPr>
            <a:lvl2pPr marL="914400" lvl="1" indent="-400050" algn="l">
              <a:lnSpc>
                <a:spcPct val="115000"/>
              </a:lnSpc>
              <a:spcBef>
                <a:spcPts val="400"/>
              </a:spcBef>
              <a:spcAft>
                <a:spcPts val="0"/>
              </a:spcAft>
              <a:buSzPts val="2700"/>
              <a:buAutoNum type="alphaLcPeriod"/>
              <a:defRPr sz="2700"/>
            </a:lvl2pPr>
            <a:lvl3pPr marL="1371600" lvl="2" indent="-400050" algn="l">
              <a:lnSpc>
                <a:spcPct val="115000"/>
              </a:lnSpc>
              <a:spcBef>
                <a:spcPts val="1800"/>
              </a:spcBef>
              <a:spcAft>
                <a:spcPts val="0"/>
              </a:spcAft>
              <a:buSzPts val="2700"/>
              <a:buAutoNum type="romanLcPeriod"/>
              <a:defRPr sz="2700"/>
            </a:lvl3pPr>
            <a:lvl4pPr marL="1828800" lvl="3" indent="-400050" algn="l">
              <a:lnSpc>
                <a:spcPct val="115000"/>
              </a:lnSpc>
              <a:spcBef>
                <a:spcPts val="1800"/>
              </a:spcBef>
              <a:spcAft>
                <a:spcPts val="0"/>
              </a:spcAft>
              <a:buSzPts val="2700"/>
              <a:buAutoNum type="arabicPeriod"/>
              <a:defRPr sz="2700"/>
            </a:lvl4pPr>
            <a:lvl5pPr marL="2286000" lvl="4" indent="-400050" algn="l">
              <a:lnSpc>
                <a:spcPct val="115000"/>
              </a:lnSpc>
              <a:spcBef>
                <a:spcPts val="1800"/>
              </a:spcBef>
              <a:spcAft>
                <a:spcPts val="0"/>
              </a:spcAft>
              <a:buSzPts val="2700"/>
              <a:buAutoNum type="alphaLcPeriod"/>
              <a:defRPr sz="2700"/>
            </a:lvl5pPr>
            <a:lvl6pPr marL="2743200" lvl="5" indent="-400050" algn="l">
              <a:lnSpc>
                <a:spcPct val="115000"/>
              </a:lnSpc>
              <a:spcBef>
                <a:spcPts val="1800"/>
              </a:spcBef>
              <a:spcAft>
                <a:spcPts val="0"/>
              </a:spcAft>
              <a:buSzPts val="2700"/>
              <a:buAutoNum type="romanLcPeriod"/>
              <a:defRPr sz="2700"/>
            </a:lvl6pPr>
            <a:lvl7pPr marL="3200400" lvl="6" indent="-400050" algn="l">
              <a:lnSpc>
                <a:spcPct val="115000"/>
              </a:lnSpc>
              <a:spcBef>
                <a:spcPts val="1800"/>
              </a:spcBef>
              <a:spcAft>
                <a:spcPts val="0"/>
              </a:spcAft>
              <a:buSzPts val="2700"/>
              <a:buAutoNum type="arabicPeriod"/>
              <a:defRPr sz="2700"/>
            </a:lvl7pPr>
            <a:lvl8pPr marL="3657600" lvl="7" indent="-400050" algn="l">
              <a:lnSpc>
                <a:spcPct val="115000"/>
              </a:lnSpc>
              <a:spcBef>
                <a:spcPts val="1800"/>
              </a:spcBef>
              <a:spcAft>
                <a:spcPts val="0"/>
              </a:spcAft>
              <a:buSzPts val="2700"/>
              <a:buAutoNum type="alphaLcPeriod"/>
              <a:defRPr sz="2700"/>
            </a:lvl8pPr>
            <a:lvl9pPr marL="4114800" lvl="8" indent="-400050" algn="l">
              <a:lnSpc>
                <a:spcPct val="115000"/>
              </a:lnSpc>
              <a:spcBef>
                <a:spcPts val="1800"/>
              </a:spcBef>
              <a:spcAft>
                <a:spcPts val="1800"/>
              </a:spcAft>
              <a:buSzPts val="2700"/>
              <a:buAutoNum type="romanLcPeriod"/>
              <a:defRPr sz="2700"/>
            </a:lvl9pPr>
          </a:lstStyle>
          <a:p>
            <a:endParaRPr/>
          </a:p>
        </p:txBody>
      </p:sp>
      <p:sp>
        <p:nvSpPr>
          <p:cNvPr id="732" name="Google Shape;732;g3d2a8542ada_0_735"/>
          <p:cNvSpPr txBox="1">
            <a:spLocks noGrp="1"/>
          </p:cNvSpPr>
          <p:nvPr>
            <p:ph type="title"/>
          </p:nvPr>
        </p:nvSpPr>
        <p:spPr>
          <a:xfrm>
            <a:off x="1403600"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733" name="Google Shape;733;g3d2a8542ada_0_735"/>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34" name="Google Shape;734;g3d2a8542ada_0_735"/>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4_Agenda 1">
  <p:cSld name="SECTION_HEADER_2_2_4">
    <p:spTree>
      <p:nvGrpSpPr>
        <p:cNvPr id="1" name="Shape 735"/>
        <p:cNvGrpSpPr/>
        <p:nvPr/>
      </p:nvGrpSpPr>
      <p:grpSpPr>
        <a:xfrm>
          <a:off x="0" y="0"/>
          <a:ext cx="0" cy="0"/>
          <a:chOff x="0" y="0"/>
          <a:chExt cx="0" cy="0"/>
        </a:xfrm>
      </p:grpSpPr>
      <p:sp>
        <p:nvSpPr>
          <p:cNvPr id="736" name="Google Shape;736;g3d2a8542ada_0_740"/>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g3d2a8542ada_0_740"/>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738" name="Google Shape;738;g3d2a8542ada_0_740"/>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4_Agenda 1 2">
  <p:cSld name="SECTION_HEADER_2_2_4_2">
    <p:spTree>
      <p:nvGrpSpPr>
        <p:cNvPr id="1" name="Shape 739"/>
        <p:cNvGrpSpPr/>
        <p:nvPr/>
      </p:nvGrpSpPr>
      <p:grpSpPr>
        <a:xfrm>
          <a:off x="0" y="0"/>
          <a:ext cx="0" cy="0"/>
          <a:chOff x="0" y="0"/>
          <a:chExt cx="0" cy="0"/>
        </a:xfrm>
      </p:grpSpPr>
      <p:sp>
        <p:nvSpPr>
          <p:cNvPr id="740" name="Google Shape;740;g3d2a8542ada_0_744"/>
          <p:cNvSpPr/>
          <p:nvPr/>
        </p:nvSpPr>
        <p:spPr>
          <a:xfrm>
            <a:off x="0" y="25"/>
            <a:ext cx="84444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g3d2a8542ada_0_744"/>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742" name="Google Shape;742;g3d2a8542ada_0_744"/>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04_Agenda 1 1">
  <p:cSld name="SECTION_HEADER_2_2_4_1">
    <p:spTree>
      <p:nvGrpSpPr>
        <p:cNvPr id="1" name="Shape 743"/>
        <p:cNvGrpSpPr/>
        <p:nvPr/>
      </p:nvGrpSpPr>
      <p:grpSpPr>
        <a:xfrm>
          <a:off x="0" y="0"/>
          <a:ext cx="0" cy="0"/>
          <a:chOff x="0" y="0"/>
          <a:chExt cx="0" cy="0"/>
        </a:xfrm>
      </p:grpSpPr>
      <p:sp>
        <p:nvSpPr>
          <p:cNvPr id="744" name="Google Shape;744;g3d2a8542ada_0_748"/>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g3d2a8542ada_0_748"/>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46" name="Google Shape;746;g3d2a8542ada_0_748"/>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4_Agenda 1 1 1">
  <p:cSld name="SECTION_HEADER_2_2_4_1_1">
    <p:spTree>
      <p:nvGrpSpPr>
        <p:cNvPr id="1" name="Shape 76"/>
        <p:cNvGrpSpPr/>
        <p:nvPr/>
      </p:nvGrpSpPr>
      <p:grpSpPr>
        <a:xfrm>
          <a:off x="0" y="0"/>
          <a:ext cx="0" cy="0"/>
          <a:chOff x="0" y="0"/>
          <a:chExt cx="0" cy="0"/>
        </a:xfrm>
      </p:grpSpPr>
      <p:sp>
        <p:nvSpPr>
          <p:cNvPr id="77" name="Google Shape;77;p59"/>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59"/>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79" name="Google Shape;79;p59"/>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04_Agenda 1 1 2">
  <p:cSld name="SECTION_HEADER_2_2_4_1_2">
    <p:spTree>
      <p:nvGrpSpPr>
        <p:cNvPr id="1" name="Shape 747"/>
        <p:cNvGrpSpPr/>
        <p:nvPr/>
      </p:nvGrpSpPr>
      <p:grpSpPr>
        <a:xfrm>
          <a:off x="0" y="0"/>
          <a:ext cx="0" cy="0"/>
          <a:chOff x="0" y="0"/>
          <a:chExt cx="0" cy="0"/>
        </a:xfrm>
      </p:grpSpPr>
      <p:sp>
        <p:nvSpPr>
          <p:cNvPr id="748" name="Google Shape;748;g3d2a8542ada_0_752"/>
          <p:cNvSpPr/>
          <p:nvPr/>
        </p:nvSpPr>
        <p:spPr>
          <a:xfrm>
            <a:off x="14079400" y="0"/>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g3d2a8542ada_0_752"/>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lt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50" name="Google Shape;750;g3d2a8542ada_0_75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04_Agenda 1 1 1">
  <p:cSld name="SECTION_HEADER_2_2_4_1_1">
    <p:spTree>
      <p:nvGrpSpPr>
        <p:cNvPr id="1" name="Shape 751"/>
        <p:cNvGrpSpPr/>
        <p:nvPr/>
      </p:nvGrpSpPr>
      <p:grpSpPr>
        <a:xfrm>
          <a:off x="0" y="0"/>
          <a:ext cx="0" cy="0"/>
          <a:chOff x="0" y="0"/>
          <a:chExt cx="0" cy="0"/>
        </a:xfrm>
      </p:grpSpPr>
      <p:sp>
        <p:nvSpPr>
          <p:cNvPr id="752" name="Google Shape;752;g3d2a8542ada_0_756"/>
          <p:cNvSpPr/>
          <p:nvPr/>
        </p:nvSpPr>
        <p:spPr>
          <a:xfrm>
            <a:off x="0" y="25"/>
            <a:ext cx="4220100" cy="10287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g3d2a8542ada_0_756"/>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solidFill>
                  <a:schemeClr val="dk2"/>
                </a:solidFill>
              </a:defRPr>
            </a:lvl2pPr>
            <a:lvl3pPr lvl="2" algn="l">
              <a:lnSpc>
                <a:spcPct val="120000"/>
              </a:lnSpc>
              <a:spcBef>
                <a:spcPts val="0"/>
              </a:spcBef>
              <a:spcAft>
                <a:spcPts val="0"/>
              </a:spcAft>
              <a:buSzPts val="1800"/>
              <a:buNone/>
              <a:defRPr sz="1800">
                <a:solidFill>
                  <a:schemeClr val="dk2"/>
                </a:solidFill>
              </a:defRPr>
            </a:lvl3pPr>
            <a:lvl4pPr lvl="3" algn="l">
              <a:lnSpc>
                <a:spcPct val="120000"/>
              </a:lnSpc>
              <a:spcBef>
                <a:spcPts val="0"/>
              </a:spcBef>
              <a:spcAft>
                <a:spcPts val="0"/>
              </a:spcAft>
              <a:buSzPts val="1800"/>
              <a:buNone/>
              <a:defRPr sz="1800">
                <a:solidFill>
                  <a:schemeClr val="dk2"/>
                </a:solidFill>
              </a:defRPr>
            </a:lvl4pPr>
            <a:lvl5pPr lvl="4" algn="l">
              <a:lnSpc>
                <a:spcPct val="120000"/>
              </a:lnSpc>
              <a:spcBef>
                <a:spcPts val="0"/>
              </a:spcBef>
              <a:spcAft>
                <a:spcPts val="0"/>
              </a:spcAft>
              <a:buSzPts val="1800"/>
              <a:buNone/>
              <a:defRPr sz="1800">
                <a:solidFill>
                  <a:schemeClr val="dk2"/>
                </a:solidFill>
              </a:defRPr>
            </a:lvl5pPr>
            <a:lvl6pPr lvl="5" algn="l">
              <a:lnSpc>
                <a:spcPct val="120000"/>
              </a:lnSpc>
              <a:spcBef>
                <a:spcPts val="0"/>
              </a:spcBef>
              <a:spcAft>
                <a:spcPts val="0"/>
              </a:spcAft>
              <a:buSzPts val="1800"/>
              <a:buNone/>
              <a:defRPr sz="1800">
                <a:solidFill>
                  <a:schemeClr val="dk2"/>
                </a:solidFill>
              </a:defRPr>
            </a:lvl6pPr>
            <a:lvl7pPr lvl="6" algn="l">
              <a:lnSpc>
                <a:spcPct val="120000"/>
              </a:lnSpc>
              <a:spcBef>
                <a:spcPts val="0"/>
              </a:spcBef>
              <a:spcAft>
                <a:spcPts val="0"/>
              </a:spcAft>
              <a:buSzPts val="1800"/>
              <a:buNone/>
              <a:defRPr sz="1800">
                <a:solidFill>
                  <a:schemeClr val="dk2"/>
                </a:solidFill>
              </a:defRPr>
            </a:lvl7pPr>
            <a:lvl8pPr lvl="7" algn="l">
              <a:lnSpc>
                <a:spcPct val="120000"/>
              </a:lnSpc>
              <a:spcBef>
                <a:spcPts val="0"/>
              </a:spcBef>
              <a:spcAft>
                <a:spcPts val="0"/>
              </a:spcAft>
              <a:buSzPts val="1800"/>
              <a:buNone/>
              <a:defRPr sz="1800">
                <a:solidFill>
                  <a:schemeClr val="dk2"/>
                </a:solidFill>
              </a:defRPr>
            </a:lvl8pPr>
            <a:lvl9pPr lvl="8" algn="l">
              <a:lnSpc>
                <a:spcPct val="120000"/>
              </a:lnSpc>
              <a:spcBef>
                <a:spcPts val="0"/>
              </a:spcBef>
              <a:spcAft>
                <a:spcPts val="0"/>
              </a:spcAft>
              <a:buSzPts val="1800"/>
              <a:buNone/>
              <a:defRPr sz="1800">
                <a:solidFill>
                  <a:schemeClr val="dk2"/>
                </a:solidFill>
              </a:defRPr>
            </a:lvl9pPr>
          </a:lstStyle>
          <a:p>
            <a:endParaRPr/>
          </a:p>
        </p:txBody>
      </p:sp>
      <p:sp>
        <p:nvSpPr>
          <p:cNvPr id="754" name="Google Shape;754;g3d2a8542ada_0_75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7_Schedule">
  <p:cSld name="SECTION_HEADER_2_2_1">
    <p:spTree>
      <p:nvGrpSpPr>
        <p:cNvPr id="1" name="Shape 755"/>
        <p:cNvGrpSpPr/>
        <p:nvPr/>
      </p:nvGrpSpPr>
      <p:grpSpPr>
        <a:xfrm>
          <a:off x="0" y="0"/>
          <a:ext cx="0" cy="0"/>
          <a:chOff x="0" y="0"/>
          <a:chExt cx="0" cy="0"/>
        </a:xfrm>
      </p:grpSpPr>
      <p:sp>
        <p:nvSpPr>
          <p:cNvPr id="756" name="Google Shape;756;g3d2a8542ada_0_760"/>
          <p:cNvSpPr txBox="1">
            <a:spLocks noGrp="1"/>
          </p:cNvSpPr>
          <p:nvPr>
            <p:ph type="title"/>
          </p:nvPr>
        </p:nvSpPr>
        <p:spPr>
          <a:xfrm>
            <a:off x="1403575" y="2651750"/>
            <a:ext cx="4224600" cy="1683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757" name="Google Shape;757;g3d2a8542ada_0_760"/>
          <p:cNvSpPr txBox="1">
            <a:spLocks noGrp="1"/>
          </p:cNvSpPr>
          <p:nvPr>
            <p:ph type="subTitle" idx="1"/>
          </p:nvPr>
        </p:nvSpPr>
        <p:spPr>
          <a:xfrm>
            <a:off x="8444450" y="3108954"/>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58" name="Google Shape;758;g3d2a8542ada_0_760"/>
          <p:cNvSpPr txBox="1">
            <a:spLocks noGrp="1"/>
          </p:cNvSpPr>
          <p:nvPr>
            <p:ph type="subTitle" idx="2"/>
          </p:nvPr>
        </p:nvSpPr>
        <p:spPr>
          <a:xfrm>
            <a:off x="13373075" y="310895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59" name="Google Shape;759;g3d2a8542ada_0_760"/>
          <p:cNvSpPr txBox="1">
            <a:spLocks noGrp="1"/>
          </p:cNvSpPr>
          <p:nvPr>
            <p:ph type="subTitle" idx="3"/>
          </p:nvPr>
        </p:nvSpPr>
        <p:spPr>
          <a:xfrm>
            <a:off x="8444450"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60" name="Google Shape;760;g3d2a8542ada_0_760"/>
          <p:cNvSpPr txBox="1">
            <a:spLocks noGrp="1"/>
          </p:cNvSpPr>
          <p:nvPr>
            <p:ph type="subTitle" idx="4"/>
          </p:nvPr>
        </p:nvSpPr>
        <p:spPr>
          <a:xfrm>
            <a:off x="13373075" y="274320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61" name="Google Shape;761;g3d2a8542ada_0_760"/>
          <p:cNvSpPr txBox="1">
            <a:spLocks noGrp="1"/>
          </p:cNvSpPr>
          <p:nvPr>
            <p:ph type="subTitle" idx="5"/>
          </p:nvPr>
        </p:nvSpPr>
        <p:spPr>
          <a:xfrm>
            <a:off x="8444450" y="4846323"/>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62" name="Google Shape;762;g3d2a8542ada_0_760"/>
          <p:cNvSpPr txBox="1">
            <a:spLocks noGrp="1"/>
          </p:cNvSpPr>
          <p:nvPr>
            <p:ph type="subTitle" idx="6"/>
          </p:nvPr>
        </p:nvSpPr>
        <p:spPr>
          <a:xfrm>
            <a:off x="13373075" y="4846322"/>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63" name="Google Shape;763;g3d2a8542ada_0_760"/>
          <p:cNvSpPr txBox="1">
            <a:spLocks noGrp="1"/>
          </p:cNvSpPr>
          <p:nvPr>
            <p:ph type="subTitle" idx="7"/>
          </p:nvPr>
        </p:nvSpPr>
        <p:spPr>
          <a:xfrm>
            <a:off x="8444450"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64" name="Google Shape;764;g3d2a8542ada_0_760"/>
          <p:cNvSpPr txBox="1">
            <a:spLocks noGrp="1"/>
          </p:cNvSpPr>
          <p:nvPr>
            <p:ph type="subTitle" idx="8"/>
          </p:nvPr>
        </p:nvSpPr>
        <p:spPr>
          <a:xfrm>
            <a:off x="13373075" y="44805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65" name="Google Shape;765;g3d2a8542ada_0_760"/>
          <p:cNvSpPr txBox="1">
            <a:spLocks noGrp="1"/>
          </p:cNvSpPr>
          <p:nvPr>
            <p:ph type="subTitle" idx="9"/>
          </p:nvPr>
        </p:nvSpPr>
        <p:spPr>
          <a:xfrm>
            <a:off x="8444450"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66" name="Google Shape;766;g3d2a8542ada_0_760"/>
          <p:cNvSpPr txBox="1">
            <a:spLocks noGrp="1"/>
          </p:cNvSpPr>
          <p:nvPr>
            <p:ph type="subTitle" idx="13"/>
          </p:nvPr>
        </p:nvSpPr>
        <p:spPr>
          <a:xfrm>
            <a:off x="13373075" y="6583677"/>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67" name="Google Shape;767;g3d2a8542ada_0_760"/>
          <p:cNvSpPr txBox="1">
            <a:spLocks noGrp="1"/>
          </p:cNvSpPr>
          <p:nvPr>
            <p:ph type="subTitle" idx="14"/>
          </p:nvPr>
        </p:nvSpPr>
        <p:spPr>
          <a:xfrm>
            <a:off x="8444450"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68" name="Google Shape;768;g3d2a8542ada_0_760"/>
          <p:cNvSpPr txBox="1">
            <a:spLocks noGrp="1"/>
          </p:cNvSpPr>
          <p:nvPr>
            <p:ph type="subTitle" idx="15"/>
          </p:nvPr>
        </p:nvSpPr>
        <p:spPr>
          <a:xfrm>
            <a:off x="13373075" y="62179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69" name="Google Shape;769;g3d2a8542ada_0_760"/>
          <p:cNvSpPr txBox="1">
            <a:spLocks noGrp="1"/>
          </p:cNvSpPr>
          <p:nvPr>
            <p:ph type="subTitle" idx="16"/>
          </p:nvPr>
        </p:nvSpPr>
        <p:spPr>
          <a:xfrm>
            <a:off x="8444450"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70" name="Google Shape;770;g3d2a8542ada_0_760"/>
          <p:cNvSpPr txBox="1">
            <a:spLocks noGrp="1"/>
          </p:cNvSpPr>
          <p:nvPr>
            <p:ph type="subTitle" idx="17"/>
          </p:nvPr>
        </p:nvSpPr>
        <p:spPr>
          <a:xfrm>
            <a:off x="13373075" y="8321045"/>
            <a:ext cx="4224600" cy="457200"/>
          </a:xfrm>
          <a:prstGeom prst="rect">
            <a:avLst/>
          </a:prstGeom>
          <a:noFill/>
          <a:ln>
            <a:noFill/>
          </a:ln>
        </p:spPr>
        <p:txBody>
          <a:bodyPr spcFirstLastPara="1" wrap="square" lIns="0" tIns="0" rIns="0" bIns="0" anchor="t" anchorCtr="0">
            <a:noAutofit/>
          </a:bodyPr>
          <a:lstStyle>
            <a:lvl1pPr marR="0" lvl="0" algn="l">
              <a:lnSpc>
                <a:spcPct val="110000"/>
              </a:lnSpc>
              <a:spcBef>
                <a:spcPts val="0"/>
              </a:spcBef>
              <a:spcAft>
                <a:spcPts val="0"/>
              </a:spcAft>
              <a:buSzPts val="1800"/>
              <a:buNone/>
              <a:defRPr sz="2700"/>
            </a:lvl1pPr>
            <a:lvl2pPr lvl="1" algn="l">
              <a:lnSpc>
                <a:spcPct val="110000"/>
              </a:lnSpc>
              <a:spcBef>
                <a:spcPts val="0"/>
              </a:spcBef>
              <a:spcAft>
                <a:spcPts val="0"/>
              </a:spcAft>
              <a:buSzPts val="1800"/>
              <a:buNone/>
              <a:defRPr sz="2700"/>
            </a:lvl2pPr>
            <a:lvl3pPr lvl="2" algn="l">
              <a:lnSpc>
                <a:spcPct val="110000"/>
              </a:lnSpc>
              <a:spcBef>
                <a:spcPts val="0"/>
              </a:spcBef>
              <a:spcAft>
                <a:spcPts val="0"/>
              </a:spcAft>
              <a:buSzPts val="1800"/>
              <a:buNone/>
              <a:defRPr sz="2700"/>
            </a:lvl3pPr>
            <a:lvl4pPr lvl="3" algn="l">
              <a:lnSpc>
                <a:spcPct val="110000"/>
              </a:lnSpc>
              <a:spcBef>
                <a:spcPts val="0"/>
              </a:spcBef>
              <a:spcAft>
                <a:spcPts val="0"/>
              </a:spcAft>
              <a:buSzPts val="1800"/>
              <a:buNone/>
              <a:defRPr sz="2700"/>
            </a:lvl4pPr>
            <a:lvl5pPr lvl="4" algn="l">
              <a:lnSpc>
                <a:spcPct val="110000"/>
              </a:lnSpc>
              <a:spcBef>
                <a:spcPts val="0"/>
              </a:spcBef>
              <a:spcAft>
                <a:spcPts val="0"/>
              </a:spcAft>
              <a:buSzPts val="1800"/>
              <a:buNone/>
              <a:defRPr sz="2700"/>
            </a:lvl5pPr>
            <a:lvl6pPr lvl="5" algn="l">
              <a:lnSpc>
                <a:spcPct val="110000"/>
              </a:lnSpc>
              <a:spcBef>
                <a:spcPts val="0"/>
              </a:spcBef>
              <a:spcAft>
                <a:spcPts val="0"/>
              </a:spcAft>
              <a:buSzPts val="1800"/>
              <a:buNone/>
              <a:defRPr sz="2700"/>
            </a:lvl6pPr>
            <a:lvl7pPr lvl="6" algn="l">
              <a:lnSpc>
                <a:spcPct val="110000"/>
              </a:lnSpc>
              <a:spcBef>
                <a:spcPts val="0"/>
              </a:spcBef>
              <a:spcAft>
                <a:spcPts val="0"/>
              </a:spcAft>
              <a:buSzPts val="1800"/>
              <a:buNone/>
              <a:defRPr sz="2700"/>
            </a:lvl7pPr>
            <a:lvl8pPr lvl="7" algn="l">
              <a:lnSpc>
                <a:spcPct val="110000"/>
              </a:lnSpc>
              <a:spcBef>
                <a:spcPts val="0"/>
              </a:spcBef>
              <a:spcAft>
                <a:spcPts val="0"/>
              </a:spcAft>
              <a:buSzPts val="1800"/>
              <a:buNone/>
              <a:defRPr sz="2700"/>
            </a:lvl8pPr>
            <a:lvl9pPr lvl="8" algn="l">
              <a:lnSpc>
                <a:spcPct val="110000"/>
              </a:lnSpc>
              <a:spcBef>
                <a:spcPts val="0"/>
              </a:spcBef>
              <a:spcAft>
                <a:spcPts val="0"/>
              </a:spcAft>
              <a:buSzPts val="1800"/>
              <a:buNone/>
              <a:defRPr sz="2700"/>
            </a:lvl9pPr>
          </a:lstStyle>
          <a:p>
            <a:endParaRPr/>
          </a:p>
        </p:txBody>
      </p:sp>
      <p:sp>
        <p:nvSpPr>
          <p:cNvPr id="771" name="Google Shape;771;g3d2a8542ada_0_760"/>
          <p:cNvSpPr txBox="1">
            <a:spLocks noGrp="1"/>
          </p:cNvSpPr>
          <p:nvPr>
            <p:ph type="subTitle" idx="18"/>
          </p:nvPr>
        </p:nvSpPr>
        <p:spPr>
          <a:xfrm>
            <a:off x="8444450"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2" name="Google Shape;772;g3d2a8542ada_0_760"/>
          <p:cNvSpPr txBox="1">
            <a:spLocks noGrp="1"/>
          </p:cNvSpPr>
          <p:nvPr>
            <p:ph type="subTitle" idx="19"/>
          </p:nvPr>
        </p:nvSpPr>
        <p:spPr>
          <a:xfrm>
            <a:off x="13373075" y="79552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3" name="Google Shape;773;g3d2a8542ada_0_760"/>
          <p:cNvSpPr txBox="1">
            <a:spLocks noGrp="1"/>
          </p:cNvSpPr>
          <p:nvPr>
            <p:ph type="subTitle" idx="20"/>
          </p:nvPr>
        </p:nvSpPr>
        <p:spPr>
          <a:xfrm>
            <a:off x="8444450"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4" name="Google Shape;774;g3d2a8542ada_0_760"/>
          <p:cNvSpPr txBox="1">
            <a:spLocks noGrp="1"/>
          </p:cNvSpPr>
          <p:nvPr>
            <p:ph type="subTitle" idx="21"/>
          </p:nvPr>
        </p:nvSpPr>
        <p:spPr>
          <a:xfrm>
            <a:off x="13373075" y="356616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5" name="Google Shape;775;g3d2a8542ada_0_760"/>
          <p:cNvSpPr txBox="1">
            <a:spLocks noGrp="1"/>
          </p:cNvSpPr>
          <p:nvPr>
            <p:ph type="subTitle" idx="22"/>
          </p:nvPr>
        </p:nvSpPr>
        <p:spPr>
          <a:xfrm>
            <a:off x="8444450"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6" name="Google Shape;776;g3d2a8542ada_0_760"/>
          <p:cNvSpPr txBox="1">
            <a:spLocks noGrp="1"/>
          </p:cNvSpPr>
          <p:nvPr>
            <p:ph type="subTitle" idx="23"/>
          </p:nvPr>
        </p:nvSpPr>
        <p:spPr>
          <a:xfrm>
            <a:off x="13373075" y="530352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7" name="Google Shape;777;g3d2a8542ada_0_760"/>
          <p:cNvSpPr txBox="1">
            <a:spLocks noGrp="1"/>
          </p:cNvSpPr>
          <p:nvPr>
            <p:ph type="subTitle" idx="24"/>
          </p:nvPr>
        </p:nvSpPr>
        <p:spPr>
          <a:xfrm>
            <a:off x="8444450"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8" name="Google Shape;778;g3d2a8542ada_0_760"/>
          <p:cNvSpPr txBox="1">
            <a:spLocks noGrp="1"/>
          </p:cNvSpPr>
          <p:nvPr>
            <p:ph type="subTitle" idx="25"/>
          </p:nvPr>
        </p:nvSpPr>
        <p:spPr>
          <a:xfrm>
            <a:off x="13373075" y="704088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79" name="Google Shape;779;g3d2a8542ada_0_760"/>
          <p:cNvSpPr txBox="1">
            <a:spLocks noGrp="1"/>
          </p:cNvSpPr>
          <p:nvPr>
            <p:ph type="subTitle" idx="26"/>
          </p:nvPr>
        </p:nvSpPr>
        <p:spPr>
          <a:xfrm>
            <a:off x="8444450"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80" name="Google Shape;780;g3d2a8542ada_0_760"/>
          <p:cNvSpPr txBox="1">
            <a:spLocks noGrp="1"/>
          </p:cNvSpPr>
          <p:nvPr>
            <p:ph type="subTitle" idx="27"/>
          </p:nvPr>
        </p:nvSpPr>
        <p:spPr>
          <a:xfrm>
            <a:off x="13373075" y="8778240"/>
            <a:ext cx="4224600" cy="347400"/>
          </a:xfrm>
          <a:prstGeom prst="rect">
            <a:avLst/>
          </a:prstGeom>
          <a:noFill/>
          <a:ln>
            <a:noFill/>
          </a:ln>
        </p:spPr>
        <p:txBody>
          <a:bodyPr spcFirstLastPara="1" wrap="square" lIns="0" tIns="0" rIns="0" bIns="0" anchor="b" anchorCtr="0">
            <a:noAutofit/>
          </a:bodyPr>
          <a:lstStyle>
            <a:lvl1pPr marR="0" lvl="0" algn="l">
              <a:lnSpc>
                <a:spcPct val="125000"/>
              </a:lnSpc>
              <a:spcBef>
                <a:spcPts val="0"/>
              </a:spcBef>
              <a:spcAft>
                <a:spcPts val="0"/>
              </a:spcAft>
              <a:buSzPts val="1800"/>
              <a:buNone/>
              <a:defRPr b="0"/>
            </a:lvl1pPr>
            <a:lvl2pPr lvl="1" algn="l">
              <a:lnSpc>
                <a:spcPct val="125000"/>
              </a:lnSpc>
              <a:spcBef>
                <a:spcPts val="0"/>
              </a:spcBef>
              <a:spcAft>
                <a:spcPts val="0"/>
              </a:spcAft>
              <a:buSzPts val="1800"/>
              <a:buNone/>
              <a:defRPr b="0"/>
            </a:lvl2pPr>
            <a:lvl3pPr lvl="2" algn="l">
              <a:lnSpc>
                <a:spcPct val="125000"/>
              </a:lnSpc>
              <a:spcBef>
                <a:spcPts val="0"/>
              </a:spcBef>
              <a:spcAft>
                <a:spcPts val="0"/>
              </a:spcAft>
              <a:buSzPts val="1800"/>
              <a:buNone/>
              <a:defRPr b="0"/>
            </a:lvl3pPr>
            <a:lvl4pPr lvl="3" algn="l">
              <a:lnSpc>
                <a:spcPct val="125000"/>
              </a:lnSpc>
              <a:spcBef>
                <a:spcPts val="0"/>
              </a:spcBef>
              <a:spcAft>
                <a:spcPts val="0"/>
              </a:spcAft>
              <a:buSzPts val="1800"/>
              <a:buNone/>
              <a:defRPr b="0"/>
            </a:lvl4pPr>
            <a:lvl5pPr lvl="4" algn="l">
              <a:lnSpc>
                <a:spcPct val="125000"/>
              </a:lnSpc>
              <a:spcBef>
                <a:spcPts val="0"/>
              </a:spcBef>
              <a:spcAft>
                <a:spcPts val="0"/>
              </a:spcAft>
              <a:buSzPts val="1800"/>
              <a:buNone/>
              <a:defRPr b="0"/>
            </a:lvl5pPr>
            <a:lvl6pPr lvl="5" algn="l">
              <a:lnSpc>
                <a:spcPct val="125000"/>
              </a:lnSpc>
              <a:spcBef>
                <a:spcPts val="0"/>
              </a:spcBef>
              <a:spcAft>
                <a:spcPts val="0"/>
              </a:spcAft>
              <a:buSzPts val="1800"/>
              <a:buNone/>
              <a:defRPr b="0"/>
            </a:lvl6pPr>
            <a:lvl7pPr lvl="6" algn="l">
              <a:lnSpc>
                <a:spcPct val="125000"/>
              </a:lnSpc>
              <a:spcBef>
                <a:spcPts val="0"/>
              </a:spcBef>
              <a:spcAft>
                <a:spcPts val="0"/>
              </a:spcAft>
              <a:buSzPts val="1800"/>
              <a:buNone/>
              <a:defRPr b="0"/>
            </a:lvl7pPr>
            <a:lvl8pPr lvl="7" algn="l">
              <a:lnSpc>
                <a:spcPct val="125000"/>
              </a:lnSpc>
              <a:spcBef>
                <a:spcPts val="0"/>
              </a:spcBef>
              <a:spcAft>
                <a:spcPts val="0"/>
              </a:spcAft>
              <a:buSzPts val="1800"/>
              <a:buNone/>
              <a:defRPr b="0"/>
            </a:lvl8pPr>
            <a:lvl9pPr lvl="8" algn="l">
              <a:lnSpc>
                <a:spcPct val="125000"/>
              </a:lnSpc>
              <a:spcBef>
                <a:spcPts val="0"/>
              </a:spcBef>
              <a:spcAft>
                <a:spcPts val="0"/>
              </a:spcAft>
              <a:buSzPts val="1800"/>
              <a:buNone/>
              <a:defRPr b="0"/>
            </a:lvl9pPr>
          </a:lstStyle>
          <a:p>
            <a:endParaRPr/>
          </a:p>
        </p:txBody>
      </p:sp>
      <p:sp>
        <p:nvSpPr>
          <p:cNvPr id="781" name="Google Shape;781;g3d2a8542ada_0_760"/>
          <p:cNvSpPr txBox="1"/>
          <p:nvPr/>
        </p:nvSpPr>
        <p:spPr>
          <a:xfrm>
            <a:off x="699525" y="699525"/>
            <a:ext cx="3254700" cy="347400"/>
          </a:xfrm>
          <a:prstGeom prst="rect">
            <a:avLst/>
          </a:prstGeom>
          <a:noFill/>
          <a:ln>
            <a:noFill/>
          </a:ln>
        </p:spPr>
        <p:txBody>
          <a:bodyPr spcFirstLastPara="1" wrap="square" lIns="0" tIns="0" rIns="0" bIns="0" anchor="t" anchorCtr="0">
            <a:noAutofit/>
          </a:bodyPr>
          <a:lstStyle/>
          <a:p>
            <a:pPr marL="0" marR="0" lvl="0" indent="0" algn="l" rtl="0">
              <a:lnSpc>
                <a:spcPct val="120000"/>
              </a:lnSpc>
              <a:spcBef>
                <a:spcPts val="0"/>
              </a:spcBef>
              <a:spcAft>
                <a:spcPts val="0"/>
              </a:spcAft>
              <a:buClr>
                <a:srgbClr val="000000"/>
              </a:buClr>
              <a:buSzPts val="1400"/>
              <a:buFont typeface="Arial"/>
              <a:buNone/>
            </a:pPr>
            <a:endParaRPr sz="1400" b="0" i="0" u="none" strike="noStrike" cap="none">
              <a:solidFill>
                <a:srgbClr val="67788A"/>
              </a:solidFill>
              <a:latin typeface="Arial"/>
              <a:ea typeface="Arial"/>
              <a:cs typeface="Arial"/>
              <a:sym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0_Mission">
  <p:cSld name="SECTION_HEADER_2_1_2_1">
    <p:spTree>
      <p:nvGrpSpPr>
        <p:cNvPr id="1" name="Shape 782"/>
        <p:cNvGrpSpPr/>
        <p:nvPr/>
      </p:nvGrpSpPr>
      <p:grpSpPr>
        <a:xfrm>
          <a:off x="0" y="0"/>
          <a:ext cx="0" cy="0"/>
          <a:chOff x="0" y="0"/>
          <a:chExt cx="0" cy="0"/>
        </a:xfrm>
      </p:grpSpPr>
      <p:sp>
        <p:nvSpPr>
          <p:cNvPr id="783" name="Google Shape;783;g3d2a8542ada_0_787"/>
          <p:cNvSpPr txBox="1">
            <a:spLocks noGrp="1"/>
          </p:cNvSpPr>
          <p:nvPr>
            <p:ph type="title"/>
          </p:nvPr>
        </p:nvSpPr>
        <p:spPr>
          <a:xfrm>
            <a:off x="1403600" y="356616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784" name="Google Shape;784;g3d2a8542ada_0_787"/>
          <p:cNvSpPr txBox="1">
            <a:spLocks noGrp="1"/>
          </p:cNvSpPr>
          <p:nvPr>
            <p:ph type="subTitle" idx="1"/>
          </p:nvPr>
        </p:nvSpPr>
        <p:spPr>
          <a:xfrm>
            <a:off x="1403600" y="2743200"/>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785" name="Google Shape;785;g3d2a8542ada_0_787"/>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86" name="Google Shape;786;g3d2a8542ada_0_78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3_Quote">
  <p:cSld name="SECTION_HEADER_2_1_2_2">
    <p:spTree>
      <p:nvGrpSpPr>
        <p:cNvPr id="1" name="Shape 787"/>
        <p:cNvGrpSpPr/>
        <p:nvPr/>
      </p:nvGrpSpPr>
      <p:grpSpPr>
        <a:xfrm>
          <a:off x="0" y="0"/>
          <a:ext cx="0" cy="0"/>
          <a:chOff x="0" y="0"/>
          <a:chExt cx="0" cy="0"/>
        </a:xfrm>
      </p:grpSpPr>
      <p:sp>
        <p:nvSpPr>
          <p:cNvPr id="788" name="Google Shape;788;g3d2a8542ada_0_792"/>
          <p:cNvSpPr txBox="1">
            <a:spLocks noGrp="1"/>
          </p:cNvSpPr>
          <p:nvPr>
            <p:ph type="title"/>
          </p:nvPr>
        </p:nvSpPr>
        <p:spPr>
          <a:xfrm>
            <a:off x="1403600" y="2697480"/>
            <a:ext cx="13377600" cy="4114800"/>
          </a:xfrm>
          <a:prstGeom prst="rect">
            <a:avLst/>
          </a:prstGeom>
          <a:noFill/>
          <a:ln>
            <a:noFill/>
          </a:ln>
        </p:spPr>
        <p:txBody>
          <a:bodyPr spcFirstLastPara="1" wrap="square" lIns="0" tIns="0" rIns="0" bIns="0" anchor="t" anchorCtr="0">
            <a:noAutofit/>
          </a:bodyPr>
          <a:lstStyle>
            <a:lvl1pPr lvl="0" algn="l">
              <a:lnSpc>
                <a:spcPct val="125000"/>
              </a:lnSpc>
              <a:spcBef>
                <a:spcPts val="0"/>
              </a:spcBef>
              <a:spcAft>
                <a:spcPts val="0"/>
              </a:spcAft>
              <a:buSzPts val="3600"/>
              <a:buNone/>
              <a:defRPr sz="3600"/>
            </a:lvl1pPr>
            <a:lvl2pPr lvl="1" algn="ctr">
              <a:lnSpc>
                <a:spcPct val="125000"/>
              </a:lnSpc>
              <a:spcBef>
                <a:spcPts val="0"/>
              </a:spcBef>
              <a:spcAft>
                <a:spcPts val="0"/>
              </a:spcAft>
              <a:buSzPts val="3600"/>
              <a:buNone/>
              <a:defRPr sz="3600"/>
            </a:lvl2pPr>
            <a:lvl3pPr lvl="2" algn="ctr">
              <a:lnSpc>
                <a:spcPct val="125000"/>
              </a:lnSpc>
              <a:spcBef>
                <a:spcPts val="0"/>
              </a:spcBef>
              <a:spcAft>
                <a:spcPts val="0"/>
              </a:spcAft>
              <a:buSzPts val="3600"/>
              <a:buNone/>
              <a:defRPr sz="3600"/>
            </a:lvl3pPr>
            <a:lvl4pPr lvl="3" algn="ctr">
              <a:lnSpc>
                <a:spcPct val="125000"/>
              </a:lnSpc>
              <a:spcBef>
                <a:spcPts val="0"/>
              </a:spcBef>
              <a:spcAft>
                <a:spcPts val="0"/>
              </a:spcAft>
              <a:buSzPts val="3600"/>
              <a:buNone/>
              <a:defRPr sz="3600"/>
            </a:lvl4pPr>
            <a:lvl5pPr lvl="4" algn="ctr">
              <a:lnSpc>
                <a:spcPct val="125000"/>
              </a:lnSpc>
              <a:spcBef>
                <a:spcPts val="0"/>
              </a:spcBef>
              <a:spcAft>
                <a:spcPts val="0"/>
              </a:spcAft>
              <a:buSzPts val="3600"/>
              <a:buNone/>
              <a:defRPr sz="3600"/>
            </a:lvl5pPr>
            <a:lvl6pPr lvl="5" algn="ctr">
              <a:lnSpc>
                <a:spcPct val="125000"/>
              </a:lnSpc>
              <a:spcBef>
                <a:spcPts val="0"/>
              </a:spcBef>
              <a:spcAft>
                <a:spcPts val="0"/>
              </a:spcAft>
              <a:buSzPts val="3600"/>
              <a:buNone/>
              <a:defRPr sz="3600"/>
            </a:lvl6pPr>
            <a:lvl7pPr lvl="6" algn="ctr">
              <a:lnSpc>
                <a:spcPct val="125000"/>
              </a:lnSpc>
              <a:spcBef>
                <a:spcPts val="0"/>
              </a:spcBef>
              <a:spcAft>
                <a:spcPts val="0"/>
              </a:spcAft>
              <a:buSzPts val="3600"/>
              <a:buNone/>
              <a:defRPr sz="3600"/>
            </a:lvl7pPr>
            <a:lvl8pPr lvl="7" algn="ctr">
              <a:lnSpc>
                <a:spcPct val="125000"/>
              </a:lnSpc>
              <a:spcBef>
                <a:spcPts val="0"/>
              </a:spcBef>
              <a:spcAft>
                <a:spcPts val="0"/>
              </a:spcAft>
              <a:buSzPts val="3600"/>
              <a:buNone/>
              <a:defRPr sz="3600"/>
            </a:lvl8pPr>
            <a:lvl9pPr lvl="8" algn="ctr">
              <a:lnSpc>
                <a:spcPct val="125000"/>
              </a:lnSpc>
              <a:spcBef>
                <a:spcPts val="0"/>
              </a:spcBef>
              <a:spcAft>
                <a:spcPts val="0"/>
              </a:spcAft>
              <a:buSzPts val="3600"/>
              <a:buNone/>
              <a:defRPr sz="3600"/>
            </a:lvl9pPr>
          </a:lstStyle>
          <a:p>
            <a:endParaRPr/>
          </a:p>
        </p:txBody>
      </p:sp>
      <p:sp>
        <p:nvSpPr>
          <p:cNvPr id="789" name="Google Shape;789;g3d2a8542ada_0_792"/>
          <p:cNvSpPr txBox="1">
            <a:spLocks noGrp="1"/>
          </p:cNvSpPr>
          <p:nvPr>
            <p:ph type="subTitle" idx="1"/>
          </p:nvPr>
        </p:nvSpPr>
        <p:spPr>
          <a:xfrm>
            <a:off x="1403600" y="7306061"/>
            <a:ext cx="13377600" cy="347400"/>
          </a:xfrm>
          <a:prstGeom prst="rect">
            <a:avLst/>
          </a:prstGeom>
          <a:noFill/>
          <a:ln>
            <a:noFill/>
          </a:ln>
        </p:spPr>
        <p:txBody>
          <a:bodyPr spcFirstLastPara="1" wrap="square" lIns="0" tIns="0" rIns="0" bIns="0" anchor="t" anchorCtr="0">
            <a:noAutofit/>
          </a:bodyPr>
          <a:lstStyle>
            <a:lvl1pPr marR="0" lvl="0" algn="l">
              <a:lnSpc>
                <a:spcPct val="125000"/>
              </a:lnSpc>
              <a:spcBef>
                <a:spcPts val="0"/>
              </a:spcBef>
              <a:spcAft>
                <a:spcPts val="0"/>
              </a:spcAft>
              <a:buSzPts val="1800"/>
              <a:buNone/>
              <a:defRPr sz="1800"/>
            </a:lvl1pPr>
            <a:lvl2pPr lvl="1" algn="l">
              <a:lnSpc>
                <a:spcPct val="125000"/>
              </a:lnSpc>
              <a:spcBef>
                <a:spcPts val="0"/>
              </a:spcBef>
              <a:spcAft>
                <a:spcPts val="0"/>
              </a:spcAft>
              <a:buSzPts val="1800"/>
              <a:buNone/>
              <a:defRPr sz="1800"/>
            </a:lvl2pPr>
            <a:lvl3pPr lvl="2" algn="l">
              <a:lnSpc>
                <a:spcPct val="125000"/>
              </a:lnSpc>
              <a:spcBef>
                <a:spcPts val="0"/>
              </a:spcBef>
              <a:spcAft>
                <a:spcPts val="0"/>
              </a:spcAft>
              <a:buSzPts val="1800"/>
              <a:buNone/>
              <a:defRPr sz="1800"/>
            </a:lvl3pPr>
            <a:lvl4pPr lvl="3" algn="l">
              <a:lnSpc>
                <a:spcPct val="125000"/>
              </a:lnSpc>
              <a:spcBef>
                <a:spcPts val="0"/>
              </a:spcBef>
              <a:spcAft>
                <a:spcPts val="0"/>
              </a:spcAft>
              <a:buSzPts val="1800"/>
              <a:buNone/>
              <a:defRPr sz="1800"/>
            </a:lvl4pPr>
            <a:lvl5pPr lvl="4" algn="l">
              <a:lnSpc>
                <a:spcPct val="125000"/>
              </a:lnSpc>
              <a:spcBef>
                <a:spcPts val="0"/>
              </a:spcBef>
              <a:spcAft>
                <a:spcPts val="0"/>
              </a:spcAft>
              <a:buSzPts val="1800"/>
              <a:buNone/>
              <a:defRPr sz="1800"/>
            </a:lvl5pPr>
            <a:lvl6pPr lvl="5" algn="l">
              <a:lnSpc>
                <a:spcPct val="125000"/>
              </a:lnSpc>
              <a:spcBef>
                <a:spcPts val="0"/>
              </a:spcBef>
              <a:spcAft>
                <a:spcPts val="0"/>
              </a:spcAft>
              <a:buSzPts val="1800"/>
              <a:buNone/>
              <a:defRPr sz="1800"/>
            </a:lvl6pPr>
            <a:lvl7pPr lvl="6" algn="l">
              <a:lnSpc>
                <a:spcPct val="125000"/>
              </a:lnSpc>
              <a:spcBef>
                <a:spcPts val="0"/>
              </a:spcBef>
              <a:spcAft>
                <a:spcPts val="0"/>
              </a:spcAft>
              <a:buSzPts val="1800"/>
              <a:buNone/>
              <a:defRPr sz="1800"/>
            </a:lvl7pPr>
            <a:lvl8pPr lvl="7" algn="l">
              <a:lnSpc>
                <a:spcPct val="125000"/>
              </a:lnSpc>
              <a:spcBef>
                <a:spcPts val="0"/>
              </a:spcBef>
              <a:spcAft>
                <a:spcPts val="0"/>
              </a:spcAft>
              <a:buSzPts val="1800"/>
              <a:buNone/>
              <a:defRPr sz="1800"/>
            </a:lvl8pPr>
            <a:lvl9pPr lvl="8" algn="l">
              <a:lnSpc>
                <a:spcPct val="125000"/>
              </a:lnSpc>
              <a:spcBef>
                <a:spcPts val="0"/>
              </a:spcBef>
              <a:spcAft>
                <a:spcPts val="0"/>
              </a:spcAft>
              <a:buSzPts val="1800"/>
              <a:buNone/>
              <a:defRPr sz="1800"/>
            </a:lvl9pPr>
          </a:lstStyle>
          <a:p>
            <a:endParaRPr/>
          </a:p>
        </p:txBody>
      </p:sp>
      <p:sp>
        <p:nvSpPr>
          <p:cNvPr id="790" name="Google Shape;790;g3d2a8542ada_0_792"/>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91" name="Google Shape;791;g3d2a8542ada_0_792"/>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6_Section">
  <p:cSld name="SECTION_HEADER_2_3">
    <p:spTree>
      <p:nvGrpSpPr>
        <p:cNvPr id="1" name="Shape 792"/>
        <p:cNvGrpSpPr/>
        <p:nvPr/>
      </p:nvGrpSpPr>
      <p:grpSpPr>
        <a:xfrm>
          <a:off x="0" y="0"/>
          <a:ext cx="0" cy="0"/>
          <a:chOff x="0" y="0"/>
          <a:chExt cx="0" cy="0"/>
        </a:xfrm>
      </p:grpSpPr>
      <p:sp>
        <p:nvSpPr>
          <p:cNvPr id="793" name="Google Shape;793;g3d2a8542ada_0_797"/>
          <p:cNvSpPr txBox="1">
            <a:spLocks noGrp="1"/>
          </p:cNvSpPr>
          <p:nvPr>
            <p:ph type="ctrTitle"/>
          </p:nvPr>
        </p:nvSpPr>
        <p:spPr>
          <a:xfrm>
            <a:off x="1403600" y="2651750"/>
            <a:ext cx="11964900" cy="1719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56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94" name="Google Shape;794;g3d2a8542ada_0_797"/>
          <p:cNvSpPr txBox="1">
            <a:spLocks noGrp="1"/>
          </p:cNvSpPr>
          <p:nvPr>
            <p:ph type="subTitle" idx="1"/>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795" name="Google Shape;795;g3d2a8542ada_0_797"/>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9_Text">
  <p:cSld name="TITLE_AND_BODY_1">
    <p:spTree>
      <p:nvGrpSpPr>
        <p:cNvPr id="1" name="Shape 796"/>
        <p:cNvGrpSpPr/>
        <p:nvPr/>
      </p:nvGrpSpPr>
      <p:grpSpPr>
        <a:xfrm>
          <a:off x="0" y="0"/>
          <a:ext cx="0" cy="0"/>
          <a:chOff x="0" y="0"/>
          <a:chExt cx="0" cy="0"/>
        </a:xfrm>
      </p:grpSpPr>
      <p:sp>
        <p:nvSpPr>
          <p:cNvPr id="797" name="Google Shape;797;g3d2a8542ada_0_801"/>
          <p:cNvSpPr txBox="1">
            <a:spLocks noGrp="1"/>
          </p:cNvSpPr>
          <p:nvPr>
            <p:ph type="title"/>
          </p:nvPr>
        </p:nvSpPr>
        <p:spPr>
          <a:xfrm>
            <a:off x="699500" y="2651750"/>
            <a:ext cx="14785800" cy="850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798" name="Google Shape;798;g3d2a8542ada_0_801"/>
          <p:cNvSpPr txBox="1">
            <a:spLocks noGrp="1"/>
          </p:cNvSpPr>
          <p:nvPr>
            <p:ph type="body" idx="1"/>
          </p:nvPr>
        </p:nvSpPr>
        <p:spPr>
          <a:xfrm>
            <a:off x="699500" y="4105650"/>
            <a:ext cx="9370800" cy="38400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799" name="Google Shape;799;g3d2a8542ada_0_80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00" name="Google Shape;800;g3d2a8542ada_0_80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2_Text (Two-Thirds)">
  <p:cSld name="TITLE_AND_BODY_1_1">
    <p:spTree>
      <p:nvGrpSpPr>
        <p:cNvPr id="1" name="Shape 801"/>
        <p:cNvGrpSpPr/>
        <p:nvPr/>
      </p:nvGrpSpPr>
      <p:grpSpPr>
        <a:xfrm>
          <a:off x="0" y="0"/>
          <a:ext cx="0" cy="0"/>
          <a:chOff x="0" y="0"/>
          <a:chExt cx="0" cy="0"/>
        </a:xfrm>
      </p:grpSpPr>
      <p:sp>
        <p:nvSpPr>
          <p:cNvPr id="802" name="Google Shape;802;g3d2a8542ada_0_806"/>
          <p:cNvSpPr txBox="1">
            <a:spLocks noGrp="1"/>
          </p:cNvSpPr>
          <p:nvPr>
            <p:ph type="title"/>
          </p:nvPr>
        </p:nvSpPr>
        <p:spPr>
          <a:xfrm>
            <a:off x="699525" y="2651750"/>
            <a:ext cx="105612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03" name="Google Shape;803;g3d2a8542ada_0_806"/>
          <p:cNvSpPr txBox="1">
            <a:spLocks noGrp="1"/>
          </p:cNvSpPr>
          <p:nvPr>
            <p:ph type="body" idx="1"/>
          </p:nvPr>
        </p:nvSpPr>
        <p:spPr>
          <a:xfrm>
            <a:off x="699525" y="4969750"/>
            <a:ext cx="10561200" cy="42099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4" name="Google Shape;804;g3d2a8542ada_0_80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05" name="Google Shape;805;g3d2a8542ada_0_80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5_Text (Half)">
  <p:cSld name="TITLE_AND_BODY_2">
    <p:spTree>
      <p:nvGrpSpPr>
        <p:cNvPr id="1" name="Shape 806"/>
        <p:cNvGrpSpPr/>
        <p:nvPr/>
      </p:nvGrpSpPr>
      <p:grpSpPr>
        <a:xfrm>
          <a:off x="0" y="0"/>
          <a:ext cx="0" cy="0"/>
          <a:chOff x="0" y="0"/>
          <a:chExt cx="0" cy="0"/>
        </a:xfrm>
      </p:grpSpPr>
      <p:sp>
        <p:nvSpPr>
          <p:cNvPr id="807" name="Google Shape;807;g3d2a8542ada_0_811"/>
          <p:cNvSpPr txBox="1">
            <a:spLocks noGrp="1"/>
          </p:cNvSpPr>
          <p:nvPr>
            <p:ph type="title"/>
          </p:nvPr>
        </p:nvSpPr>
        <p:spPr>
          <a:xfrm>
            <a:off x="699525" y="2651750"/>
            <a:ext cx="7745100" cy="1710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08" name="Google Shape;808;g3d2a8542ada_0_811"/>
          <p:cNvSpPr txBox="1">
            <a:spLocks noGrp="1"/>
          </p:cNvSpPr>
          <p:nvPr>
            <p:ph type="body" idx="1"/>
          </p:nvPr>
        </p:nvSpPr>
        <p:spPr>
          <a:xfrm>
            <a:off x="699525" y="4969750"/>
            <a:ext cx="7745100" cy="41847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09" name="Google Shape;809;g3d2a8542ada_0_811"/>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10" name="Google Shape;810;g3d2a8542ada_0_811"/>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8_Text (Third)">
  <p:cSld name="TITLE_AND_BODY_2_1">
    <p:spTree>
      <p:nvGrpSpPr>
        <p:cNvPr id="1" name="Shape 811"/>
        <p:cNvGrpSpPr/>
        <p:nvPr/>
      </p:nvGrpSpPr>
      <p:grpSpPr>
        <a:xfrm>
          <a:off x="0" y="0"/>
          <a:ext cx="0" cy="0"/>
          <a:chOff x="0" y="0"/>
          <a:chExt cx="0" cy="0"/>
        </a:xfrm>
      </p:grpSpPr>
      <p:sp>
        <p:nvSpPr>
          <p:cNvPr id="812" name="Google Shape;812;g3d2a8542ada_0_816"/>
          <p:cNvSpPr txBox="1">
            <a:spLocks noGrp="1"/>
          </p:cNvSpPr>
          <p:nvPr>
            <p:ph type="title"/>
          </p:nvPr>
        </p:nvSpPr>
        <p:spPr>
          <a:xfrm>
            <a:off x="699525" y="3983325"/>
            <a:ext cx="8241300" cy="1237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813" name="Google Shape;813;g3d2a8542ada_0_816"/>
          <p:cNvSpPr txBox="1">
            <a:spLocks noGrp="1"/>
          </p:cNvSpPr>
          <p:nvPr>
            <p:ph type="body" idx="1"/>
          </p:nvPr>
        </p:nvSpPr>
        <p:spPr>
          <a:xfrm>
            <a:off x="699525" y="5843023"/>
            <a:ext cx="4928700" cy="3744300"/>
          </a:xfrm>
          <a:prstGeom prst="rect">
            <a:avLst/>
          </a:prstGeom>
          <a:noFill/>
          <a:ln>
            <a:noFill/>
          </a:ln>
        </p:spPr>
        <p:txBody>
          <a:bodyPr spcFirstLastPara="1" wrap="square" lIns="0" tIns="0" rIns="0" bIns="0" anchor="t" anchorCtr="0">
            <a:noAutofit/>
          </a:bodyPr>
          <a:lstStyle>
            <a:lvl1pPr marL="457200" lvl="0" indent="-342900" algn="l">
              <a:lnSpc>
                <a:spcPct val="125000"/>
              </a:lnSpc>
              <a:spcBef>
                <a:spcPts val="0"/>
              </a:spcBef>
              <a:spcAft>
                <a:spcPts val="0"/>
              </a:spcAft>
              <a:buSzPts val="1800"/>
              <a:buChar char="•"/>
              <a:defRPr/>
            </a:lvl1pPr>
            <a:lvl2pPr marL="914400" lvl="1" indent="-342900" algn="l">
              <a:lnSpc>
                <a:spcPct val="125000"/>
              </a:lnSpc>
              <a:spcBef>
                <a:spcPts val="1000"/>
              </a:spcBef>
              <a:spcAft>
                <a:spcPts val="0"/>
              </a:spcAft>
              <a:buSzPts val="1800"/>
              <a:buChar char="﹘"/>
              <a:defRPr/>
            </a:lvl2pPr>
            <a:lvl3pPr marL="1371600" lvl="2" indent="-342900" algn="l">
              <a:lnSpc>
                <a:spcPct val="125000"/>
              </a:lnSpc>
              <a:spcBef>
                <a:spcPts val="1000"/>
              </a:spcBef>
              <a:spcAft>
                <a:spcPts val="0"/>
              </a:spcAft>
              <a:buSzPts val="1800"/>
              <a:buChar char="﹘"/>
              <a:defRPr/>
            </a:lvl3pPr>
            <a:lvl4pPr marL="1828800" lvl="3" indent="-342900" algn="l">
              <a:lnSpc>
                <a:spcPct val="125000"/>
              </a:lnSpc>
              <a:spcBef>
                <a:spcPts val="1000"/>
              </a:spcBef>
              <a:spcAft>
                <a:spcPts val="0"/>
              </a:spcAft>
              <a:buSzPts val="1800"/>
              <a:buChar char="﹘"/>
              <a:defRPr/>
            </a:lvl4pPr>
            <a:lvl5pPr marL="2286000" lvl="4" indent="-342900" algn="l">
              <a:lnSpc>
                <a:spcPct val="125000"/>
              </a:lnSpc>
              <a:spcBef>
                <a:spcPts val="1000"/>
              </a:spcBef>
              <a:spcAft>
                <a:spcPts val="0"/>
              </a:spcAft>
              <a:buSzPts val="1800"/>
              <a:buChar char="﹘"/>
              <a:defRPr/>
            </a:lvl5pPr>
            <a:lvl6pPr marL="2743200" lvl="5" indent="-342900" algn="l">
              <a:lnSpc>
                <a:spcPct val="125000"/>
              </a:lnSpc>
              <a:spcBef>
                <a:spcPts val="1000"/>
              </a:spcBef>
              <a:spcAft>
                <a:spcPts val="0"/>
              </a:spcAft>
              <a:buSzPts val="1800"/>
              <a:buChar char="﹘"/>
              <a:defRPr/>
            </a:lvl6pPr>
            <a:lvl7pPr marL="3200400" lvl="6" indent="-342900" algn="l">
              <a:lnSpc>
                <a:spcPct val="125000"/>
              </a:lnSpc>
              <a:spcBef>
                <a:spcPts val="1000"/>
              </a:spcBef>
              <a:spcAft>
                <a:spcPts val="0"/>
              </a:spcAft>
              <a:buSzPts val="1800"/>
              <a:buChar char="﹘"/>
              <a:defRPr/>
            </a:lvl7pPr>
            <a:lvl8pPr marL="3657600" lvl="7" indent="-342900" algn="l">
              <a:lnSpc>
                <a:spcPct val="125000"/>
              </a:lnSpc>
              <a:spcBef>
                <a:spcPts val="1000"/>
              </a:spcBef>
              <a:spcAft>
                <a:spcPts val="0"/>
              </a:spcAft>
              <a:buSzPts val="1800"/>
              <a:buChar char="﹘"/>
              <a:defRPr/>
            </a:lvl8pPr>
            <a:lvl9pPr marL="4114800" lvl="8" indent="-342900" algn="l">
              <a:lnSpc>
                <a:spcPct val="125000"/>
              </a:lnSpc>
              <a:spcBef>
                <a:spcPts val="1000"/>
              </a:spcBef>
              <a:spcAft>
                <a:spcPts val="1000"/>
              </a:spcAft>
              <a:buSzPts val="1800"/>
              <a:buChar char="﹘"/>
              <a:defRPr/>
            </a:lvl9pPr>
          </a:lstStyle>
          <a:p>
            <a:endParaRPr/>
          </a:p>
        </p:txBody>
      </p:sp>
      <p:sp>
        <p:nvSpPr>
          <p:cNvPr id="814" name="Google Shape;814;g3d2a8542ada_0_816"/>
          <p:cNvSpPr txBox="1">
            <a:spLocks noGrp="1"/>
          </p:cNvSpPr>
          <p:nvPr>
            <p:ph type="subTitle" idx="2"/>
          </p:nvPr>
        </p:nvSpPr>
        <p:spPr>
          <a:xfrm>
            <a:off x="699525" y="699525"/>
            <a:ext cx="3254700" cy="347400"/>
          </a:xfrm>
          <a:prstGeom prst="rect">
            <a:avLst/>
          </a:prstGeom>
          <a:noFill/>
          <a:ln>
            <a:noFill/>
          </a:ln>
        </p:spPr>
        <p:txBody>
          <a:bodyPr spcFirstLastPara="1" wrap="square" lIns="0" tIns="0" rIns="0" bIns="0" anchor="t" anchorCtr="0">
            <a:noAutofit/>
          </a:bodyPr>
          <a:lstStyle>
            <a:lvl1pPr marR="0" lvl="0" algn="l">
              <a:lnSpc>
                <a:spcPct val="120000"/>
              </a:lnSpc>
              <a:spcBef>
                <a:spcPts val="0"/>
              </a:spcBef>
              <a:spcAft>
                <a:spcPts val="0"/>
              </a:spcAft>
              <a:buSzPts val="1800"/>
              <a:buNone/>
              <a:defRPr sz="1400" b="0">
                <a:solidFill>
                  <a:schemeClr val="dk2"/>
                </a:solidFill>
              </a:defRPr>
            </a:lvl1pPr>
            <a:lvl2pPr lvl="1" algn="l">
              <a:lnSpc>
                <a:spcPct val="120000"/>
              </a:lnSpc>
              <a:spcBef>
                <a:spcPts val="0"/>
              </a:spcBef>
              <a:spcAft>
                <a:spcPts val="0"/>
              </a:spcAft>
              <a:buSzPts val="1800"/>
              <a:buNone/>
              <a:defRPr sz="1800"/>
            </a:lvl2pPr>
            <a:lvl3pPr lvl="2" algn="l">
              <a:lnSpc>
                <a:spcPct val="120000"/>
              </a:lnSpc>
              <a:spcBef>
                <a:spcPts val="0"/>
              </a:spcBef>
              <a:spcAft>
                <a:spcPts val="0"/>
              </a:spcAft>
              <a:buSzPts val="1800"/>
              <a:buNone/>
              <a:defRPr sz="1800"/>
            </a:lvl3pPr>
            <a:lvl4pPr lvl="3" algn="l">
              <a:lnSpc>
                <a:spcPct val="120000"/>
              </a:lnSpc>
              <a:spcBef>
                <a:spcPts val="0"/>
              </a:spcBef>
              <a:spcAft>
                <a:spcPts val="0"/>
              </a:spcAft>
              <a:buSzPts val="1800"/>
              <a:buNone/>
              <a:defRPr sz="1800"/>
            </a:lvl4pPr>
            <a:lvl5pPr lvl="4" algn="l">
              <a:lnSpc>
                <a:spcPct val="120000"/>
              </a:lnSpc>
              <a:spcBef>
                <a:spcPts val="0"/>
              </a:spcBef>
              <a:spcAft>
                <a:spcPts val="0"/>
              </a:spcAft>
              <a:buSzPts val="1800"/>
              <a:buNone/>
              <a:defRPr sz="1800"/>
            </a:lvl5pPr>
            <a:lvl6pPr lvl="5" algn="l">
              <a:lnSpc>
                <a:spcPct val="120000"/>
              </a:lnSpc>
              <a:spcBef>
                <a:spcPts val="0"/>
              </a:spcBef>
              <a:spcAft>
                <a:spcPts val="0"/>
              </a:spcAft>
              <a:buSzPts val="1800"/>
              <a:buNone/>
              <a:defRPr sz="1800"/>
            </a:lvl6pPr>
            <a:lvl7pPr lvl="6" algn="l">
              <a:lnSpc>
                <a:spcPct val="120000"/>
              </a:lnSpc>
              <a:spcBef>
                <a:spcPts val="0"/>
              </a:spcBef>
              <a:spcAft>
                <a:spcPts val="0"/>
              </a:spcAft>
              <a:buSzPts val="1800"/>
              <a:buNone/>
              <a:defRPr sz="1800"/>
            </a:lvl7pPr>
            <a:lvl8pPr lvl="7" algn="l">
              <a:lnSpc>
                <a:spcPct val="120000"/>
              </a:lnSpc>
              <a:spcBef>
                <a:spcPts val="0"/>
              </a:spcBef>
              <a:spcAft>
                <a:spcPts val="0"/>
              </a:spcAft>
              <a:buSzPts val="1800"/>
              <a:buNone/>
              <a:defRPr sz="1800"/>
            </a:lvl8pPr>
            <a:lvl9pPr lvl="8" algn="l">
              <a:lnSpc>
                <a:spcPct val="120000"/>
              </a:lnSpc>
              <a:spcBef>
                <a:spcPts val="0"/>
              </a:spcBef>
              <a:spcAft>
                <a:spcPts val="0"/>
              </a:spcAft>
              <a:buSzPts val="1800"/>
              <a:buNone/>
              <a:defRPr sz="1800"/>
            </a:lvl9pPr>
          </a:lstStyle>
          <a:p>
            <a:endParaRPr/>
          </a:p>
        </p:txBody>
      </p:sp>
      <p:sp>
        <p:nvSpPr>
          <p:cNvPr id="815" name="Google Shape;815;g3d2a8542ada_0_816"/>
          <p:cNvSpPr txBox="1">
            <a:spLocks noGrp="1"/>
          </p:cNvSpPr>
          <p:nvPr>
            <p:ph type="sldNum" idx="12"/>
          </p:nvPr>
        </p:nvSpPr>
        <p:spPr>
          <a:xfrm>
            <a:off x="16491075" y="699526"/>
            <a:ext cx="1097400" cy="3474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63" Type="http://schemas.openxmlformats.org/officeDocument/2006/relationships/slideLayout" Target="../slideLayouts/slideLayout145.xml"/><Relationship Id="rId68" Type="http://schemas.openxmlformats.org/officeDocument/2006/relationships/slideLayout" Target="../slideLayouts/slideLayout150.xml"/><Relationship Id="rId16" Type="http://schemas.openxmlformats.org/officeDocument/2006/relationships/slideLayout" Target="../slideLayouts/slideLayout98.xml"/><Relationship Id="rId11" Type="http://schemas.openxmlformats.org/officeDocument/2006/relationships/slideLayout" Target="../slideLayouts/slideLayout93.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74" Type="http://schemas.openxmlformats.org/officeDocument/2006/relationships/slideLayout" Target="../slideLayouts/slideLayout156.xml"/><Relationship Id="rId79" Type="http://schemas.openxmlformats.org/officeDocument/2006/relationships/slideLayout" Target="../slideLayouts/slideLayout161.xml"/><Relationship Id="rId5" Type="http://schemas.openxmlformats.org/officeDocument/2006/relationships/slideLayout" Target="../slideLayouts/slideLayout87.xml"/><Relationship Id="rId61" Type="http://schemas.openxmlformats.org/officeDocument/2006/relationships/slideLayout" Target="../slideLayouts/slideLayout143.xml"/><Relationship Id="rId82" Type="http://schemas.openxmlformats.org/officeDocument/2006/relationships/slideLayout" Target="../slideLayouts/slideLayout164.xml"/><Relationship Id="rId19" Type="http://schemas.openxmlformats.org/officeDocument/2006/relationships/slideLayout" Target="../slideLayouts/slideLayout10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64" Type="http://schemas.openxmlformats.org/officeDocument/2006/relationships/slideLayout" Target="../slideLayouts/slideLayout146.xml"/><Relationship Id="rId69" Type="http://schemas.openxmlformats.org/officeDocument/2006/relationships/slideLayout" Target="../slideLayouts/slideLayout151.xml"/><Relationship Id="rId77" Type="http://schemas.openxmlformats.org/officeDocument/2006/relationships/slideLayout" Target="../slideLayouts/slideLayout159.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72" Type="http://schemas.openxmlformats.org/officeDocument/2006/relationships/slideLayout" Target="../slideLayouts/slideLayout154.xml"/><Relationship Id="rId80" Type="http://schemas.openxmlformats.org/officeDocument/2006/relationships/slideLayout" Target="../slideLayouts/slideLayout162.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67" Type="http://schemas.openxmlformats.org/officeDocument/2006/relationships/slideLayout" Target="../slideLayouts/slideLayout149.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 Id="rId70" Type="http://schemas.openxmlformats.org/officeDocument/2006/relationships/slideLayout" Target="../slideLayouts/slideLayout152.xml"/><Relationship Id="rId75" Type="http://schemas.openxmlformats.org/officeDocument/2006/relationships/slideLayout" Target="../slideLayouts/slideLayout157.xml"/><Relationship Id="rId83" Type="http://schemas.openxmlformats.org/officeDocument/2006/relationships/theme" Target="../theme/theme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 Type="http://schemas.openxmlformats.org/officeDocument/2006/relationships/slideLayout" Target="../slideLayouts/slideLayout92.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65" Type="http://schemas.openxmlformats.org/officeDocument/2006/relationships/slideLayout" Target="../slideLayouts/slideLayout147.xml"/><Relationship Id="rId73" Type="http://schemas.openxmlformats.org/officeDocument/2006/relationships/slideLayout" Target="../slideLayouts/slideLayout155.xml"/><Relationship Id="rId78" Type="http://schemas.openxmlformats.org/officeDocument/2006/relationships/slideLayout" Target="../slideLayouts/slideLayout160.xml"/><Relationship Id="rId81" Type="http://schemas.openxmlformats.org/officeDocument/2006/relationships/slideLayout" Target="../slideLayouts/slideLayout16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9" Type="http://schemas.openxmlformats.org/officeDocument/2006/relationships/slideLayout" Target="../slideLayouts/slideLayout121.xml"/><Relationship Id="rId34" Type="http://schemas.openxmlformats.org/officeDocument/2006/relationships/slideLayout" Target="../slideLayouts/slideLayout116.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76" Type="http://schemas.openxmlformats.org/officeDocument/2006/relationships/slideLayout" Target="../slideLayouts/slideLayout158.xml"/><Relationship Id="rId7" Type="http://schemas.openxmlformats.org/officeDocument/2006/relationships/slideLayout" Target="../slideLayouts/slideLayout89.xml"/><Relationship Id="rId71" Type="http://schemas.openxmlformats.org/officeDocument/2006/relationships/slideLayout" Target="../slideLayouts/slideLayout153.xml"/><Relationship Id="rId2" Type="http://schemas.openxmlformats.org/officeDocument/2006/relationships/slideLayout" Target="../slideLayouts/slideLayout84.xml"/><Relationship Id="rId29" Type="http://schemas.openxmlformats.org/officeDocument/2006/relationships/slideLayout" Target="../slideLayouts/slideLayout111.xml"/><Relationship Id="rId24" Type="http://schemas.openxmlformats.org/officeDocument/2006/relationships/slideLayout" Target="../slideLayouts/slideLayout106.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66" Type="http://schemas.openxmlformats.org/officeDocument/2006/relationships/slideLayout" Target="../slideLayouts/slideLayout14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90.xml"/><Relationship Id="rId21" Type="http://schemas.openxmlformats.org/officeDocument/2006/relationships/slideLayout" Target="../slideLayouts/slideLayout185.xml"/><Relationship Id="rId42" Type="http://schemas.openxmlformats.org/officeDocument/2006/relationships/slideLayout" Target="../slideLayouts/slideLayout206.xml"/><Relationship Id="rId47" Type="http://schemas.openxmlformats.org/officeDocument/2006/relationships/slideLayout" Target="../slideLayouts/slideLayout211.xml"/><Relationship Id="rId63" Type="http://schemas.openxmlformats.org/officeDocument/2006/relationships/slideLayout" Target="../slideLayouts/slideLayout227.xml"/><Relationship Id="rId68" Type="http://schemas.openxmlformats.org/officeDocument/2006/relationships/slideLayout" Target="../slideLayouts/slideLayout232.xml"/><Relationship Id="rId84" Type="http://schemas.openxmlformats.org/officeDocument/2006/relationships/slideLayout" Target="../slideLayouts/slideLayout248.xml"/><Relationship Id="rId16" Type="http://schemas.openxmlformats.org/officeDocument/2006/relationships/slideLayout" Target="../slideLayouts/slideLayout180.xml"/><Relationship Id="rId11" Type="http://schemas.openxmlformats.org/officeDocument/2006/relationships/slideLayout" Target="../slideLayouts/slideLayout175.xml"/><Relationship Id="rId32" Type="http://schemas.openxmlformats.org/officeDocument/2006/relationships/slideLayout" Target="../slideLayouts/slideLayout196.xml"/><Relationship Id="rId37" Type="http://schemas.openxmlformats.org/officeDocument/2006/relationships/slideLayout" Target="../slideLayouts/slideLayout201.xml"/><Relationship Id="rId53" Type="http://schemas.openxmlformats.org/officeDocument/2006/relationships/slideLayout" Target="../slideLayouts/slideLayout217.xml"/><Relationship Id="rId58" Type="http://schemas.openxmlformats.org/officeDocument/2006/relationships/slideLayout" Target="../slideLayouts/slideLayout222.xml"/><Relationship Id="rId74" Type="http://schemas.openxmlformats.org/officeDocument/2006/relationships/slideLayout" Target="../slideLayouts/slideLayout238.xml"/><Relationship Id="rId79" Type="http://schemas.openxmlformats.org/officeDocument/2006/relationships/slideLayout" Target="../slideLayouts/slideLayout243.xml"/><Relationship Id="rId5" Type="http://schemas.openxmlformats.org/officeDocument/2006/relationships/slideLayout" Target="../slideLayouts/slideLayout169.xml"/><Relationship Id="rId19" Type="http://schemas.openxmlformats.org/officeDocument/2006/relationships/slideLayout" Target="../slideLayouts/slideLayout18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 Id="rId35" Type="http://schemas.openxmlformats.org/officeDocument/2006/relationships/slideLayout" Target="../slideLayouts/slideLayout199.xml"/><Relationship Id="rId43" Type="http://schemas.openxmlformats.org/officeDocument/2006/relationships/slideLayout" Target="../slideLayouts/slideLayout207.xml"/><Relationship Id="rId48" Type="http://schemas.openxmlformats.org/officeDocument/2006/relationships/slideLayout" Target="../slideLayouts/slideLayout212.xml"/><Relationship Id="rId56" Type="http://schemas.openxmlformats.org/officeDocument/2006/relationships/slideLayout" Target="../slideLayouts/slideLayout220.xml"/><Relationship Id="rId64" Type="http://schemas.openxmlformats.org/officeDocument/2006/relationships/slideLayout" Target="../slideLayouts/slideLayout228.xml"/><Relationship Id="rId69" Type="http://schemas.openxmlformats.org/officeDocument/2006/relationships/slideLayout" Target="../slideLayouts/slideLayout233.xml"/><Relationship Id="rId77" Type="http://schemas.openxmlformats.org/officeDocument/2006/relationships/slideLayout" Target="../slideLayouts/slideLayout241.xml"/><Relationship Id="rId8" Type="http://schemas.openxmlformats.org/officeDocument/2006/relationships/slideLayout" Target="../slideLayouts/slideLayout172.xml"/><Relationship Id="rId51" Type="http://schemas.openxmlformats.org/officeDocument/2006/relationships/slideLayout" Target="../slideLayouts/slideLayout215.xml"/><Relationship Id="rId72" Type="http://schemas.openxmlformats.org/officeDocument/2006/relationships/slideLayout" Target="../slideLayouts/slideLayout236.xml"/><Relationship Id="rId80" Type="http://schemas.openxmlformats.org/officeDocument/2006/relationships/slideLayout" Target="../slideLayouts/slideLayout244.xml"/><Relationship Id="rId85" Type="http://schemas.openxmlformats.org/officeDocument/2006/relationships/theme" Target="../theme/theme3.xml"/><Relationship Id="rId3" Type="http://schemas.openxmlformats.org/officeDocument/2006/relationships/slideLayout" Target="../slideLayouts/slideLayout167.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33" Type="http://schemas.openxmlformats.org/officeDocument/2006/relationships/slideLayout" Target="../slideLayouts/slideLayout197.xml"/><Relationship Id="rId38" Type="http://schemas.openxmlformats.org/officeDocument/2006/relationships/slideLayout" Target="../slideLayouts/slideLayout202.xml"/><Relationship Id="rId46" Type="http://schemas.openxmlformats.org/officeDocument/2006/relationships/slideLayout" Target="../slideLayouts/slideLayout210.xml"/><Relationship Id="rId59" Type="http://schemas.openxmlformats.org/officeDocument/2006/relationships/slideLayout" Target="../slideLayouts/slideLayout223.xml"/><Relationship Id="rId67" Type="http://schemas.openxmlformats.org/officeDocument/2006/relationships/slideLayout" Target="../slideLayouts/slideLayout231.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54" Type="http://schemas.openxmlformats.org/officeDocument/2006/relationships/slideLayout" Target="../slideLayouts/slideLayout218.xml"/><Relationship Id="rId62" Type="http://schemas.openxmlformats.org/officeDocument/2006/relationships/slideLayout" Target="../slideLayouts/slideLayout226.xml"/><Relationship Id="rId70" Type="http://schemas.openxmlformats.org/officeDocument/2006/relationships/slideLayout" Target="../slideLayouts/slideLayout234.xml"/><Relationship Id="rId75" Type="http://schemas.openxmlformats.org/officeDocument/2006/relationships/slideLayout" Target="../slideLayouts/slideLayout239.xml"/><Relationship Id="rId83" Type="http://schemas.openxmlformats.org/officeDocument/2006/relationships/slideLayout" Target="../slideLayouts/slideLayout247.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36" Type="http://schemas.openxmlformats.org/officeDocument/2006/relationships/slideLayout" Target="../slideLayouts/slideLayout200.xml"/><Relationship Id="rId49" Type="http://schemas.openxmlformats.org/officeDocument/2006/relationships/slideLayout" Target="../slideLayouts/slideLayout213.xml"/><Relationship Id="rId57" Type="http://schemas.openxmlformats.org/officeDocument/2006/relationships/slideLayout" Target="../slideLayouts/slideLayout221.xml"/><Relationship Id="rId10" Type="http://schemas.openxmlformats.org/officeDocument/2006/relationships/slideLayout" Target="../slideLayouts/slideLayout174.xml"/><Relationship Id="rId31" Type="http://schemas.openxmlformats.org/officeDocument/2006/relationships/slideLayout" Target="../slideLayouts/slideLayout195.xml"/><Relationship Id="rId44" Type="http://schemas.openxmlformats.org/officeDocument/2006/relationships/slideLayout" Target="../slideLayouts/slideLayout208.xml"/><Relationship Id="rId52" Type="http://schemas.openxmlformats.org/officeDocument/2006/relationships/slideLayout" Target="../slideLayouts/slideLayout216.xml"/><Relationship Id="rId60" Type="http://schemas.openxmlformats.org/officeDocument/2006/relationships/slideLayout" Target="../slideLayouts/slideLayout224.xml"/><Relationship Id="rId65" Type="http://schemas.openxmlformats.org/officeDocument/2006/relationships/slideLayout" Target="../slideLayouts/slideLayout229.xml"/><Relationship Id="rId73" Type="http://schemas.openxmlformats.org/officeDocument/2006/relationships/slideLayout" Target="../slideLayouts/slideLayout237.xml"/><Relationship Id="rId78" Type="http://schemas.openxmlformats.org/officeDocument/2006/relationships/slideLayout" Target="../slideLayouts/slideLayout242.xml"/><Relationship Id="rId81" Type="http://schemas.openxmlformats.org/officeDocument/2006/relationships/slideLayout" Target="../slideLayouts/slideLayout245.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9" Type="http://schemas.openxmlformats.org/officeDocument/2006/relationships/slideLayout" Target="../slideLayouts/slideLayout203.xml"/><Relationship Id="rId34" Type="http://schemas.openxmlformats.org/officeDocument/2006/relationships/slideLayout" Target="../slideLayouts/slideLayout198.xml"/><Relationship Id="rId50" Type="http://schemas.openxmlformats.org/officeDocument/2006/relationships/slideLayout" Target="../slideLayouts/slideLayout214.xml"/><Relationship Id="rId55" Type="http://schemas.openxmlformats.org/officeDocument/2006/relationships/slideLayout" Target="../slideLayouts/slideLayout219.xml"/><Relationship Id="rId76" Type="http://schemas.openxmlformats.org/officeDocument/2006/relationships/slideLayout" Target="../slideLayouts/slideLayout240.xml"/><Relationship Id="rId7" Type="http://schemas.openxmlformats.org/officeDocument/2006/relationships/slideLayout" Target="../slideLayouts/slideLayout171.xml"/><Relationship Id="rId71" Type="http://schemas.openxmlformats.org/officeDocument/2006/relationships/slideLayout" Target="../slideLayouts/slideLayout235.xml"/><Relationship Id="rId2" Type="http://schemas.openxmlformats.org/officeDocument/2006/relationships/slideLayout" Target="../slideLayouts/slideLayout166.xml"/><Relationship Id="rId29" Type="http://schemas.openxmlformats.org/officeDocument/2006/relationships/slideLayout" Target="../slideLayouts/slideLayout193.xml"/><Relationship Id="rId24" Type="http://schemas.openxmlformats.org/officeDocument/2006/relationships/slideLayout" Target="../slideLayouts/slideLayout188.xml"/><Relationship Id="rId40" Type="http://schemas.openxmlformats.org/officeDocument/2006/relationships/slideLayout" Target="../slideLayouts/slideLayout204.xml"/><Relationship Id="rId45" Type="http://schemas.openxmlformats.org/officeDocument/2006/relationships/slideLayout" Target="../slideLayouts/slideLayout209.xml"/><Relationship Id="rId66" Type="http://schemas.openxmlformats.org/officeDocument/2006/relationships/slideLayout" Target="../slideLayouts/slideLayout230.xml"/><Relationship Id="rId61" Type="http://schemas.openxmlformats.org/officeDocument/2006/relationships/slideLayout" Target="../slideLayouts/slideLayout225.xml"/><Relationship Id="rId82" Type="http://schemas.openxmlformats.org/officeDocument/2006/relationships/slideLayout" Target="../slideLayouts/slideLayout24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74.xml"/><Relationship Id="rId21" Type="http://schemas.openxmlformats.org/officeDocument/2006/relationships/slideLayout" Target="../slideLayouts/slideLayout269.xml"/><Relationship Id="rId42" Type="http://schemas.openxmlformats.org/officeDocument/2006/relationships/slideLayout" Target="../slideLayouts/slideLayout290.xml"/><Relationship Id="rId47" Type="http://schemas.openxmlformats.org/officeDocument/2006/relationships/slideLayout" Target="../slideLayouts/slideLayout295.xml"/><Relationship Id="rId63" Type="http://schemas.openxmlformats.org/officeDocument/2006/relationships/slideLayout" Target="../slideLayouts/slideLayout311.xml"/><Relationship Id="rId68" Type="http://schemas.openxmlformats.org/officeDocument/2006/relationships/slideLayout" Target="../slideLayouts/slideLayout316.xml"/><Relationship Id="rId84" Type="http://schemas.openxmlformats.org/officeDocument/2006/relationships/slideLayout" Target="../slideLayouts/slideLayout332.xml"/><Relationship Id="rId89" Type="http://schemas.openxmlformats.org/officeDocument/2006/relationships/image" Target="../media/image3.png"/><Relationship Id="rId16" Type="http://schemas.openxmlformats.org/officeDocument/2006/relationships/slideLayout" Target="../slideLayouts/slideLayout264.xml"/><Relationship Id="rId11" Type="http://schemas.openxmlformats.org/officeDocument/2006/relationships/slideLayout" Target="../slideLayouts/slideLayout259.xml"/><Relationship Id="rId32" Type="http://schemas.openxmlformats.org/officeDocument/2006/relationships/slideLayout" Target="../slideLayouts/slideLayout280.xml"/><Relationship Id="rId37" Type="http://schemas.openxmlformats.org/officeDocument/2006/relationships/slideLayout" Target="../slideLayouts/slideLayout285.xml"/><Relationship Id="rId53" Type="http://schemas.openxmlformats.org/officeDocument/2006/relationships/slideLayout" Target="../slideLayouts/slideLayout301.xml"/><Relationship Id="rId58" Type="http://schemas.openxmlformats.org/officeDocument/2006/relationships/slideLayout" Target="../slideLayouts/slideLayout306.xml"/><Relationship Id="rId74" Type="http://schemas.openxmlformats.org/officeDocument/2006/relationships/slideLayout" Target="../slideLayouts/slideLayout322.xml"/><Relationship Id="rId79" Type="http://schemas.openxmlformats.org/officeDocument/2006/relationships/slideLayout" Target="../slideLayouts/slideLayout327.xml"/><Relationship Id="rId5" Type="http://schemas.openxmlformats.org/officeDocument/2006/relationships/slideLayout" Target="../slideLayouts/slideLayout253.xml"/><Relationship Id="rId14" Type="http://schemas.openxmlformats.org/officeDocument/2006/relationships/slideLayout" Target="../slideLayouts/slideLayout262.xml"/><Relationship Id="rId22" Type="http://schemas.openxmlformats.org/officeDocument/2006/relationships/slideLayout" Target="../slideLayouts/slideLayout270.xml"/><Relationship Id="rId27" Type="http://schemas.openxmlformats.org/officeDocument/2006/relationships/slideLayout" Target="../slideLayouts/slideLayout275.xml"/><Relationship Id="rId30" Type="http://schemas.openxmlformats.org/officeDocument/2006/relationships/slideLayout" Target="../slideLayouts/slideLayout278.xml"/><Relationship Id="rId35" Type="http://schemas.openxmlformats.org/officeDocument/2006/relationships/slideLayout" Target="../slideLayouts/slideLayout283.xml"/><Relationship Id="rId43" Type="http://schemas.openxmlformats.org/officeDocument/2006/relationships/slideLayout" Target="../slideLayouts/slideLayout291.xml"/><Relationship Id="rId48" Type="http://schemas.openxmlformats.org/officeDocument/2006/relationships/slideLayout" Target="../slideLayouts/slideLayout296.xml"/><Relationship Id="rId56" Type="http://schemas.openxmlformats.org/officeDocument/2006/relationships/slideLayout" Target="../slideLayouts/slideLayout304.xml"/><Relationship Id="rId64" Type="http://schemas.openxmlformats.org/officeDocument/2006/relationships/slideLayout" Target="../slideLayouts/slideLayout312.xml"/><Relationship Id="rId69" Type="http://schemas.openxmlformats.org/officeDocument/2006/relationships/slideLayout" Target="../slideLayouts/slideLayout317.xml"/><Relationship Id="rId77" Type="http://schemas.openxmlformats.org/officeDocument/2006/relationships/slideLayout" Target="../slideLayouts/slideLayout325.xml"/><Relationship Id="rId8" Type="http://schemas.openxmlformats.org/officeDocument/2006/relationships/slideLayout" Target="../slideLayouts/slideLayout256.xml"/><Relationship Id="rId51" Type="http://schemas.openxmlformats.org/officeDocument/2006/relationships/slideLayout" Target="../slideLayouts/slideLayout299.xml"/><Relationship Id="rId72" Type="http://schemas.openxmlformats.org/officeDocument/2006/relationships/slideLayout" Target="../slideLayouts/slideLayout320.xml"/><Relationship Id="rId80" Type="http://schemas.openxmlformats.org/officeDocument/2006/relationships/slideLayout" Target="../slideLayouts/slideLayout328.xml"/><Relationship Id="rId85" Type="http://schemas.openxmlformats.org/officeDocument/2006/relationships/slideLayout" Target="../slideLayouts/slideLayout333.xml"/><Relationship Id="rId3" Type="http://schemas.openxmlformats.org/officeDocument/2006/relationships/slideLayout" Target="../slideLayouts/slideLayout251.xml"/><Relationship Id="rId12" Type="http://schemas.openxmlformats.org/officeDocument/2006/relationships/slideLayout" Target="../slideLayouts/slideLayout260.xml"/><Relationship Id="rId17" Type="http://schemas.openxmlformats.org/officeDocument/2006/relationships/slideLayout" Target="../slideLayouts/slideLayout265.xml"/><Relationship Id="rId25" Type="http://schemas.openxmlformats.org/officeDocument/2006/relationships/slideLayout" Target="../slideLayouts/slideLayout273.xml"/><Relationship Id="rId33" Type="http://schemas.openxmlformats.org/officeDocument/2006/relationships/slideLayout" Target="../slideLayouts/slideLayout281.xml"/><Relationship Id="rId38" Type="http://schemas.openxmlformats.org/officeDocument/2006/relationships/slideLayout" Target="../slideLayouts/slideLayout286.xml"/><Relationship Id="rId46" Type="http://schemas.openxmlformats.org/officeDocument/2006/relationships/slideLayout" Target="../slideLayouts/slideLayout294.xml"/><Relationship Id="rId59" Type="http://schemas.openxmlformats.org/officeDocument/2006/relationships/slideLayout" Target="../slideLayouts/slideLayout307.xml"/><Relationship Id="rId67" Type="http://schemas.openxmlformats.org/officeDocument/2006/relationships/slideLayout" Target="../slideLayouts/slideLayout315.xml"/><Relationship Id="rId20" Type="http://schemas.openxmlformats.org/officeDocument/2006/relationships/slideLayout" Target="../slideLayouts/slideLayout268.xml"/><Relationship Id="rId41" Type="http://schemas.openxmlformats.org/officeDocument/2006/relationships/slideLayout" Target="../slideLayouts/slideLayout289.xml"/><Relationship Id="rId54" Type="http://schemas.openxmlformats.org/officeDocument/2006/relationships/slideLayout" Target="../slideLayouts/slideLayout302.xml"/><Relationship Id="rId62" Type="http://schemas.openxmlformats.org/officeDocument/2006/relationships/slideLayout" Target="../slideLayouts/slideLayout310.xml"/><Relationship Id="rId70" Type="http://schemas.openxmlformats.org/officeDocument/2006/relationships/slideLayout" Target="../slideLayouts/slideLayout318.xml"/><Relationship Id="rId75" Type="http://schemas.openxmlformats.org/officeDocument/2006/relationships/slideLayout" Target="../slideLayouts/slideLayout323.xml"/><Relationship Id="rId83" Type="http://schemas.openxmlformats.org/officeDocument/2006/relationships/slideLayout" Target="../slideLayouts/slideLayout331.xml"/><Relationship Id="rId88" Type="http://schemas.openxmlformats.org/officeDocument/2006/relationships/theme" Target="../theme/theme4.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5" Type="http://schemas.openxmlformats.org/officeDocument/2006/relationships/slideLayout" Target="../slideLayouts/slideLayout263.xml"/><Relationship Id="rId23" Type="http://schemas.openxmlformats.org/officeDocument/2006/relationships/slideLayout" Target="../slideLayouts/slideLayout271.xml"/><Relationship Id="rId28" Type="http://schemas.openxmlformats.org/officeDocument/2006/relationships/slideLayout" Target="../slideLayouts/slideLayout276.xml"/><Relationship Id="rId36" Type="http://schemas.openxmlformats.org/officeDocument/2006/relationships/slideLayout" Target="../slideLayouts/slideLayout284.xml"/><Relationship Id="rId49" Type="http://schemas.openxmlformats.org/officeDocument/2006/relationships/slideLayout" Target="../slideLayouts/slideLayout297.xml"/><Relationship Id="rId57" Type="http://schemas.openxmlformats.org/officeDocument/2006/relationships/slideLayout" Target="../slideLayouts/slideLayout305.xml"/><Relationship Id="rId10" Type="http://schemas.openxmlformats.org/officeDocument/2006/relationships/slideLayout" Target="../slideLayouts/slideLayout258.xml"/><Relationship Id="rId31" Type="http://schemas.openxmlformats.org/officeDocument/2006/relationships/slideLayout" Target="../slideLayouts/slideLayout279.xml"/><Relationship Id="rId44" Type="http://schemas.openxmlformats.org/officeDocument/2006/relationships/slideLayout" Target="../slideLayouts/slideLayout292.xml"/><Relationship Id="rId52" Type="http://schemas.openxmlformats.org/officeDocument/2006/relationships/slideLayout" Target="../slideLayouts/slideLayout300.xml"/><Relationship Id="rId60" Type="http://schemas.openxmlformats.org/officeDocument/2006/relationships/slideLayout" Target="../slideLayouts/slideLayout308.xml"/><Relationship Id="rId65" Type="http://schemas.openxmlformats.org/officeDocument/2006/relationships/slideLayout" Target="../slideLayouts/slideLayout313.xml"/><Relationship Id="rId73" Type="http://schemas.openxmlformats.org/officeDocument/2006/relationships/slideLayout" Target="../slideLayouts/slideLayout321.xml"/><Relationship Id="rId78" Type="http://schemas.openxmlformats.org/officeDocument/2006/relationships/slideLayout" Target="../slideLayouts/slideLayout326.xml"/><Relationship Id="rId81" Type="http://schemas.openxmlformats.org/officeDocument/2006/relationships/slideLayout" Target="../slideLayouts/slideLayout329.xml"/><Relationship Id="rId86" Type="http://schemas.openxmlformats.org/officeDocument/2006/relationships/slideLayout" Target="../slideLayouts/slideLayout334.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3" Type="http://schemas.openxmlformats.org/officeDocument/2006/relationships/slideLayout" Target="../slideLayouts/slideLayout261.xml"/><Relationship Id="rId18" Type="http://schemas.openxmlformats.org/officeDocument/2006/relationships/slideLayout" Target="../slideLayouts/slideLayout266.xml"/><Relationship Id="rId39" Type="http://schemas.openxmlformats.org/officeDocument/2006/relationships/slideLayout" Target="../slideLayouts/slideLayout287.xml"/><Relationship Id="rId34" Type="http://schemas.openxmlformats.org/officeDocument/2006/relationships/slideLayout" Target="../slideLayouts/slideLayout282.xml"/><Relationship Id="rId50" Type="http://schemas.openxmlformats.org/officeDocument/2006/relationships/slideLayout" Target="../slideLayouts/slideLayout298.xml"/><Relationship Id="rId55" Type="http://schemas.openxmlformats.org/officeDocument/2006/relationships/slideLayout" Target="../slideLayouts/slideLayout303.xml"/><Relationship Id="rId76" Type="http://schemas.openxmlformats.org/officeDocument/2006/relationships/slideLayout" Target="../slideLayouts/slideLayout324.xml"/><Relationship Id="rId7" Type="http://schemas.openxmlformats.org/officeDocument/2006/relationships/slideLayout" Target="../slideLayouts/slideLayout255.xml"/><Relationship Id="rId71" Type="http://schemas.openxmlformats.org/officeDocument/2006/relationships/slideLayout" Target="../slideLayouts/slideLayout319.xml"/><Relationship Id="rId2" Type="http://schemas.openxmlformats.org/officeDocument/2006/relationships/slideLayout" Target="../slideLayouts/slideLayout250.xml"/><Relationship Id="rId29" Type="http://schemas.openxmlformats.org/officeDocument/2006/relationships/slideLayout" Target="../slideLayouts/slideLayout277.xml"/><Relationship Id="rId24" Type="http://schemas.openxmlformats.org/officeDocument/2006/relationships/slideLayout" Target="../slideLayouts/slideLayout272.xml"/><Relationship Id="rId40" Type="http://schemas.openxmlformats.org/officeDocument/2006/relationships/slideLayout" Target="../slideLayouts/slideLayout288.xml"/><Relationship Id="rId45" Type="http://schemas.openxmlformats.org/officeDocument/2006/relationships/slideLayout" Target="../slideLayouts/slideLayout293.xml"/><Relationship Id="rId66" Type="http://schemas.openxmlformats.org/officeDocument/2006/relationships/slideLayout" Target="../slideLayouts/slideLayout314.xml"/><Relationship Id="rId87" Type="http://schemas.openxmlformats.org/officeDocument/2006/relationships/slideLayout" Target="../slideLayouts/slideLayout335.xml"/><Relationship Id="rId61" Type="http://schemas.openxmlformats.org/officeDocument/2006/relationships/slideLayout" Target="../slideLayouts/slideLayout309.xml"/><Relationship Id="rId82" Type="http://schemas.openxmlformats.org/officeDocument/2006/relationships/slideLayout" Target="../slideLayouts/slideLayout330.xml"/><Relationship Id="rId19" Type="http://schemas.openxmlformats.org/officeDocument/2006/relationships/slideLayout" Target="../slideLayouts/slideLayout26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61.xml"/><Relationship Id="rId21" Type="http://schemas.openxmlformats.org/officeDocument/2006/relationships/slideLayout" Target="../slideLayouts/slideLayout356.xml"/><Relationship Id="rId42" Type="http://schemas.openxmlformats.org/officeDocument/2006/relationships/slideLayout" Target="../slideLayouts/slideLayout377.xml"/><Relationship Id="rId47" Type="http://schemas.openxmlformats.org/officeDocument/2006/relationships/slideLayout" Target="../slideLayouts/slideLayout382.xml"/><Relationship Id="rId63" Type="http://schemas.openxmlformats.org/officeDocument/2006/relationships/slideLayout" Target="../slideLayouts/slideLayout398.xml"/><Relationship Id="rId68" Type="http://schemas.openxmlformats.org/officeDocument/2006/relationships/slideLayout" Target="../slideLayouts/slideLayout403.xml"/><Relationship Id="rId84" Type="http://schemas.openxmlformats.org/officeDocument/2006/relationships/slideLayout" Target="../slideLayouts/slideLayout419.xml"/><Relationship Id="rId16" Type="http://schemas.openxmlformats.org/officeDocument/2006/relationships/slideLayout" Target="../slideLayouts/slideLayout351.xml"/><Relationship Id="rId11" Type="http://schemas.openxmlformats.org/officeDocument/2006/relationships/slideLayout" Target="../slideLayouts/slideLayout346.xml"/><Relationship Id="rId32" Type="http://schemas.openxmlformats.org/officeDocument/2006/relationships/slideLayout" Target="../slideLayouts/slideLayout367.xml"/><Relationship Id="rId37" Type="http://schemas.openxmlformats.org/officeDocument/2006/relationships/slideLayout" Target="../slideLayouts/slideLayout372.xml"/><Relationship Id="rId53" Type="http://schemas.openxmlformats.org/officeDocument/2006/relationships/slideLayout" Target="../slideLayouts/slideLayout388.xml"/><Relationship Id="rId58" Type="http://schemas.openxmlformats.org/officeDocument/2006/relationships/slideLayout" Target="../slideLayouts/slideLayout393.xml"/><Relationship Id="rId74" Type="http://schemas.openxmlformats.org/officeDocument/2006/relationships/slideLayout" Target="../slideLayouts/slideLayout409.xml"/><Relationship Id="rId79" Type="http://schemas.openxmlformats.org/officeDocument/2006/relationships/slideLayout" Target="../slideLayouts/slideLayout414.xml"/><Relationship Id="rId5" Type="http://schemas.openxmlformats.org/officeDocument/2006/relationships/slideLayout" Target="../slideLayouts/slideLayout340.xml"/><Relationship Id="rId19" Type="http://schemas.openxmlformats.org/officeDocument/2006/relationships/slideLayout" Target="../slideLayouts/slideLayout354.xml"/><Relationship Id="rId14" Type="http://schemas.openxmlformats.org/officeDocument/2006/relationships/slideLayout" Target="../slideLayouts/slideLayout349.xml"/><Relationship Id="rId22" Type="http://schemas.openxmlformats.org/officeDocument/2006/relationships/slideLayout" Target="../slideLayouts/slideLayout357.xml"/><Relationship Id="rId27" Type="http://schemas.openxmlformats.org/officeDocument/2006/relationships/slideLayout" Target="../slideLayouts/slideLayout362.xml"/><Relationship Id="rId30" Type="http://schemas.openxmlformats.org/officeDocument/2006/relationships/slideLayout" Target="../slideLayouts/slideLayout365.xml"/><Relationship Id="rId35" Type="http://schemas.openxmlformats.org/officeDocument/2006/relationships/slideLayout" Target="../slideLayouts/slideLayout370.xml"/><Relationship Id="rId43" Type="http://schemas.openxmlformats.org/officeDocument/2006/relationships/slideLayout" Target="../slideLayouts/slideLayout378.xml"/><Relationship Id="rId48" Type="http://schemas.openxmlformats.org/officeDocument/2006/relationships/slideLayout" Target="../slideLayouts/slideLayout383.xml"/><Relationship Id="rId56" Type="http://schemas.openxmlformats.org/officeDocument/2006/relationships/slideLayout" Target="../slideLayouts/slideLayout391.xml"/><Relationship Id="rId64" Type="http://schemas.openxmlformats.org/officeDocument/2006/relationships/slideLayout" Target="../slideLayouts/slideLayout399.xml"/><Relationship Id="rId69" Type="http://schemas.openxmlformats.org/officeDocument/2006/relationships/slideLayout" Target="../slideLayouts/slideLayout404.xml"/><Relationship Id="rId77" Type="http://schemas.openxmlformats.org/officeDocument/2006/relationships/slideLayout" Target="../slideLayouts/slideLayout412.xml"/><Relationship Id="rId8" Type="http://schemas.openxmlformats.org/officeDocument/2006/relationships/slideLayout" Target="../slideLayouts/slideLayout343.xml"/><Relationship Id="rId51" Type="http://schemas.openxmlformats.org/officeDocument/2006/relationships/slideLayout" Target="../slideLayouts/slideLayout386.xml"/><Relationship Id="rId72" Type="http://schemas.openxmlformats.org/officeDocument/2006/relationships/slideLayout" Target="../slideLayouts/slideLayout407.xml"/><Relationship Id="rId80" Type="http://schemas.openxmlformats.org/officeDocument/2006/relationships/slideLayout" Target="../slideLayouts/slideLayout415.xml"/><Relationship Id="rId85" Type="http://schemas.openxmlformats.org/officeDocument/2006/relationships/slideLayout" Target="../slideLayouts/slideLayout420.xml"/><Relationship Id="rId3" Type="http://schemas.openxmlformats.org/officeDocument/2006/relationships/slideLayout" Target="../slideLayouts/slideLayout338.xml"/><Relationship Id="rId12" Type="http://schemas.openxmlformats.org/officeDocument/2006/relationships/slideLayout" Target="../slideLayouts/slideLayout347.xml"/><Relationship Id="rId17" Type="http://schemas.openxmlformats.org/officeDocument/2006/relationships/slideLayout" Target="../slideLayouts/slideLayout352.xml"/><Relationship Id="rId25" Type="http://schemas.openxmlformats.org/officeDocument/2006/relationships/slideLayout" Target="../slideLayouts/slideLayout360.xml"/><Relationship Id="rId33" Type="http://schemas.openxmlformats.org/officeDocument/2006/relationships/slideLayout" Target="../slideLayouts/slideLayout368.xml"/><Relationship Id="rId38" Type="http://schemas.openxmlformats.org/officeDocument/2006/relationships/slideLayout" Target="../slideLayouts/slideLayout373.xml"/><Relationship Id="rId46" Type="http://schemas.openxmlformats.org/officeDocument/2006/relationships/slideLayout" Target="../slideLayouts/slideLayout381.xml"/><Relationship Id="rId59" Type="http://schemas.openxmlformats.org/officeDocument/2006/relationships/slideLayout" Target="../slideLayouts/slideLayout394.xml"/><Relationship Id="rId67" Type="http://schemas.openxmlformats.org/officeDocument/2006/relationships/slideLayout" Target="../slideLayouts/slideLayout402.xml"/><Relationship Id="rId20" Type="http://schemas.openxmlformats.org/officeDocument/2006/relationships/slideLayout" Target="../slideLayouts/slideLayout355.xml"/><Relationship Id="rId41" Type="http://schemas.openxmlformats.org/officeDocument/2006/relationships/slideLayout" Target="../slideLayouts/slideLayout376.xml"/><Relationship Id="rId54" Type="http://schemas.openxmlformats.org/officeDocument/2006/relationships/slideLayout" Target="../slideLayouts/slideLayout389.xml"/><Relationship Id="rId62" Type="http://schemas.openxmlformats.org/officeDocument/2006/relationships/slideLayout" Target="../slideLayouts/slideLayout397.xml"/><Relationship Id="rId70" Type="http://schemas.openxmlformats.org/officeDocument/2006/relationships/slideLayout" Target="../slideLayouts/slideLayout405.xml"/><Relationship Id="rId75" Type="http://schemas.openxmlformats.org/officeDocument/2006/relationships/slideLayout" Target="../slideLayouts/slideLayout410.xml"/><Relationship Id="rId83" Type="http://schemas.openxmlformats.org/officeDocument/2006/relationships/slideLayout" Target="../slideLayouts/slideLayout418.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5" Type="http://schemas.openxmlformats.org/officeDocument/2006/relationships/slideLayout" Target="../slideLayouts/slideLayout350.xml"/><Relationship Id="rId23" Type="http://schemas.openxmlformats.org/officeDocument/2006/relationships/slideLayout" Target="../slideLayouts/slideLayout358.xml"/><Relationship Id="rId28" Type="http://schemas.openxmlformats.org/officeDocument/2006/relationships/slideLayout" Target="../slideLayouts/slideLayout363.xml"/><Relationship Id="rId36" Type="http://schemas.openxmlformats.org/officeDocument/2006/relationships/slideLayout" Target="../slideLayouts/slideLayout371.xml"/><Relationship Id="rId49" Type="http://schemas.openxmlformats.org/officeDocument/2006/relationships/slideLayout" Target="../slideLayouts/slideLayout384.xml"/><Relationship Id="rId57" Type="http://schemas.openxmlformats.org/officeDocument/2006/relationships/slideLayout" Target="../slideLayouts/slideLayout392.xml"/><Relationship Id="rId10" Type="http://schemas.openxmlformats.org/officeDocument/2006/relationships/slideLayout" Target="../slideLayouts/slideLayout345.xml"/><Relationship Id="rId31" Type="http://schemas.openxmlformats.org/officeDocument/2006/relationships/slideLayout" Target="../slideLayouts/slideLayout366.xml"/><Relationship Id="rId44" Type="http://schemas.openxmlformats.org/officeDocument/2006/relationships/slideLayout" Target="../slideLayouts/slideLayout379.xml"/><Relationship Id="rId52" Type="http://schemas.openxmlformats.org/officeDocument/2006/relationships/slideLayout" Target="../slideLayouts/slideLayout387.xml"/><Relationship Id="rId60" Type="http://schemas.openxmlformats.org/officeDocument/2006/relationships/slideLayout" Target="../slideLayouts/slideLayout395.xml"/><Relationship Id="rId65" Type="http://schemas.openxmlformats.org/officeDocument/2006/relationships/slideLayout" Target="../slideLayouts/slideLayout400.xml"/><Relationship Id="rId73" Type="http://schemas.openxmlformats.org/officeDocument/2006/relationships/slideLayout" Target="../slideLayouts/slideLayout408.xml"/><Relationship Id="rId78" Type="http://schemas.openxmlformats.org/officeDocument/2006/relationships/slideLayout" Target="../slideLayouts/slideLayout413.xml"/><Relationship Id="rId81" Type="http://schemas.openxmlformats.org/officeDocument/2006/relationships/slideLayout" Target="../slideLayouts/slideLayout416.xml"/><Relationship Id="rId86" Type="http://schemas.openxmlformats.org/officeDocument/2006/relationships/slideLayout" Target="../slideLayouts/slideLayout421.xml"/><Relationship Id="rId4" Type="http://schemas.openxmlformats.org/officeDocument/2006/relationships/slideLayout" Target="../slideLayouts/slideLayout339.xml"/><Relationship Id="rId9" Type="http://schemas.openxmlformats.org/officeDocument/2006/relationships/slideLayout" Target="../slideLayouts/slideLayout344.xml"/><Relationship Id="rId13" Type="http://schemas.openxmlformats.org/officeDocument/2006/relationships/slideLayout" Target="../slideLayouts/slideLayout348.xml"/><Relationship Id="rId18" Type="http://schemas.openxmlformats.org/officeDocument/2006/relationships/slideLayout" Target="../slideLayouts/slideLayout353.xml"/><Relationship Id="rId39" Type="http://schemas.openxmlformats.org/officeDocument/2006/relationships/slideLayout" Target="../slideLayouts/slideLayout374.xml"/><Relationship Id="rId34" Type="http://schemas.openxmlformats.org/officeDocument/2006/relationships/slideLayout" Target="../slideLayouts/slideLayout369.xml"/><Relationship Id="rId50" Type="http://schemas.openxmlformats.org/officeDocument/2006/relationships/slideLayout" Target="../slideLayouts/slideLayout385.xml"/><Relationship Id="rId55" Type="http://schemas.openxmlformats.org/officeDocument/2006/relationships/slideLayout" Target="../slideLayouts/slideLayout390.xml"/><Relationship Id="rId76" Type="http://schemas.openxmlformats.org/officeDocument/2006/relationships/slideLayout" Target="../slideLayouts/slideLayout411.xml"/><Relationship Id="rId7" Type="http://schemas.openxmlformats.org/officeDocument/2006/relationships/slideLayout" Target="../slideLayouts/slideLayout342.xml"/><Relationship Id="rId71" Type="http://schemas.openxmlformats.org/officeDocument/2006/relationships/slideLayout" Target="../slideLayouts/slideLayout406.xml"/><Relationship Id="rId2" Type="http://schemas.openxmlformats.org/officeDocument/2006/relationships/slideLayout" Target="../slideLayouts/slideLayout337.xml"/><Relationship Id="rId29" Type="http://schemas.openxmlformats.org/officeDocument/2006/relationships/slideLayout" Target="../slideLayouts/slideLayout364.xml"/><Relationship Id="rId24" Type="http://schemas.openxmlformats.org/officeDocument/2006/relationships/slideLayout" Target="../slideLayouts/slideLayout359.xml"/><Relationship Id="rId40" Type="http://schemas.openxmlformats.org/officeDocument/2006/relationships/slideLayout" Target="../slideLayouts/slideLayout375.xml"/><Relationship Id="rId45" Type="http://schemas.openxmlformats.org/officeDocument/2006/relationships/slideLayout" Target="../slideLayouts/slideLayout380.xml"/><Relationship Id="rId66" Type="http://schemas.openxmlformats.org/officeDocument/2006/relationships/slideLayout" Target="../slideLayouts/slideLayout401.xml"/><Relationship Id="rId87" Type="http://schemas.openxmlformats.org/officeDocument/2006/relationships/theme" Target="../theme/theme5.xml"/><Relationship Id="rId61" Type="http://schemas.openxmlformats.org/officeDocument/2006/relationships/slideLayout" Target="../slideLayouts/slideLayout396.xml"/><Relationship Id="rId82" Type="http://schemas.openxmlformats.org/officeDocument/2006/relationships/slideLayout" Target="../slideLayouts/slideLayout41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34.xml"/><Relationship Id="rId18" Type="http://schemas.openxmlformats.org/officeDocument/2006/relationships/slideLayout" Target="../slideLayouts/slideLayout439.xml"/><Relationship Id="rId26" Type="http://schemas.openxmlformats.org/officeDocument/2006/relationships/slideLayout" Target="../slideLayouts/slideLayout447.xml"/><Relationship Id="rId39" Type="http://schemas.openxmlformats.org/officeDocument/2006/relationships/slideLayout" Target="../slideLayouts/slideLayout460.xml"/><Relationship Id="rId21" Type="http://schemas.openxmlformats.org/officeDocument/2006/relationships/slideLayout" Target="../slideLayouts/slideLayout442.xml"/><Relationship Id="rId34" Type="http://schemas.openxmlformats.org/officeDocument/2006/relationships/slideLayout" Target="../slideLayouts/slideLayout455.xml"/><Relationship Id="rId42" Type="http://schemas.openxmlformats.org/officeDocument/2006/relationships/slideLayout" Target="../slideLayouts/slideLayout463.xml"/><Relationship Id="rId7" Type="http://schemas.openxmlformats.org/officeDocument/2006/relationships/slideLayout" Target="../slideLayouts/slideLayout428.xml"/><Relationship Id="rId2" Type="http://schemas.openxmlformats.org/officeDocument/2006/relationships/slideLayout" Target="../slideLayouts/slideLayout423.xml"/><Relationship Id="rId16" Type="http://schemas.openxmlformats.org/officeDocument/2006/relationships/slideLayout" Target="../slideLayouts/slideLayout437.xml"/><Relationship Id="rId20" Type="http://schemas.openxmlformats.org/officeDocument/2006/relationships/slideLayout" Target="../slideLayouts/slideLayout441.xml"/><Relationship Id="rId29" Type="http://schemas.openxmlformats.org/officeDocument/2006/relationships/slideLayout" Target="../slideLayouts/slideLayout450.xml"/><Relationship Id="rId41" Type="http://schemas.openxmlformats.org/officeDocument/2006/relationships/slideLayout" Target="../slideLayouts/slideLayout462.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24" Type="http://schemas.openxmlformats.org/officeDocument/2006/relationships/slideLayout" Target="../slideLayouts/slideLayout445.xml"/><Relationship Id="rId32" Type="http://schemas.openxmlformats.org/officeDocument/2006/relationships/slideLayout" Target="../slideLayouts/slideLayout453.xml"/><Relationship Id="rId37" Type="http://schemas.openxmlformats.org/officeDocument/2006/relationships/slideLayout" Target="../slideLayouts/slideLayout458.xml"/><Relationship Id="rId40" Type="http://schemas.openxmlformats.org/officeDocument/2006/relationships/slideLayout" Target="../slideLayouts/slideLayout461.xml"/><Relationship Id="rId5" Type="http://schemas.openxmlformats.org/officeDocument/2006/relationships/slideLayout" Target="../slideLayouts/slideLayout426.xml"/><Relationship Id="rId15" Type="http://schemas.openxmlformats.org/officeDocument/2006/relationships/slideLayout" Target="../slideLayouts/slideLayout436.xml"/><Relationship Id="rId23" Type="http://schemas.openxmlformats.org/officeDocument/2006/relationships/slideLayout" Target="../slideLayouts/slideLayout444.xml"/><Relationship Id="rId28" Type="http://schemas.openxmlformats.org/officeDocument/2006/relationships/slideLayout" Target="../slideLayouts/slideLayout449.xml"/><Relationship Id="rId36" Type="http://schemas.openxmlformats.org/officeDocument/2006/relationships/slideLayout" Target="../slideLayouts/slideLayout457.xml"/><Relationship Id="rId10" Type="http://schemas.openxmlformats.org/officeDocument/2006/relationships/slideLayout" Target="../slideLayouts/slideLayout431.xml"/><Relationship Id="rId19" Type="http://schemas.openxmlformats.org/officeDocument/2006/relationships/slideLayout" Target="../slideLayouts/slideLayout440.xml"/><Relationship Id="rId31" Type="http://schemas.openxmlformats.org/officeDocument/2006/relationships/slideLayout" Target="../slideLayouts/slideLayout452.xml"/><Relationship Id="rId44" Type="http://schemas.openxmlformats.org/officeDocument/2006/relationships/theme" Target="../theme/theme6.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slideLayout" Target="../slideLayouts/slideLayout435.xml"/><Relationship Id="rId22" Type="http://schemas.openxmlformats.org/officeDocument/2006/relationships/slideLayout" Target="../slideLayouts/slideLayout443.xml"/><Relationship Id="rId27" Type="http://schemas.openxmlformats.org/officeDocument/2006/relationships/slideLayout" Target="../slideLayouts/slideLayout448.xml"/><Relationship Id="rId30" Type="http://schemas.openxmlformats.org/officeDocument/2006/relationships/slideLayout" Target="../slideLayouts/slideLayout451.xml"/><Relationship Id="rId35" Type="http://schemas.openxmlformats.org/officeDocument/2006/relationships/slideLayout" Target="../slideLayouts/slideLayout456.xml"/><Relationship Id="rId43" Type="http://schemas.openxmlformats.org/officeDocument/2006/relationships/slideLayout" Target="../slideLayouts/slideLayout464.xml"/><Relationship Id="rId8" Type="http://schemas.openxmlformats.org/officeDocument/2006/relationships/slideLayout" Target="../slideLayouts/slideLayout429.xml"/><Relationship Id="rId3" Type="http://schemas.openxmlformats.org/officeDocument/2006/relationships/slideLayout" Target="../slideLayouts/slideLayout424.xml"/><Relationship Id="rId12" Type="http://schemas.openxmlformats.org/officeDocument/2006/relationships/slideLayout" Target="../slideLayouts/slideLayout433.xml"/><Relationship Id="rId17" Type="http://schemas.openxmlformats.org/officeDocument/2006/relationships/slideLayout" Target="../slideLayouts/slideLayout438.xml"/><Relationship Id="rId25" Type="http://schemas.openxmlformats.org/officeDocument/2006/relationships/slideLayout" Target="../slideLayouts/slideLayout446.xml"/><Relationship Id="rId33" Type="http://schemas.openxmlformats.org/officeDocument/2006/relationships/slideLayout" Target="../slideLayouts/slideLayout454.xml"/><Relationship Id="rId38" Type="http://schemas.openxmlformats.org/officeDocument/2006/relationships/slideLayout" Target="../slideLayouts/slideLayout4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4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7" name="Google Shape;7;p43"/>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43"/>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680"/>
        <p:cNvGrpSpPr/>
        <p:nvPr/>
      </p:nvGrpSpPr>
      <p:grpSpPr>
        <a:xfrm>
          <a:off x="0" y="0"/>
          <a:ext cx="0" cy="0"/>
          <a:chOff x="0" y="0"/>
          <a:chExt cx="0" cy="0"/>
        </a:xfrm>
      </p:grpSpPr>
      <p:sp>
        <p:nvSpPr>
          <p:cNvPr id="681" name="Google Shape;681;g3d2a8542ada_0_685"/>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682" name="Google Shape;682;g3d2a8542ada_0_685"/>
          <p:cNvSpPr txBox="1">
            <a:spLocks noGrp="1"/>
          </p:cNvSpPr>
          <p:nvPr>
            <p:ph type="body" idx="1"/>
          </p:nvPr>
        </p:nvSpPr>
        <p:spPr>
          <a:xfrm>
            <a:off x="699525" y="3877050"/>
            <a:ext cx="7724400" cy="57105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3" name="Google Shape;683;g3d2a8542ada_0_685"/>
          <p:cNvSpPr txBox="1">
            <a:spLocks noGrp="1"/>
          </p:cNvSpPr>
          <p:nvPr>
            <p:ph type="sldNum" idx="12"/>
          </p:nvPr>
        </p:nvSpPr>
        <p:spPr>
          <a:xfrm>
            <a:off x="17113568" y="9499702"/>
            <a:ext cx="1097400" cy="787500"/>
          </a:xfrm>
          <a:prstGeom prst="rect">
            <a:avLst/>
          </a:prstGeom>
          <a:noFill/>
          <a:ln>
            <a:noFill/>
          </a:ln>
        </p:spPr>
        <p:txBody>
          <a:bodyPr spcFirstLastPara="1" wrap="square" lIns="167625" tIns="167625" rIns="167625" bIns="167625" anchor="t" anchorCtr="0">
            <a:noAutofit/>
          </a:bodyPr>
          <a:lstStyle>
            <a:lvl1pPr marL="0" marR="0" lvl="0"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ar-AE"/>
              <a:t>‹#›</a:t>
            </a:fld>
            <a:endParaRPr/>
          </a:p>
        </p:txBody>
      </p:sp>
    </p:spTree>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 id="2147483793" r:id="rId62"/>
    <p:sldLayoutId id="2147483794" r:id="rId63"/>
    <p:sldLayoutId id="2147483795" r:id="rId64"/>
    <p:sldLayoutId id="2147483796" r:id="rId65"/>
    <p:sldLayoutId id="2147483797" r:id="rId66"/>
    <p:sldLayoutId id="2147483798" r:id="rId67"/>
    <p:sldLayoutId id="2147483799" r:id="rId68"/>
    <p:sldLayoutId id="2147483800" r:id="rId69"/>
    <p:sldLayoutId id="2147483801" r:id="rId70"/>
    <p:sldLayoutId id="2147483802" r:id="rId71"/>
    <p:sldLayoutId id="2147483803" r:id="rId72"/>
    <p:sldLayoutId id="2147483804" r:id="rId73"/>
    <p:sldLayoutId id="2147483805" r:id="rId74"/>
    <p:sldLayoutId id="2147483806" r:id="rId75"/>
    <p:sldLayoutId id="2147483807" r:id="rId76"/>
    <p:sldLayoutId id="2147483808" r:id="rId77"/>
    <p:sldLayoutId id="2147483809" r:id="rId78"/>
    <p:sldLayoutId id="2147483810" r:id="rId79"/>
    <p:sldLayoutId id="2147483811" r:id="rId80"/>
    <p:sldLayoutId id="2147483812" r:id="rId81"/>
    <p:sldLayoutId id="2147483813" r:id="rId8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1355"/>
        <p:cNvGrpSpPr/>
        <p:nvPr/>
      </p:nvGrpSpPr>
      <p:grpSpPr>
        <a:xfrm>
          <a:off x="0" y="0"/>
          <a:ext cx="0" cy="0"/>
          <a:chOff x="0" y="0"/>
          <a:chExt cx="0" cy="0"/>
        </a:xfrm>
      </p:grpSpPr>
      <p:sp>
        <p:nvSpPr>
          <p:cNvPr id="1356" name="Google Shape;1356;p45"/>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1357" name="Google Shape;1357;p45"/>
          <p:cNvSpPr txBox="1">
            <a:spLocks noGrp="1"/>
          </p:cNvSpPr>
          <p:nvPr>
            <p:ph type="body" idx="1"/>
          </p:nvPr>
        </p:nvSpPr>
        <p:spPr>
          <a:xfrm>
            <a:off x="699525" y="3877050"/>
            <a:ext cx="7724400" cy="57108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 id="2147483847" r:id="rId32"/>
    <p:sldLayoutId id="2147483848" r:id="rId33"/>
    <p:sldLayoutId id="2147483849" r:id="rId34"/>
    <p:sldLayoutId id="2147483850" r:id="rId35"/>
    <p:sldLayoutId id="2147483851" r:id="rId36"/>
    <p:sldLayoutId id="2147483852" r:id="rId37"/>
    <p:sldLayoutId id="2147483853" r:id="rId38"/>
    <p:sldLayoutId id="2147483854" r:id="rId39"/>
    <p:sldLayoutId id="2147483855" r:id="rId40"/>
    <p:sldLayoutId id="2147483856" r:id="rId41"/>
    <p:sldLayoutId id="2147483857" r:id="rId42"/>
    <p:sldLayoutId id="2147483858" r:id="rId43"/>
    <p:sldLayoutId id="2147483859" r:id="rId44"/>
    <p:sldLayoutId id="2147483860" r:id="rId45"/>
    <p:sldLayoutId id="2147483861" r:id="rId46"/>
    <p:sldLayoutId id="2147483862" r:id="rId47"/>
    <p:sldLayoutId id="2147483863" r:id="rId48"/>
    <p:sldLayoutId id="2147483864" r:id="rId49"/>
    <p:sldLayoutId id="2147483865" r:id="rId50"/>
    <p:sldLayoutId id="2147483866" r:id="rId51"/>
    <p:sldLayoutId id="2147483867" r:id="rId52"/>
    <p:sldLayoutId id="2147483868" r:id="rId53"/>
    <p:sldLayoutId id="2147483869" r:id="rId54"/>
    <p:sldLayoutId id="2147483870" r:id="rId55"/>
    <p:sldLayoutId id="2147483871" r:id="rId56"/>
    <p:sldLayoutId id="2147483872" r:id="rId57"/>
    <p:sldLayoutId id="2147483873" r:id="rId58"/>
    <p:sldLayoutId id="2147483874" r:id="rId59"/>
    <p:sldLayoutId id="2147483875" r:id="rId60"/>
    <p:sldLayoutId id="2147483876" r:id="rId61"/>
    <p:sldLayoutId id="2147483877" r:id="rId62"/>
    <p:sldLayoutId id="2147483878" r:id="rId63"/>
    <p:sldLayoutId id="2147483879" r:id="rId64"/>
    <p:sldLayoutId id="2147483880" r:id="rId65"/>
    <p:sldLayoutId id="2147483881" r:id="rId66"/>
    <p:sldLayoutId id="2147483882" r:id="rId67"/>
    <p:sldLayoutId id="2147483883" r:id="rId68"/>
    <p:sldLayoutId id="2147483884" r:id="rId69"/>
    <p:sldLayoutId id="2147483885" r:id="rId70"/>
    <p:sldLayoutId id="2147483886" r:id="rId71"/>
    <p:sldLayoutId id="2147483887" r:id="rId72"/>
    <p:sldLayoutId id="2147483888" r:id="rId73"/>
    <p:sldLayoutId id="2147483889" r:id="rId74"/>
    <p:sldLayoutId id="2147483890" r:id="rId75"/>
    <p:sldLayoutId id="2147483891" r:id="rId76"/>
    <p:sldLayoutId id="2147483892" r:id="rId77"/>
    <p:sldLayoutId id="2147483893" r:id="rId78"/>
    <p:sldLayoutId id="2147483894" r:id="rId79"/>
    <p:sldLayoutId id="2147483895" r:id="rId80"/>
    <p:sldLayoutId id="2147483896" r:id="rId81"/>
    <p:sldLayoutId id="2147483897" r:id="rId82"/>
    <p:sldLayoutId id="2147483898" r:id="rId83"/>
    <p:sldLayoutId id="2147483899" r:id="rId8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4"/>
        <p:cNvGrpSpPr/>
        <p:nvPr/>
      </p:nvGrpSpPr>
      <p:grpSpPr>
        <a:xfrm>
          <a:off x="0" y="0"/>
          <a:ext cx="0" cy="0"/>
          <a:chOff x="0" y="0"/>
          <a:chExt cx="0" cy="0"/>
        </a:xfrm>
      </p:grpSpPr>
      <p:sp>
        <p:nvSpPr>
          <p:cNvPr id="2125" name="Google Shape;2125;g3d2a8542ada_0_2069"/>
          <p:cNvSpPr txBox="1">
            <a:spLocks noGrp="1"/>
          </p:cNvSpPr>
          <p:nvPr>
            <p:ph type="title"/>
          </p:nvPr>
        </p:nvSpPr>
        <p:spPr>
          <a:xfrm>
            <a:off x="457214" y="1515996"/>
            <a:ext cx="15773400" cy="873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8800"/>
              <a:buFont typeface="Arial"/>
              <a:buNone/>
              <a:defRPr sz="8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000"/>
              <a:buFont typeface="Arial"/>
              <a:buNone/>
              <a:defRPr sz="1400" b="0" i="0" u="none" strike="noStrike" cap="none">
                <a:solidFill>
                  <a:schemeClr val="dk1"/>
                </a:solidFill>
                <a:latin typeface="Arial"/>
                <a:ea typeface="Arial"/>
                <a:cs typeface="Arial"/>
                <a:sym typeface="Arial"/>
              </a:defRPr>
            </a:lvl9pPr>
          </a:lstStyle>
          <a:p>
            <a:endParaRPr/>
          </a:p>
        </p:txBody>
      </p:sp>
      <p:sp>
        <p:nvSpPr>
          <p:cNvPr id="2126" name="Google Shape;2126;g3d2a8542ada_0_2069"/>
          <p:cNvSpPr txBox="1"/>
          <p:nvPr/>
        </p:nvSpPr>
        <p:spPr>
          <a:xfrm>
            <a:off x="5071346" y="206505"/>
            <a:ext cx="3346200" cy="432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ar-AE" sz="1200" b="1" i="0" u="none" strike="noStrike" cap="none">
                <a:solidFill>
                  <a:srgbClr val="666666"/>
                </a:solidFill>
                <a:latin typeface="Arial"/>
                <a:ea typeface="Arial"/>
                <a:cs typeface="Arial"/>
                <a:sym typeface="Arial"/>
              </a:rPr>
              <a:t>PRESENTATION TITLE</a:t>
            </a:r>
            <a:endParaRPr sz="1200" b="1" i="0" u="none" strike="noStrike" cap="none">
              <a:solidFill>
                <a:srgbClr val="666666"/>
              </a:solidFill>
              <a:latin typeface="Arial"/>
              <a:ea typeface="Arial"/>
              <a:cs typeface="Arial"/>
              <a:sym typeface="Arial"/>
            </a:endParaRPr>
          </a:p>
        </p:txBody>
      </p:sp>
      <p:sp>
        <p:nvSpPr>
          <p:cNvPr id="2127" name="Google Shape;2127;g3d2a8542ada_0_2069"/>
          <p:cNvSpPr txBox="1"/>
          <p:nvPr/>
        </p:nvSpPr>
        <p:spPr>
          <a:xfrm>
            <a:off x="16705800" y="193446"/>
            <a:ext cx="1125000" cy="432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ar-AE" sz="1200" b="1" i="0" u="none" strike="noStrike" cap="none">
                <a:solidFill>
                  <a:srgbClr val="666666"/>
                </a:solidFill>
                <a:latin typeface="Arial"/>
                <a:ea typeface="Arial"/>
                <a:cs typeface="Arial"/>
                <a:sym typeface="Arial"/>
              </a:rPr>
              <a:t>PAGE </a:t>
            </a:r>
            <a:fld id="{00000000-1234-1234-1234-123412341234}" type="slidenum">
              <a:rPr lang="ar-AE" sz="1200" b="1" i="0" u="none" strike="noStrike" cap="none">
                <a:solidFill>
                  <a:srgbClr val="666666"/>
                </a:solidFill>
                <a:latin typeface="Arial"/>
                <a:ea typeface="Arial"/>
                <a:cs typeface="Arial"/>
                <a:sym typeface="Arial"/>
              </a:rPr>
              <a:t>‹#›</a:t>
            </a:fld>
            <a:endParaRPr sz="1200" b="1" i="0" u="none" strike="noStrike" cap="none">
              <a:solidFill>
                <a:srgbClr val="666666"/>
              </a:solidFill>
              <a:latin typeface="Arial"/>
              <a:ea typeface="Arial"/>
              <a:cs typeface="Arial"/>
              <a:sym typeface="Arial"/>
            </a:endParaRPr>
          </a:p>
        </p:txBody>
      </p:sp>
      <p:sp>
        <p:nvSpPr>
          <p:cNvPr id="2128" name="Google Shape;2128;g3d2a8542ada_0_2069"/>
          <p:cNvSpPr txBox="1"/>
          <p:nvPr/>
        </p:nvSpPr>
        <p:spPr>
          <a:xfrm>
            <a:off x="12097946" y="203045"/>
            <a:ext cx="3346200" cy="432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ar-AE" sz="1200" b="1" i="0" u="none" strike="noStrike" cap="none">
                <a:solidFill>
                  <a:srgbClr val="666666"/>
                </a:solidFill>
                <a:latin typeface="Arial"/>
                <a:ea typeface="Arial"/>
                <a:cs typeface="Arial"/>
                <a:sym typeface="Arial"/>
              </a:rPr>
              <a:t>SECTION TITLE</a:t>
            </a:r>
            <a:endParaRPr sz="1200" b="1" i="0" u="none" strike="noStrike" cap="none">
              <a:solidFill>
                <a:srgbClr val="666666"/>
              </a:solidFill>
              <a:latin typeface="Arial"/>
              <a:ea typeface="Arial"/>
              <a:cs typeface="Arial"/>
              <a:sym typeface="Arial"/>
            </a:endParaRPr>
          </a:p>
        </p:txBody>
      </p:sp>
      <p:pic>
        <p:nvPicPr>
          <p:cNvPr id="2129" name="Google Shape;2129;g3d2a8542ada_0_2069" title="Group 2147229383.png"/>
          <p:cNvPicPr preferRelativeResize="0"/>
          <p:nvPr/>
        </p:nvPicPr>
        <p:blipFill rotWithShape="1">
          <a:blip r:embed="rId89">
            <a:alphaModFix/>
          </a:blip>
          <a:srcRect/>
          <a:stretch/>
        </p:blipFill>
        <p:spPr>
          <a:xfrm>
            <a:off x="457200" y="318046"/>
            <a:ext cx="1060700" cy="211850"/>
          </a:xfrm>
          <a:prstGeom prst="rect">
            <a:avLst/>
          </a:prstGeom>
          <a:noFill/>
          <a:ln>
            <a:noFill/>
          </a:ln>
        </p:spPr>
      </p:pic>
      <p:sp>
        <p:nvSpPr>
          <p:cNvPr id="2130" name="Google Shape;2130;g3d2a8542ada_0_2069"/>
          <p:cNvSpPr txBox="1">
            <a:spLocks noGrp="1"/>
          </p:cNvSpPr>
          <p:nvPr>
            <p:ph type="body" idx="1"/>
          </p:nvPr>
        </p:nvSpPr>
        <p:spPr>
          <a:xfrm>
            <a:off x="457200" y="3397770"/>
            <a:ext cx="7464000" cy="3560400"/>
          </a:xfrm>
          <a:prstGeom prst="rect">
            <a:avLst/>
          </a:prstGeom>
          <a:noFill/>
          <a:ln>
            <a:noFill/>
          </a:ln>
        </p:spPr>
        <p:txBody>
          <a:bodyPr spcFirstLastPara="1" wrap="square" lIns="0" tIns="0" rIns="182850" bIns="182850" anchor="t" anchorCtr="0">
            <a:noAutofit/>
          </a:bodyPr>
          <a:lstStyle>
            <a:lvl1pPr marL="457200" marR="0" lvl="0"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3pPr>
            <a:lvl4pPr marL="1828800" marR="0" lvl="3"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4pPr>
            <a:lvl5pPr marL="2286000" marR="0" lvl="4"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5pPr>
            <a:lvl6pPr marL="2743200" marR="0" lvl="5"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6pPr>
            <a:lvl7pPr marL="3200400" marR="0" lvl="6"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7pPr>
            <a:lvl8pPr marL="3657600" marR="0" lvl="7"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8pPr>
            <a:lvl9pPr marL="4114800" marR="0" lvl="8" indent="-406400" algn="l" rtl="0">
              <a:lnSpc>
                <a:spcPct val="100000"/>
              </a:lnSpc>
              <a:spcBef>
                <a:spcPts val="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 id="2147483947" r:id="rId47"/>
    <p:sldLayoutId id="2147483948" r:id="rId48"/>
    <p:sldLayoutId id="2147483949" r:id="rId49"/>
    <p:sldLayoutId id="2147483950" r:id="rId50"/>
    <p:sldLayoutId id="2147483951" r:id="rId51"/>
    <p:sldLayoutId id="2147483952" r:id="rId52"/>
    <p:sldLayoutId id="2147483953" r:id="rId53"/>
    <p:sldLayoutId id="2147483954" r:id="rId54"/>
    <p:sldLayoutId id="2147483955" r:id="rId55"/>
    <p:sldLayoutId id="2147483956" r:id="rId56"/>
    <p:sldLayoutId id="2147483957" r:id="rId57"/>
    <p:sldLayoutId id="2147483958" r:id="rId58"/>
    <p:sldLayoutId id="2147483959" r:id="rId59"/>
    <p:sldLayoutId id="2147483960" r:id="rId60"/>
    <p:sldLayoutId id="2147483961" r:id="rId61"/>
    <p:sldLayoutId id="2147483962" r:id="rId62"/>
    <p:sldLayoutId id="2147483963" r:id="rId63"/>
    <p:sldLayoutId id="2147483964" r:id="rId64"/>
    <p:sldLayoutId id="2147483965" r:id="rId65"/>
    <p:sldLayoutId id="2147483966" r:id="rId66"/>
    <p:sldLayoutId id="2147483967" r:id="rId67"/>
    <p:sldLayoutId id="2147483968" r:id="rId68"/>
    <p:sldLayoutId id="2147483969" r:id="rId69"/>
    <p:sldLayoutId id="2147483970" r:id="rId70"/>
    <p:sldLayoutId id="2147483971" r:id="rId71"/>
    <p:sldLayoutId id="2147483972" r:id="rId72"/>
    <p:sldLayoutId id="2147483973" r:id="rId73"/>
    <p:sldLayoutId id="2147483974" r:id="rId74"/>
    <p:sldLayoutId id="2147483975" r:id="rId75"/>
    <p:sldLayoutId id="2147483976" r:id="rId76"/>
    <p:sldLayoutId id="2147483977" r:id="rId77"/>
    <p:sldLayoutId id="2147483978" r:id="rId78"/>
    <p:sldLayoutId id="2147483979" r:id="rId79"/>
    <p:sldLayoutId id="2147483980" r:id="rId80"/>
    <p:sldLayoutId id="2147483981" r:id="rId81"/>
    <p:sldLayoutId id="2147483982" r:id="rId82"/>
    <p:sldLayoutId id="2147483983" r:id="rId83"/>
    <p:sldLayoutId id="2147483984" r:id="rId84"/>
    <p:sldLayoutId id="2147483985" r:id="rId85"/>
    <p:sldLayoutId id="2147483986" r:id="rId86"/>
    <p:sldLayoutId id="2147483987" r:id="rId8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2">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6">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guide id="36" pos="288">
          <p15:clr>
            <a:srgbClr val="F26B43"/>
          </p15:clr>
        </p15:guide>
        <p15:guide id="37" pos="2062">
          <p15:clr>
            <a:srgbClr val="F26B43"/>
          </p15:clr>
        </p15:guide>
        <p15:guide id="38" pos="3952">
          <p15:clr>
            <a:srgbClr val="F26B43"/>
          </p15:clr>
        </p15:guide>
        <p15:guide id="39" pos="6070">
          <p15:clr>
            <a:srgbClr val="F26B43"/>
          </p15:clr>
        </p15:guide>
        <p15:guide id="40" pos="9206">
          <p15:clr>
            <a:srgbClr val="F26B43"/>
          </p15:clr>
        </p15:guide>
        <p15:guide id="41" pos="11232">
          <p15:clr>
            <a:srgbClr val="F26B43"/>
          </p15:clr>
        </p15:guide>
        <p15:guide id="42" orient="horz" pos="267">
          <p15:clr>
            <a:srgbClr val="E46962"/>
          </p15:clr>
        </p15:guide>
        <p15:guide id="43" orient="horz" pos="6213">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2814"/>
        <p:cNvGrpSpPr/>
        <p:nvPr/>
      </p:nvGrpSpPr>
      <p:grpSpPr>
        <a:xfrm>
          <a:off x="0" y="0"/>
          <a:ext cx="0" cy="0"/>
          <a:chOff x="0" y="0"/>
          <a:chExt cx="0" cy="0"/>
        </a:xfrm>
      </p:grpSpPr>
      <p:sp>
        <p:nvSpPr>
          <p:cNvPr id="2815" name="Google Shape;2815;g3d362db72e3_0_3033"/>
          <p:cNvSpPr txBox="1">
            <a:spLocks noGrp="1"/>
          </p:cNvSpPr>
          <p:nvPr>
            <p:ph type="title"/>
          </p:nvPr>
        </p:nvSpPr>
        <p:spPr>
          <a:xfrm>
            <a:off x="699525" y="699525"/>
            <a:ext cx="7724400" cy="1710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5600"/>
              <a:buFont typeface="Arial"/>
              <a:buNone/>
              <a:defRPr sz="5600" b="0" i="0" u="none" strike="noStrike" cap="none">
                <a:solidFill>
                  <a:schemeClr val="dk1"/>
                </a:solidFill>
                <a:latin typeface="Arial"/>
                <a:ea typeface="Arial"/>
                <a:cs typeface="Arial"/>
                <a:sym typeface="Arial"/>
              </a:defRPr>
            </a:lvl9pPr>
          </a:lstStyle>
          <a:p>
            <a:endParaRPr/>
          </a:p>
        </p:txBody>
      </p:sp>
      <p:sp>
        <p:nvSpPr>
          <p:cNvPr id="2816" name="Google Shape;2816;g3d362db72e3_0_3033"/>
          <p:cNvSpPr txBox="1">
            <a:spLocks noGrp="1"/>
          </p:cNvSpPr>
          <p:nvPr>
            <p:ph type="body" idx="1"/>
          </p:nvPr>
        </p:nvSpPr>
        <p:spPr>
          <a:xfrm>
            <a:off x="699525" y="3877050"/>
            <a:ext cx="7724400" cy="5710800"/>
          </a:xfrm>
          <a:prstGeom prst="rect">
            <a:avLst/>
          </a:prstGeom>
          <a:noFill/>
          <a:ln>
            <a:noFill/>
          </a:ln>
        </p:spPr>
        <p:txBody>
          <a:bodyPr spcFirstLastPara="1" wrap="square" lIns="0" tIns="0" rIns="0" bIns="0" anchor="t" anchorCtr="0">
            <a:noAutofit/>
          </a:bodyPr>
          <a:lstStyle>
            <a:lvl1pPr marL="457200" marR="0" lvl="0" indent="-342900" algn="l" rtl="0">
              <a:lnSpc>
                <a:spcPct val="125000"/>
              </a:lnSpc>
              <a:spcBef>
                <a:spcPts val="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125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125000"/>
              </a:lnSpc>
              <a:spcBef>
                <a:spcPts val="1000"/>
              </a:spcBef>
              <a:spcAft>
                <a:spcPts val="100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 id="2147484018" r:id="rId30"/>
    <p:sldLayoutId id="2147484019" r:id="rId31"/>
    <p:sldLayoutId id="2147484020" r:id="rId32"/>
    <p:sldLayoutId id="2147484021" r:id="rId33"/>
    <p:sldLayoutId id="2147484022" r:id="rId34"/>
    <p:sldLayoutId id="2147484023" r:id="rId35"/>
    <p:sldLayoutId id="2147484024" r:id="rId36"/>
    <p:sldLayoutId id="2147484025" r:id="rId37"/>
    <p:sldLayoutId id="2147484026" r:id="rId38"/>
    <p:sldLayoutId id="2147484027" r:id="rId39"/>
    <p:sldLayoutId id="2147484028" r:id="rId40"/>
    <p:sldLayoutId id="2147484029" r:id="rId41"/>
    <p:sldLayoutId id="2147484030" r:id="rId42"/>
    <p:sldLayoutId id="2147484031" r:id="rId43"/>
    <p:sldLayoutId id="2147484032" r:id="rId44"/>
    <p:sldLayoutId id="2147484033" r:id="rId45"/>
    <p:sldLayoutId id="2147484034" r:id="rId46"/>
    <p:sldLayoutId id="2147484035" r:id="rId47"/>
    <p:sldLayoutId id="2147484036" r:id="rId48"/>
    <p:sldLayoutId id="2147484037" r:id="rId49"/>
    <p:sldLayoutId id="2147484038" r:id="rId50"/>
    <p:sldLayoutId id="2147484039" r:id="rId51"/>
    <p:sldLayoutId id="2147484040" r:id="rId52"/>
    <p:sldLayoutId id="2147484041" r:id="rId53"/>
    <p:sldLayoutId id="2147484042" r:id="rId54"/>
    <p:sldLayoutId id="2147484043" r:id="rId55"/>
    <p:sldLayoutId id="2147484044" r:id="rId56"/>
    <p:sldLayoutId id="2147484045" r:id="rId57"/>
    <p:sldLayoutId id="2147484046" r:id="rId58"/>
    <p:sldLayoutId id="2147484047" r:id="rId59"/>
    <p:sldLayoutId id="2147484048" r:id="rId60"/>
    <p:sldLayoutId id="2147484049" r:id="rId61"/>
    <p:sldLayoutId id="2147484050" r:id="rId62"/>
    <p:sldLayoutId id="2147484051" r:id="rId63"/>
    <p:sldLayoutId id="2147484052" r:id="rId64"/>
    <p:sldLayoutId id="2147484053" r:id="rId65"/>
    <p:sldLayoutId id="2147484054" r:id="rId66"/>
    <p:sldLayoutId id="2147484055" r:id="rId67"/>
    <p:sldLayoutId id="2147484056" r:id="rId68"/>
    <p:sldLayoutId id="2147484057" r:id="rId69"/>
    <p:sldLayoutId id="2147484058" r:id="rId70"/>
    <p:sldLayoutId id="2147484059" r:id="rId71"/>
    <p:sldLayoutId id="2147484060" r:id="rId72"/>
    <p:sldLayoutId id="2147484061" r:id="rId73"/>
    <p:sldLayoutId id="2147484062" r:id="rId74"/>
    <p:sldLayoutId id="2147484063" r:id="rId75"/>
    <p:sldLayoutId id="2147484064" r:id="rId76"/>
    <p:sldLayoutId id="2147484065" r:id="rId77"/>
    <p:sldLayoutId id="2147484066" r:id="rId78"/>
    <p:sldLayoutId id="2147484067" r:id="rId79"/>
    <p:sldLayoutId id="2147484068" r:id="rId80"/>
    <p:sldLayoutId id="2147484069" r:id="rId81"/>
    <p:sldLayoutId id="2147484070" r:id="rId82"/>
    <p:sldLayoutId id="2147484071" r:id="rId83"/>
    <p:sldLayoutId id="2147484072" r:id="rId84"/>
    <p:sldLayoutId id="2147484073" r:id="rId85"/>
    <p:sldLayoutId id="2147484074" r:id="rId8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8"/>
        <p:cNvGrpSpPr/>
        <p:nvPr/>
      </p:nvGrpSpPr>
      <p:grpSpPr>
        <a:xfrm>
          <a:off x="0" y="0"/>
          <a:ext cx="0" cy="0"/>
          <a:chOff x="0" y="0"/>
          <a:chExt cx="0" cy="0"/>
        </a:xfrm>
      </p:grpSpPr>
      <p:sp>
        <p:nvSpPr>
          <p:cNvPr id="3589" name="Google Shape;3589;g3dcfbff74e0_0_275"/>
          <p:cNvSpPr txBox="1">
            <a:spLocks noGrp="1"/>
          </p:cNvSpPr>
          <p:nvPr>
            <p:ph type="title"/>
          </p:nvPr>
        </p:nvSpPr>
        <p:spPr>
          <a:xfrm>
            <a:off x="910314" y="1083698"/>
            <a:ext cx="15773400" cy="873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8800"/>
              <a:buFont typeface="Arial"/>
              <a:buNone/>
              <a:defRPr sz="8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90" name="Google Shape;3590;g3dcfbff74e0_0_275"/>
          <p:cNvSpPr txBox="1">
            <a:spLocks noGrp="1"/>
          </p:cNvSpPr>
          <p:nvPr>
            <p:ph type="body" idx="1"/>
          </p:nvPr>
        </p:nvSpPr>
        <p:spPr>
          <a:xfrm>
            <a:off x="910314" y="2585034"/>
            <a:ext cx="15773400" cy="6527100"/>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84000"/>
              </a:lnSpc>
              <a:spcBef>
                <a:spcPts val="1500"/>
              </a:spcBef>
              <a:spcAft>
                <a:spcPts val="0"/>
              </a:spcAft>
              <a:buClr>
                <a:schemeClr val="dk1"/>
              </a:buClr>
              <a:buSzPts val="5900"/>
              <a:buFont typeface="Arial"/>
              <a:buNone/>
              <a:defRPr sz="5900" b="0" i="0" u="none" strike="noStrike" cap="none">
                <a:solidFill>
                  <a:schemeClr val="dk1"/>
                </a:solidFill>
                <a:latin typeface="Arial"/>
                <a:ea typeface="Arial"/>
                <a:cs typeface="Arial"/>
                <a:sym typeface="Arial"/>
              </a:defRPr>
            </a:lvl1pPr>
            <a:lvl2pPr marL="914400" marR="0" lvl="1" indent="-228600" algn="l" rtl="0">
              <a:lnSpc>
                <a:spcPct val="84000"/>
              </a:lnSpc>
              <a:spcBef>
                <a:spcPts val="800"/>
              </a:spcBef>
              <a:spcAft>
                <a:spcPts val="0"/>
              </a:spcAft>
              <a:buClr>
                <a:schemeClr val="dk1"/>
              </a:buClr>
              <a:buSzPts val="5900"/>
              <a:buFont typeface="Arial"/>
              <a:buNone/>
              <a:defRPr sz="5900" b="0" i="0" u="none" strike="noStrike" cap="none">
                <a:solidFill>
                  <a:schemeClr val="dk1"/>
                </a:solidFill>
                <a:latin typeface="Arial"/>
                <a:ea typeface="Arial"/>
                <a:cs typeface="Arial"/>
                <a:sym typeface="Arial"/>
              </a:defRPr>
            </a:lvl2pPr>
            <a:lvl3pPr marL="1371600" marR="0" lvl="2" indent="-228600" algn="l" rtl="0">
              <a:lnSpc>
                <a:spcPct val="84000"/>
              </a:lnSpc>
              <a:spcBef>
                <a:spcPts val="800"/>
              </a:spcBef>
              <a:spcAft>
                <a:spcPts val="0"/>
              </a:spcAft>
              <a:buClr>
                <a:schemeClr val="dk1"/>
              </a:buClr>
              <a:buSzPts val="5900"/>
              <a:buFont typeface="Arial"/>
              <a:buNone/>
              <a:defRPr sz="5900" b="0" i="0" u="none" strike="noStrike" cap="none">
                <a:solidFill>
                  <a:schemeClr val="dk1"/>
                </a:solidFill>
                <a:latin typeface="Arial"/>
                <a:ea typeface="Arial"/>
                <a:cs typeface="Arial"/>
                <a:sym typeface="Arial"/>
              </a:defRPr>
            </a:lvl3pPr>
            <a:lvl4pPr marL="1828800" marR="0" lvl="3" indent="-228600" algn="l" rtl="0">
              <a:lnSpc>
                <a:spcPct val="84000"/>
              </a:lnSpc>
              <a:spcBef>
                <a:spcPts val="800"/>
              </a:spcBef>
              <a:spcAft>
                <a:spcPts val="0"/>
              </a:spcAft>
              <a:buClr>
                <a:schemeClr val="dk1"/>
              </a:buClr>
              <a:buSzPts val="5900"/>
              <a:buFont typeface="Arial"/>
              <a:buNone/>
              <a:defRPr sz="5900" b="0" i="0" u="none" strike="noStrike" cap="none">
                <a:solidFill>
                  <a:schemeClr val="dk1"/>
                </a:solidFill>
                <a:latin typeface="Arial"/>
                <a:ea typeface="Arial"/>
                <a:cs typeface="Arial"/>
                <a:sym typeface="Arial"/>
              </a:defRPr>
            </a:lvl4pPr>
            <a:lvl5pPr marL="2286000" marR="0" lvl="4" indent="-228600" algn="l" rtl="0">
              <a:lnSpc>
                <a:spcPct val="84000"/>
              </a:lnSpc>
              <a:spcBef>
                <a:spcPts val="800"/>
              </a:spcBef>
              <a:spcAft>
                <a:spcPts val="0"/>
              </a:spcAft>
              <a:buClr>
                <a:schemeClr val="dk1"/>
              </a:buClr>
              <a:buSzPts val="5900"/>
              <a:buFont typeface="Arial"/>
              <a:buNone/>
              <a:defRPr sz="5900" b="0" i="0" u="none" strike="noStrike" cap="none">
                <a:solidFill>
                  <a:schemeClr val="dk1"/>
                </a:solidFill>
                <a:latin typeface="Arial"/>
                <a:ea typeface="Arial"/>
                <a:cs typeface="Arial"/>
                <a:sym typeface="Arial"/>
              </a:defRPr>
            </a:lvl5pPr>
            <a:lvl6pPr marL="2743200" marR="0" lvl="5"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80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40">
          <p15:clr>
            <a:srgbClr val="F26B43"/>
          </p15:clr>
        </p15:guide>
        <p15:guide id="2" orient="horz" pos="3240">
          <p15:clr>
            <a:srgbClr val="F26B43"/>
          </p15:clr>
        </p15:guide>
        <p15:guide id="3" orient="horz" pos="5940">
          <p15:clr>
            <a:srgbClr val="F26B43"/>
          </p15:clr>
        </p15:guide>
        <p15:guide id="4" orient="horz" pos="540">
          <p15:clr>
            <a:srgbClr val="F26B43"/>
          </p15:clr>
        </p15:guide>
        <p15:guide id="5" orient="horz" pos="1080">
          <p15:clr>
            <a:srgbClr val="F26B43"/>
          </p15:clr>
        </p15:guide>
        <p15:guide id="6" orient="horz" pos="1620">
          <p15:clr>
            <a:srgbClr val="F26B43"/>
          </p15:clr>
        </p15:guide>
        <p15:guide id="7" orient="horz" pos="2160">
          <p15:clr>
            <a:srgbClr val="F26B43"/>
          </p15:clr>
        </p15:guide>
        <p15:guide id="8" orient="horz" pos="2700">
          <p15:clr>
            <a:srgbClr val="F26B43"/>
          </p15:clr>
        </p15:guide>
        <p15:guide id="9" orient="horz" pos="3780">
          <p15:clr>
            <a:srgbClr val="F26B43"/>
          </p15:clr>
        </p15:guide>
        <p15:guide id="10" orient="horz" pos="4320">
          <p15:clr>
            <a:srgbClr val="F26B43"/>
          </p15:clr>
        </p15:guide>
        <p15:guide id="11" orient="horz" pos="4860">
          <p15:clr>
            <a:srgbClr val="F26B43"/>
          </p15:clr>
        </p15:guide>
        <p15:guide id="12" orient="horz" pos="5400">
          <p15:clr>
            <a:srgbClr val="F26B43"/>
          </p15:clr>
        </p15:guide>
        <p15:guide id="13" pos="2131">
          <p15:clr>
            <a:srgbClr val="F26B43"/>
          </p15:clr>
        </p15:guide>
        <p15:guide id="14" pos="2314">
          <p15:clr>
            <a:srgbClr val="F26B43"/>
          </p15:clr>
        </p15:guide>
        <p15:guide id="15" pos="3018">
          <p15:clr>
            <a:srgbClr val="F26B43"/>
          </p15:clr>
        </p15:guide>
        <p15:guide id="16" pos="3200">
          <p15:clr>
            <a:srgbClr val="F26B43"/>
          </p15:clr>
        </p15:guide>
        <p15:guide id="17" pos="3905">
          <p15:clr>
            <a:srgbClr val="F26B43"/>
          </p15:clr>
        </p15:guide>
        <p15:guide id="18" pos="4081">
          <p15:clr>
            <a:srgbClr val="F26B43"/>
          </p15:clr>
        </p15:guide>
        <p15:guide id="19" pos="4788">
          <p15:clr>
            <a:srgbClr val="F26B43"/>
          </p15:clr>
        </p15:guide>
        <p15:guide id="20" pos="4966">
          <p15:clr>
            <a:srgbClr val="F26B43"/>
          </p15:clr>
        </p15:guide>
        <p15:guide id="21" pos="5673">
          <p15:clr>
            <a:srgbClr val="F26B43"/>
          </p15:clr>
        </p15:guide>
        <p15:guide id="22" pos="5850">
          <p15:clr>
            <a:srgbClr val="F26B43"/>
          </p15:clr>
        </p15:guide>
        <p15:guide id="23" pos="10980">
          <p15:clr>
            <a:srgbClr val="F26B43"/>
          </p15:clr>
        </p15:guide>
        <p15:guide id="24" pos="1242">
          <p15:clr>
            <a:srgbClr val="F26B43"/>
          </p15:clr>
        </p15:guide>
        <p15:guide id="25" pos="1427">
          <p15:clr>
            <a:srgbClr val="F26B43"/>
          </p15:clr>
        </p15:guide>
        <p15:guide id="26" pos="6556">
          <p15:clr>
            <a:srgbClr val="F26B43"/>
          </p15:clr>
        </p15:guide>
        <p15:guide id="27" pos="6733">
          <p15:clr>
            <a:srgbClr val="F26B43"/>
          </p15:clr>
        </p15:guide>
        <p15:guide id="28" pos="7621">
          <p15:clr>
            <a:srgbClr val="F26B43"/>
          </p15:clr>
        </p15:guide>
        <p15:guide id="29" pos="7440">
          <p15:clr>
            <a:srgbClr val="F26B43"/>
          </p15:clr>
        </p15:guide>
        <p15:guide id="30" pos="8327">
          <p15:clr>
            <a:srgbClr val="F26B43"/>
          </p15:clr>
        </p15:guide>
        <p15:guide id="31" pos="8508">
          <p15:clr>
            <a:srgbClr val="F26B43"/>
          </p15:clr>
        </p15:guide>
        <p15:guide id="32" pos="9211">
          <p15:clr>
            <a:srgbClr val="F26B43"/>
          </p15:clr>
        </p15:guide>
        <p15:guide id="33" pos="9395">
          <p15:clr>
            <a:srgbClr val="F26B43"/>
          </p15:clr>
        </p15:guide>
        <p15:guide id="34" pos="10098">
          <p15:clr>
            <a:srgbClr val="F26B43"/>
          </p15:clr>
        </p15:guide>
        <p15:guide id="35" pos="102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6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36.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165.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2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37.xml"/><Relationship Id="rId5" Type="http://schemas.openxmlformats.org/officeDocument/2006/relationships/image" Target="../media/image34.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3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422.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2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16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3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6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67.xml"/><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67.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67.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67.xml"/><Relationship Id="rId5" Type="http://schemas.openxmlformats.org/officeDocument/2006/relationships/image" Target="../media/image88.png"/><Relationship Id="rId4"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6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422.xml"/></Relationships>
</file>

<file path=ppt/slides/_rels/slide28.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png"/><Relationship Id="rId21" Type="http://schemas.openxmlformats.org/officeDocument/2006/relationships/image" Target="../media/image112.png"/><Relationship Id="rId7" Type="http://schemas.openxmlformats.org/officeDocument/2006/relationships/image" Target="../media/image98.jp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116.png"/><Relationship Id="rId2" Type="http://schemas.openxmlformats.org/officeDocument/2006/relationships/notesSlide" Target="../notesSlides/notesSlide28.xml"/><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165.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115.png"/><Relationship Id="rId5" Type="http://schemas.openxmlformats.org/officeDocument/2006/relationships/image" Target="../media/image96.png"/><Relationship Id="rId15" Type="http://schemas.openxmlformats.org/officeDocument/2006/relationships/image" Target="../media/image106.jpg"/><Relationship Id="rId23" Type="http://schemas.openxmlformats.org/officeDocument/2006/relationships/image" Target="../media/image114.png"/><Relationship Id="rId10" Type="http://schemas.openxmlformats.org/officeDocument/2006/relationships/image" Target="../media/image101.png"/><Relationship Id="rId19" Type="http://schemas.openxmlformats.org/officeDocument/2006/relationships/image" Target="../media/image110.png"/><Relationship Id="rId4" Type="http://schemas.openxmlformats.org/officeDocument/2006/relationships/image" Target="../media/image95.png"/><Relationship Id="rId9" Type="http://schemas.openxmlformats.org/officeDocument/2006/relationships/image" Target="../media/image100.jpg"/><Relationship Id="rId14" Type="http://schemas.openxmlformats.org/officeDocument/2006/relationships/image" Target="../media/image105.png"/><Relationship Id="rId22" Type="http://schemas.openxmlformats.org/officeDocument/2006/relationships/image" Target="../media/image1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165.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339.xml"/><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339.xml"/><Relationship Id="rId4"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339.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33.xml"/><Relationship Id="rId1" Type="http://schemas.openxmlformats.org/officeDocument/2006/relationships/slideLayout" Target="../slideLayouts/slideLayout168.xml"/><Relationship Id="rId4" Type="http://schemas.openxmlformats.org/officeDocument/2006/relationships/image" Target="../media/image124.gif"/></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165.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422.xml"/><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167.xml"/><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7.xml"/><Relationship Id="rId1" Type="http://schemas.openxmlformats.org/officeDocument/2006/relationships/slideLayout" Target="../slideLayouts/slideLayout167.xml"/><Relationship Id="rId6" Type="http://schemas.openxmlformats.org/officeDocument/2006/relationships/hyperlink" Target="https://www.facebook.com/safety/parents" TargetMode="External"/><Relationship Id="rId5" Type="http://schemas.openxmlformats.org/officeDocument/2006/relationships/image" Target="../media/image132.png"/><Relationship Id="rId4" Type="http://schemas.openxmlformats.org/officeDocument/2006/relationships/hyperlink" Target="http://about.instagram.com/community/parent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fb.com/safety" TargetMode="External"/><Relationship Id="rId7" Type="http://schemas.openxmlformats.org/officeDocument/2006/relationships/hyperlink" Target="http://fb.com/help/instagram" TargetMode="External"/><Relationship Id="rId2" Type="http://schemas.openxmlformats.org/officeDocument/2006/relationships/notesSlide" Target="../notesSlides/notesSlide38.xml"/><Relationship Id="rId1" Type="http://schemas.openxmlformats.org/officeDocument/2006/relationships/slideLayout" Target="../slideLayouts/slideLayout167.xml"/><Relationship Id="rId6" Type="http://schemas.openxmlformats.org/officeDocument/2006/relationships/hyperlink" Target="http://fb.com/help" TargetMode="External"/><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167.xml"/><Relationship Id="rId5" Type="http://schemas.openxmlformats.org/officeDocument/2006/relationships/image" Target="../media/image137.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66.xml"/></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41.xml"/><Relationship Id="rId1" Type="http://schemas.openxmlformats.org/officeDocument/2006/relationships/slideLayout" Target="../slideLayouts/slideLayout165.xml"/><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16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167.xml"/><Relationship Id="rId4" Type="http://schemas.openxmlformats.org/officeDocument/2006/relationships/image" Target="../media/image143.png"/></Relationships>
</file>

<file path=ppt/slides/_rels/slide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5.xml"/><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167.xml"/><Relationship Id="rId5" Type="http://schemas.openxmlformats.org/officeDocument/2006/relationships/image" Target="../media/image147.png"/><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16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8.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9.xml"/><Relationship Id="rId1" Type="http://schemas.openxmlformats.org/officeDocument/2006/relationships/slideLayout" Target="../slideLayouts/slideLayout167.xml"/></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165.xml"/></Relationships>
</file>

<file path=ppt/slides/_rels/slide50.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50.xml"/><Relationship Id="rId1" Type="http://schemas.openxmlformats.org/officeDocument/2006/relationships/slideLayout" Target="../slideLayouts/slideLayout16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0.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6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167.xml"/><Relationship Id="rId5" Type="http://schemas.openxmlformats.org/officeDocument/2006/relationships/image" Target="../media/image163.png"/><Relationship Id="rId4" Type="http://schemas.openxmlformats.org/officeDocument/2006/relationships/image" Target="../media/image162.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67.xml"/><Relationship Id="rId5" Type="http://schemas.openxmlformats.org/officeDocument/2006/relationships/image" Target="../media/image165.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6.xml"/><Relationship Id="rId1" Type="http://schemas.openxmlformats.org/officeDocument/2006/relationships/slideLayout" Target="../slideLayouts/slideLayout167.xml"/><Relationship Id="rId4" Type="http://schemas.openxmlformats.org/officeDocument/2006/relationships/image" Target="../media/image16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5.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49.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50.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0.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63"/>
        <p:cNvGrpSpPr/>
        <p:nvPr/>
      </p:nvGrpSpPr>
      <p:grpSpPr>
        <a:xfrm>
          <a:off x="0" y="0"/>
          <a:ext cx="0" cy="0"/>
          <a:chOff x="0" y="0"/>
          <a:chExt cx="0" cy="0"/>
        </a:xfrm>
      </p:grpSpPr>
      <p:sp>
        <p:nvSpPr>
          <p:cNvPr id="3864" name="Google Shape;3864;p1"/>
          <p:cNvSpPr txBox="1"/>
          <p:nvPr/>
        </p:nvSpPr>
        <p:spPr>
          <a:xfrm>
            <a:off x="7902300" y="3988927"/>
            <a:ext cx="9676500" cy="1987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rgbClr val="000000"/>
              </a:buClr>
              <a:buSzPts val="7400"/>
              <a:buFont typeface="Arial"/>
              <a:buNone/>
            </a:pPr>
            <a:r>
              <a:rPr lang="ar-AE" sz="7400" b="0" i="0" u="none" strike="noStrike" cap="none">
                <a:solidFill>
                  <a:srgbClr val="1C2B33"/>
                </a:solidFill>
                <a:latin typeface="Noto Sans Arabic Medium"/>
                <a:ea typeface="Noto Sans Arabic Medium"/>
                <a:cs typeface="Noto Sans Arabic Medium"/>
                <a:sym typeface="Noto Sans Arabic Medium"/>
              </a:rPr>
              <a:t>حماية سلامة الشباب وصحتهم على الإنترنت </a:t>
            </a:r>
            <a:endParaRPr sz="7400" b="0" i="0" u="none" strike="noStrike" cap="none">
              <a:solidFill>
                <a:srgbClr val="1C2B33"/>
              </a:solidFill>
              <a:latin typeface="Noto Sans Arabic Medium"/>
              <a:ea typeface="Noto Sans Arabic Medium"/>
              <a:cs typeface="Noto Sans Arabic Medium"/>
              <a:sym typeface="Noto Sans Arabic Medium"/>
            </a:endParaRPr>
          </a:p>
        </p:txBody>
      </p:sp>
      <p:sp>
        <p:nvSpPr>
          <p:cNvPr id="3865" name="Google Shape;3865;p1"/>
          <p:cNvSpPr txBox="1"/>
          <p:nvPr/>
        </p:nvSpPr>
        <p:spPr>
          <a:xfrm>
            <a:off x="12171731" y="3237201"/>
            <a:ext cx="5416200" cy="507900"/>
          </a:xfrm>
          <a:prstGeom prst="rect">
            <a:avLst/>
          </a:prstGeom>
          <a:noFill/>
          <a:ln>
            <a:noFill/>
          </a:ln>
        </p:spPr>
        <p:txBody>
          <a:bodyPr spcFirstLastPara="1" wrap="square" lIns="91425" tIns="91425" rIns="91425" bIns="91425" anchor="t" anchorCtr="0">
            <a:spAutoFit/>
          </a:bodyPr>
          <a:lstStyle/>
          <a:p>
            <a:pPr marL="0" marR="0" lvl="0" indent="0" algn="just" rtl="1">
              <a:lnSpc>
                <a:spcPct val="100000"/>
              </a:lnSpc>
              <a:spcBef>
                <a:spcPts val="0"/>
              </a:spcBef>
              <a:spcAft>
                <a:spcPts val="1000"/>
              </a:spcAft>
              <a:buClr>
                <a:srgbClr val="000000"/>
              </a:buClr>
              <a:buSzPts val="2100"/>
              <a:buFont typeface="Arial"/>
              <a:buNone/>
            </a:pPr>
            <a:r>
              <a:rPr lang="ar-AE" sz="2100" b="1" i="0" u="none" strike="noStrike" cap="none">
                <a:solidFill>
                  <a:schemeClr val="lt1"/>
                </a:solidFill>
                <a:latin typeface="Noto Sans Arabic"/>
                <a:ea typeface="Noto Sans Arabic"/>
                <a:cs typeface="Noto Sans Arabic"/>
                <a:sym typeface="Noto Sans Arabic"/>
              </a:rPr>
              <a:t>عالمي الرقمي</a:t>
            </a:r>
            <a:endParaRPr sz="2100" b="1" i="0" u="none" strike="noStrike" cap="none">
              <a:solidFill>
                <a:schemeClr val="lt1"/>
              </a:solidFill>
              <a:latin typeface="Noto Sans Arabic"/>
              <a:ea typeface="Noto Sans Arabic"/>
              <a:cs typeface="Noto Sans Arabic"/>
              <a:sym typeface="Noto Sans Arabic"/>
            </a:endParaRPr>
          </a:p>
        </p:txBody>
      </p:sp>
      <p:sp>
        <p:nvSpPr>
          <p:cNvPr id="3866" name="Google Shape;3866;p1"/>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الوحدة السابعة</a:t>
            </a:r>
            <a:endParaRPr sz="1400" b="1" i="0" u="none" strike="noStrike" cap="none">
              <a:solidFill>
                <a:schemeClr val="dk1"/>
              </a:solidFill>
              <a:latin typeface="Noto Sans Arabic"/>
              <a:ea typeface="Noto Sans Arabic"/>
              <a:cs typeface="Noto Sans Arabic"/>
              <a:sym typeface="Noto Sans Arabic"/>
            </a:endParaRPr>
          </a:p>
        </p:txBody>
      </p:sp>
      <p:pic>
        <p:nvPicPr>
          <p:cNvPr id="3867" name="Google Shape;3867;p1"/>
          <p:cNvPicPr preferRelativeResize="0"/>
          <p:nvPr/>
        </p:nvPicPr>
        <p:blipFill rotWithShape="1">
          <a:blip r:embed="rId3">
            <a:alphaModFix/>
          </a:blip>
          <a:srcRect/>
          <a:stretch/>
        </p:blipFill>
        <p:spPr>
          <a:xfrm>
            <a:off x="14736400" y="8796873"/>
            <a:ext cx="3328927" cy="1433651"/>
          </a:xfrm>
          <a:prstGeom prst="rect">
            <a:avLst/>
          </a:prstGeom>
          <a:noFill/>
          <a:ln>
            <a:noFill/>
          </a:ln>
        </p:spPr>
      </p:pic>
      <p:pic>
        <p:nvPicPr>
          <p:cNvPr id="3868" name="Google Shape;3868;p1"/>
          <p:cNvPicPr preferRelativeResize="0"/>
          <p:nvPr/>
        </p:nvPicPr>
        <p:blipFill rotWithShape="1">
          <a:blip r:embed="rId4">
            <a:alphaModFix/>
          </a:blip>
          <a:srcRect l="13766" t="13426" r="25820" b="7827"/>
          <a:stretch/>
        </p:blipFill>
        <p:spPr>
          <a:xfrm flipH="1">
            <a:off x="839800" y="2180325"/>
            <a:ext cx="7058100" cy="6132300"/>
          </a:xfrm>
          <a:prstGeom prst="roundRect">
            <a:avLst>
              <a:gd name="adj" fmla="val 7089"/>
            </a:avLst>
          </a:prstGeom>
          <a:noFill/>
          <a:ln>
            <a:noFill/>
          </a:ln>
        </p:spPr>
      </p:pic>
      <p:pic>
        <p:nvPicPr>
          <p:cNvPr id="3869" name="Google Shape;3869;p1"/>
          <p:cNvPicPr preferRelativeResize="0"/>
          <p:nvPr/>
        </p:nvPicPr>
        <p:blipFill rotWithShape="1">
          <a:blip r:embed="rId5">
            <a:alphaModFix/>
          </a:blip>
          <a:srcRect/>
          <a:stretch/>
        </p:blipFill>
        <p:spPr>
          <a:xfrm>
            <a:off x="339472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9"/>
        <p:cNvGrpSpPr/>
        <p:nvPr/>
      </p:nvGrpSpPr>
      <p:grpSpPr>
        <a:xfrm>
          <a:off x="0" y="0"/>
          <a:ext cx="0" cy="0"/>
          <a:chOff x="0" y="0"/>
          <a:chExt cx="0" cy="0"/>
        </a:xfrm>
      </p:grpSpPr>
      <p:sp>
        <p:nvSpPr>
          <p:cNvPr id="3990" name="Google Shape;3990;p6"/>
          <p:cNvSpPr txBox="1">
            <a:spLocks noGrp="1"/>
          </p:cNvSpPr>
          <p:nvPr>
            <p:ph type="ctrTitle" idx="4294967295"/>
          </p:nvPr>
        </p:nvSpPr>
        <p:spPr>
          <a:xfrm>
            <a:off x="10238225" y="3992249"/>
            <a:ext cx="7349700" cy="2302500"/>
          </a:xfrm>
          <a:prstGeom prst="rect">
            <a:avLst/>
          </a:prstGeom>
          <a:noFill/>
          <a:ln>
            <a:noFill/>
          </a:ln>
        </p:spPr>
        <p:txBody>
          <a:bodyPr spcFirstLastPara="1" wrap="square" lIns="0" tIns="0" rIns="0" bIns="0" anchor="b" anchorCtr="0">
            <a:spAutoFit/>
          </a:bodyPr>
          <a:lstStyle/>
          <a:p>
            <a:pPr marL="0" marR="0" lvl="0" indent="0" algn="r" rtl="1">
              <a:lnSpc>
                <a:spcPct val="100000"/>
              </a:lnSpc>
              <a:spcBef>
                <a:spcPts val="0"/>
              </a:spcBef>
              <a:spcAft>
                <a:spcPts val="0"/>
              </a:spcAft>
              <a:buClr>
                <a:schemeClr val="accent5"/>
              </a:buClr>
              <a:buSzPts val="11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الأول</a:t>
            </a:r>
            <a:endParaRPr sz="55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5500" b="0" i="0" u="none" strike="noStrike" cap="none">
                <a:solidFill>
                  <a:schemeClr val="dk1"/>
                </a:solidFill>
                <a:latin typeface="Noto Sans Arabic Medium"/>
                <a:ea typeface="Noto Sans Arabic Medium"/>
                <a:cs typeface="Noto Sans Arabic Medium"/>
                <a:sym typeface="Noto Sans Arabic Medium"/>
              </a:rPr>
              <a:t>أدوات التحكُّم بالوقت عبر منصة</a:t>
            </a:r>
            <a:r>
              <a:rPr lang="ar-AE" sz="5500" b="0" i="0" u="none" strike="noStrike" cap="none">
                <a:solidFill>
                  <a:schemeClr val="dk1"/>
                </a:solidFill>
                <a:latin typeface="Noto Sans Arabic"/>
                <a:ea typeface="Noto Sans Arabic"/>
                <a:cs typeface="Noto Sans Arabic"/>
                <a:sym typeface="Noto Sans Arabic"/>
              </a:rPr>
              <a:t> </a:t>
            </a:r>
            <a:r>
              <a:rPr lang="ar-AE" sz="5500" b="0" i="0" u="none" strike="noStrike" cap="none">
                <a:solidFill>
                  <a:schemeClr val="dk1"/>
                </a:solidFill>
                <a:latin typeface="Arial"/>
                <a:ea typeface="Arial"/>
                <a:cs typeface="Arial"/>
                <a:sym typeface="Arial"/>
              </a:rPr>
              <a:t>Instagram</a:t>
            </a:r>
            <a:endParaRPr sz="5500" b="0" i="0" u="none" strike="noStrike" cap="none">
              <a:solidFill>
                <a:schemeClr val="dk1"/>
              </a:solidFill>
              <a:latin typeface="Arial"/>
              <a:ea typeface="Arial"/>
              <a:cs typeface="Arial"/>
              <a:sym typeface="Arial"/>
            </a:endParaRPr>
          </a:p>
        </p:txBody>
      </p:sp>
      <p:pic>
        <p:nvPicPr>
          <p:cNvPr id="3991" name="Google Shape;3991;p6"/>
          <p:cNvPicPr preferRelativeResize="0"/>
          <p:nvPr/>
        </p:nvPicPr>
        <p:blipFill rotWithShape="1">
          <a:blip r:embed="rId3">
            <a:alphaModFix/>
          </a:blip>
          <a:srcRect l="14771" t="31645" r="1251" b="3185"/>
          <a:stretch/>
        </p:blipFill>
        <p:spPr>
          <a:xfrm flipH="1">
            <a:off x="700100" y="3456226"/>
            <a:ext cx="9009600" cy="4660500"/>
          </a:xfrm>
          <a:prstGeom prst="roundRect">
            <a:avLst>
              <a:gd name="adj" fmla="val 7089"/>
            </a:avLst>
          </a:prstGeom>
          <a:noFill/>
          <a:ln>
            <a:noFill/>
          </a:ln>
        </p:spPr>
      </p:pic>
      <p:pic>
        <p:nvPicPr>
          <p:cNvPr id="3992" name="Google Shape;3992;p6"/>
          <p:cNvPicPr preferRelativeResize="0"/>
          <p:nvPr/>
        </p:nvPicPr>
        <p:blipFill rotWithShape="1">
          <a:blip r:embed="rId4">
            <a:alphaModFix/>
          </a:blip>
          <a:srcRect l="-2090" r="2090" b="23129"/>
          <a:stretch/>
        </p:blipFill>
        <p:spPr>
          <a:xfrm flipH="1">
            <a:off x="706575" y="2457450"/>
            <a:ext cx="6688225" cy="4533900"/>
          </a:xfrm>
          <a:prstGeom prst="rect">
            <a:avLst/>
          </a:prstGeom>
          <a:noFill/>
          <a:ln>
            <a:noFill/>
          </a:ln>
        </p:spPr>
      </p:pic>
      <p:sp>
        <p:nvSpPr>
          <p:cNvPr id="3993" name="Google Shape;3993;p6"/>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10</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sp>
        <p:nvSpPr>
          <p:cNvPr id="3998" name="Google Shape;3998;p7"/>
          <p:cNvSpPr/>
          <p:nvPr/>
        </p:nvSpPr>
        <p:spPr>
          <a:xfrm>
            <a:off x="12468825" y="28620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9" name="Google Shape;3999;p7"/>
          <p:cNvSpPr txBox="1"/>
          <p:nvPr/>
        </p:nvSpPr>
        <p:spPr>
          <a:xfrm>
            <a:off x="12582675" y="7693800"/>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إعداد رسالة تذكيرية</a:t>
            </a:r>
            <a:endParaRPr sz="1600" b="0" i="0" u="none" strike="noStrike" cap="none">
              <a:solidFill>
                <a:srgbClr val="1C2B33"/>
              </a:solidFill>
              <a:latin typeface="Noto Sans Arabic"/>
              <a:ea typeface="Noto Sans Arabic"/>
              <a:cs typeface="Noto Sans Arabic"/>
              <a:sym typeface="Noto Sans Arabic"/>
            </a:endParaRPr>
          </a:p>
        </p:txBody>
      </p:sp>
      <p:sp>
        <p:nvSpPr>
          <p:cNvPr id="4000" name="Google Shape;4000;p7"/>
          <p:cNvSpPr txBox="1">
            <a:spLocks noGrp="1"/>
          </p:cNvSpPr>
          <p:nvPr>
            <p:ph type="ctrTitle" idx="4294967295"/>
          </p:nvPr>
        </p:nvSpPr>
        <p:spPr>
          <a:xfrm>
            <a:off x="699550" y="1472450"/>
            <a:ext cx="16830600" cy="5541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التحكُّم في وقت تواجُد أبنائكم المراهقين على منصة </a:t>
            </a:r>
            <a:r>
              <a:rPr lang="ar-AE" sz="3600" b="0" i="0" u="none" strike="noStrike" cap="none">
                <a:solidFill>
                  <a:schemeClr val="dk1"/>
                </a:solidFill>
                <a:latin typeface="Arial"/>
                <a:ea typeface="Arial"/>
                <a:cs typeface="Arial"/>
                <a:sym typeface="Arial"/>
              </a:rPr>
              <a:t>Instagram</a:t>
            </a:r>
            <a:r>
              <a:rPr lang="ar-AE" sz="3600" b="0" i="0" u="none" strike="noStrike" cap="none">
                <a:solidFill>
                  <a:schemeClr val="dk1"/>
                </a:solidFill>
                <a:latin typeface="Noto Sans Arabic Medium"/>
                <a:ea typeface="Noto Sans Arabic Medium"/>
                <a:cs typeface="Noto Sans Arabic Medium"/>
                <a:sym typeface="Noto Sans Arabic Medium"/>
              </a:rPr>
              <a:t> وأخذ استراحة</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001" name="Google Shape;4001;p7"/>
          <p:cNvSpPr/>
          <p:nvPr/>
        </p:nvSpPr>
        <p:spPr>
          <a:xfrm>
            <a:off x="12628300" y="3094400"/>
            <a:ext cx="1988400" cy="2358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2" name="Google Shape;4002;p7"/>
          <p:cNvSpPr/>
          <p:nvPr/>
        </p:nvSpPr>
        <p:spPr>
          <a:xfrm>
            <a:off x="12679113" y="3153400"/>
            <a:ext cx="1812600" cy="319200"/>
          </a:xfrm>
          <a:prstGeom prst="rect">
            <a:avLst/>
          </a:prstGeom>
          <a:solidFill>
            <a:srgbClr val="7F7F7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3" name="Google Shape;4003;p7"/>
          <p:cNvPicPr preferRelativeResize="0"/>
          <p:nvPr/>
        </p:nvPicPr>
        <p:blipFill rotWithShape="1">
          <a:blip r:embed="rId3">
            <a:alphaModFix/>
          </a:blip>
          <a:srcRect t="5811"/>
          <a:stretch/>
        </p:blipFill>
        <p:spPr>
          <a:xfrm>
            <a:off x="12658125" y="3402150"/>
            <a:ext cx="1837499" cy="3522599"/>
          </a:xfrm>
          <a:prstGeom prst="rect">
            <a:avLst/>
          </a:prstGeom>
          <a:noFill/>
          <a:ln>
            <a:noFill/>
          </a:ln>
        </p:spPr>
      </p:pic>
      <p:sp>
        <p:nvSpPr>
          <p:cNvPr id="4004" name="Google Shape;4004;p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الأول</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أدوات التحكُّم بالوقت عبر منصة </a:t>
            </a:r>
            <a:r>
              <a:rPr lang="ar-AE" sz="1400" b="0" i="0" u="none" strike="noStrike" cap="none">
                <a:solidFill>
                  <a:schemeClr val="dk1"/>
                </a:solidFill>
                <a:latin typeface="Arial"/>
                <a:ea typeface="Arial"/>
                <a:cs typeface="Arial"/>
                <a:sym typeface="Arial"/>
              </a:rPr>
              <a:t>Instagram</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005" name="Google Shape;4005;p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11</a:t>
            </a:fld>
            <a:endParaRPr sz="1400" b="0" i="0" u="none" strike="noStrike" cap="none">
              <a:solidFill>
                <a:srgbClr val="1C2B33"/>
              </a:solidFill>
              <a:latin typeface="Arial"/>
              <a:ea typeface="Arial"/>
              <a:cs typeface="Arial"/>
              <a:sym typeface="Arial"/>
            </a:endParaRPr>
          </a:p>
        </p:txBody>
      </p:sp>
      <p:sp>
        <p:nvSpPr>
          <p:cNvPr id="4006" name="Google Shape;4006;p7"/>
          <p:cNvSpPr/>
          <p:nvPr/>
        </p:nvSpPr>
        <p:spPr>
          <a:xfrm>
            <a:off x="15150650"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7" name="Google Shape;4007;p7"/>
          <p:cNvPicPr preferRelativeResize="0"/>
          <p:nvPr/>
        </p:nvPicPr>
        <p:blipFill rotWithShape="1">
          <a:blip r:embed="rId4">
            <a:alphaModFix/>
          </a:blip>
          <a:srcRect l="1313" t="379" r="1391" b="2325"/>
          <a:stretch/>
        </p:blipFill>
        <p:spPr>
          <a:xfrm>
            <a:off x="15331400" y="3242749"/>
            <a:ext cx="1837500" cy="3740700"/>
          </a:xfrm>
          <a:prstGeom prst="roundRect">
            <a:avLst>
              <a:gd name="adj" fmla="val 10996"/>
            </a:avLst>
          </a:prstGeom>
          <a:noFill/>
          <a:ln>
            <a:noFill/>
          </a:ln>
        </p:spPr>
      </p:pic>
      <p:sp>
        <p:nvSpPr>
          <p:cNvPr id="4008" name="Google Shape;4008;p7"/>
          <p:cNvSpPr txBox="1"/>
          <p:nvPr/>
        </p:nvSpPr>
        <p:spPr>
          <a:xfrm>
            <a:off x="14970250" y="7693800"/>
            <a:ext cx="25599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مشاهدة إحصائيات أنشطتك</a:t>
            </a:r>
            <a:endParaRPr sz="1600" b="0" i="0" u="none" strike="noStrike" cap="none">
              <a:solidFill>
                <a:srgbClr val="1C2B33"/>
              </a:solidFill>
              <a:latin typeface="Noto Sans Arabic"/>
              <a:ea typeface="Noto Sans Arabic"/>
              <a:cs typeface="Noto Sans Arabic"/>
              <a:sym typeface="Noto Sans Arabic"/>
            </a:endParaRPr>
          </a:p>
        </p:txBody>
      </p:sp>
      <p:sp>
        <p:nvSpPr>
          <p:cNvPr id="4009" name="Google Shape;4009;p7"/>
          <p:cNvSpPr/>
          <p:nvPr/>
        </p:nvSpPr>
        <p:spPr>
          <a:xfrm>
            <a:off x="9786925" y="2872913"/>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0" name="Google Shape;4010;p7"/>
          <p:cNvSpPr txBox="1"/>
          <p:nvPr/>
        </p:nvSpPr>
        <p:spPr>
          <a:xfrm>
            <a:off x="9527250" y="7693800"/>
            <a:ext cx="27525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كتم صوت الإشعارات المباشرة</a:t>
            </a:r>
            <a:endParaRPr sz="1600" b="0" i="0" u="none" strike="noStrike" cap="none">
              <a:solidFill>
                <a:srgbClr val="1C2B33"/>
              </a:solidFill>
              <a:latin typeface="Noto Sans Arabic"/>
              <a:ea typeface="Noto Sans Arabic"/>
              <a:cs typeface="Noto Sans Arabic"/>
              <a:sym typeface="Noto Sans Arabic"/>
            </a:endParaRPr>
          </a:p>
        </p:txBody>
      </p:sp>
      <p:sp>
        <p:nvSpPr>
          <p:cNvPr id="4011" name="Google Shape;4011;p7"/>
          <p:cNvSpPr/>
          <p:nvPr/>
        </p:nvSpPr>
        <p:spPr>
          <a:xfrm>
            <a:off x="9984775" y="3153400"/>
            <a:ext cx="1837500" cy="319200"/>
          </a:xfrm>
          <a:prstGeom prst="rect">
            <a:avLst/>
          </a:prstGeom>
          <a:solidFill>
            <a:srgbClr val="49494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2" name="Google Shape;4012;p7"/>
          <p:cNvPicPr preferRelativeResize="0"/>
          <p:nvPr/>
        </p:nvPicPr>
        <p:blipFill rotWithShape="1">
          <a:blip r:embed="rId5">
            <a:alphaModFix/>
          </a:blip>
          <a:srcRect l="2741" t="3001" r="2741" b="492"/>
          <a:stretch/>
        </p:blipFill>
        <p:spPr>
          <a:xfrm>
            <a:off x="9984825" y="3242750"/>
            <a:ext cx="1837500" cy="3843000"/>
          </a:xfrm>
          <a:prstGeom prst="roundRect">
            <a:avLst>
              <a:gd name="adj" fmla="val 10497"/>
            </a:avLst>
          </a:prstGeom>
          <a:noFill/>
          <a:ln>
            <a:noFill/>
          </a:ln>
        </p:spPr>
      </p:pic>
      <p:sp>
        <p:nvSpPr>
          <p:cNvPr id="4013" name="Google Shape;4013;p7"/>
          <p:cNvSpPr/>
          <p:nvPr/>
        </p:nvSpPr>
        <p:spPr>
          <a:xfrm>
            <a:off x="3639325"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4" name="Google Shape;4014;p7"/>
          <p:cNvSpPr/>
          <p:nvPr/>
        </p:nvSpPr>
        <p:spPr>
          <a:xfrm>
            <a:off x="3787125" y="3137850"/>
            <a:ext cx="1872000" cy="264300"/>
          </a:xfrm>
          <a:prstGeom prst="rect">
            <a:avLst/>
          </a:prstGeom>
          <a:solidFill>
            <a:srgbClr val="4D4D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5" name="Google Shape;4015;p7"/>
          <p:cNvPicPr preferRelativeResize="0"/>
          <p:nvPr/>
        </p:nvPicPr>
        <p:blipFill rotWithShape="1">
          <a:blip r:embed="rId6">
            <a:alphaModFix/>
          </a:blip>
          <a:srcRect l="-1387" r="-1377" b="-603"/>
          <a:stretch/>
        </p:blipFill>
        <p:spPr>
          <a:xfrm>
            <a:off x="3761425" y="3137918"/>
            <a:ext cx="1925400" cy="3972000"/>
          </a:xfrm>
          <a:prstGeom prst="roundRect">
            <a:avLst>
              <a:gd name="adj" fmla="val 11723"/>
            </a:avLst>
          </a:prstGeom>
          <a:noFill/>
          <a:ln>
            <a:noFill/>
          </a:ln>
        </p:spPr>
      </p:pic>
      <p:sp>
        <p:nvSpPr>
          <p:cNvPr id="4016" name="Google Shape;4016;p7"/>
          <p:cNvSpPr/>
          <p:nvPr/>
        </p:nvSpPr>
        <p:spPr>
          <a:xfrm>
            <a:off x="6344612" y="28924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17" name="Google Shape;4017;p7"/>
          <p:cNvPicPr preferRelativeResize="0"/>
          <p:nvPr/>
        </p:nvPicPr>
        <p:blipFill rotWithShape="1">
          <a:blip r:embed="rId7">
            <a:alphaModFix/>
          </a:blip>
          <a:srcRect l="-2082" r="-2062" b="-613"/>
          <a:stretch/>
        </p:blipFill>
        <p:spPr>
          <a:xfrm>
            <a:off x="6498547" y="3153401"/>
            <a:ext cx="1925400" cy="3919200"/>
          </a:xfrm>
          <a:prstGeom prst="roundRect">
            <a:avLst>
              <a:gd name="adj" fmla="val 10996"/>
            </a:avLst>
          </a:prstGeom>
          <a:noFill/>
          <a:ln>
            <a:noFill/>
          </a:ln>
        </p:spPr>
      </p:pic>
      <p:sp>
        <p:nvSpPr>
          <p:cNvPr id="4018" name="Google Shape;4018;p7"/>
          <p:cNvSpPr txBox="1"/>
          <p:nvPr/>
        </p:nvSpPr>
        <p:spPr>
          <a:xfrm>
            <a:off x="6467000" y="7693800"/>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1600"/>
              <a:buFont typeface="Arial"/>
              <a:buNone/>
            </a:pPr>
            <a:r>
              <a:rPr lang="ar-AE" sz="1600" b="0" i="0" u="none" strike="noStrike" cap="none">
                <a:solidFill>
                  <a:srgbClr val="1C2B33"/>
                </a:solidFill>
                <a:latin typeface="Noto Sans Arabic"/>
                <a:ea typeface="Noto Sans Arabic"/>
                <a:cs typeface="Noto Sans Arabic"/>
                <a:sym typeface="Noto Sans Arabic"/>
              </a:rPr>
              <a:t>أخذ استراحة</a:t>
            </a:r>
            <a:endParaRPr sz="1600" b="0" i="0" u="none" strike="noStrike" cap="none">
              <a:solidFill>
                <a:srgbClr val="1C2B33"/>
              </a:solidFill>
              <a:latin typeface="Noto Sans Arabic"/>
              <a:ea typeface="Noto Sans Arabic"/>
              <a:cs typeface="Noto Sans Arabic"/>
              <a:sym typeface="Noto Sans Arabic"/>
            </a:endParaRPr>
          </a:p>
        </p:txBody>
      </p:sp>
      <p:sp>
        <p:nvSpPr>
          <p:cNvPr id="4019" name="Google Shape;4019;p7"/>
          <p:cNvSpPr/>
          <p:nvPr/>
        </p:nvSpPr>
        <p:spPr>
          <a:xfrm>
            <a:off x="934050" y="2862050"/>
            <a:ext cx="2233200" cy="4502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20" name="Google Shape;4020;p7"/>
          <p:cNvPicPr preferRelativeResize="0"/>
          <p:nvPr/>
        </p:nvPicPr>
        <p:blipFill rotWithShape="1">
          <a:blip r:embed="rId8">
            <a:alphaModFix/>
          </a:blip>
          <a:srcRect l="-2387" r="2477" b="-603"/>
          <a:stretch/>
        </p:blipFill>
        <p:spPr>
          <a:xfrm>
            <a:off x="1088075" y="3137850"/>
            <a:ext cx="1872000" cy="3972300"/>
          </a:xfrm>
          <a:prstGeom prst="roundRect">
            <a:avLst>
              <a:gd name="adj" fmla="val 11723"/>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24"/>
        <p:cNvGrpSpPr/>
        <p:nvPr/>
      </p:nvGrpSpPr>
      <p:grpSpPr>
        <a:xfrm>
          <a:off x="0" y="0"/>
          <a:ext cx="0" cy="0"/>
          <a:chOff x="0" y="0"/>
          <a:chExt cx="0" cy="0"/>
        </a:xfrm>
      </p:grpSpPr>
      <p:sp>
        <p:nvSpPr>
          <p:cNvPr id="4025" name="Google Shape;4025;g3d2c241e842_0_782"/>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ar-AE"/>
              <a:t>12</a:t>
            </a:fld>
            <a:endParaRPr/>
          </a:p>
        </p:txBody>
      </p:sp>
      <p:pic>
        <p:nvPicPr>
          <p:cNvPr id="4026" name="Google Shape;4026;g3d2c241e842_0_782"/>
          <p:cNvPicPr preferRelativeResize="0"/>
          <p:nvPr/>
        </p:nvPicPr>
        <p:blipFill rotWithShape="1">
          <a:blip r:embed="rId3">
            <a:alphaModFix/>
          </a:blip>
          <a:srcRect/>
          <a:stretch/>
        </p:blipFill>
        <p:spPr>
          <a:xfrm>
            <a:off x="14594297" y="1393000"/>
            <a:ext cx="3190059" cy="6903301"/>
          </a:xfrm>
          <a:prstGeom prst="rect">
            <a:avLst/>
          </a:prstGeom>
          <a:noFill/>
          <a:ln>
            <a:noFill/>
          </a:ln>
        </p:spPr>
      </p:pic>
      <p:pic>
        <p:nvPicPr>
          <p:cNvPr id="4027" name="Google Shape;4027;g3d2c241e842_0_782"/>
          <p:cNvPicPr preferRelativeResize="0"/>
          <p:nvPr/>
        </p:nvPicPr>
        <p:blipFill rotWithShape="1">
          <a:blip r:embed="rId4">
            <a:alphaModFix/>
          </a:blip>
          <a:srcRect/>
          <a:stretch/>
        </p:blipFill>
        <p:spPr>
          <a:xfrm>
            <a:off x="10464997" y="1393000"/>
            <a:ext cx="3000000" cy="6492012"/>
          </a:xfrm>
          <a:prstGeom prst="rect">
            <a:avLst/>
          </a:prstGeom>
          <a:noFill/>
          <a:ln>
            <a:noFill/>
          </a:ln>
        </p:spPr>
      </p:pic>
      <p:sp>
        <p:nvSpPr>
          <p:cNvPr id="4028" name="Google Shape;4028;g3d2c241e842_0_782"/>
          <p:cNvSpPr txBox="1"/>
          <p:nvPr/>
        </p:nvSpPr>
        <p:spPr>
          <a:xfrm>
            <a:off x="247450" y="1393000"/>
            <a:ext cx="8291100" cy="7673100"/>
          </a:xfrm>
          <a:prstGeom prst="rect">
            <a:avLst/>
          </a:prstGeom>
          <a:noFill/>
          <a:ln>
            <a:noFill/>
          </a:ln>
        </p:spPr>
        <p:txBody>
          <a:bodyPr spcFirstLastPara="1" wrap="square" lIns="243800" tIns="243800" rIns="243800" bIns="243800" anchor="t" anchorCtr="0">
            <a:spAutoFit/>
          </a:bodyPr>
          <a:lstStyle/>
          <a:p>
            <a:pPr marL="0" marR="0" lvl="0" indent="0" algn="r" rtl="1">
              <a:lnSpc>
                <a:spcPct val="100000"/>
              </a:lnSpc>
              <a:spcBef>
                <a:spcPts val="0"/>
              </a:spcBef>
              <a:spcAft>
                <a:spcPts val="0"/>
              </a:spcAft>
              <a:buClr>
                <a:srgbClr val="000000"/>
              </a:buClr>
              <a:buSzPts val="3000"/>
              <a:buFont typeface="Arial"/>
              <a:buNone/>
            </a:pPr>
            <a:r>
              <a:rPr lang="ar-AE" sz="3000" b="0" i="0" u="none" strike="noStrike" cap="none">
                <a:solidFill>
                  <a:srgbClr val="000000"/>
                </a:solidFill>
                <a:latin typeface="Arial"/>
                <a:ea typeface="Arial"/>
                <a:cs typeface="Arial"/>
                <a:sym typeface="Arial"/>
              </a:rPr>
              <a:t>تحديد أوقات الاستخدام:</a:t>
            </a:r>
            <a:endParaRPr sz="3000" b="1" i="0" u="none" strike="noStrike" cap="none">
              <a:solidFill>
                <a:srgbClr val="000000"/>
              </a:solidFill>
              <a:latin typeface="Arial"/>
              <a:ea typeface="Arial"/>
              <a:cs typeface="Arial"/>
              <a:sym typeface="Arial"/>
            </a:endParaRPr>
          </a:p>
          <a:p>
            <a:pPr marL="0" marR="0" lvl="0" indent="0" algn="r" rtl="1">
              <a:lnSpc>
                <a:spcPct val="115000"/>
              </a:lnSpc>
              <a:spcBef>
                <a:spcPts val="2700"/>
              </a:spcBef>
              <a:spcAft>
                <a:spcPts val="0"/>
              </a:spcAft>
              <a:buClr>
                <a:schemeClr val="accent5"/>
              </a:buClr>
              <a:buSzPts val="1100"/>
              <a:buFont typeface="Arial"/>
              <a:buNone/>
            </a:pPr>
            <a:r>
              <a:rPr lang="ar-AE" sz="3000" b="1" i="0" u="none" strike="noStrike" cap="none">
                <a:solidFill>
                  <a:srgbClr val="000000"/>
                </a:solidFill>
                <a:latin typeface="Arial"/>
                <a:ea typeface="Arial"/>
                <a:cs typeface="Arial"/>
                <a:sym typeface="Arial"/>
              </a:rPr>
              <a:t>يتم تطبيق الإعدادات التالية على حسابات المراهقين:</a:t>
            </a:r>
            <a:endParaRPr sz="3000" b="1" i="0" u="none" strike="noStrike" cap="none">
              <a:solidFill>
                <a:srgbClr val="000000"/>
              </a:solidFill>
              <a:latin typeface="Arial"/>
              <a:ea typeface="Arial"/>
              <a:cs typeface="Arial"/>
              <a:sym typeface="Arial"/>
            </a:endParaRPr>
          </a:p>
          <a:p>
            <a:pPr marL="457200" marR="0" lvl="0" indent="-419100" algn="r" rtl="1">
              <a:lnSpc>
                <a:spcPct val="115000"/>
              </a:lnSpc>
              <a:spcBef>
                <a:spcPts val="1200"/>
              </a:spcBef>
              <a:spcAft>
                <a:spcPts val="0"/>
              </a:spcAft>
              <a:buClr>
                <a:srgbClr val="000000"/>
              </a:buClr>
              <a:buSzPts val="3000"/>
              <a:buFont typeface="Arial"/>
              <a:buChar char="-"/>
            </a:pPr>
            <a:r>
              <a:rPr lang="ar-AE" sz="3000" b="1" i="0" u="none" strike="noStrike" cap="none">
                <a:solidFill>
                  <a:srgbClr val="000000"/>
                </a:solidFill>
                <a:latin typeface="Arial"/>
                <a:ea typeface="Arial"/>
                <a:cs typeface="Arial"/>
                <a:sym typeface="Arial"/>
              </a:rPr>
              <a:t>حد يومي لمدة ساعة واحدة.  وعند بلوغه، يتلقون تذكيرًا بإغلاق التطبيق.</a:t>
            </a:r>
            <a:endParaRPr sz="3000" b="1" i="0" u="none" strike="noStrike" cap="none">
              <a:solidFill>
                <a:srgbClr val="000000"/>
              </a:solidFill>
              <a:latin typeface="Arial"/>
              <a:ea typeface="Arial"/>
              <a:cs typeface="Arial"/>
              <a:sym typeface="Arial"/>
            </a:endParaRPr>
          </a:p>
          <a:p>
            <a:pPr marL="457200" marR="0" lvl="0" indent="-419100" algn="r" rtl="1">
              <a:lnSpc>
                <a:spcPct val="115000"/>
              </a:lnSpc>
              <a:spcBef>
                <a:spcPts val="0"/>
              </a:spcBef>
              <a:spcAft>
                <a:spcPts val="0"/>
              </a:spcAft>
              <a:buClr>
                <a:srgbClr val="000000"/>
              </a:buClr>
              <a:buSzPts val="3000"/>
              <a:buFont typeface="Arial"/>
              <a:buChar char="-"/>
            </a:pPr>
            <a:r>
              <a:rPr lang="ar-AE" sz="3000" b="1" i="0" u="none" strike="noStrike" cap="none">
                <a:solidFill>
                  <a:srgbClr val="000000"/>
                </a:solidFill>
                <a:latin typeface="Arial"/>
                <a:ea typeface="Arial"/>
                <a:cs typeface="Arial"/>
                <a:sym typeface="Arial"/>
              </a:rPr>
              <a:t>وضع النوم (من 10 مساءً إلى 7 صباحًا)، حيث يتم كتم الإشعارات.</a:t>
            </a:r>
            <a:endParaRPr sz="3000" b="1" i="0" u="none" strike="noStrike" cap="none">
              <a:solidFill>
                <a:srgbClr val="000000"/>
              </a:solidFill>
              <a:latin typeface="Arial"/>
              <a:ea typeface="Arial"/>
              <a:cs typeface="Arial"/>
              <a:sym typeface="Arial"/>
            </a:endParaRPr>
          </a:p>
          <a:p>
            <a:pPr marL="0" marR="0" lvl="0" indent="0" algn="r" rtl="1">
              <a:lnSpc>
                <a:spcPct val="115000"/>
              </a:lnSpc>
              <a:spcBef>
                <a:spcPts val="1200"/>
              </a:spcBef>
              <a:spcAft>
                <a:spcPts val="0"/>
              </a:spcAft>
              <a:buClr>
                <a:schemeClr val="accent5"/>
              </a:buClr>
              <a:buSzPts val="1100"/>
              <a:buFont typeface="Arial"/>
              <a:buNone/>
            </a:pPr>
            <a:r>
              <a:rPr lang="ar-AE" sz="3000" b="1" i="0" u="none" strike="noStrike" cap="none">
                <a:solidFill>
                  <a:srgbClr val="000000"/>
                </a:solidFill>
                <a:latin typeface="Arial"/>
                <a:ea typeface="Arial"/>
                <a:cs typeface="Arial"/>
                <a:sym typeface="Arial"/>
              </a:rPr>
              <a:t>بالنسبة للمراهقين الذين يتم إدارة حساباتهم من قبل الوالدين</a:t>
            </a:r>
            <a:r>
              <a:rPr lang="ar-AE" sz="3000" b="1" i="0" u="none" strike="noStrike" cap="none">
                <a:solidFill>
                  <a:schemeClr val="accent5"/>
                </a:solidFill>
                <a:latin typeface="Arial"/>
                <a:ea typeface="Arial"/>
                <a:cs typeface="Arial"/>
                <a:sym typeface="Arial"/>
              </a:rPr>
              <a:t>،</a:t>
            </a:r>
            <a:r>
              <a:rPr lang="ar-AE" sz="3000" b="1" i="0" u="none" strike="noStrike" cap="none">
                <a:solidFill>
                  <a:srgbClr val="000000"/>
                </a:solidFill>
                <a:latin typeface="Arial"/>
                <a:ea typeface="Arial"/>
                <a:cs typeface="Arial"/>
                <a:sym typeface="Arial"/>
              </a:rPr>
              <a:t> يمكن  جعل هذه الضوابط إلزامية (حظر الاستخدام) وعدم السماح باستخدام إنستغرام خلال هذه الفترة.</a:t>
            </a:r>
            <a:endParaRPr sz="3000" b="1"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3000"/>
              <a:buFont typeface="Arial"/>
              <a:buNone/>
            </a:pPr>
            <a:endParaRPr sz="3000" b="1" i="0" u="none" strike="noStrike" cap="none">
              <a:solidFill>
                <a:srgbClr val="000000"/>
              </a:solidFill>
              <a:latin typeface="Arial"/>
              <a:ea typeface="Arial"/>
              <a:cs typeface="Arial"/>
              <a:sym typeface="Arial"/>
            </a:endParaRPr>
          </a:p>
          <a:p>
            <a:pPr marL="0" marR="0" lvl="0" indent="0" algn="l" rtl="0">
              <a:lnSpc>
                <a:spcPct val="100000"/>
              </a:lnSpc>
              <a:spcBef>
                <a:spcPts val="2700"/>
              </a:spcBef>
              <a:spcAft>
                <a:spcPts val="270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sp>
        <p:nvSpPr>
          <p:cNvPr id="4029" name="Google Shape;4029;g3d2c241e842_0_782"/>
          <p:cNvSpPr txBox="1"/>
          <p:nvPr/>
        </p:nvSpPr>
        <p:spPr>
          <a:xfrm>
            <a:off x="538450" y="12990250"/>
            <a:ext cx="30000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ar-AE" sz="1300" b="0" i="0" u="none" strike="noStrike" cap="none">
                <a:solidFill>
                  <a:srgbClr val="000000"/>
                </a:solidFill>
                <a:latin typeface="Arial"/>
                <a:ea typeface="Arial"/>
                <a:cs typeface="Arial"/>
                <a:sym typeface="Arial"/>
              </a:rPr>
              <a:t>*image mocks may not be final </a:t>
            </a:r>
            <a:endParaRPr sz="13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48"/>
        <p:cNvGrpSpPr/>
        <p:nvPr/>
      </p:nvGrpSpPr>
      <p:grpSpPr>
        <a:xfrm>
          <a:off x="0" y="0"/>
          <a:ext cx="0" cy="0"/>
          <a:chOff x="0" y="0"/>
          <a:chExt cx="0" cy="0"/>
        </a:xfrm>
      </p:grpSpPr>
      <p:sp>
        <p:nvSpPr>
          <p:cNvPr id="4049" name="Google Shape;4049;p9"/>
          <p:cNvSpPr txBox="1">
            <a:spLocks noGrp="1"/>
          </p:cNvSpPr>
          <p:nvPr>
            <p:ph type="ctrTitle" idx="4294967295"/>
          </p:nvPr>
        </p:nvSpPr>
        <p:spPr>
          <a:xfrm>
            <a:off x="10400150" y="3189900"/>
            <a:ext cx="7188300" cy="3907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الثاني</a:t>
            </a:r>
            <a:endParaRPr sz="55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4500" b="0" i="0" u="none" strike="noStrike" cap="none">
                <a:solidFill>
                  <a:schemeClr val="dk1"/>
                </a:solidFill>
                <a:latin typeface="Noto Sans Arabic Medium"/>
                <a:ea typeface="Noto Sans Arabic Medium"/>
                <a:cs typeface="Noto Sans Arabic Medium"/>
                <a:sym typeface="Noto Sans Arabic Medium"/>
              </a:rPr>
              <a:t>خيارات للمستخدمين المراهقين للتحكُّم في تجربتهم عبر</a:t>
            </a:r>
            <a:r>
              <a:rPr lang="ar-AE" sz="4500" b="0" i="0" u="none" strike="noStrike" cap="none">
                <a:solidFill>
                  <a:schemeClr val="dk1"/>
                </a:solidFill>
                <a:latin typeface="Arial"/>
                <a:ea typeface="Arial"/>
                <a:cs typeface="Arial"/>
                <a:sym typeface="Arial"/>
              </a:rPr>
              <a:t>Facebook</a:t>
            </a:r>
            <a:r>
              <a:rPr lang="ar-AE" sz="4500" b="0" i="0" u="none" strike="noStrike" cap="none">
                <a:solidFill>
                  <a:schemeClr val="dk1"/>
                </a:solidFill>
                <a:latin typeface="Noto Sans Arabic Medium"/>
                <a:ea typeface="Noto Sans Arabic Medium"/>
                <a:cs typeface="Noto Sans Arabic Medium"/>
                <a:sym typeface="Noto Sans Arabic Medium"/>
              </a:rPr>
              <a:t> و</a:t>
            </a:r>
            <a:r>
              <a:rPr lang="ar-AE" sz="4500" b="0" i="0" u="none" strike="noStrike" cap="none">
                <a:solidFill>
                  <a:schemeClr val="dk1"/>
                </a:solidFill>
                <a:latin typeface="Arial"/>
                <a:ea typeface="Arial"/>
                <a:cs typeface="Arial"/>
                <a:sym typeface="Arial"/>
              </a:rPr>
              <a:t>Messenger</a:t>
            </a:r>
            <a:r>
              <a:rPr lang="ar-AE" sz="4500" b="0" i="0" u="none" strike="noStrike" cap="none">
                <a:solidFill>
                  <a:schemeClr val="dk1"/>
                </a:solidFill>
                <a:latin typeface="Noto Sans Arabic Medium"/>
                <a:ea typeface="Noto Sans Arabic Medium"/>
                <a:cs typeface="Noto Sans Arabic Medium"/>
                <a:sym typeface="Noto Sans Arabic Medium"/>
              </a:rPr>
              <a:t> و</a:t>
            </a:r>
            <a:r>
              <a:rPr lang="ar-AE" sz="4500" b="0" i="0" u="none" strike="noStrike" cap="none">
                <a:solidFill>
                  <a:schemeClr val="dk1"/>
                </a:solidFill>
                <a:latin typeface="Arial"/>
                <a:ea typeface="Arial"/>
                <a:cs typeface="Arial"/>
                <a:sym typeface="Arial"/>
              </a:rPr>
              <a:t>Instagram</a:t>
            </a:r>
            <a:r>
              <a:rPr lang="ar-AE" sz="4500" b="0" i="0" u="none" strike="noStrike" cap="none">
                <a:solidFill>
                  <a:schemeClr val="dk1"/>
                </a:solidFill>
                <a:latin typeface="Noto Sans Arabic Medium"/>
                <a:ea typeface="Noto Sans Arabic Medium"/>
                <a:cs typeface="Noto Sans Arabic Medium"/>
                <a:sym typeface="Noto Sans Arabic Medium"/>
              </a:rPr>
              <a:t> و</a:t>
            </a:r>
            <a:r>
              <a:rPr lang="ar-AE" sz="4500" b="0" i="0" u="none" strike="noStrike" cap="none">
                <a:solidFill>
                  <a:schemeClr val="dk1"/>
                </a:solidFill>
                <a:latin typeface="Arial"/>
                <a:ea typeface="Arial"/>
                <a:cs typeface="Arial"/>
                <a:sym typeface="Arial"/>
              </a:rPr>
              <a:t>WhatsApp</a:t>
            </a:r>
            <a:endParaRPr sz="4500" b="0" i="0" u="none" strike="noStrike" cap="none">
              <a:solidFill>
                <a:schemeClr val="dk1"/>
              </a:solidFill>
              <a:latin typeface="Arial"/>
              <a:ea typeface="Arial"/>
              <a:cs typeface="Arial"/>
              <a:sym typeface="Arial"/>
            </a:endParaRPr>
          </a:p>
        </p:txBody>
      </p:sp>
      <p:pic>
        <p:nvPicPr>
          <p:cNvPr id="4050" name="Google Shape;4050;p9"/>
          <p:cNvPicPr preferRelativeResize="0"/>
          <p:nvPr/>
        </p:nvPicPr>
        <p:blipFill rotWithShape="1">
          <a:blip r:embed="rId3">
            <a:alphaModFix/>
          </a:blip>
          <a:srcRect l="18792" t="12869" r="5916"/>
          <a:stretch/>
        </p:blipFill>
        <p:spPr>
          <a:xfrm flipH="1">
            <a:off x="700100" y="2095269"/>
            <a:ext cx="8444400" cy="6652200"/>
          </a:xfrm>
          <a:prstGeom prst="roundRect">
            <a:avLst>
              <a:gd name="adj" fmla="val 7089"/>
            </a:avLst>
          </a:prstGeom>
          <a:noFill/>
          <a:ln>
            <a:noFill/>
          </a:ln>
        </p:spPr>
      </p:pic>
      <p:pic>
        <p:nvPicPr>
          <p:cNvPr id="4051" name="Google Shape;4051;p9"/>
          <p:cNvPicPr preferRelativeResize="0"/>
          <p:nvPr/>
        </p:nvPicPr>
        <p:blipFill rotWithShape="1">
          <a:blip r:embed="rId4">
            <a:alphaModFix/>
          </a:blip>
          <a:srcRect/>
          <a:stretch/>
        </p:blipFill>
        <p:spPr>
          <a:xfrm flipH="1">
            <a:off x="1002327" y="1663118"/>
            <a:ext cx="8695148" cy="5745283"/>
          </a:xfrm>
          <a:prstGeom prst="rect">
            <a:avLst/>
          </a:prstGeom>
          <a:noFill/>
          <a:ln>
            <a:noFill/>
          </a:ln>
        </p:spPr>
      </p:pic>
      <p:sp>
        <p:nvSpPr>
          <p:cNvPr id="4052" name="Google Shape;4052;p9"/>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13</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6"/>
        <p:cNvGrpSpPr/>
        <p:nvPr/>
      </p:nvGrpSpPr>
      <p:grpSpPr>
        <a:xfrm>
          <a:off x="0" y="0"/>
          <a:ext cx="0" cy="0"/>
          <a:chOff x="0" y="0"/>
          <a:chExt cx="0" cy="0"/>
        </a:xfrm>
      </p:grpSpPr>
      <p:pic>
        <p:nvPicPr>
          <p:cNvPr id="4057" name="Google Shape;4057;g3d2c241e842_0_1830"/>
          <p:cNvPicPr preferRelativeResize="0"/>
          <p:nvPr/>
        </p:nvPicPr>
        <p:blipFill rotWithShape="1">
          <a:blip r:embed="rId3">
            <a:alphaModFix/>
          </a:blip>
          <a:srcRect/>
          <a:stretch/>
        </p:blipFill>
        <p:spPr>
          <a:xfrm>
            <a:off x="8267322" y="944906"/>
            <a:ext cx="3874769" cy="8384998"/>
          </a:xfrm>
          <a:prstGeom prst="rect">
            <a:avLst/>
          </a:prstGeom>
          <a:noFill/>
          <a:ln>
            <a:noFill/>
          </a:ln>
        </p:spPr>
      </p:pic>
      <p:pic>
        <p:nvPicPr>
          <p:cNvPr id="4058" name="Google Shape;4058;g3d2c241e842_0_1830"/>
          <p:cNvPicPr preferRelativeResize="0"/>
          <p:nvPr/>
        </p:nvPicPr>
        <p:blipFill rotWithShape="1">
          <a:blip r:embed="rId4">
            <a:alphaModFix/>
          </a:blip>
          <a:srcRect/>
          <a:stretch/>
        </p:blipFill>
        <p:spPr>
          <a:xfrm>
            <a:off x="12685875" y="1037006"/>
            <a:ext cx="3874769" cy="8392750"/>
          </a:xfrm>
          <a:prstGeom prst="rect">
            <a:avLst/>
          </a:prstGeom>
          <a:noFill/>
          <a:ln>
            <a:noFill/>
          </a:ln>
        </p:spPr>
      </p:pic>
      <p:sp>
        <p:nvSpPr>
          <p:cNvPr id="4059" name="Google Shape;4059;g3d2c241e842_0_1830"/>
          <p:cNvSpPr txBox="1"/>
          <p:nvPr/>
        </p:nvSpPr>
        <p:spPr>
          <a:xfrm>
            <a:off x="1295650" y="1951650"/>
            <a:ext cx="5241000" cy="5987700"/>
          </a:xfrm>
          <a:prstGeom prst="rect">
            <a:avLst/>
          </a:prstGeom>
          <a:noFill/>
          <a:ln>
            <a:noFill/>
          </a:ln>
        </p:spPr>
        <p:txBody>
          <a:bodyPr spcFirstLastPara="1" wrap="square" lIns="182850" tIns="182850" rIns="182850" bIns="182850" anchor="t" anchorCtr="0">
            <a:spAutoFit/>
          </a:bodyPr>
          <a:lstStyle/>
          <a:p>
            <a:pPr marL="0" marR="0" lvl="0" indent="0" algn="r" rtl="1">
              <a:lnSpc>
                <a:spcPct val="115000"/>
              </a:lnSpc>
              <a:spcBef>
                <a:spcPts val="1400"/>
              </a:spcBef>
              <a:spcAft>
                <a:spcPts val="0"/>
              </a:spcAft>
              <a:buClr>
                <a:srgbClr val="000000"/>
              </a:buClr>
              <a:buSzPts val="2500"/>
              <a:buFont typeface="Arial"/>
              <a:buNone/>
            </a:pPr>
            <a:r>
              <a:rPr lang="ar-AE" sz="2500" b="1" i="0" u="none" strike="noStrike" cap="none">
                <a:solidFill>
                  <a:schemeClr val="dk1"/>
                </a:solidFill>
                <a:latin typeface="Arial"/>
                <a:ea typeface="Arial"/>
                <a:cs typeface="Arial"/>
                <a:sym typeface="Arial"/>
              </a:rPr>
              <a:t>إعدادات حسابات المراهقين (Teen Account Settings)</a:t>
            </a:r>
            <a:endParaRPr sz="2500" b="1"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تختلف إعدادات حسابات المراهقين حسب العمر وما إذا كان الحساب خاضعًا للإشراف من قبل الوالدين: </a:t>
            </a:r>
            <a:endParaRPr sz="2300" b="0" i="0" u="none" strike="noStrike" cap="none">
              <a:solidFill>
                <a:schemeClr val="dk1"/>
              </a:solidFill>
              <a:latin typeface="Arial"/>
              <a:ea typeface="Arial"/>
              <a:cs typeface="Arial"/>
              <a:sym typeface="Arial"/>
            </a:endParaRPr>
          </a:p>
          <a:p>
            <a:pPr marL="457200" marR="0" lvl="0" indent="-374650" algn="r" rtl="1">
              <a:lnSpc>
                <a:spcPct val="115000"/>
              </a:lnSpc>
              <a:spcBef>
                <a:spcPts val="1200"/>
              </a:spcBef>
              <a:spcAft>
                <a:spcPts val="0"/>
              </a:spcAft>
              <a:buClr>
                <a:schemeClr val="dk1"/>
              </a:buClr>
              <a:buSzPts val="2300"/>
              <a:buFont typeface="Arial"/>
              <a:buChar char="●"/>
            </a:pPr>
            <a:r>
              <a:rPr lang="ar-AE" sz="2300" b="0" i="0" u="none" strike="noStrike" cap="none">
                <a:solidFill>
                  <a:schemeClr val="dk1"/>
                </a:solidFill>
                <a:latin typeface="Arial"/>
                <a:ea typeface="Arial"/>
                <a:cs typeface="Arial"/>
                <a:sym typeface="Arial"/>
              </a:rPr>
              <a:t>يمكن لجميع المراهقين (13–17 عامًا) تعديل أي إعداد ليصبح أكثر تقييدًا في أي وقت.</a:t>
            </a:r>
            <a:endParaRPr sz="2300" b="0" i="0" u="none" strike="noStrike" cap="none">
              <a:solidFill>
                <a:schemeClr val="dk1"/>
              </a:solidFill>
              <a:latin typeface="Arial"/>
              <a:ea typeface="Arial"/>
              <a:cs typeface="Arial"/>
              <a:sym typeface="Arial"/>
            </a:endParaRPr>
          </a:p>
          <a:p>
            <a:pPr marL="457200" marR="0" lvl="0" indent="-374650" algn="r" rtl="1">
              <a:lnSpc>
                <a:spcPct val="115000"/>
              </a:lnSpc>
              <a:spcBef>
                <a:spcPts val="0"/>
              </a:spcBef>
              <a:spcAft>
                <a:spcPts val="0"/>
              </a:spcAft>
              <a:buClr>
                <a:schemeClr val="dk1"/>
              </a:buClr>
              <a:buSzPts val="2300"/>
              <a:buFont typeface="Arial"/>
              <a:buChar char="●"/>
            </a:pPr>
            <a:r>
              <a:rPr lang="ar-AE" sz="2300" b="0" i="0" u="none" strike="noStrike" cap="none">
                <a:solidFill>
                  <a:schemeClr val="dk1"/>
                </a:solidFill>
                <a:latin typeface="Arial"/>
                <a:ea typeface="Arial"/>
                <a:cs typeface="Arial"/>
                <a:sym typeface="Arial"/>
              </a:rPr>
              <a:t>يتطلب المراهقون الأصغر سنًا (13–15 عامًا) موافقة الوالدين لتعديل الإعدادات إلى خيارات أقل تقييدًا.</a:t>
            </a:r>
            <a:endParaRPr sz="2300" b="0" i="0" u="none" strike="noStrike" cap="none">
              <a:solidFill>
                <a:schemeClr val="dk1"/>
              </a:solidFill>
              <a:latin typeface="Arial"/>
              <a:ea typeface="Arial"/>
              <a:cs typeface="Arial"/>
              <a:sym typeface="Arial"/>
            </a:endParaRPr>
          </a:p>
          <a:p>
            <a:pPr marL="457200" marR="0" lvl="0" indent="-374650" algn="r" rtl="1">
              <a:lnSpc>
                <a:spcPct val="115000"/>
              </a:lnSpc>
              <a:spcBef>
                <a:spcPts val="0"/>
              </a:spcBef>
              <a:spcAft>
                <a:spcPts val="0"/>
              </a:spcAft>
              <a:buClr>
                <a:schemeClr val="dk1"/>
              </a:buClr>
              <a:buSzPts val="2300"/>
              <a:buFont typeface="Arial"/>
              <a:buChar char="●"/>
            </a:pPr>
            <a:r>
              <a:rPr lang="ar-AE" sz="2300" b="0" i="0" u="none" strike="noStrike" cap="none">
                <a:solidFill>
                  <a:schemeClr val="dk1"/>
                </a:solidFill>
                <a:latin typeface="Arial"/>
                <a:ea typeface="Arial"/>
                <a:cs typeface="Arial"/>
                <a:sym typeface="Arial"/>
              </a:rPr>
              <a:t>يمكن للمراهقين الأكبر سنًا (16–17 عامًا) غير الخاضعين للإشراف تعديل جميع الإعدادات إلى خيارات أقل تقييدًا دون الحاجة إلى موافقة الوالدين.</a:t>
            </a:r>
            <a:endParaRPr sz="3500" b="0" i="0" u="none" strike="noStrike" cap="none">
              <a:solidFill>
                <a:srgbClr val="050505"/>
              </a:solidFill>
              <a:latin typeface="Arial"/>
              <a:ea typeface="Arial"/>
              <a:cs typeface="Arial"/>
              <a:sym typeface="Arial"/>
            </a:endParaRPr>
          </a:p>
        </p:txBody>
      </p:sp>
      <p:sp>
        <p:nvSpPr>
          <p:cNvPr id="4060" name="Google Shape;4060;g3d2c241e842_0_1830"/>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marR="0" lvl="0" indent="0" algn="l" rtl="0">
              <a:lnSpc>
                <a:spcPct val="100000"/>
              </a:lnSpc>
              <a:spcBef>
                <a:spcPts val="0"/>
              </a:spcBef>
              <a:spcAft>
                <a:spcPts val="2000"/>
              </a:spcAft>
              <a:buClr>
                <a:srgbClr val="000000"/>
              </a:buClr>
              <a:buSzPts val="1600"/>
              <a:buFont typeface="Arial"/>
              <a:buNone/>
            </a:pPr>
            <a:endParaRPr sz="1600" b="0" i="0" u="none" strike="noStrike" cap="none">
              <a:solidFill>
                <a:srgbClr val="939598"/>
              </a:solidFill>
              <a:latin typeface="Helvetica Neue"/>
              <a:ea typeface="Helvetica Neue"/>
              <a:cs typeface="Helvetica Neue"/>
              <a:sym typeface="Helvetica Neue"/>
            </a:endParaRPr>
          </a:p>
        </p:txBody>
      </p:sp>
      <p:sp>
        <p:nvSpPr>
          <p:cNvPr id="4061" name="Google Shape;4061;g3d2c241e842_0_1830"/>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Arial"/>
                <a:ea typeface="Arial"/>
                <a:cs typeface="Arial"/>
                <a:sym typeface="Arial"/>
              </a:rPr>
              <a:t>*image mocks may not be final </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5"/>
        <p:cNvGrpSpPr/>
        <p:nvPr/>
      </p:nvGrpSpPr>
      <p:grpSpPr>
        <a:xfrm>
          <a:off x="0" y="0"/>
          <a:ext cx="0" cy="0"/>
          <a:chOff x="0" y="0"/>
          <a:chExt cx="0" cy="0"/>
        </a:xfrm>
      </p:grpSpPr>
      <p:sp>
        <p:nvSpPr>
          <p:cNvPr id="4066" name="Google Shape;4066;g3d2c241e842_0_2895"/>
          <p:cNvSpPr/>
          <p:nvPr/>
        </p:nvSpPr>
        <p:spPr>
          <a:xfrm>
            <a:off x="834655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7" name="Google Shape;4067;g3d2c241e842_0_2895"/>
          <p:cNvSpPr/>
          <p:nvPr/>
        </p:nvSpPr>
        <p:spPr>
          <a:xfrm>
            <a:off x="11550775"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8" name="Google Shape;4068;g3d2c241e842_0_2895"/>
          <p:cNvSpPr/>
          <p:nvPr/>
        </p:nvSpPr>
        <p:spPr>
          <a:xfrm>
            <a:off x="147550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9" name="Google Shape;4069;g3d2c241e842_0_2895"/>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ar-AE"/>
              <a:t>15</a:t>
            </a:fld>
            <a:endParaRPr/>
          </a:p>
        </p:txBody>
      </p:sp>
      <p:sp>
        <p:nvSpPr>
          <p:cNvPr id="4070" name="Google Shape;4070;g3d2c241e842_0_289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5600"/>
              <a:buFont typeface="Arial"/>
              <a:buNone/>
            </a:pPr>
            <a:r>
              <a:rPr lang="ar-AE" sz="1800" b="1" i="0" u="none" strike="noStrike" cap="none">
                <a:solidFill>
                  <a:schemeClr val="dk1"/>
                </a:solidFill>
                <a:latin typeface="Noto Sans Arabic"/>
                <a:ea typeface="Noto Sans Arabic"/>
                <a:cs typeface="Noto Sans Arabic"/>
                <a:sym typeface="Noto Sans Arabic"/>
              </a:rPr>
              <a:t>الدرس الثاني</a:t>
            </a:r>
            <a:endParaRPr sz="50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2000" b="0" i="0" u="none" strike="noStrike" cap="none">
                <a:solidFill>
                  <a:schemeClr val="dk1"/>
                </a:solidFill>
                <a:latin typeface="Noto Sans Arabic Medium"/>
                <a:ea typeface="Noto Sans Arabic Medium"/>
                <a:cs typeface="Noto Sans Arabic Medium"/>
                <a:sym typeface="Noto Sans Arabic Medium"/>
              </a:rPr>
              <a:t>خيارات للمستخدمين المراهقين للتحكُّم في تجربتهم عبر</a:t>
            </a:r>
            <a:r>
              <a:rPr lang="ar-AE" sz="2000" b="0" i="0" u="none" strike="noStrike" cap="none">
                <a:solidFill>
                  <a:schemeClr val="dk1"/>
                </a:solidFill>
                <a:latin typeface="Arial"/>
                <a:ea typeface="Arial"/>
                <a:cs typeface="Arial"/>
                <a:sym typeface="Arial"/>
              </a:rPr>
              <a:t>Facebook</a:t>
            </a:r>
            <a:r>
              <a:rPr lang="ar-AE" sz="2000" b="0" i="0" u="none" strike="noStrike" cap="none">
                <a:solidFill>
                  <a:schemeClr val="dk1"/>
                </a:solidFill>
                <a:latin typeface="Noto Sans Arabic Medium"/>
                <a:ea typeface="Noto Sans Arabic Medium"/>
                <a:cs typeface="Noto Sans Arabic Medium"/>
                <a:sym typeface="Noto Sans Arabic Medium"/>
              </a:rPr>
              <a:t> و</a:t>
            </a:r>
            <a:r>
              <a:rPr lang="ar-AE" sz="2000" b="0" i="0" u="none" strike="noStrike" cap="none">
                <a:solidFill>
                  <a:schemeClr val="dk1"/>
                </a:solidFill>
                <a:latin typeface="Arial"/>
                <a:ea typeface="Arial"/>
                <a:cs typeface="Arial"/>
                <a:sym typeface="Arial"/>
              </a:rPr>
              <a:t>Messenger</a:t>
            </a:r>
            <a:r>
              <a:rPr lang="ar-AE" sz="2000" b="0" i="0" u="none" strike="noStrike" cap="none">
                <a:solidFill>
                  <a:schemeClr val="dk1"/>
                </a:solidFill>
                <a:latin typeface="Noto Sans Arabic Medium"/>
                <a:ea typeface="Noto Sans Arabic Medium"/>
                <a:cs typeface="Noto Sans Arabic Medium"/>
                <a:sym typeface="Noto Sans Arabic Medium"/>
              </a:rPr>
              <a:t> و</a:t>
            </a:r>
            <a:r>
              <a:rPr lang="ar-AE" sz="2000" b="0" i="0" u="none" strike="noStrike" cap="none">
                <a:solidFill>
                  <a:schemeClr val="dk1"/>
                </a:solidFill>
                <a:latin typeface="Arial"/>
                <a:ea typeface="Arial"/>
                <a:cs typeface="Arial"/>
                <a:sym typeface="Arial"/>
              </a:rPr>
              <a:t>Instagram</a:t>
            </a:r>
            <a:r>
              <a:rPr lang="ar-AE" sz="2000" b="0" i="0" u="none" strike="noStrike" cap="none">
                <a:solidFill>
                  <a:schemeClr val="dk1"/>
                </a:solidFill>
                <a:latin typeface="Noto Sans Arabic Medium"/>
                <a:ea typeface="Noto Sans Arabic Medium"/>
                <a:cs typeface="Noto Sans Arabic Medium"/>
                <a:sym typeface="Noto Sans Arabic Medium"/>
              </a:rPr>
              <a:t> و</a:t>
            </a:r>
            <a:r>
              <a:rPr lang="ar-AE" sz="2000" b="0" i="0" u="none" strike="noStrike" cap="none">
                <a:solidFill>
                  <a:schemeClr val="dk1"/>
                </a:solidFill>
                <a:latin typeface="Arial"/>
                <a:ea typeface="Arial"/>
                <a:cs typeface="Arial"/>
                <a:sym typeface="Arial"/>
              </a:rPr>
              <a:t>WhatsApp</a:t>
            </a:r>
            <a:endParaRPr sz="100" b="0" i="0" u="none" strike="noStrike" cap="none">
              <a:solidFill>
                <a:schemeClr val="dk1"/>
              </a:solidFill>
              <a:latin typeface="Arial"/>
              <a:ea typeface="Arial"/>
              <a:cs typeface="Arial"/>
              <a:sym typeface="Arial"/>
            </a:endParaRPr>
          </a:p>
        </p:txBody>
      </p:sp>
      <p:sp>
        <p:nvSpPr>
          <p:cNvPr id="4071" name="Google Shape;4071;g3d2c241e842_0_2895"/>
          <p:cNvSpPr txBox="1"/>
          <p:nvPr/>
        </p:nvSpPr>
        <p:spPr>
          <a:xfrm>
            <a:off x="265125" y="3442950"/>
            <a:ext cx="7694100" cy="47040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2000"/>
              </a:spcBef>
              <a:spcAft>
                <a:spcPts val="0"/>
              </a:spcAft>
              <a:buClr>
                <a:srgbClr val="000000"/>
              </a:buClr>
              <a:buSzPts val="1800"/>
              <a:buFont typeface="Arial"/>
              <a:buNone/>
            </a:pPr>
            <a:endParaRPr sz="2700" b="0" i="0" u="none" strike="noStrike" cap="none">
              <a:solidFill>
                <a:schemeClr val="dk1"/>
              </a:solidFill>
              <a:latin typeface="Arial"/>
              <a:ea typeface="Arial"/>
              <a:cs typeface="Arial"/>
              <a:sym typeface="Arial"/>
            </a:endParaRPr>
          </a:p>
          <a:p>
            <a:pPr marL="0" marR="0" lvl="0" indent="0" algn="r" rtl="1">
              <a:lnSpc>
                <a:spcPct val="115000"/>
              </a:lnSpc>
              <a:spcBef>
                <a:spcPts val="2000"/>
              </a:spcBef>
              <a:spcAft>
                <a:spcPts val="0"/>
              </a:spcAft>
              <a:buClr>
                <a:schemeClr val="accent5"/>
              </a:buClr>
              <a:buSzPts val="1100"/>
              <a:buFont typeface="Arial"/>
              <a:buNone/>
            </a:pPr>
            <a:r>
              <a:rPr lang="ar-AE" sz="2200" b="1" i="0" u="none" strike="noStrike" cap="none">
                <a:solidFill>
                  <a:schemeClr val="accent5"/>
                </a:solidFill>
                <a:latin typeface="Arial"/>
                <a:ea typeface="Arial"/>
                <a:cs typeface="Arial"/>
                <a:sym typeface="Arial"/>
              </a:rPr>
              <a:t>تحديثات التحكم في المحتوى الحساس (Sensitive Content Control)</a:t>
            </a:r>
            <a:endParaRPr sz="2200" b="1" i="0" u="none" strike="noStrike" cap="none">
              <a:solidFill>
                <a:schemeClr val="accent5"/>
              </a:solidFill>
              <a:latin typeface="Arial"/>
              <a:ea typeface="Arial"/>
              <a:cs typeface="Arial"/>
              <a:sym typeface="Arial"/>
            </a:endParaRPr>
          </a:p>
          <a:p>
            <a:pPr marL="0" marR="0" lvl="0" indent="0" algn="r" rtl="1">
              <a:lnSpc>
                <a:spcPct val="115000"/>
              </a:lnSpc>
              <a:spcBef>
                <a:spcPts val="1200"/>
              </a:spcBef>
              <a:spcAft>
                <a:spcPts val="0"/>
              </a:spcAft>
              <a:buClr>
                <a:schemeClr val="accent5"/>
              </a:buClr>
              <a:buSzPts val="1100"/>
              <a:buFont typeface="Arial"/>
              <a:buNone/>
            </a:pPr>
            <a:r>
              <a:rPr lang="ar-AE" sz="2000" b="0" i="0" u="none" strike="noStrike" cap="none">
                <a:solidFill>
                  <a:schemeClr val="accent5"/>
                </a:solidFill>
                <a:latin typeface="Arial"/>
                <a:ea typeface="Arial"/>
                <a:cs typeface="Arial"/>
                <a:sym typeface="Arial"/>
              </a:rPr>
              <a:t>يتوفر خياران للمراهقين:</a:t>
            </a:r>
            <a:endParaRPr sz="2000" b="0" i="0" u="none" strike="noStrike" cap="none">
              <a:solidFill>
                <a:schemeClr val="accent5"/>
              </a:solidFill>
              <a:latin typeface="Arial"/>
              <a:ea typeface="Arial"/>
              <a:cs typeface="Arial"/>
              <a:sym typeface="Arial"/>
            </a:endParaRPr>
          </a:p>
          <a:p>
            <a:pPr marL="457200" marR="0" lvl="0" indent="-355600" algn="r" rtl="1">
              <a:lnSpc>
                <a:spcPct val="115000"/>
              </a:lnSpc>
              <a:spcBef>
                <a:spcPts val="1200"/>
              </a:spcBef>
              <a:spcAft>
                <a:spcPts val="0"/>
              </a:spcAft>
              <a:buClr>
                <a:schemeClr val="accent5"/>
              </a:buClr>
              <a:buSzPts val="2000"/>
              <a:buFont typeface="Arial"/>
              <a:buChar char="●"/>
            </a:pPr>
            <a:r>
              <a:rPr lang="ar-AE" sz="2000" b="0" i="0" u="none" strike="noStrike" cap="none">
                <a:solidFill>
                  <a:schemeClr val="accent5"/>
                </a:solidFill>
                <a:latin typeface="Arial"/>
                <a:ea typeface="Arial"/>
                <a:cs typeface="Arial"/>
                <a:sym typeface="Arial"/>
              </a:rPr>
              <a:t>إعداد خاص بالمراهقين فوق سن الثالثة عشر</a:t>
            </a:r>
            <a:endParaRPr sz="2000" b="0" i="0" u="none" strike="noStrike" cap="none">
              <a:solidFill>
                <a:schemeClr val="accent5"/>
              </a:solidFill>
              <a:latin typeface="Arial"/>
              <a:ea typeface="Arial"/>
              <a:cs typeface="Arial"/>
              <a:sym typeface="Arial"/>
            </a:endParaRPr>
          </a:p>
          <a:p>
            <a:pPr marL="457200" marR="0" lvl="0" indent="-355600" algn="r" rtl="1">
              <a:lnSpc>
                <a:spcPct val="115000"/>
              </a:lnSpc>
              <a:spcBef>
                <a:spcPts val="0"/>
              </a:spcBef>
              <a:spcAft>
                <a:spcPts val="0"/>
              </a:spcAft>
              <a:buClr>
                <a:schemeClr val="accent5"/>
              </a:buClr>
              <a:buSzPts val="2000"/>
              <a:buFont typeface="Arial"/>
              <a:buChar char="●"/>
            </a:pPr>
            <a:r>
              <a:rPr lang="ar-AE" sz="2000" b="0" i="0" u="none" strike="noStrike" cap="none">
                <a:solidFill>
                  <a:schemeClr val="accent5"/>
                </a:solidFill>
                <a:latin typeface="Arial"/>
                <a:ea typeface="Arial"/>
                <a:cs typeface="Arial"/>
                <a:sym typeface="Arial"/>
              </a:rPr>
              <a:t>إعداد المحتوى المحدود</a:t>
            </a:r>
            <a:endParaRPr sz="2000" b="0" i="0" u="none" strike="noStrike" cap="none">
              <a:solidFill>
                <a:schemeClr val="accent5"/>
              </a:solidFill>
              <a:latin typeface="Arial"/>
              <a:ea typeface="Arial"/>
              <a:cs typeface="Arial"/>
              <a:sym typeface="Arial"/>
            </a:endParaRPr>
          </a:p>
          <a:p>
            <a:pPr marL="0" marR="0" lvl="0" indent="0" algn="r" rtl="1">
              <a:lnSpc>
                <a:spcPct val="115000"/>
              </a:lnSpc>
              <a:spcBef>
                <a:spcPts val="1200"/>
              </a:spcBef>
              <a:spcAft>
                <a:spcPts val="0"/>
              </a:spcAft>
              <a:buClr>
                <a:schemeClr val="accent5"/>
              </a:buClr>
              <a:buSzPts val="1100"/>
              <a:buFont typeface="Arial"/>
              <a:buNone/>
            </a:pPr>
            <a:r>
              <a:rPr lang="ar-AE" sz="2000" b="0" i="0" u="none" strike="noStrike" cap="none">
                <a:solidFill>
                  <a:schemeClr val="accent5"/>
                </a:solidFill>
                <a:latin typeface="Arial"/>
                <a:ea typeface="Arial"/>
                <a:cs typeface="Arial"/>
                <a:sym typeface="Arial"/>
              </a:rPr>
              <a:t>إذا كان عمر المراهق أقل من 18 عاماً، فسيتم تعيينه بشكل تلقائي على خيار 13+.</a:t>
            </a:r>
            <a:br>
              <a:rPr lang="ar-AE" sz="2000" b="0" i="0" u="none" strike="noStrike" cap="none">
                <a:solidFill>
                  <a:schemeClr val="accent5"/>
                </a:solidFill>
                <a:latin typeface="Arial"/>
                <a:ea typeface="Arial"/>
                <a:cs typeface="Arial"/>
                <a:sym typeface="Arial"/>
              </a:rPr>
            </a:br>
            <a:r>
              <a:rPr lang="ar-AE" sz="2000" b="0" i="0" u="none" strike="noStrike" cap="none">
                <a:solidFill>
                  <a:schemeClr val="accent5"/>
                </a:solidFill>
                <a:latin typeface="Arial"/>
                <a:ea typeface="Arial"/>
                <a:cs typeface="Arial"/>
                <a:sym typeface="Arial"/>
              </a:rPr>
              <a:t>لقد قمنا بتحسين الإرشادات المناسبة للعمر لإخفاء المزيد من المحتوى الذي قد يكون غير ملائم للمراهقين بشكل افتراضي.</a:t>
            </a:r>
            <a:endParaRPr sz="2000" b="0" i="0" u="none" strike="noStrike" cap="none">
              <a:solidFill>
                <a:schemeClr val="accent5"/>
              </a:solidFill>
              <a:latin typeface="Arial"/>
              <a:ea typeface="Arial"/>
              <a:cs typeface="Arial"/>
              <a:sym typeface="Arial"/>
            </a:endParaRPr>
          </a:p>
          <a:p>
            <a:pPr marL="0" marR="0" lvl="0" indent="0" algn="r" rtl="1">
              <a:lnSpc>
                <a:spcPct val="115000"/>
              </a:lnSpc>
              <a:spcBef>
                <a:spcPts val="1200"/>
              </a:spcBef>
              <a:spcAft>
                <a:spcPts val="0"/>
              </a:spcAft>
              <a:buClr>
                <a:schemeClr val="accent5"/>
              </a:buClr>
              <a:buSzPts val="1100"/>
              <a:buFont typeface="Arial"/>
              <a:buNone/>
            </a:pPr>
            <a:r>
              <a:rPr lang="ar-AE" sz="2000" b="0" i="0" u="none" strike="noStrike" cap="none">
                <a:solidFill>
                  <a:schemeClr val="accent5"/>
                </a:solidFill>
                <a:latin typeface="Arial"/>
                <a:ea typeface="Arial"/>
                <a:cs typeface="Arial"/>
                <a:sym typeface="Arial"/>
              </a:rPr>
              <a:t>كما قمنا بمراجعة هذه الإرشادات بما يتماشى مع تصنيفات الأفلام لفئة 13+، لضمان أن تعكس التجربة ضمن هذا الإعداد تجربة مشاهدة محتوى مناسب للعمر.</a:t>
            </a:r>
            <a:endParaRPr sz="2000" b="0" i="0" u="none" strike="noStrike" cap="none">
              <a:solidFill>
                <a:schemeClr val="accent5"/>
              </a:solidFill>
              <a:latin typeface="Arial"/>
              <a:ea typeface="Arial"/>
              <a:cs typeface="Arial"/>
              <a:sym typeface="Arial"/>
            </a:endParaRPr>
          </a:p>
          <a:p>
            <a:pPr marL="0" marR="0" lvl="0" indent="0" algn="l" rtl="0">
              <a:lnSpc>
                <a:spcPct val="115000"/>
              </a:lnSpc>
              <a:spcBef>
                <a:spcPts val="2000"/>
              </a:spcBef>
              <a:spcAft>
                <a:spcPts val="0"/>
              </a:spcAft>
              <a:buClr>
                <a:srgbClr val="000000"/>
              </a:buClr>
              <a:buSzPts val="180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15000"/>
              </a:lnSpc>
              <a:spcBef>
                <a:spcPts val="2000"/>
              </a:spcBef>
              <a:spcAft>
                <a:spcPts val="2000"/>
              </a:spcAft>
              <a:buClr>
                <a:srgbClr val="000000"/>
              </a:buClr>
              <a:buSzPts val="1800"/>
              <a:buFont typeface="Arial"/>
              <a:buNone/>
            </a:pPr>
            <a:endParaRPr sz="1800" b="0" i="0" u="none" strike="sngStrike" cap="none">
              <a:solidFill>
                <a:schemeClr val="dk1"/>
              </a:solidFill>
              <a:latin typeface="Arial"/>
              <a:ea typeface="Arial"/>
              <a:cs typeface="Arial"/>
              <a:sym typeface="Arial"/>
            </a:endParaRPr>
          </a:p>
        </p:txBody>
      </p:sp>
      <p:pic>
        <p:nvPicPr>
          <p:cNvPr id="4072" name="Google Shape;4072;g3d2c241e842_0_2895"/>
          <p:cNvPicPr preferRelativeResize="0"/>
          <p:nvPr/>
        </p:nvPicPr>
        <p:blipFill rotWithShape="1">
          <a:blip r:embed="rId3">
            <a:alphaModFix/>
          </a:blip>
          <a:srcRect/>
          <a:stretch/>
        </p:blipFill>
        <p:spPr>
          <a:xfrm>
            <a:off x="11646723" y="2429550"/>
            <a:ext cx="2495700" cy="5400899"/>
          </a:xfrm>
          <a:prstGeom prst="rect">
            <a:avLst/>
          </a:prstGeom>
          <a:noFill/>
          <a:ln>
            <a:noFill/>
          </a:ln>
          <a:effectLst>
            <a:outerShdw blurRad="57150" dist="19050" dir="5400000" algn="bl" rotWithShape="0">
              <a:srgbClr val="000000">
                <a:alpha val="50196"/>
              </a:srgbClr>
            </a:outerShdw>
          </a:effectLst>
        </p:spPr>
      </p:pic>
      <p:pic>
        <p:nvPicPr>
          <p:cNvPr id="4073" name="Google Shape;4073;g3d2c241e842_0_2895"/>
          <p:cNvPicPr preferRelativeResize="0"/>
          <p:nvPr/>
        </p:nvPicPr>
        <p:blipFill rotWithShape="1">
          <a:blip r:embed="rId4">
            <a:alphaModFix/>
          </a:blip>
          <a:srcRect/>
          <a:stretch/>
        </p:blipFill>
        <p:spPr>
          <a:xfrm>
            <a:off x="14911325" y="2515360"/>
            <a:ext cx="2495700" cy="5400933"/>
          </a:xfrm>
          <a:prstGeom prst="rect">
            <a:avLst/>
          </a:prstGeom>
          <a:noFill/>
          <a:ln>
            <a:noFill/>
          </a:ln>
        </p:spPr>
      </p:pic>
      <p:pic>
        <p:nvPicPr>
          <p:cNvPr id="4074" name="Google Shape;4074;g3d2c241e842_0_2895"/>
          <p:cNvPicPr preferRelativeResize="0"/>
          <p:nvPr/>
        </p:nvPicPr>
        <p:blipFill rotWithShape="1">
          <a:blip r:embed="rId5">
            <a:alphaModFix/>
          </a:blip>
          <a:srcRect/>
          <a:stretch/>
        </p:blipFill>
        <p:spPr>
          <a:xfrm>
            <a:off x="8511525" y="2429650"/>
            <a:ext cx="2495699" cy="5400699"/>
          </a:xfrm>
          <a:prstGeom prst="rect">
            <a:avLst/>
          </a:prstGeom>
          <a:noFill/>
          <a:ln>
            <a:noFill/>
          </a:ln>
          <a:effectLst>
            <a:outerShdw blurRad="228600" dist="38100" dir="5400000" algn="bl" rotWithShape="0">
              <a:srgbClr val="000000">
                <a:alpha val="2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78"/>
        <p:cNvGrpSpPr/>
        <p:nvPr/>
      </p:nvGrpSpPr>
      <p:grpSpPr>
        <a:xfrm>
          <a:off x="0" y="0"/>
          <a:ext cx="0" cy="0"/>
          <a:chOff x="0" y="0"/>
          <a:chExt cx="0" cy="0"/>
        </a:xfrm>
      </p:grpSpPr>
      <p:sp>
        <p:nvSpPr>
          <p:cNvPr id="4079" name="Google Shape;4079;g3d2c241e842_0_3681"/>
          <p:cNvSpPr txBox="1">
            <a:spLocks noGrp="1"/>
          </p:cNvSpPr>
          <p:nvPr>
            <p:ph type="body" idx="1"/>
          </p:nvPr>
        </p:nvSpPr>
        <p:spPr>
          <a:xfrm>
            <a:off x="418575" y="467175"/>
            <a:ext cx="3801000" cy="5977800"/>
          </a:xfrm>
          <a:prstGeom prst="rect">
            <a:avLst/>
          </a:prstGeom>
          <a:noFill/>
          <a:ln>
            <a:noFill/>
          </a:ln>
        </p:spPr>
        <p:txBody>
          <a:bodyPr spcFirstLastPara="1" wrap="square" lIns="0" tIns="0" rIns="0" bIns="0" anchor="t" anchorCtr="0">
            <a:noAutofit/>
          </a:bodyPr>
          <a:lstStyle/>
          <a:p>
            <a:pPr marL="0" lvl="0" indent="0" algn="r" rtl="1">
              <a:lnSpc>
                <a:spcPct val="125000"/>
              </a:lnSpc>
              <a:spcBef>
                <a:spcPts val="0"/>
              </a:spcBef>
              <a:spcAft>
                <a:spcPts val="0"/>
              </a:spcAft>
              <a:buSzPts val="3200"/>
              <a:buNone/>
            </a:pPr>
            <a:endParaRPr/>
          </a:p>
          <a:p>
            <a:pPr marL="0" lvl="0" indent="0" algn="r" rtl="1">
              <a:lnSpc>
                <a:spcPct val="115000"/>
              </a:lnSpc>
              <a:spcBef>
                <a:spcPts val="1200"/>
              </a:spcBef>
              <a:spcAft>
                <a:spcPts val="0"/>
              </a:spcAft>
              <a:buSzPts val="3200"/>
              <a:buNone/>
            </a:pPr>
            <a:r>
              <a:rPr lang="ar-AE"/>
              <a:t>الميزات الجديدة:</a:t>
            </a:r>
            <a:endParaRPr/>
          </a:p>
          <a:p>
            <a:pPr marL="0" lvl="0" indent="0" algn="r" rtl="1">
              <a:lnSpc>
                <a:spcPct val="115000"/>
              </a:lnSpc>
              <a:spcBef>
                <a:spcPts val="1200"/>
              </a:spcBef>
              <a:spcAft>
                <a:spcPts val="0"/>
              </a:spcAft>
              <a:buClr>
                <a:schemeClr val="accent5"/>
              </a:buClr>
              <a:buSzPts val="1100"/>
              <a:buFont typeface="Arial"/>
              <a:buNone/>
            </a:pPr>
            <a:r>
              <a:rPr lang="ar-AE"/>
              <a:t>يتوفر خيار إضافي يظل مناسبًا للعمر لكنه أقل تقييدًا، ولا يمكن تفعيله إلا بموافقة الوالدين.</a:t>
            </a:r>
            <a:endParaRPr/>
          </a:p>
          <a:p>
            <a:pPr marL="0" lvl="0" indent="0" algn="r" rtl="1">
              <a:lnSpc>
                <a:spcPct val="125000"/>
              </a:lnSpc>
              <a:spcBef>
                <a:spcPts val="1200"/>
              </a:spcBef>
              <a:spcAft>
                <a:spcPts val="0"/>
              </a:spcAft>
              <a:buSzPts val="3200"/>
              <a:buNone/>
            </a:pPr>
            <a:endParaRPr/>
          </a:p>
        </p:txBody>
      </p:sp>
      <p:sp>
        <p:nvSpPr>
          <p:cNvPr id="4080" name="Google Shape;4080;g3d2c241e842_0_3681"/>
          <p:cNvSpPr txBox="1"/>
          <p:nvPr/>
        </p:nvSpPr>
        <p:spPr>
          <a:xfrm>
            <a:off x="4327271" y="8545500"/>
            <a:ext cx="4032600" cy="585000"/>
          </a:xfrm>
          <a:prstGeom prst="rect">
            <a:avLst/>
          </a:prstGeom>
          <a:noFill/>
          <a:ln>
            <a:noFill/>
          </a:ln>
        </p:spPr>
        <p:txBody>
          <a:bodyPr spcFirstLastPara="1" wrap="square" lIns="182850" tIns="182850" rIns="182850" bIns="18285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ar-AE" sz="1400" b="0" i="0" u="none" strike="noStrike" cap="none">
                <a:solidFill>
                  <a:srgbClr val="666666"/>
                </a:solidFill>
                <a:latin typeface="Arial"/>
                <a:ea typeface="Arial"/>
                <a:cs typeface="Arial"/>
                <a:sym typeface="Arial"/>
              </a:rPr>
              <a:t>Supervised Teen: Send parent request</a:t>
            </a:r>
            <a:endParaRPr sz="2800" b="0" i="0" u="none" strike="noStrike" cap="none">
              <a:solidFill>
                <a:srgbClr val="666666"/>
              </a:solidFill>
              <a:latin typeface="Arial"/>
              <a:ea typeface="Arial"/>
              <a:cs typeface="Arial"/>
              <a:sym typeface="Arial"/>
            </a:endParaRPr>
          </a:p>
        </p:txBody>
      </p:sp>
      <p:sp>
        <p:nvSpPr>
          <p:cNvPr id="4081" name="Google Shape;4081;g3d2c241e842_0_3681"/>
          <p:cNvSpPr txBox="1"/>
          <p:nvPr/>
        </p:nvSpPr>
        <p:spPr>
          <a:xfrm>
            <a:off x="7730760" y="8545500"/>
            <a:ext cx="4032600" cy="585000"/>
          </a:xfrm>
          <a:prstGeom prst="rect">
            <a:avLst/>
          </a:prstGeom>
          <a:noFill/>
          <a:ln>
            <a:noFill/>
          </a:ln>
        </p:spPr>
        <p:txBody>
          <a:bodyPr spcFirstLastPara="1" wrap="square" lIns="182850" tIns="182850" rIns="182850" bIns="18285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ar-AE" sz="1400" b="0" i="0" u="none" strike="noStrike" cap="none">
                <a:solidFill>
                  <a:srgbClr val="666666"/>
                </a:solidFill>
                <a:latin typeface="Arial"/>
                <a:ea typeface="Arial"/>
                <a:cs typeface="Arial"/>
                <a:sym typeface="Arial"/>
              </a:rPr>
              <a:t>Supervised Teen: Request pending</a:t>
            </a:r>
            <a:endParaRPr sz="2800" b="0" i="0" u="none" strike="noStrike" cap="none">
              <a:solidFill>
                <a:srgbClr val="666666"/>
              </a:solidFill>
              <a:latin typeface="Arial"/>
              <a:ea typeface="Arial"/>
              <a:cs typeface="Arial"/>
              <a:sym typeface="Arial"/>
            </a:endParaRPr>
          </a:p>
        </p:txBody>
      </p:sp>
      <p:sp>
        <p:nvSpPr>
          <p:cNvPr id="4082" name="Google Shape;4082;g3d2c241e842_0_3681"/>
          <p:cNvSpPr txBox="1"/>
          <p:nvPr/>
        </p:nvSpPr>
        <p:spPr>
          <a:xfrm>
            <a:off x="11043695" y="8545500"/>
            <a:ext cx="4032600" cy="585000"/>
          </a:xfrm>
          <a:prstGeom prst="rect">
            <a:avLst/>
          </a:prstGeom>
          <a:noFill/>
          <a:ln>
            <a:noFill/>
          </a:ln>
        </p:spPr>
        <p:txBody>
          <a:bodyPr spcFirstLastPara="1" wrap="square" lIns="182850" tIns="182850" rIns="182850" bIns="18285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ar-AE" sz="1400" b="0" i="0" u="none" strike="noStrike" cap="none">
                <a:solidFill>
                  <a:srgbClr val="666666"/>
                </a:solidFill>
                <a:latin typeface="Arial"/>
                <a:ea typeface="Arial"/>
                <a:cs typeface="Arial"/>
                <a:sym typeface="Arial"/>
              </a:rPr>
              <a:t>Unsupervised Teen: Add parent prompt</a:t>
            </a:r>
            <a:endParaRPr sz="2800" b="0" i="0" u="none" strike="noStrike" cap="none">
              <a:solidFill>
                <a:srgbClr val="666666"/>
              </a:solidFill>
              <a:latin typeface="Arial"/>
              <a:ea typeface="Arial"/>
              <a:cs typeface="Arial"/>
              <a:sym typeface="Arial"/>
            </a:endParaRPr>
          </a:p>
        </p:txBody>
      </p:sp>
      <p:sp>
        <p:nvSpPr>
          <p:cNvPr id="4083" name="Google Shape;4083;g3d2c241e842_0_3681"/>
          <p:cNvSpPr txBox="1"/>
          <p:nvPr/>
        </p:nvSpPr>
        <p:spPr>
          <a:xfrm>
            <a:off x="14446020" y="8545500"/>
            <a:ext cx="4032600" cy="585000"/>
          </a:xfrm>
          <a:prstGeom prst="rect">
            <a:avLst/>
          </a:prstGeom>
          <a:noFill/>
          <a:ln>
            <a:noFill/>
          </a:ln>
        </p:spPr>
        <p:txBody>
          <a:bodyPr spcFirstLastPara="1" wrap="square" lIns="182850" tIns="182850" rIns="182850" bIns="182850" anchor="t" anchorCtr="0">
            <a:spAutoFit/>
          </a:bodyPr>
          <a:lstStyle/>
          <a:p>
            <a:pPr marL="0" marR="0" lvl="0" indent="0" algn="ctr" rtl="0">
              <a:lnSpc>
                <a:spcPct val="115000"/>
              </a:lnSpc>
              <a:spcBef>
                <a:spcPts val="0"/>
              </a:spcBef>
              <a:spcAft>
                <a:spcPts val="0"/>
              </a:spcAft>
              <a:buClr>
                <a:srgbClr val="000000"/>
              </a:buClr>
              <a:buSzPts val="1400"/>
              <a:buFont typeface="Arial"/>
              <a:buNone/>
            </a:pPr>
            <a:r>
              <a:rPr lang="ar-AE" sz="1400" b="0" i="0" u="none" strike="noStrike" cap="none">
                <a:solidFill>
                  <a:srgbClr val="666666"/>
                </a:solidFill>
                <a:latin typeface="Arial"/>
                <a:ea typeface="Arial"/>
                <a:cs typeface="Arial"/>
                <a:sym typeface="Arial"/>
              </a:rPr>
              <a:t>Unsupervised Teen: Add parent flow</a:t>
            </a:r>
            <a:endParaRPr sz="2800" b="0" i="0" u="none" strike="noStrike" cap="none">
              <a:solidFill>
                <a:srgbClr val="666666"/>
              </a:solidFill>
              <a:latin typeface="Arial"/>
              <a:ea typeface="Arial"/>
              <a:cs typeface="Arial"/>
              <a:sym typeface="Arial"/>
            </a:endParaRPr>
          </a:p>
        </p:txBody>
      </p:sp>
      <p:pic>
        <p:nvPicPr>
          <p:cNvPr id="4084" name="Google Shape;4084;g3d2c241e842_0_3681" title="Group 2055248244.png"/>
          <p:cNvPicPr preferRelativeResize="0"/>
          <p:nvPr/>
        </p:nvPicPr>
        <p:blipFill rotWithShape="1">
          <a:blip r:embed="rId3">
            <a:alphaModFix/>
          </a:blip>
          <a:srcRect/>
          <a:stretch/>
        </p:blipFill>
        <p:spPr>
          <a:xfrm>
            <a:off x="4976950" y="2228900"/>
            <a:ext cx="2799049" cy="6057380"/>
          </a:xfrm>
          <a:prstGeom prst="rect">
            <a:avLst/>
          </a:prstGeom>
          <a:noFill/>
          <a:ln>
            <a:noFill/>
          </a:ln>
          <a:effectLst>
            <a:outerShdw blurRad="114300" dist="38100" dir="5400000" algn="bl" rotWithShape="0">
              <a:srgbClr val="000000">
                <a:alpha val="50196"/>
              </a:srgbClr>
            </a:outerShdw>
          </a:effectLst>
        </p:spPr>
      </p:pic>
      <p:pic>
        <p:nvPicPr>
          <p:cNvPr id="4085" name="Google Shape;4085;g3d2c241e842_0_3681" title="Family-friendly - Teen.png"/>
          <p:cNvPicPr preferRelativeResize="0"/>
          <p:nvPr/>
        </p:nvPicPr>
        <p:blipFill rotWithShape="1">
          <a:blip r:embed="rId4">
            <a:alphaModFix/>
          </a:blip>
          <a:srcRect/>
          <a:stretch/>
        </p:blipFill>
        <p:spPr>
          <a:xfrm>
            <a:off x="8318699" y="2228913"/>
            <a:ext cx="2799049" cy="6057388"/>
          </a:xfrm>
          <a:prstGeom prst="rect">
            <a:avLst/>
          </a:prstGeom>
          <a:noFill/>
          <a:ln>
            <a:noFill/>
          </a:ln>
          <a:effectLst>
            <a:outerShdw blurRad="114300" dist="38100" dir="5400000" algn="bl" rotWithShape="0">
              <a:srgbClr val="000000">
                <a:alpha val="50196"/>
              </a:srgbClr>
            </a:outerShdw>
          </a:effectLst>
        </p:spPr>
      </p:pic>
      <p:pic>
        <p:nvPicPr>
          <p:cNvPr id="4086" name="Google Shape;4086;g3d2c241e842_0_3681"/>
          <p:cNvPicPr preferRelativeResize="0"/>
          <p:nvPr/>
        </p:nvPicPr>
        <p:blipFill rotWithShape="1">
          <a:blip r:embed="rId5">
            <a:alphaModFix/>
          </a:blip>
          <a:srcRect/>
          <a:stretch/>
        </p:blipFill>
        <p:spPr>
          <a:xfrm>
            <a:off x="11616425" y="2228925"/>
            <a:ext cx="2799202" cy="6057726"/>
          </a:xfrm>
          <a:prstGeom prst="rect">
            <a:avLst/>
          </a:prstGeom>
          <a:noFill/>
          <a:ln>
            <a:noFill/>
          </a:ln>
          <a:effectLst>
            <a:outerShdw blurRad="114300" dist="38100" dir="5400000" algn="bl" rotWithShape="0">
              <a:srgbClr val="000000">
                <a:alpha val="50196"/>
              </a:srgbClr>
            </a:outerShdw>
          </a:effectLst>
        </p:spPr>
      </p:pic>
      <p:pic>
        <p:nvPicPr>
          <p:cNvPr id="4087" name="Google Shape;4087;g3d2c241e842_0_3681" title="Add a parent.png"/>
          <p:cNvPicPr preferRelativeResize="0"/>
          <p:nvPr/>
        </p:nvPicPr>
        <p:blipFill rotWithShape="1">
          <a:blip r:embed="rId6">
            <a:alphaModFix/>
          </a:blip>
          <a:srcRect/>
          <a:stretch/>
        </p:blipFill>
        <p:spPr>
          <a:xfrm>
            <a:off x="14914350" y="2228925"/>
            <a:ext cx="2799202" cy="6057734"/>
          </a:xfrm>
          <a:prstGeom prst="rect">
            <a:avLst/>
          </a:prstGeom>
          <a:noFill/>
          <a:ln>
            <a:noFill/>
          </a:ln>
          <a:effectLst>
            <a:outerShdw blurRad="114300" dist="38100" dir="5400000" algn="bl" rotWithShape="0">
              <a:srgbClr val="000000">
                <a:alpha val="50196"/>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1"/>
        <p:cNvGrpSpPr/>
        <p:nvPr/>
      </p:nvGrpSpPr>
      <p:grpSpPr>
        <a:xfrm>
          <a:off x="0" y="0"/>
          <a:ext cx="0" cy="0"/>
          <a:chOff x="0" y="0"/>
          <a:chExt cx="0" cy="0"/>
        </a:xfrm>
      </p:grpSpPr>
      <p:pic>
        <p:nvPicPr>
          <p:cNvPr id="4092" name="Google Shape;4092;g3d2c241e842_0_4734"/>
          <p:cNvPicPr preferRelativeResize="0"/>
          <p:nvPr/>
        </p:nvPicPr>
        <p:blipFill rotWithShape="1">
          <a:blip r:embed="rId3">
            <a:alphaModFix/>
          </a:blip>
          <a:srcRect/>
          <a:stretch/>
        </p:blipFill>
        <p:spPr>
          <a:xfrm>
            <a:off x="8267324" y="1040794"/>
            <a:ext cx="3874769" cy="8385001"/>
          </a:xfrm>
          <a:prstGeom prst="rect">
            <a:avLst/>
          </a:prstGeom>
          <a:noFill/>
          <a:ln>
            <a:noFill/>
          </a:ln>
        </p:spPr>
      </p:pic>
      <p:pic>
        <p:nvPicPr>
          <p:cNvPr id="4093" name="Google Shape;4093;g3d2c241e842_0_4734"/>
          <p:cNvPicPr preferRelativeResize="0"/>
          <p:nvPr/>
        </p:nvPicPr>
        <p:blipFill rotWithShape="1">
          <a:blip r:embed="rId4">
            <a:alphaModFix/>
          </a:blip>
          <a:srcRect/>
          <a:stretch/>
        </p:blipFill>
        <p:spPr>
          <a:xfrm>
            <a:off x="12517427" y="951019"/>
            <a:ext cx="3874769" cy="8385001"/>
          </a:xfrm>
          <a:prstGeom prst="rect">
            <a:avLst/>
          </a:prstGeom>
          <a:noFill/>
          <a:ln>
            <a:noFill/>
          </a:ln>
        </p:spPr>
      </p:pic>
      <p:sp>
        <p:nvSpPr>
          <p:cNvPr id="4094" name="Google Shape;4094;g3d2c241e842_0_4734"/>
          <p:cNvSpPr txBox="1"/>
          <p:nvPr/>
        </p:nvSpPr>
        <p:spPr>
          <a:xfrm>
            <a:off x="1295650" y="1373719"/>
            <a:ext cx="6000000" cy="7892100"/>
          </a:xfrm>
          <a:prstGeom prst="rect">
            <a:avLst/>
          </a:prstGeom>
          <a:noFill/>
          <a:ln>
            <a:noFill/>
          </a:ln>
        </p:spPr>
        <p:txBody>
          <a:bodyPr spcFirstLastPara="1" wrap="square" lIns="182850" tIns="182850" rIns="182850" bIns="182850" anchor="t" anchorCtr="0">
            <a:spAutoFit/>
          </a:bodyPr>
          <a:lstStyle/>
          <a:p>
            <a:pPr marL="0" marR="0" lvl="0" indent="0" algn="r" rtl="1">
              <a:lnSpc>
                <a:spcPct val="100000"/>
              </a:lnSpc>
              <a:spcBef>
                <a:spcPts val="0"/>
              </a:spcBef>
              <a:spcAft>
                <a:spcPts val="0"/>
              </a:spcAft>
              <a:buClr>
                <a:srgbClr val="000000"/>
              </a:buClr>
              <a:buSzPts val="3200"/>
              <a:buFont typeface="Arial"/>
              <a:buNone/>
            </a:pPr>
            <a:r>
              <a:rPr lang="ar-AE" sz="3200" b="1" i="0" u="none" strike="noStrike" cap="none">
                <a:solidFill>
                  <a:schemeClr val="dk1"/>
                </a:solidFill>
                <a:latin typeface="Arial"/>
                <a:ea typeface="Arial"/>
                <a:cs typeface="Arial"/>
                <a:sym typeface="Arial"/>
              </a:rPr>
              <a:t>إعدادات الخصوصية:</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20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عند تفعيل الحسابات الخاصة، يجب على المراهقين الموافقة على المتابعين الجدد، ولا يمكن لغير المتابعين رؤية المحتوى أو التفاعل معهم.</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بالنسبة للمراهقين الأصغر سنًا (13–15):</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سيتم تعيين الحسابات الحالية والجديدة كحسابات خاصة بشكل تلقائي بما في ذلك الحسابات التي كانت عامة سابقًا.</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يتطلب تغيير الإعداد من خاص إلى عام موافقة الوالدين</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chemeClr val="dk1"/>
              </a:buClr>
              <a:buSzPts val="1100"/>
              <a:buFont typeface="Arial"/>
              <a:buNone/>
            </a:pPr>
            <a:endParaRPr sz="2300" b="0" i="0" u="none" strike="noStrike" cap="none">
              <a:solidFill>
                <a:schemeClr val="dk1"/>
              </a:solidFill>
              <a:latin typeface="Arial"/>
              <a:ea typeface="Arial"/>
              <a:cs typeface="Arial"/>
              <a:sym typeface="Arial"/>
            </a:endParaRPr>
          </a:p>
          <a:p>
            <a:pPr marL="0" marR="0" lvl="0" indent="0" algn="r" rtl="1">
              <a:lnSpc>
                <a:spcPct val="100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بينما بالنسبة للمراهقين الأكبر سنًا (16–17):</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2000"/>
              </a:spcBef>
              <a:spcAft>
                <a:spcPts val="0"/>
              </a:spcAft>
              <a:buClr>
                <a:schemeClr val="dk1"/>
              </a:buClr>
              <a:buSzPts val="1100"/>
              <a:buFont typeface="Arial"/>
              <a:buNone/>
            </a:pPr>
            <a:r>
              <a:rPr lang="ar-AE" sz="2300" b="0" i="0" u="none" strike="noStrike" cap="none">
                <a:solidFill>
                  <a:schemeClr val="dk1"/>
                </a:solidFill>
                <a:latin typeface="Arial"/>
                <a:ea typeface="Arial"/>
                <a:cs typeface="Arial"/>
                <a:sym typeface="Arial"/>
              </a:rPr>
              <a:t>يمكن للحسابات الحالية الاحتفاظ بإعدادات الخصوصية الخاصة بها.</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1200"/>
              </a:spcAft>
              <a:buClr>
                <a:srgbClr val="000000"/>
              </a:buClr>
              <a:buSzPts val="2300"/>
              <a:buFont typeface="Arial"/>
              <a:buNone/>
            </a:pPr>
            <a:r>
              <a:rPr lang="ar-AE" sz="2300" b="0" i="0" u="none" strike="noStrike" cap="none">
                <a:solidFill>
                  <a:schemeClr val="dk1"/>
                </a:solidFill>
                <a:latin typeface="Arial"/>
                <a:ea typeface="Arial"/>
                <a:cs typeface="Arial"/>
                <a:sym typeface="Arial"/>
              </a:rPr>
              <a:t>يمكن للمستخدمين الجدد اختيار إعداد الخصوصية أثناء إنشاء الحساب، مع تعيين "خاص" كخيار افتراضي.</a:t>
            </a:r>
            <a:endParaRPr sz="2300" b="0" i="0" u="none" strike="noStrike" cap="none">
              <a:solidFill>
                <a:schemeClr val="dk1"/>
              </a:solidFill>
              <a:latin typeface="Arial"/>
              <a:ea typeface="Arial"/>
              <a:cs typeface="Arial"/>
              <a:sym typeface="Arial"/>
            </a:endParaRPr>
          </a:p>
        </p:txBody>
      </p:sp>
      <p:sp>
        <p:nvSpPr>
          <p:cNvPr id="4095" name="Google Shape;4095;g3d2c241e842_0_4734"/>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marR="0" lvl="0" indent="0" algn="l" rtl="0">
              <a:lnSpc>
                <a:spcPct val="100000"/>
              </a:lnSpc>
              <a:spcBef>
                <a:spcPts val="0"/>
              </a:spcBef>
              <a:spcAft>
                <a:spcPts val="2000"/>
              </a:spcAft>
              <a:buClr>
                <a:srgbClr val="000000"/>
              </a:buClr>
              <a:buSzPts val="1600"/>
              <a:buFont typeface="Arial"/>
              <a:buNone/>
            </a:pPr>
            <a:endParaRPr sz="1600" b="0" i="0" u="none" strike="noStrike" cap="none">
              <a:solidFill>
                <a:srgbClr val="939598"/>
              </a:solidFill>
              <a:latin typeface="Helvetica Neue"/>
              <a:ea typeface="Helvetica Neue"/>
              <a:cs typeface="Helvetica Neue"/>
              <a:sym typeface="Helvetica Neue"/>
            </a:endParaRPr>
          </a:p>
        </p:txBody>
      </p:sp>
      <p:sp>
        <p:nvSpPr>
          <p:cNvPr id="4096" name="Google Shape;4096;g3d2c241e842_0_4734"/>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Arial"/>
                <a:ea typeface="Arial"/>
                <a:cs typeface="Arial"/>
                <a:sym typeface="Arial"/>
              </a:rPr>
              <a:t>*image mocks may not be final </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0"/>
        <p:cNvGrpSpPr/>
        <p:nvPr/>
      </p:nvGrpSpPr>
      <p:grpSpPr>
        <a:xfrm>
          <a:off x="0" y="0"/>
          <a:ext cx="0" cy="0"/>
          <a:chOff x="0" y="0"/>
          <a:chExt cx="0" cy="0"/>
        </a:xfrm>
      </p:grpSpPr>
      <p:pic>
        <p:nvPicPr>
          <p:cNvPr id="4101" name="Google Shape;4101;g3d2c241e842_0_4996"/>
          <p:cNvPicPr preferRelativeResize="0"/>
          <p:nvPr/>
        </p:nvPicPr>
        <p:blipFill rotWithShape="1">
          <a:blip r:embed="rId3">
            <a:alphaModFix/>
          </a:blip>
          <a:srcRect/>
          <a:stretch/>
        </p:blipFill>
        <p:spPr>
          <a:xfrm>
            <a:off x="12517422" y="1135838"/>
            <a:ext cx="3874769" cy="8384998"/>
          </a:xfrm>
          <a:prstGeom prst="rect">
            <a:avLst/>
          </a:prstGeom>
          <a:noFill/>
          <a:ln>
            <a:noFill/>
          </a:ln>
        </p:spPr>
      </p:pic>
      <p:pic>
        <p:nvPicPr>
          <p:cNvPr id="4102" name="Google Shape;4102;g3d2c241e842_0_4996"/>
          <p:cNvPicPr preferRelativeResize="0"/>
          <p:nvPr/>
        </p:nvPicPr>
        <p:blipFill rotWithShape="1">
          <a:blip r:embed="rId4">
            <a:alphaModFix/>
          </a:blip>
          <a:srcRect/>
          <a:stretch/>
        </p:blipFill>
        <p:spPr>
          <a:xfrm>
            <a:off x="8256316" y="1135838"/>
            <a:ext cx="3874769" cy="8384998"/>
          </a:xfrm>
          <a:prstGeom prst="rect">
            <a:avLst/>
          </a:prstGeom>
          <a:noFill/>
          <a:ln>
            <a:noFill/>
          </a:ln>
        </p:spPr>
      </p:pic>
      <p:sp>
        <p:nvSpPr>
          <p:cNvPr id="4103" name="Google Shape;4103;g3d2c241e842_0_4996"/>
          <p:cNvSpPr txBox="1"/>
          <p:nvPr/>
        </p:nvSpPr>
        <p:spPr>
          <a:xfrm>
            <a:off x="511575" y="399038"/>
            <a:ext cx="7358400" cy="4377000"/>
          </a:xfrm>
          <a:prstGeom prst="rect">
            <a:avLst/>
          </a:prstGeom>
          <a:noFill/>
          <a:ln>
            <a:noFill/>
          </a:ln>
        </p:spPr>
        <p:txBody>
          <a:bodyPr spcFirstLastPara="1" wrap="square" lIns="182850" tIns="182850" rIns="182850" bIns="182850" anchor="t" anchorCtr="0">
            <a:spAutoFit/>
          </a:bodyPr>
          <a:lstStyle/>
          <a:p>
            <a:pPr marL="0" marR="0" lvl="0" indent="0" algn="r" rtl="1">
              <a:lnSpc>
                <a:spcPct val="100000"/>
              </a:lnSpc>
              <a:spcBef>
                <a:spcPts val="0"/>
              </a:spcBef>
              <a:spcAft>
                <a:spcPts val="0"/>
              </a:spcAft>
              <a:buClr>
                <a:srgbClr val="000000"/>
              </a:buClr>
              <a:buSzPts val="3200"/>
              <a:buFont typeface="Arial"/>
              <a:buNone/>
            </a:pPr>
            <a:r>
              <a:rPr lang="ar-AE" sz="3200" b="1" i="0" u="none" strike="noStrike" cap="none">
                <a:solidFill>
                  <a:schemeClr val="dk1"/>
                </a:solidFill>
                <a:latin typeface="Arial"/>
                <a:ea typeface="Arial"/>
                <a:cs typeface="Arial"/>
                <a:sym typeface="Arial"/>
              </a:rPr>
              <a:t>تقييد الرسائل:</a:t>
            </a:r>
            <a:endParaRPr sz="3200" b="1" i="0" u="none" strike="noStrike" cap="none">
              <a:solidFill>
                <a:schemeClr val="dk1"/>
              </a:solidFill>
              <a:latin typeface="Arial"/>
              <a:ea typeface="Arial"/>
              <a:cs typeface="Arial"/>
              <a:sym typeface="Arial"/>
            </a:endParaRPr>
          </a:p>
          <a:p>
            <a:pPr marL="0" marR="0" lvl="0" indent="0" algn="r" rtl="1">
              <a:lnSpc>
                <a:spcPct val="115000"/>
              </a:lnSpc>
              <a:spcBef>
                <a:spcPts val="20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لن يتمكن المراهقون من تلقي طلبات مراسلة جديدة من أي شخص ( سواء مراهق أو بالغ) لا يتابعونه.</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كما لا يمكن الإشارة إليهم أو ذكرهم أو إشراكهم في إنشاء المحتوى (مثل إعادة مزج الريلز) إلا من قبل أشخاص يتابعونهم.</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0"/>
              </a:spcAft>
              <a:buClr>
                <a:srgbClr val="000000"/>
              </a:buClr>
              <a:buSzPts val="2300"/>
              <a:buFont typeface="Arial"/>
              <a:buNone/>
            </a:pPr>
            <a:r>
              <a:rPr lang="ar-AE" sz="2300" b="0" i="0" u="none" strike="noStrike" cap="none">
                <a:solidFill>
                  <a:schemeClr val="dk1"/>
                </a:solidFill>
                <a:latin typeface="Arial"/>
                <a:ea typeface="Arial"/>
                <a:cs typeface="Arial"/>
                <a:sym typeface="Arial"/>
              </a:rPr>
              <a:t>يتطلب المراهقون (13–15) موافقة الوالدين لتخفيف هذه القيود.</a:t>
            </a:r>
            <a:endParaRPr sz="23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1200"/>
              </a:spcAft>
              <a:buClr>
                <a:srgbClr val="000000"/>
              </a:buClr>
              <a:buSzPts val="2300"/>
              <a:buFont typeface="Arial"/>
              <a:buNone/>
            </a:pPr>
            <a:r>
              <a:rPr lang="ar-AE" sz="2300" b="0" i="0" u="none" strike="noStrike" cap="none">
                <a:solidFill>
                  <a:schemeClr val="dk1"/>
                </a:solidFill>
                <a:latin typeface="Arial"/>
                <a:ea typeface="Arial"/>
                <a:cs typeface="Arial"/>
                <a:sym typeface="Arial"/>
              </a:rPr>
              <a:t>يمكن للمراهقين (16–17) غير الخاضعين للإشراف تقليل القيود، بينما يتطلب ذلك موافقة الوالدين في حالة الإشراف.</a:t>
            </a:r>
            <a:endParaRPr sz="2300" b="0" i="0" u="none" strike="noStrike" cap="none">
              <a:solidFill>
                <a:schemeClr val="dk1"/>
              </a:solidFill>
              <a:latin typeface="Arial"/>
              <a:ea typeface="Arial"/>
              <a:cs typeface="Arial"/>
              <a:sym typeface="Arial"/>
            </a:endParaRPr>
          </a:p>
        </p:txBody>
      </p:sp>
      <p:sp>
        <p:nvSpPr>
          <p:cNvPr id="4104" name="Google Shape;4104;g3d2c241e842_0_4996"/>
          <p:cNvSpPr txBox="1"/>
          <p:nvPr/>
        </p:nvSpPr>
        <p:spPr>
          <a:xfrm>
            <a:off x="1295650" y="8402598"/>
            <a:ext cx="6909600" cy="949800"/>
          </a:xfrm>
          <a:prstGeom prst="rect">
            <a:avLst/>
          </a:prstGeom>
          <a:noFill/>
          <a:ln>
            <a:noFill/>
          </a:ln>
        </p:spPr>
        <p:txBody>
          <a:bodyPr spcFirstLastPara="1" wrap="square" lIns="182850" tIns="182850" rIns="182850" bIns="182850" anchor="b" anchorCtr="0">
            <a:noAutofit/>
          </a:bodyPr>
          <a:lstStyle/>
          <a:p>
            <a:pPr marL="0" marR="0" lvl="0" indent="0" algn="l" rtl="0">
              <a:lnSpc>
                <a:spcPct val="100000"/>
              </a:lnSpc>
              <a:spcBef>
                <a:spcPts val="0"/>
              </a:spcBef>
              <a:spcAft>
                <a:spcPts val="2000"/>
              </a:spcAft>
              <a:buClr>
                <a:srgbClr val="000000"/>
              </a:buClr>
              <a:buSzPts val="1600"/>
              <a:buFont typeface="Arial"/>
              <a:buNone/>
            </a:pPr>
            <a:endParaRPr sz="1600" b="0" i="0" u="none" strike="noStrike" cap="none">
              <a:solidFill>
                <a:srgbClr val="939598"/>
              </a:solidFill>
              <a:latin typeface="Helvetica Neue"/>
              <a:ea typeface="Helvetica Neue"/>
              <a:cs typeface="Helvetica Neue"/>
              <a:sym typeface="Helvetica Neue"/>
            </a:endParaRPr>
          </a:p>
        </p:txBody>
      </p:sp>
      <p:sp>
        <p:nvSpPr>
          <p:cNvPr id="4105" name="Google Shape;4105;g3d2c241e842_0_4996"/>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Arial"/>
                <a:ea typeface="Arial"/>
                <a:cs typeface="Arial"/>
                <a:sym typeface="Arial"/>
              </a:rPr>
              <a:t>*image mocks may not be final </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09"/>
        <p:cNvGrpSpPr/>
        <p:nvPr/>
      </p:nvGrpSpPr>
      <p:grpSpPr>
        <a:xfrm>
          <a:off x="0" y="0"/>
          <a:ext cx="0" cy="0"/>
          <a:chOff x="0" y="0"/>
          <a:chExt cx="0" cy="0"/>
        </a:xfrm>
      </p:grpSpPr>
      <p:sp>
        <p:nvSpPr>
          <p:cNvPr id="4110" name="Google Shape;4110;p11"/>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19</a:t>
            </a:fld>
            <a:endParaRPr/>
          </a:p>
        </p:txBody>
      </p:sp>
      <p:sp>
        <p:nvSpPr>
          <p:cNvPr id="4111" name="Google Shape;4111;p11"/>
          <p:cNvSpPr txBox="1">
            <a:spLocks noGrp="1"/>
          </p:cNvSpPr>
          <p:nvPr>
            <p:ph type="ctrTitle" idx="4294967295"/>
          </p:nvPr>
        </p:nvSpPr>
        <p:spPr>
          <a:xfrm>
            <a:off x="741400" y="1472450"/>
            <a:ext cx="16830600" cy="5541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التحكُّم فيمن يمكنه إرسال رسائل خاصة إلى ابنك المراهق عبر تقنيات </a:t>
            </a:r>
            <a:r>
              <a:rPr lang="ar-AE" sz="3600" b="0" i="0" u="none" strike="noStrike" cap="none">
                <a:solidFill>
                  <a:schemeClr val="dk1"/>
                </a:solidFill>
                <a:latin typeface="Arial"/>
                <a:ea typeface="Arial"/>
                <a:cs typeface="Arial"/>
                <a:sym typeface="Arial"/>
              </a:rPr>
              <a:t>Meta</a:t>
            </a:r>
            <a:endParaRPr sz="3600" b="0" i="0" u="none" strike="noStrike" cap="none">
              <a:solidFill>
                <a:schemeClr val="dk1"/>
              </a:solidFill>
              <a:latin typeface="Arial"/>
              <a:ea typeface="Arial"/>
              <a:cs typeface="Arial"/>
              <a:sym typeface="Arial"/>
            </a:endParaRPr>
          </a:p>
        </p:txBody>
      </p:sp>
      <p:pic>
        <p:nvPicPr>
          <p:cNvPr id="4112" name="Google Shape;4112;p11"/>
          <p:cNvPicPr preferRelativeResize="0"/>
          <p:nvPr/>
        </p:nvPicPr>
        <p:blipFill rotWithShape="1">
          <a:blip r:embed="rId3">
            <a:alphaModFix/>
          </a:blip>
          <a:srcRect/>
          <a:stretch/>
        </p:blipFill>
        <p:spPr>
          <a:xfrm>
            <a:off x="14034525" y="2674367"/>
            <a:ext cx="613067" cy="613070"/>
          </a:xfrm>
          <a:prstGeom prst="rect">
            <a:avLst/>
          </a:prstGeom>
          <a:noFill/>
          <a:ln>
            <a:noFill/>
          </a:ln>
        </p:spPr>
      </p:pic>
      <p:pic>
        <p:nvPicPr>
          <p:cNvPr id="4113" name="Google Shape;4113;p11"/>
          <p:cNvPicPr preferRelativeResize="0"/>
          <p:nvPr/>
        </p:nvPicPr>
        <p:blipFill rotWithShape="1">
          <a:blip r:embed="rId4">
            <a:alphaModFix/>
          </a:blip>
          <a:srcRect/>
          <a:stretch/>
        </p:blipFill>
        <p:spPr>
          <a:xfrm>
            <a:off x="7504227" y="2609664"/>
            <a:ext cx="613064" cy="613074"/>
          </a:xfrm>
          <a:prstGeom prst="rect">
            <a:avLst/>
          </a:prstGeom>
          <a:noFill/>
          <a:ln>
            <a:noFill/>
          </a:ln>
        </p:spPr>
      </p:pic>
      <p:sp>
        <p:nvSpPr>
          <p:cNvPr id="4114" name="Google Shape;4114;p1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115" name="Google Shape;4115;p11"/>
          <p:cNvSpPr/>
          <p:nvPr/>
        </p:nvSpPr>
        <p:spPr>
          <a:xfrm>
            <a:off x="1310167"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6" name="Google Shape;4116;p11"/>
          <p:cNvPicPr preferRelativeResize="0"/>
          <p:nvPr/>
        </p:nvPicPr>
        <p:blipFill rotWithShape="1">
          <a:blip r:embed="rId5">
            <a:alphaModFix/>
          </a:blip>
          <a:srcRect l="11883" t="14234" r="23533" b="12617"/>
          <a:stretch/>
        </p:blipFill>
        <p:spPr>
          <a:xfrm>
            <a:off x="1408644" y="3987030"/>
            <a:ext cx="2304340" cy="4079604"/>
          </a:xfrm>
          <a:prstGeom prst="rect">
            <a:avLst/>
          </a:prstGeom>
          <a:noFill/>
          <a:ln>
            <a:noFill/>
          </a:ln>
        </p:spPr>
      </p:pic>
      <p:pic>
        <p:nvPicPr>
          <p:cNvPr id="4117" name="Google Shape;4117;p11"/>
          <p:cNvPicPr preferRelativeResize="0"/>
          <p:nvPr/>
        </p:nvPicPr>
        <p:blipFill rotWithShape="1">
          <a:blip r:embed="rId6">
            <a:alphaModFix/>
          </a:blip>
          <a:srcRect/>
          <a:stretch/>
        </p:blipFill>
        <p:spPr>
          <a:xfrm>
            <a:off x="2254280" y="2541000"/>
            <a:ext cx="613067" cy="616476"/>
          </a:xfrm>
          <a:prstGeom prst="rect">
            <a:avLst/>
          </a:prstGeom>
          <a:noFill/>
          <a:ln>
            <a:noFill/>
          </a:ln>
        </p:spPr>
      </p:pic>
      <p:sp>
        <p:nvSpPr>
          <p:cNvPr id="4118" name="Google Shape;4118;p11"/>
          <p:cNvSpPr/>
          <p:nvPr/>
        </p:nvSpPr>
        <p:spPr>
          <a:xfrm>
            <a:off x="7893305"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19" name="Google Shape;4119;p11"/>
          <p:cNvPicPr preferRelativeResize="0"/>
          <p:nvPr/>
        </p:nvPicPr>
        <p:blipFill rotWithShape="1">
          <a:blip r:embed="rId7">
            <a:alphaModFix/>
          </a:blip>
          <a:srcRect l="8139" t="13761" r="52987" b="10417"/>
          <a:stretch/>
        </p:blipFill>
        <p:spPr>
          <a:xfrm>
            <a:off x="8091796" y="3863271"/>
            <a:ext cx="2171193" cy="4327143"/>
          </a:xfrm>
          <a:prstGeom prst="rect">
            <a:avLst/>
          </a:prstGeom>
          <a:noFill/>
          <a:ln>
            <a:noFill/>
          </a:ln>
        </p:spPr>
      </p:pic>
      <p:sp>
        <p:nvSpPr>
          <p:cNvPr id="4120" name="Google Shape;4120;p11"/>
          <p:cNvSpPr/>
          <p:nvPr/>
        </p:nvSpPr>
        <p:spPr>
          <a:xfrm>
            <a:off x="5134539" y="3540009"/>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1" name="Google Shape;4121;p11"/>
          <p:cNvPicPr preferRelativeResize="0"/>
          <p:nvPr/>
        </p:nvPicPr>
        <p:blipFill rotWithShape="1">
          <a:blip r:embed="rId7">
            <a:alphaModFix/>
          </a:blip>
          <a:srcRect l="53217" t="13761" r="6711" b="10417"/>
          <a:stretch/>
        </p:blipFill>
        <p:spPr>
          <a:xfrm>
            <a:off x="5266160" y="3863260"/>
            <a:ext cx="2238053" cy="4327143"/>
          </a:xfrm>
          <a:prstGeom prst="rect">
            <a:avLst/>
          </a:prstGeom>
          <a:noFill/>
          <a:ln>
            <a:noFill/>
          </a:ln>
        </p:spPr>
      </p:pic>
      <p:sp>
        <p:nvSpPr>
          <p:cNvPr id="4122" name="Google Shape;4122;p11"/>
          <p:cNvSpPr/>
          <p:nvPr/>
        </p:nvSpPr>
        <p:spPr>
          <a:xfrm>
            <a:off x="14476425" y="3537777"/>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3" name="Google Shape;4123;p11"/>
          <p:cNvPicPr preferRelativeResize="0"/>
          <p:nvPr/>
        </p:nvPicPr>
        <p:blipFill rotWithShape="1">
          <a:blip r:embed="rId8">
            <a:alphaModFix/>
          </a:blip>
          <a:srcRect t="4232" r="3493" b="2335"/>
          <a:stretch/>
        </p:blipFill>
        <p:spPr>
          <a:xfrm>
            <a:off x="14574955" y="3836428"/>
            <a:ext cx="2304339" cy="4475799"/>
          </a:xfrm>
          <a:prstGeom prst="rect">
            <a:avLst/>
          </a:prstGeom>
          <a:noFill/>
          <a:ln>
            <a:noFill/>
          </a:ln>
        </p:spPr>
      </p:pic>
      <p:sp>
        <p:nvSpPr>
          <p:cNvPr id="4124" name="Google Shape;4124;p11"/>
          <p:cNvSpPr/>
          <p:nvPr/>
        </p:nvSpPr>
        <p:spPr>
          <a:xfrm>
            <a:off x="11710714" y="3537766"/>
            <a:ext cx="2501400" cy="497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25" name="Google Shape;4125;p11"/>
          <p:cNvPicPr preferRelativeResize="0"/>
          <p:nvPr/>
        </p:nvPicPr>
        <p:blipFill rotWithShape="1">
          <a:blip r:embed="rId9">
            <a:alphaModFix/>
          </a:blip>
          <a:srcRect t="5775" r="3493" b="3133"/>
          <a:stretch/>
        </p:blipFill>
        <p:spPr>
          <a:xfrm>
            <a:off x="11767458" y="3861005"/>
            <a:ext cx="2304340" cy="43271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3"/>
        <p:cNvGrpSpPr/>
        <p:nvPr/>
      </p:nvGrpSpPr>
      <p:grpSpPr>
        <a:xfrm>
          <a:off x="0" y="0"/>
          <a:ext cx="0" cy="0"/>
          <a:chOff x="0" y="0"/>
          <a:chExt cx="0" cy="0"/>
        </a:xfrm>
      </p:grpSpPr>
      <p:sp>
        <p:nvSpPr>
          <p:cNvPr id="3874" name="Google Shape;3874;g3d2a8542ada_0_680"/>
          <p:cNvSpPr txBox="1">
            <a:spLocks noGrp="1"/>
          </p:cNvSpPr>
          <p:nvPr>
            <p:ph type="ctrTitle"/>
          </p:nvPr>
        </p:nvSpPr>
        <p:spPr>
          <a:xfrm>
            <a:off x="579190" y="700099"/>
            <a:ext cx="11964900" cy="1710000"/>
          </a:xfrm>
          <a:prstGeom prst="rect">
            <a:avLst/>
          </a:prstGeom>
          <a:noFill/>
          <a:ln>
            <a:noFill/>
          </a:ln>
        </p:spPr>
        <p:txBody>
          <a:bodyPr spcFirstLastPara="1" wrap="square" lIns="0" tIns="0" rIns="0" bIns="0" anchor="b" anchorCtr="0">
            <a:noAutofit/>
          </a:bodyPr>
          <a:lstStyle/>
          <a:p>
            <a:pPr marL="0" lvl="0" indent="0" algn="r" rtl="1">
              <a:lnSpc>
                <a:spcPct val="100000"/>
              </a:lnSpc>
              <a:spcBef>
                <a:spcPts val="0"/>
              </a:spcBef>
              <a:spcAft>
                <a:spcPts val="0"/>
              </a:spcAft>
              <a:buSzPts val="7200"/>
              <a:buNone/>
            </a:pPr>
            <a:r>
              <a:rPr lang="ar-AE"/>
              <a:t>جدول المحتويات</a:t>
            </a:r>
            <a:endParaRPr/>
          </a:p>
        </p:txBody>
      </p:sp>
      <p:sp>
        <p:nvSpPr>
          <p:cNvPr id="3875" name="Google Shape;3875;g3d2a8542ada_0_680"/>
          <p:cNvSpPr txBox="1">
            <a:spLocks noGrp="1"/>
          </p:cNvSpPr>
          <p:nvPr>
            <p:ph type="subTitle" idx="4"/>
          </p:nvPr>
        </p:nvSpPr>
        <p:spPr>
          <a:xfrm>
            <a:off x="1403350" y="2532000"/>
            <a:ext cx="13688400" cy="5223000"/>
          </a:xfrm>
          <a:prstGeom prst="rect">
            <a:avLst/>
          </a:prstGeom>
          <a:noFill/>
          <a:ln>
            <a:noFill/>
          </a:ln>
        </p:spPr>
        <p:txBody>
          <a:bodyPr spcFirstLastPara="1" wrap="square" lIns="0" tIns="0" rIns="0" bIns="0" anchor="t" anchorCtr="0">
            <a:noAutofit/>
          </a:bodyPr>
          <a:lstStyle/>
          <a:p>
            <a:pPr marL="457200" lvl="0" indent="-406400" algn="r" rtl="1">
              <a:lnSpc>
                <a:spcPct val="150000"/>
              </a:lnSpc>
              <a:spcBef>
                <a:spcPts val="0"/>
              </a:spcBef>
              <a:spcAft>
                <a:spcPts val="0"/>
              </a:spcAft>
              <a:buSzPts val="2800"/>
              <a:buChar char="●"/>
            </a:pPr>
            <a:r>
              <a:rPr lang="ar-AE" sz="2800"/>
              <a:t>مقدمة</a:t>
            </a:r>
            <a:endParaRPr sz="2800"/>
          </a:p>
          <a:p>
            <a:pPr marL="457200" lvl="0" indent="-406400" algn="r" rtl="1">
              <a:lnSpc>
                <a:spcPct val="150000"/>
              </a:lnSpc>
              <a:spcBef>
                <a:spcPts val="0"/>
              </a:spcBef>
              <a:spcAft>
                <a:spcPts val="0"/>
              </a:spcAft>
              <a:buSzPts val="2800"/>
              <a:buChar char="●"/>
            </a:pPr>
            <a:r>
              <a:rPr lang="ar-AE" sz="2800"/>
              <a:t>الدرس الأول: أدوات التحكُّم بالوقت عبر منصة Instagram</a:t>
            </a:r>
            <a:endParaRPr sz="2800"/>
          </a:p>
          <a:p>
            <a:pPr marL="457200" lvl="0" indent="-406400" algn="r" rtl="1">
              <a:lnSpc>
                <a:spcPct val="150000"/>
              </a:lnSpc>
              <a:spcBef>
                <a:spcPts val="0"/>
              </a:spcBef>
              <a:spcAft>
                <a:spcPts val="0"/>
              </a:spcAft>
              <a:buSzPts val="2800"/>
              <a:buChar char="●"/>
            </a:pPr>
            <a:r>
              <a:rPr lang="ar-AE" sz="2800"/>
              <a:t>الدرس الثاني: </a:t>
            </a:r>
            <a:r>
              <a:rPr lang="ar-AE" sz="2800">
                <a:solidFill>
                  <a:schemeClr val="lt1"/>
                </a:solidFill>
              </a:rPr>
              <a:t>خيارات للمستخدمين المراهقين للتحكُّم في تجربتهم عبرFacebook وMessenger وInstagram وWhatsApp</a:t>
            </a:r>
            <a:endParaRPr sz="2800">
              <a:solidFill>
                <a:schemeClr val="lt1"/>
              </a:solidFill>
            </a:endParaRPr>
          </a:p>
          <a:p>
            <a:pPr marL="457200" lvl="0" indent="-406400" algn="r" rtl="1">
              <a:lnSpc>
                <a:spcPct val="100000"/>
              </a:lnSpc>
              <a:spcBef>
                <a:spcPts val="0"/>
              </a:spcBef>
              <a:spcAft>
                <a:spcPts val="0"/>
              </a:spcAft>
              <a:buSzPts val="2800"/>
              <a:buChar char="●"/>
            </a:pPr>
            <a:r>
              <a:rPr lang="ar-AE" sz="2800"/>
              <a:t>الدرس الثالث: إشراف الوالدين على حسابات المراهقين</a:t>
            </a:r>
            <a:endParaRPr sz="2800"/>
          </a:p>
          <a:p>
            <a:pPr marL="457200" lvl="0" indent="-406400" algn="r" rtl="1">
              <a:lnSpc>
                <a:spcPct val="100000"/>
              </a:lnSpc>
              <a:spcBef>
                <a:spcPts val="0"/>
              </a:spcBef>
              <a:spcAft>
                <a:spcPts val="0"/>
              </a:spcAft>
              <a:buSzPts val="2800"/>
              <a:buChar char="●"/>
            </a:pPr>
            <a:r>
              <a:rPr lang="ar-AE" sz="2800"/>
              <a:t>الدرس الرابع: التحقق من عمر المستخدم.</a:t>
            </a:r>
            <a:endParaRPr sz="2800"/>
          </a:p>
          <a:p>
            <a:pPr marL="457200" lvl="0" indent="-406400" algn="r" rtl="1">
              <a:lnSpc>
                <a:spcPct val="100000"/>
              </a:lnSpc>
              <a:spcBef>
                <a:spcPts val="0"/>
              </a:spcBef>
              <a:spcAft>
                <a:spcPts val="0"/>
              </a:spcAft>
              <a:buSzPts val="2800"/>
              <a:buChar char="●"/>
            </a:pPr>
            <a:r>
              <a:rPr lang="ar-AE" sz="2800"/>
              <a:t>منصة مكافحة الابتزاز الجنسي </a:t>
            </a:r>
            <a:endParaRPr sz="2800"/>
          </a:p>
          <a:p>
            <a:pPr marL="457200" lvl="0" indent="-406400" algn="r" rtl="1">
              <a:lnSpc>
                <a:spcPct val="100000"/>
              </a:lnSpc>
              <a:spcBef>
                <a:spcPts val="0"/>
              </a:spcBef>
              <a:spcAft>
                <a:spcPts val="0"/>
              </a:spcAft>
              <a:buSzPts val="2800"/>
              <a:buChar char="●"/>
            </a:pPr>
            <a:r>
              <a:rPr lang="ar-AE" sz="2800"/>
              <a:t>الملحق</a:t>
            </a:r>
            <a:endParaRPr sz="2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9"/>
        <p:cNvGrpSpPr/>
        <p:nvPr/>
      </p:nvGrpSpPr>
      <p:grpSpPr>
        <a:xfrm>
          <a:off x="0" y="0"/>
          <a:ext cx="0" cy="0"/>
          <a:chOff x="0" y="0"/>
          <a:chExt cx="0" cy="0"/>
        </a:xfrm>
      </p:grpSpPr>
      <p:sp>
        <p:nvSpPr>
          <p:cNvPr id="4130" name="Google Shape;4130;g3d2c241e842_0_6050"/>
          <p:cNvSpPr/>
          <p:nvPr/>
        </p:nvSpPr>
        <p:spPr>
          <a:xfrm>
            <a:off x="13333548" y="2140813"/>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1" name="Google Shape;4131;g3d2c241e842_0_6050"/>
          <p:cNvSpPr/>
          <p:nvPr/>
        </p:nvSpPr>
        <p:spPr>
          <a:xfrm>
            <a:off x="13514604" y="2712994"/>
            <a:ext cx="2359800" cy="4350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2" name="Google Shape;4132;g3d2c241e842_0_6050"/>
          <p:cNvSpPr/>
          <p:nvPr/>
        </p:nvSpPr>
        <p:spPr>
          <a:xfrm>
            <a:off x="2232863" y="2162252"/>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3" name="Google Shape;4133;g3d2c241e842_0_6050"/>
          <p:cNvSpPr/>
          <p:nvPr/>
        </p:nvSpPr>
        <p:spPr>
          <a:xfrm>
            <a:off x="5576413" y="2162225"/>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4" name="Google Shape;4134;g3d2c241e842_0_6050"/>
          <p:cNvSpPr/>
          <p:nvPr/>
        </p:nvSpPr>
        <p:spPr>
          <a:xfrm>
            <a:off x="10008012" y="2162227"/>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5" name="Google Shape;4135;g3d2c241e842_0_6050"/>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fld id="{00000000-1234-1234-1234-123412341234}" type="slidenum">
              <a:rPr lang="ar-AE"/>
              <a:t>20</a:t>
            </a:fld>
            <a:endParaRPr/>
          </a:p>
        </p:txBody>
      </p:sp>
      <p:sp>
        <p:nvSpPr>
          <p:cNvPr id="4136" name="Google Shape;4136;g3d2c241e842_0_605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5600"/>
              <a:buFont typeface="Arial"/>
              <a:buNone/>
            </a:pPr>
            <a:r>
              <a:rPr lang="ar-AE" sz="1800" b="1" i="0" u="none" strike="noStrike" cap="none">
                <a:solidFill>
                  <a:schemeClr val="dk1"/>
                </a:solidFill>
                <a:latin typeface="Noto Sans Arabic"/>
                <a:ea typeface="Noto Sans Arabic"/>
                <a:cs typeface="Noto Sans Arabic"/>
                <a:sym typeface="Noto Sans Arabic"/>
              </a:rPr>
              <a:t>الدرس الثاني</a:t>
            </a:r>
            <a:endParaRPr sz="50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0"/>
              </a:spcAft>
              <a:buClr>
                <a:schemeClr val="dk1"/>
              </a:buClr>
              <a:buSzPts val="5600"/>
              <a:buFont typeface="Arial"/>
              <a:buNone/>
            </a:pPr>
            <a:r>
              <a:rPr lang="ar-AE" sz="2000" b="0" i="0" u="none" strike="noStrike" cap="none">
                <a:solidFill>
                  <a:schemeClr val="dk1"/>
                </a:solidFill>
                <a:latin typeface="Noto Sans Arabic Medium"/>
                <a:ea typeface="Noto Sans Arabic Medium"/>
                <a:cs typeface="Noto Sans Arabic Medium"/>
                <a:sym typeface="Noto Sans Arabic Medium"/>
              </a:rPr>
              <a:t>خيارات للمستخدمين المراهقين للتحكُّم في تجربتهم عبر</a:t>
            </a:r>
            <a:r>
              <a:rPr lang="ar-AE" sz="2000" b="0" i="0" u="none" strike="noStrike" cap="none">
                <a:solidFill>
                  <a:schemeClr val="dk1"/>
                </a:solidFill>
                <a:latin typeface="Arial"/>
                <a:ea typeface="Arial"/>
                <a:cs typeface="Arial"/>
                <a:sym typeface="Arial"/>
              </a:rPr>
              <a:t>Facebook</a:t>
            </a:r>
            <a:r>
              <a:rPr lang="ar-AE" sz="2000" b="0" i="0" u="none" strike="noStrike" cap="none">
                <a:solidFill>
                  <a:schemeClr val="dk1"/>
                </a:solidFill>
                <a:latin typeface="Noto Sans Arabic Medium"/>
                <a:ea typeface="Noto Sans Arabic Medium"/>
                <a:cs typeface="Noto Sans Arabic Medium"/>
                <a:sym typeface="Noto Sans Arabic Medium"/>
              </a:rPr>
              <a:t> و</a:t>
            </a:r>
            <a:r>
              <a:rPr lang="ar-AE" sz="2000" b="0" i="0" u="none" strike="noStrike" cap="none">
                <a:solidFill>
                  <a:schemeClr val="dk1"/>
                </a:solidFill>
                <a:latin typeface="Arial"/>
                <a:ea typeface="Arial"/>
                <a:cs typeface="Arial"/>
                <a:sym typeface="Arial"/>
              </a:rPr>
              <a:t>Messenger</a:t>
            </a:r>
            <a:r>
              <a:rPr lang="ar-AE" sz="2000" b="0" i="0" u="none" strike="noStrike" cap="none">
                <a:solidFill>
                  <a:schemeClr val="dk1"/>
                </a:solidFill>
                <a:latin typeface="Noto Sans Arabic Medium"/>
                <a:ea typeface="Noto Sans Arabic Medium"/>
                <a:cs typeface="Noto Sans Arabic Medium"/>
                <a:sym typeface="Noto Sans Arabic Medium"/>
              </a:rPr>
              <a:t> و</a:t>
            </a:r>
            <a:r>
              <a:rPr lang="ar-AE" sz="2000" b="0" i="0" u="none" strike="noStrike" cap="none">
                <a:solidFill>
                  <a:schemeClr val="dk1"/>
                </a:solidFill>
                <a:latin typeface="Arial"/>
                <a:ea typeface="Arial"/>
                <a:cs typeface="Arial"/>
                <a:sym typeface="Arial"/>
              </a:rPr>
              <a:t>Instagram</a:t>
            </a:r>
            <a:r>
              <a:rPr lang="ar-AE" sz="2000" b="0" i="0" u="none" strike="noStrike" cap="none">
                <a:solidFill>
                  <a:schemeClr val="dk1"/>
                </a:solidFill>
                <a:latin typeface="Noto Sans Arabic Medium"/>
                <a:ea typeface="Noto Sans Arabic Medium"/>
                <a:cs typeface="Noto Sans Arabic Medium"/>
                <a:sym typeface="Noto Sans Arabic Medium"/>
              </a:rPr>
              <a:t> و</a:t>
            </a:r>
            <a:r>
              <a:rPr lang="ar-AE" sz="2000" b="0" i="0" u="none" strike="noStrike" cap="none">
                <a:solidFill>
                  <a:schemeClr val="dk1"/>
                </a:solidFill>
                <a:latin typeface="Arial"/>
                <a:ea typeface="Arial"/>
                <a:cs typeface="Arial"/>
                <a:sym typeface="Arial"/>
              </a:rPr>
              <a:t>WhatsApp</a:t>
            </a:r>
            <a:endParaRPr sz="100" b="0" i="0" u="none" strike="noStrike" cap="none">
              <a:solidFill>
                <a:schemeClr val="dk1"/>
              </a:solidFill>
              <a:latin typeface="Arial"/>
              <a:ea typeface="Arial"/>
              <a:cs typeface="Arial"/>
              <a:sym typeface="Arial"/>
            </a:endParaRPr>
          </a:p>
          <a:p>
            <a:pPr marL="0" marR="0" lvl="0" indent="0" algn="l" rtl="0">
              <a:lnSpc>
                <a:spcPct val="100000"/>
              </a:lnSpc>
              <a:spcBef>
                <a:spcPts val="2000"/>
              </a:spcBef>
              <a:spcAft>
                <a:spcPts val="0"/>
              </a:spcAft>
              <a:buClr>
                <a:schemeClr val="dk1"/>
              </a:buClr>
              <a:buSzPts val="1200"/>
              <a:buFont typeface="Arial"/>
              <a:buNone/>
            </a:pPr>
            <a:endParaRPr sz="1400" b="1" i="0" u="none" strike="noStrike" cap="none">
              <a:solidFill>
                <a:schemeClr val="dk1"/>
              </a:solidFill>
              <a:latin typeface="Arial"/>
              <a:ea typeface="Arial"/>
              <a:cs typeface="Arial"/>
              <a:sym typeface="Arial"/>
            </a:endParaRPr>
          </a:p>
        </p:txBody>
      </p:sp>
      <p:sp>
        <p:nvSpPr>
          <p:cNvPr id="4137" name="Google Shape;4137;g3d2c241e842_0_6050"/>
          <p:cNvSpPr txBox="1">
            <a:spLocks noGrp="1"/>
          </p:cNvSpPr>
          <p:nvPr>
            <p:ph type="ctrTitle" idx="4294967295"/>
          </p:nvPr>
        </p:nvSpPr>
        <p:spPr>
          <a:xfrm>
            <a:off x="2232888" y="8125975"/>
            <a:ext cx="6077400" cy="11697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1200"/>
              </a:spcBef>
              <a:spcAft>
                <a:spcPts val="0"/>
              </a:spcAft>
              <a:buClr>
                <a:schemeClr val="accent5"/>
              </a:buClr>
              <a:buSzPts val="1100"/>
              <a:buFont typeface="Arial"/>
              <a:buNone/>
            </a:pPr>
            <a:r>
              <a:rPr lang="ar-AE" sz="2000" b="0" i="0" u="none" strike="noStrike" cap="none">
                <a:solidFill>
                  <a:srgbClr val="1A7639"/>
                </a:solidFill>
                <a:latin typeface="Arial"/>
                <a:ea typeface="Arial"/>
                <a:cs typeface="Arial"/>
                <a:sym typeface="Arial"/>
              </a:rPr>
              <a:t>يتم حظر حسابات البالغين المشبوهين من إرسال رسائل مباشرة إلى المراهقين إذا لم يكونوا من متابعينهم.</a:t>
            </a:r>
            <a:endParaRPr sz="2000" b="0" i="0" u="none" strike="noStrike" cap="none">
              <a:solidFill>
                <a:srgbClr val="1A7639"/>
              </a:solidFill>
              <a:latin typeface="Arial"/>
              <a:ea typeface="Arial"/>
              <a:cs typeface="Arial"/>
              <a:sym typeface="Arial"/>
            </a:endParaRPr>
          </a:p>
          <a:p>
            <a:pPr marL="0" marR="0" lvl="0" indent="0" algn="ctr" rtl="1">
              <a:lnSpc>
                <a:spcPct val="115000"/>
              </a:lnSpc>
              <a:spcBef>
                <a:spcPts val="1200"/>
              </a:spcBef>
              <a:spcAft>
                <a:spcPts val="0"/>
              </a:spcAft>
              <a:buClr>
                <a:schemeClr val="dk1"/>
              </a:buClr>
              <a:buSzPts val="5600"/>
              <a:buFont typeface="Arial"/>
              <a:buNone/>
            </a:pPr>
            <a:endParaRPr sz="2000" b="0" i="0" u="none" strike="noStrike" cap="none">
              <a:solidFill>
                <a:srgbClr val="1A7639"/>
              </a:solidFill>
              <a:latin typeface="Arial"/>
              <a:ea typeface="Arial"/>
              <a:cs typeface="Arial"/>
              <a:sym typeface="Arial"/>
            </a:endParaRPr>
          </a:p>
        </p:txBody>
      </p:sp>
      <p:sp>
        <p:nvSpPr>
          <p:cNvPr id="4138" name="Google Shape;4138;g3d2c241e842_0_6050"/>
          <p:cNvSpPr txBox="1">
            <a:spLocks noGrp="1"/>
          </p:cNvSpPr>
          <p:nvPr>
            <p:ph type="ctrTitle" idx="4294967295"/>
          </p:nvPr>
        </p:nvSpPr>
        <p:spPr>
          <a:xfrm>
            <a:off x="10522863" y="8125975"/>
            <a:ext cx="5163600" cy="11697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1200"/>
              </a:spcBef>
              <a:spcAft>
                <a:spcPts val="0"/>
              </a:spcAft>
              <a:buClr>
                <a:schemeClr val="accent5"/>
              </a:buClr>
              <a:buSzPts val="1100"/>
              <a:buFont typeface="Arial"/>
              <a:buNone/>
            </a:pPr>
            <a:r>
              <a:rPr lang="ar-AE" sz="2000" b="0" i="0" u="none" strike="noStrike" cap="none">
                <a:solidFill>
                  <a:schemeClr val="dk1"/>
                </a:solidFill>
                <a:latin typeface="Arial"/>
                <a:ea typeface="Arial"/>
                <a:cs typeface="Arial"/>
                <a:sym typeface="Arial"/>
              </a:rPr>
              <a:t>يجب توعية المراهقين لاتخاذ مزيد من الحذر أثناء التفاعل عبر الرسائل الخاصة.</a:t>
            </a:r>
            <a:endParaRPr sz="2000" b="0" i="0" u="none" strike="noStrike" cap="none">
              <a:solidFill>
                <a:schemeClr val="dk1"/>
              </a:solidFill>
              <a:latin typeface="Arial"/>
              <a:ea typeface="Arial"/>
              <a:cs typeface="Arial"/>
              <a:sym typeface="Arial"/>
            </a:endParaRPr>
          </a:p>
          <a:p>
            <a:pPr marL="0" marR="0" lvl="0" indent="0" algn="ctr" rtl="1">
              <a:lnSpc>
                <a:spcPct val="115000"/>
              </a:lnSpc>
              <a:spcBef>
                <a:spcPts val="1200"/>
              </a:spcBef>
              <a:spcAft>
                <a:spcPts val="0"/>
              </a:spcAft>
              <a:buClr>
                <a:schemeClr val="dk1"/>
              </a:buClr>
              <a:buSzPts val="5600"/>
              <a:buFont typeface="Arial"/>
              <a:buNone/>
            </a:pPr>
            <a:endParaRPr sz="2000" b="0" i="0" u="none" strike="noStrike" cap="none">
              <a:solidFill>
                <a:schemeClr val="dk1"/>
              </a:solidFill>
              <a:latin typeface="Arial"/>
              <a:ea typeface="Arial"/>
              <a:cs typeface="Arial"/>
              <a:sym typeface="Arial"/>
            </a:endParaRPr>
          </a:p>
        </p:txBody>
      </p:sp>
      <p:pic>
        <p:nvPicPr>
          <p:cNvPr id="4139" name="Google Shape;4139;g3d2c241e842_0_6050"/>
          <p:cNvPicPr preferRelativeResize="0"/>
          <p:nvPr/>
        </p:nvPicPr>
        <p:blipFill rotWithShape="1">
          <a:blip r:embed="rId3">
            <a:alphaModFix/>
          </a:blip>
          <a:srcRect l="719" r="729" b="4589"/>
          <a:stretch/>
        </p:blipFill>
        <p:spPr>
          <a:xfrm>
            <a:off x="2412159" y="2469413"/>
            <a:ext cx="2375400" cy="4962600"/>
          </a:xfrm>
          <a:prstGeom prst="roundRect">
            <a:avLst>
              <a:gd name="adj" fmla="val 11723"/>
            </a:avLst>
          </a:prstGeom>
          <a:noFill/>
          <a:ln>
            <a:noFill/>
          </a:ln>
        </p:spPr>
      </p:pic>
      <p:pic>
        <p:nvPicPr>
          <p:cNvPr id="4140" name="Google Shape;4140;g3d2c241e842_0_6050"/>
          <p:cNvPicPr preferRelativeResize="0"/>
          <p:nvPr/>
        </p:nvPicPr>
        <p:blipFill rotWithShape="1">
          <a:blip r:embed="rId4">
            <a:alphaModFix/>
          </a:blip>
          <a:srcRect l="719" r="729" b="4589"/>
          <a:stretch/>
        </p:blipFill>
        <p:spPr>
          <a:xfrm>
            <a:off x="5755755" y="2469520"/>
            <a:ext cx="2375400" cy="4962600"/>
          </a:xfrm>
          <a:prstGeom prst="roundRect">
            <a:avLst>
              <a:gd name="adj" fmla="val 11723"/>
            </a:avLst>
          </a:prstGeom>
          <a:noFill/>
          <a:ln>
            <a:noFill/>
          </a:ln>
        </p:spPr>
      </p:pic>
      <p:sp>
        <p:nvSpPr>
          <p:cNvPr id="4141" name="Google Shape;4141;g3d2c241e842_0_6050"/>
          <p:cNvSpPr/>
          <p:nvPr/>
        </p:nvSpPr>
        <p:spPr>
          <a:xfrm>
            <a:off x="13509275" y="2439125"/>
            <a:ext cx="2364900" cy="6618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2" name="Google Shape;4142;g3d2c241e842_0_6050"/>
          <p:cNvPicPr preferRelativeResize="0"/>
          <p:nvPr/>
        </p:nvPicPr>
        <p:blipFill rotWithShape="1">
          <a:blip r:embed="rId5">
            <a:alphaModFix/>
          </a:blip>
          <a:srcRect l="719" t="496" r="729" b="4093"/>
          <a:stretch/>
        </p:blipFill>
        <p:spPr>
          <a:xfrm>
            <a:off x="13512126" y="2446702"/>
            <a:ext cx="2364900" cy="4940701"/>
          </a:xfrm>
          <a:prstGeom prst="rect">
            <a:avLst/>
          </a:prstGeom>
          <a:noFill/>
          <a:ln>
            <a:noFill/>
          </a:ln>
        </p:spPr>
      </p:pic>
      <p:sp>
        <p:nvSpPr>
          <p:cNvPr id="4143" name="Google Shape;4143;g3d2c241e842_0_6050"/>
          <p:cNvSpPr/>
          <p:nvPr/>
        </p:nvSpPr>
        <p:spPr>
          <a:xfrm>
            <a:off x="10186350" y="2439125"/>
            <a:ext cx="2364900" cy="6618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4" name="Google Shape;4144;g3d2c241e842_0_6050"/>
          <p:cNvPicPr preferRelativeResize="0"/>
          <p:nvPr/>
        </p:nvPicPr>
        <p:blipFill rotWithShape="1">
          <a:blip r:embed="rId6">
            <a:alphaModFix/>
          </a:blip>
          <a:srcRect l="719" t="496" r="729" b="4093"/>
          <a:stretch/>
        </p:blipFill>
        <p:spPr>
          <a:xfrm>
            <a:off x="10183371" y="2446729"/>
            <a:ext cx="2364900" cy="4940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8"/>
        <p:cNvGrpSpPr/>
        <p:nvPr/>
      </p:nvGrpSpPr>
      <p:grpSpPr>
        <a:xfrm>
          <a:off x="0" y="0"/>
          <a:ext cx="0" cy="0"/>
          <a:chOff x="0" y="0"/>
          <a:chExt cx="0" cy="0"/>
        </a:xfrm>
      </p:grpSpPr>
      <p:sp>
        <p:nvSpPr>
          <p:cNvPr id="4149" name="Google Shape;4149;p12"/>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21</a:t>
            </a:fld>
            <a:endParaRPr/>
          </a:p>
        </p:txBody>
      </p:sp>
      <p:sp>
        <p:nvSpPr>
          <p:cNvPr id="4150" name="Google Shape;4150;p12"/>
          <p:cNvSpPr txBox="1">
            <a:spLocks noGrp="1"/>
          </p:cNvSpPr>
          <p:nvPr>
            <p:ph type="ctrTitle" idx="4294967295"/>
          </p:nvPr>
        </p:nvSpPr>
        <p:spPr>
          <a:xfrm>
            <a:off x="741400" y="1472450"/>
            <a:ext cx="16830600" cy="5541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التحكُّم في تجربة ابنك المراهق عبر </a:t>
            </a:r>
            <a:r>
              <a:rPr lang="ar-AE" sz="3600" b="0" i="0" u="none" strike="noStrike" cap="none">
                <a:solidFill>
                  <a:schemeClr val="dk1"/>
                </a:solidFill>
                <a:latin typeface="Arial"/>
                <a:ea typeface="Arial"/>
                <a:cs typeface="Arial"/>
                <a:sym typeface="Arial"/>
              </a:rPr>
              <a:t>Instagram</a:t>
            </a:r>
            <a:endParaRPr sz="3600" b="0" i="0" u="none" strike="noStrike" cap="none">
              <a:solidFill>
                <a:schemeClr val="dk1"/>
              </a:solidFill>
              <a:latin typeface="Arial"/>
              <a:ea typeface="Arial"/>
              <a:cs typeface="Arial"/>
              <a:sym typeface="Arial"/>
            </a:endParaRPr>
          </a:p>
        </p:txBody>
      </p:sp>
      <p:sp>
        <p:nvSpPr>
          <p:cNvPr id="4151" name="Google Shape;4151;p12"/>
          <p:cNvSpPr/>
          <p:nvPr/>
        </p:nvSpPr>
        <p:spPr>
          <a:xfrm>
            <a:off x="9421663"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2" name="Google Shape;4152;p12"/>
          <p:cNvSpPr/>
          <p:nvPr/>
        </p:nvSpPr>
        <p:spPr>
          <a:xfrm>
            <a:off x="2617075"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3" name="Google Shape;4153;p12"/>
          <p:cNvSpPr txBox="1"/>
          <p:nvPr/>
        </p:nvSpPr>
        <p:spPr>
          <a:xfrm>
            <a:off x="985100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الحجب</a:t>
            </a:r>
            <a:endParaRPr sz="2000" b="0" i="0" u="none" strike="noStrike" cap="none">
              <a:solidFill>
                <a:srgbClr val="1C2B33"/>
              </a:solidFill>
              <a:latin typeface="Noto Sans Arabic"/>
              <a:ea typeface="Noto Sans Arabic"/>
              <a:cs typeface="Noto Sans Arabic"/>
              <a:sym typeface="Noto Sans Arabic"/>
            </a:endParaRPr>
          </a:p>
        </p:txBody>
      </p:sp>
      <p:sp>
        <p:nvSpPr>
          <p:cNvPr id="4154" name="Google Shape;4154;p12"/>
          <p:cNvSpPr txBox="1"/>
          <p:nvPr/>
        </p:nvSpPr>
        <p:spPr>
          <a:xfrm>
            <a:off x="304635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التقييد</a:t>
            </a:r>
            <a:endParaRPr sz="2000" b="0" i="0" u="none" strike="noStrike" cap="none">
              <a:solidFill>
                <a:srgbClr val="1C2B33"/>
              </a:solidFill>
              <a:latin typeface="Noto Sans Arabic"/>
              <a:ea typeface="Noto Sans Arabic"/>
              <a:cs typeface="Noto Sans Arabic"/>
              <a:sym typeface="Noto Sans Arabic"/>
            </a:endParaRPr>
          </a:p>
        </p:txBody>
      </p:sp>
      <p:pic>
        <p:nvPicPr>
          <p:cNvPr id="4155" name="Google Shape;4155;p12"/>
          <p:cNvPicPr preferRelativeResize="0"/>
          <p:nvPr/>
        </p:nvPicPr>
        <p:blipFill rotWithShape="1">
          <a:blip r:embed="rId3">
            <a:alphaModFix/>
          </a:blip>
          <a:srcRect/>
          <a:stretch/>
        </p:blipFill>
        <p:spPr>
          <a:xfrm>
            <a:off x="9577966" y="3188164"/>
            <a:ext cx="2534466" cy="4506991"/>
          </a:xfrm>
          <a:prstGeom prst="rect">
            <a:avLst/>
          </a:prstGeom>
          <a:noFill/>
          <a:ln>
            <a:noFill/>
          </a:ln>
        </p:spPr>
      </p:pic>
      <p:pic>
        <p:nvPicPr>
          <p:cNvPr id="4156" name="Google Shape;4156;p12"/>
          <p:cNvPicPr preferRelativeResize="0"/>
          <p:nvPr/>
        </p:nvPicPr>
        <p:blipFill rotWithShape="1">
          <a:blip r:embed="rId4">
            <a:alphaModFix/>
          </a:blip>
          <a:srcRect b="1710"/>
          <a:stretch/>
        </p:blipFill>
        <p:spPr>
          <a:xfrm>
            <a:off x="2756350" y="3188175"/>
            <a:ext cx="2568449" cy="4430053"/>
          </a:xfrm>
          <a:prstGeom prst="rect">
            <a:avLst/>
          </a:prstGeom>
          <a:noFill/>
          <a:ln>
            <a:noFill/>
          </a:ln>
        </p:spPr>
      </p:pic>
      <p:sp>
        <p:nvSpPr>
          <p:cNvPr id="4157" name="Google Shape;4157;p12"/>
          <p:cNvSpPr/>
          <p:nvPr/>
        </p:nvSpPr>
        <p:spPr>
          <a:xfrm>
            <a:off x="12823975" y="2716450"/>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8" name="Google Shape;4158;p12"/>
          <p:cNvSpPr txBox="1"/>
          <p:nvPr/>
        </p:nvSpPr>
        <p:spPr>
          <a:xfrm>
            <a:off x="1325335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الإبلاغ</a:t>
            </a:r>
            <a:endParaRPr sz="2000" b="0" i="0" u="none" strike="noStrike" cap="none">
              <a:solidFill>
                <a:srgbClr val="1C2B33"/>
              </a:solidFill>
              <a:latin typeface="Noto Sans Arabic"/>
              <a:ea typeface="Noto Sans Arabic"/>
              <a:cs typeface="Noto Sans Arabic"/>
              <a:sym typeface="Noto Sans Arabic"/>
            </a:endParaRPr>
          </a:p>
        </p:txBody>
      </p:sp>
      <p:pic>
        <p:nvPicPr>
          <p:cNvPr id="4159" name="Google Shape;4159;p12"/>
          <p:cNvPicPr preferRelativeResize="0"/>
          <p:nvPr/>
        </p:nvPicPr>
        <p:blipFill rotWithShape="1">
          <a:blip r:embed="rId5">
            <a:alphaModFix/>
          </a:blip>
          <a:srcRect/>
          <a:stretch/>
        </p:blipFill>
        <p:spPr>
          <a:xfrm>
            <a:off x="12980225" y="3217987"/>
            <a:ext cx="2534450" cy="4447350"/>
          </a:xfrm>
          <a:prstGeom prst="rect">
            <a:avLst/>
          </a:prstGeom>
          <a:noFill/>
          <a:ln>
            <a:noFill/>
          </a:ln>
        </p:spPr>
      </p:pic>
      <p:sp>
        <p:nvSpPr>
          <p:cNvPr id="4160" name="Google Shape;4160;p12"/>
          <p:cNvSpPr/>
          <p:nvPr/>
        </p:nvSpPr>
        <p:spPr>
          <a:xfrm>
            <a:off x="6019375" y="2716438"/>
            <a:ext cx="2847000" cy="53352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1" name="Google Shape;4161;p12"/>
          <p:cNvSpPr txBox="1"/>
          <p:nvPr/>
        </p:nvSpPr>
        <p:spPr>
          <a:xfrm>
            <a:off x="6448700" y="8438325"/>
            <a:ext cx="1988400" cy="319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4000"/>
              </a:spcAft>
              <a:buClr>
                <a:srgbClr val="000000"/>
              </a:buClr>
              <a:buSzPts val="2000"/>
              <a:buFont typeface="Arial"/>
              <a:buNone/>
            </a:pPr>
            <a:r>
              <a:rPr lang="ar-AE" sz="2000" b="0" i="0" u="none" strike="noStrike" cap="none">
                <a:solidFill>
                  <a:srgbClr val="1C2B33"/>
                </a:solidFill>
                <a:latin typeface="Noto Sans Arabic"/>
                <a:ea typeface="Noto Sans Arabic"/>
                <a:cs typeface="Noto Sans Arabic"/>
                <a:sym typeface="Noto Sans Arabic"/>
              </a:rPr>
              <a:t>الكتم</a:t>
            </a:r>
            <a:endParaRPr sz="2000" b="0" i="0" u="none" strike="noStrike" cap="none">
              <a:solidFill>
                <a:srgbClr val="1C2B33"/>
              </a:solidFill>
              <a:latin typeface="Noto Sans Arabic"/>
              <a:ea typeface="Noto Sans Arabic"/>
              <a:cs typeface="Noto Sans Arabic"/>
              <a:sym typeface="Noto Sans Arabic"/>
            </a:endParaRPr>
          </a:p>
        </p:txBody>
      </p:sp>
      <p:pic>
        <p:nvPicPr>
          <p:cNvPr id="4162" name="Google Shape;4162;p12"/>
          <p:cNvPicPr preferRelativeResize="0"/>
          <p:nvPr/>
        </p:nvPicPr>
        <p:blipFill rotWithShape="1">
          <a:blip r:embed="rId6">
            <a:alphaModFix/>
          </a:blip>
          <a:srcRect/>
          <a:stretch/>
        </p:blipFill>
        <p:spPr>
          <a:xfrm>
            <a:off x="6158710" y="3188164"/>
            <a:ext cx="2568447" cy="4506990"/>
          </a:xfrm>
          <a:prstGeom prst="rect">
            <a:avLst/>
          </a:prstGeom>
          <a:noFill/>
          <a:ln>
            <a:noFill/>
          </a:ln>
        </p:spPr>
      </p:pic>
      <p:sp>
        <p:nvSpPr>
          <p:cNvPr id="4163" name="Google Shape;4163;p1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67"/>
        <p:cNvGrpSpPr/>
        <p:nvPr/>
      </p:nvGrpSpPr>
      <p:grpSpPr>
        <a:xfrm>
          <a:off x="0" y="0"/>
          <a:ext cx="0" cy="0"/>
          <a:chOff x="0" y="0"/>
          <a:chExt cx="0" cy="0"/>
        </a:xfrm>
      </p:grpSpPr>
      <p:sp>
        <p:nvSpPr>
          <p:cNvPr id="4168" name="Google Shape;4168;p15"/>
          <p:cNvSpPr/>
          <p:nvPr/>
        </p:nvSpPr>
        <p:spPr>
          <a:xfrm>
            <a:off x="3945625"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9" name="Google Shape;4169;p15"/>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22</a:t>
            </a:fld>
            <a:endParaRPr/>
          </a:p>
        </p:txBody>
      </p:sp>
      <p:sp>
        <p:nvSpPr>
          <p:cNvPr id="4170" name="Google Shape;4170;p15"/>
          <p:cNvSpPr txBox="1"/>
          <p:nvPr/>
        </p:nvSpPr>
        <p:spPr>
          <a:xfrm>
            <a:off x="11842000" y="4075800"/>
            <a:ext cx="5730000" cy="2135400"/>
          </a:xfrm>
          <a:prstGeom prst="rect">
            <a:avLst/>
          </a:prstGeom>
          <a:noFill/>
          <a:ln>
            <a:noFill/>
          </a:ln>
        </p:spPr>
        <p:txBody>
          <a:bodyPr spcFirstLastPara="1" wrap="square" lIns="0" tIns="0" rIns="0" bIns="0" anchor="ctr" anchorCtr="0">
            <a:no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الأوسمة والإشارات</a:t>
            </a:r>
            <a:endParaRPr sz="3600" b="0" i="0" u="none" strike="noStrike" cap="none">
              <a:solidFill>
                <a:schemeClr val="dk1"/>
              </a:solidFill>
              <a:latin typeface="Noto Sans Arabic Medium"/>
              <a:ea typeface="Noto Sans Arabic Medium"/>
              <a:cs typeface="Noto Sans Arabic Medium"/>
              <a:sym typeface="Noto Sans Arabic Medium"/>
            </a:endParaRPr>
          </a:p>
          <a:p>
            <a:pPr marL="0" marR="0" lvl="0" indent="0" algn="r" rtl="1">
              <a:lnSpc>
                <a:spcPct val="115000"/>
              </a:lnSpc>
              <a:spcBef>
                <a:spcPts val="2000"/>
              </a:spcBef>
              <a:spcAft>
                <a:spcPts val="2000"/>
              </a:spcAft>
              <a:buClr>
                <a:schemeClr val="accent5"/>
              </a:buClr>
              <a:buSzPts val="2200"/>
              <a:buFont typeface="Arial"/>
              <a:buNone/>
            </a:pPr>
            <a:r>
              <a:rPr lang="ar-AE" sz="2000" b="0" i="0" u="none" strike="noStrike" cap="none">
                <a:solidFill>
                  <a:schemeClr val="dk1"/>
                </a:solidFill>
                <a:latin typeface="Noto Sans Arabic"/>
                <a:ea typeface="Noto Sans Arabic"/>
                <a:cs typeface="Noto Sans Arabic"/>
                <a:sym typeface="Noto Sans Arabic"/>
              </a:rPr>
              <a:t>تعطيل خاصية تمكين الأشخاص من وضع وسم لابنك المراهق أو الإشارة إليه إذا لم يكن متابعاً لهم</a:t>
            </a:r>
            <a:endParaRPr sz="2000" b="0" i="0" u="none" strike="noStrike" cap="none">
              <a:solidFill>
                <a:schemeClr val="dk1"/>
              </a:solidFill>
              <a:latin typeface="Noto Sans Arabic"/>
              <a:ea typeface="Noto Sans Arabic"/>
              <a:cs typeface="Noto Sans Arabic"/>
              <a:sym typeface="Noto Sans Arabic"/>
            </a:endParaRPr>
          </a:p>
        </p:txBody>
      </p:sp>
      <p:pic>
        <p:nvPicPr>
          <p:cNvPr id="4171" name="Google Shape;4171;p15"/>
          <p:cNvPicPr preferRelativeResize="0"/>
          <p:nvPr/>
        </p:nvPicPr>
        <p:blipFill rotWithShape="1">
          <a:blip r:embed="rId3">
            <a:alphaModFix/>
          </a:blip>
          <a:srcRect l="767" r="776" b="2629"/>
          <a:stretch/>
        </p:blipFill>
        <p:spPr>
          <a:xfrm>
            <a:off x="4095325" y="2402444"/>
            <a:ext cx="2517600" cy="5373000"/>
          </a:xfrm>
          <a:prstGeom prst="roundRect">
            <a:avLst>
              <a:gd name="adj" fmla="val 11744"/>
            </a:avLst>
          </a:prstGeom>
          <a:noFill/>
          <a:ln>
            <a:noFill/>
          </a:ln>
        </p:spPr>
      </p:pic>
      <p:sp>
        <p:nvSpPr>
          <p:cNvPr id="4172" name="Google Shape;4172;p15"/>
          <p:cNvSpPr/>
          <p:nvPr/>
        </p:nvSpPr>
        <p:spPr>
          <a:xfrm>
            <a:off x="74140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3" name="Google Shape;4173;p15"/>
          <p:cNvPicPr preferRelativeResize="0"/>
          <p:nvPr/>
        </p:nvPicPr>
        <p:blipFill rotWithShape="1">
          <a:blip r:embed="rId4">
            <a:alphaModFix/>
          </a:blip>
          <a:srcRect l="738" r="748" b="2629"/>
          <a:stretch/>
        </p:blipFill>
        <p:spPr>
          <a:xfrm>
            <a:off x="891100" y="2402444"/>
            <a:ext cx="2517600" cy="5373000"/>
          </a:xfrm>
          <a:prstGeom prst="roundRect">
            <a:avLst>
              <a:gd name="adj" fmla="val 11744"/>
            </a:avLst>
          </a:prstGeom>
          <a:noFill/>
          <a:ln>
            <a:noFill/>
          </a:ln>
        </p:spPr>
      </p:pic>
      <p:sp>
        <p:nvSpPr>
          <p:cNvPr id="4174" name="Google Shape;4174;p15"/>
          <p:cNvSpPr/>
          <p:nvPr/>
        </p:nvSpPr>
        <p:spPr>
          <a:xfrm>
            <a:off x="7149850" y="2140200"/>
            <a:ext cx="2817000" cy="6006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75" name="Google Shape;4175;p15"/>
          <p:cNvPicPr preferRelativeResize="0"/>
          <p:nvPr/>
        </p:nvPicPr>
        <p:blipFill rotWithShape="1">
          <a:blip r:embed="rId5">
            <a:alphaModFix/>
          </a:blip>
          <a:srcRect l="719" r="719" b="2629"/>
          <a:stretch/>
        </p:blipFill>
        <p:spPr>
          <a:xfrm>
            <a:off x="7303950" y="2393925"/>
            <a:ext cx="2517600" cy="5390100"/>
          </a:xfrm>
          <a:prstGeom prst="roundRect">
            <a:avLst>
              <a:gd name="adj" fmla="val 11744"/>
            </a:avLst>
          </a:prstGeom>
          <a:noFill/>
          <a:ln>
            <a:noFill/>
          </a:ln>
        </p:spPr>
      </p:pic>
      <p:sp>
        <p:nvSpPr>
          <p:cNvPr id="4176" name="Google Shape;4176;p1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80"/>
        <p:cNvGrpSpPr/>
        <p:nvPr/>
      </p:nvGrpSpPr>
      <p:grpSpPr>
        <a:xfrm>
          <a:off x="0" y="0"/>
          <a:ext cx="0" cy="0"/>
          <a:chOff x="0" y="0"/>
          <a:chExt cx="0" cy="0"/>
        </a:xfrm>
      </p:grpSpPr>
      <p:sp>
        <p:nvSpPr>
          <p:cNvPr id="4181" name="Google Shape;4181;p16"/>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23</a:t>
            </a:fld>
            <a:endParaRPr/>
          </a:p>
        </p:txBody>
      </p:sp>
      <p:sp>
        <p:nvSpPr>
          <p:cNvPr id="4182" name="Google Shape;4182;p16"/>
          <p:cNvSpPr txBox="1">
            <a:spLocks noGrp="1"/>
          </p:cNvSpPr>
          <p:nvPr>
            <p:ph type="ctrTitle" idx="4294967295"/>
          </p:nvPr>
        </p:nvSpPr>
        <p:spPr>
          <a:xfrm>
            <a:off x="7580463" y="8173764"/>
            <a:ext cx="2816400" cy="307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أدوات للحجب والإبلاغ</a:t>
            </a:r>
            <a:endParaRPr sz="2000" b="0" i="0" u="none" strike="noStrike" cap="none">
              <a:solidFill>
                <a:schemeClr val="dk1"/>
              </a:solidFill>
              <a:latin typeface="Noto Sans Arabic"/>
              <a:ea typeface="Noto Sans Arabic"/>
              <a:cs typeface="Noto Sans Arabic"/>
              <a:sym typeface="Noto Sans Arabic"/>
            </a:endParaRPr>
          </a:p>
        </p:txBody>
      </p:sp>
      <p:grpSp>
        <p:nvGrpSpPr>
          <p:cNvPr id="4183" name="Google Shape;4183;p16"/>
          <p:cNvGrpSpPr/>
          <p:nvPr/>
        </p:nvGrpSpPr>
        <p:grpSpPr>
          <a:xfrm>
            <a:off x="7727597" y="2162249"/>
            <a:ext cx="2646665" cy="5603249"/>
            <a:chOff x="7735875" y="2904175"/>
            <a:chExt cx="2505600" cy="5304600"/>
          </a:xfrm>
        </p:grpSpPr>
        <p:sp>
          <p:nvSpPr>
            <p:cNvPr id="4184" name="Google Shape;4184;p16"/>
            <p:cNvSpPr/>
            <p:nvPr/>
          </p:nvSpPr>
          <p:spPr>
            <a:xfrm>
              <a:off x="7735875" y="2904175"/>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5" name="Google Shape;4185;p16"/>
            <p:cNvSpPr/>
            <p:nvPr/>
          </p:nvSpPr>
          <p:spPr>
            <a:xfrm>
              <a:off x="7872875" y="3201175"/>
              <a:ext cx="2217600" cy="408900"/>
            </a:xfrm>
            <a:prstGeom prst="rect">
              <a:avLst/>
            </a:prstGeom>
            <a:solidFill>
              <a:srgbClr val="201F1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86" name="Google Shape;4186;p16"/>
            <p:cNvPicPr preferRelativeResize="0"/>
            <p:nvPr/>
          </p:nvPicPr>
          <p:blipFill rotWithShape="1">
            <a:blip r:embed="rId3">
              <a:alphaModFix/>
            </a:blip>
            <a:srcRect l="728" t="480" r="729" b="3447"/>
            <a:stretch/>
          </p:blipFill>
          <p:spPr>
            <a:xfrm>
              <a:off x="7872875" y="3201165"/>
              <a:ext cx="2231700" cy="4695000"/>
            </a:xfrm>
            <a:prstGeom prst="roundRect">
              <a:avLst>
                <a:gd name="adj" fmla="val 11723"/>
              </a:avLst>
            </a:prstGeom>
            <a:noFill/>
            <a:ln>
              <a:noFill/>
            </a:ln>
          </p:spPr>
        </p:pic>
      </p:grpSp>
      <p:sp>
        <p:nvSpPr>
          <p:cNvPr id="4187" name="Google Shape;4187;p16"/>
          <p:cNvSpPr txBox="1">
            <a:spLocks noGrp="1"/>
          </p:cNvSpPr>
          <p:nvPr>
            <p:ph type="ctrTitle" idx="4294967295"/>
          </p:nvPr>
        </p:nvSpPr>
        <p:spPr>
          <a:xfrm>
            <a:off x="11498988" y="8173764"/>
            <a:ext cx="40530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تقييد تواصُل المستخدمين البالغين غير المعروفين مع المستخدمين القاصرين</a:t>
            </a:r>
            <a:endParaRPr sz="2000" b="0" i="0" u="none" strike="noStrike" cap="none">
              <a:solidFill>
                <a:schemeClr val="dk1"/>
              </a:solidFill>
              <a:latin typeface="Noto Sans Arabic"/>
              <a:ea typeface="Noto Sans Arabic"/>
              <a:cs typeface="Noto Sans Arabic"/>
              <a:sym typeface="Noto Sans Arabic"/>
            </a:endParaRPr>
          </a:p>
        </p:txBody>
      </p:sp>
      <p:grpSp>
        <p:nvGrpSpPr>
          <p:cNvPr id="4188" name="Google Shape;4188;p16"/>
          <p:cNvGrpSpPr/>
          <p:nvPr/>
        </p:nvGrpSpPr>
        <p:grpSpPr>
          <a:xfrm>
            <a:off x="12202163" y="2162328"/>
            <a:ext cx="2646665" cy="5603249"/>
            <a:chOff x="3388900" y="2904250"/>
            <a:chExt cx="2505600" cy="5304600"/>
          </a:xfrm>
        </p:grpSpPr>
        <p:sp>
          <p:nvSpPr>
            <p:cNvPr id="4189" name="Google Shape;4189;p16"/>
            <p:cNvSpPr/>
            <p:nvPr/>
          </p:nvSpPr>
          <p:spPr>
            <a:xfrm>
              <a:off x="3388900" y="2904250"/>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0" name="Google Shape;4190;p16"/>
            <p:cNvPicPr preferRelativeResize="0"/>
            <p:nvPr/>
          </p:nvPicPr>
          <p:blipFill rotWithShape="1">
            <a:blip r:embed="rId4">
              <a:alphaModFix/>
            </a:blip>
            <a:srcRect l="216" t="244" r="1241" b="1927"/>
            <a:stretch/>
          </p:blipFill>
          <p:spPr>
            <a:xfrm>
              <a:off x="3525975" y="3203075"/>
              <a:ext cx="2231700" cy="4780800"/>
            </a:xfrm>
            <a:prstGeom prst="roundRect">
              <a:avLst>
                <a:gd name="adj" fmla="val 11723"/>
              </a:avLst>
            </a:prstGeom>
            <a:noFill/>
            <a:ln>
              <a:noFill/>
            </a:ln>
          </p:spPr>
        </p:pic>
      </p:grpSp>
      <p:sp>
        <p:nvSpPr>
          <p:cNvPr id="4191" name="Google Shape;4191;p16"/>
          <p:cNvSpPr txBox="1">
            <a:spLocks noGrp="1"/>
          </p:cNvSpPr>
          <p:nvPr>
            <p:ph type="ctrTitle" idx="4294967295"/>
          </p:nvPr>
        </p:nvSpPr>
        <p:spPr>
          <a:xfrm>
            <a:off x="2987263" y="8173764"/>
            <a:ext cx="31782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اتخاذ إجراءات بناءً على تقارير المستخدم وسلوك المراسلة</a:t>
            </a:r>
            <a:endParaRPr sz="2000" b="0" i="0" u="none" strike="noStrike" cap="none">
              <a:solidFill>
                <a:schemeClr val="dk1"/>
              </a:solidFill>
              <a:latin typeface="Noto Sans Arabic"/>
              <a:ea typeface="Noto Sans Arabic"/>
              <a:cs typeface="Noto Sans Arabic"/>
              <a:sym typeface="Noto Sans Arabic"/>
            </a:endParaRPr>
          </a:p>
        </p:txBody>
      </p:sp>
      <p:grpSp>
        <p:nvGrpSpPr>
          <p:cNvPr id="4192" name="Google Shape;4192;p16"/>
          <p:cNvGrpSpPr/>
          <p:nvPr/>
        </p:nvGrpSpPr>
        <p:grpSpPr>
          <a:xfrm>
            <a:off x="3253035" y="2162249"/>
            <a:ext cx="2646665" cy="5603249"/>
            <a:chOff x="11964988" y="2904175"/>
            <a:chExt cx="2505600" cy="5304600"/>
          </a:xfrm>
        </p:grpSpPr>
        <p:sp>
          <p:nvSpPr>
            <p:cNvPr id="4193" name="Google Shape;4193;p16"/>
            <p:cNvSpPr/>
            <p:nvPr/>
          </p:nvSpPr>
          <p:spPr>
            <a:xfrm>
              <a:off x="11964988" y="2904175"/>
              <a:ext cx="2505600" cy="5304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94" name="Google Shape;4194;p16"/>
            <p:cNvPicPr preferRelativeResize="0"/>
            <p:nvPr/>
          </p:nvPicPr>
          <p:blipFill rotWithShape="1">
            <a:blip r:embed="rId5">
              <a:alphaModFix/>
            </a:blip>
            <a:srcRect l="729" t="240" r="729" b="3689"/>
            <a:stretch/>
          </p:blipFill>
          <p:spPr>
            <a:xfrm>
              <a:off x="12101975" y="3201165"/>
              <a:ext cx="2231700" cy="4695000"/>
            </a:xfrm>
            <a:prstGeom prst="roundRect">
              <a:avLst>
                <a:gd name="adj" fmla="val 11723"/>
              </a:avLst>
            </a:prstGeom>
            <a:noFill/>
            <a:ln>
              <a:noFill/>
            </a:ln>
          </p:spPr>
        </p:pic>
      </p:grpSp>
      <p:sp>
        <p:nvSpPr>
          <p:cNvPr id="4195" name="Google Shape;4195;p1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9"/>
        <p:cNvGrpSpPr/>
        <p:nvPr/>
      </p:nvGrpSpPr>
      <p:grpSpPr>
        <a:xfrm>
          <a:off x="0" y="0"/>
          <a:ext cx="0" cy="0"/>
          <a:chOff x="0" y="0"/>
          <a:chExt cx="0" cy="0"/>
        </a:xfrm>
      </p:grpSpPr>
      <p:sp>
        <p:nvSpPr>
          <p:cNvPr id="4200" name="Google Shape;4200;p17"/>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24</a:t>
            </a:fld>
            <a:endParaRPr/>
          </a:p>
        </p:txBody>
      </p:sp>
      <p:sp>
        <p:nvSpPr>
          <p:cNvPr id="4201" name="Google Shape;4201;p17"/>
          <p:cNvSpPr txBox="1"/>
          <p:nvPr/>
        </p:nvSpPr>
        <p:spPr>
          <a:xfrm>
            <a:off x="11841999" y="3610999"/>
            <a:ext cx="5730000" cy="12468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الحد من التأثيرات السلبية عبر حملات توعوية داخل التطبيق</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202" name="Google Shape;4202;p17"/>
          <p:cNvSpPr txBox="1"/>
          <p:nvPr/>
        </p:nvSpPr>
        <p:spPr>
          <a:xfrm>
            <a:off x="10739453" y="5269282"/>
            <a:ext cx="5730000" cy="1554600"/>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2000" b="0" i="0" u="none" strike="noStrike" cap="none">
                <a:solidFill>
                  <a:schemeClr val="dk1"/>
                </a:solidFill>
                <a:latin typeface="Noto Sans Arabic"/>
                <a:ea typeface="Noto Sans Arabic"/>
                <a:cs typeface="Noto Sans Arabic"/>
                <a:sym typeface="Noto Sans Arabic"/>
              </a:rPr>
              <a:t>تعمل إشعارات السلامة على تنبيه المستخدمين المراهقين حول أي نشاط مشبوه وتشجيعهم على استخدام خاصية الحجب أو الإبلاغ أو التجاهل أو التقييد عندما لا يبدو الأمر على ما يرام.</a:t>
            </a:r>
            <a:endParaRPr sz="2000" b="0" i="0" u="none" strike="noStrike" cap="none">
              <a:solidFill>
                <a:schemeClr val="dk1"/>
              </a:solidFill>
              <a:latin typeface="Noto Sans Arabic"/>
              <a:ea typeface="Noto Sans Arabic"/>
              <a:cs typeface="Noto Sans Arabic"/>
              <a:sym typeface="Noto Sans Arabic"/>
            </a:endParaRPr>
          </a:p>
        </p:txBody>
      </p:sp>
      <p:grpSp>
        <p:nvGrpSpPr>
          <p:cNvPr id="4203" name="Google Shape;4203;p17"/>
          <p:cNvGrpSpPr/>
          <p:nvPr/>
        </p:nvGrpSpPr>
        <p:grpSpPr>
          <a:xfrm>
            <a:off x="16867316" y="5475405"/>
            <a:ext cx="704692" cy="565137"/>
            <a:chOff x="14105566" y="7674250"/>
            <a:chExt cx="708660" cy="568320"/>
          </a:xfrm>
        </p:grpSpPr>
        <p:sp>
          <p:nvSpPr>
            <p:cNvPr id="4204" name="Google Shape;4204;p17"/>
            <p:cNvSpPr/>
            <p:nvPr/>
          </p:nvSpPr>
          <p:spPr>
            <a:xfrm>
              <a:off x="14105566" y="7674250"/>
              <a:ext cx="708660" cy="568320"/>
            </a:xfrm>
            <a:custGeom>
              <a:avLst/>
              <a:gdLst/>
              <a:ahLst/>
              <a:cxnLst/>
              <a:rect l="l" t="t" r="r" b="b"/>
              <a:pathLst>
                <a:path w="70866" h="56832" extrusionOk="0">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05" name="Google Shape;4205;p17"/>
            <p:cNvSpPr/>
            <p:nvPr/>
          </p:nvSpPr>
          <p:spPr>
            <a:xfrm>
              <a:off x="14446121" y="7811650"/>
              <a:ext cx="27550" cy="293370"/>
            </a:xfrm>
            <a:custGeom>
              <a:avLst/>
              <a:gdLst/>
              <a:ahLst/>
              <a:cxnLst/>
              <a:rect l="l" t="t" r="r" b="b"/>
              <a:pathLst>
                <a:path w="2755" h="29337" extrusionOk="0">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06" name="Google Shape;4206;p17"/>
            <p:cNvSpPr/>
            <p:nvPr/>
          </p:nvSpPr>
          <p:spPr>
            <a:xfrm>
              <a:off x="14446121" y="8132500"/>
              <a:ext cx="27550" cy="36709"/>
            </a:xfrm>
            <a:custGeom>
              <a:avLst/>
              <a:gdLst/>
              <a:ahLst/>
              <a:cxnLst/>
              <a:rect l="l" t="t" r="r" b="b"/>
              <a:pathLst>
                <a:path w="2755" h="3670" extrusionOk="0">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207" name="Google Shape;4207;p17"/>
          <p:cNvSpPr/>
          <p:nvPr/>
        </p:nvSpPr>
        <p:spPr>
          <a:xfrm>
            <a:off x="2108201" y="2043151"/>
            <a:ext cx="29292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8" name="Google Shape;4208;p17"/>
          <p:cNvSpPr/>
          <p:nvPr/>
        </p:nvSpPr>
        <p:spPr>
          <a:xfrm>
            <a:off x="2289100" y="2449050"/>
            <a:ext cx="2567400" cy="494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09" name="Google Shape;4209;p17"/>
          <p:cNvPicPr preferRelativeResize="0"/>
          <p:nvPr/>
        </p:nvPicPr>
        <p:blipFill rotWithShape="1">
          <a:blip r:embed="rId3">
            <a:alphaModFix/>
          </a:blip>
          <a:srcRect l="216" t="479" r="1241" b="3661"/>
          <a:stretch/>
        </p:blipFill>
        <p:spPr>
          <a:xfrm>
            <a:off x="2289100" y="2449058"/>
            <a:ext cx="2567400" cy="5388900"/>
          </a:xfrm>
          <a:prstGeom prst="roundRect">
            <a:avLst>
              <a:gd name="adj" fmla="val 11723"/>
            </a:avLst>
          </a:prstGeom>
          <a:noFill/>
          <a:ln>
            <a:noFill/>
          </a:ln>
        </p:spPr>
      </p:pic>
      <p:sp>
        <p:nvSpPr>
          <p:cNvPr id="4210" name="Google Shape;4210;p17"/>
          <p:cNvSpPr/>
          <p:nvPr/>
        </p:nvSpPr>
        <p:spPr>
          <a:xfrm>
            <a:off x="5825126" y="2043151"/>
            <a:ext cx="29292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1" name="Google Shape;4211;p17"/>
          <p:cNvSpPr/>
          <p:nvPr/>
        </p:nvSpPr>
        <p:spPr>
          <a:xfrm>
            <a:off x="6006025" y="2493750"/>
            <a:ext cx="2567400" cy="877500"/>
          </a:xfrm>
          <a:prstGeom prst="rect">
            <a:avLst/>
          </a:prstGeom>
          <a:solidFill>
            <a:srgbClr val="CCCCCC"/>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12" name="Google Shape;4212;p17"/>
          <p:cNvPicPr preferRelativeResize="0"/>
          <p:nvPr/>
        </p:nvPicPr>
        <p:blipFill rotWithShape="1">
          <a:blip r:embed="rId4">
            <a:alphaModFix/>
          </a:blip>
          <a:srcRect l="-147" t="341" r="1596" b="2068"/>
          <a:stretch/>
        </p:blipFill>
        <p:spPr>
          <a:xfrm>
            <a:off x="6006023" y="2493750"/>
            <a:ext cx="2567400" cy="5486400"/>
          </a:xfrm>
          <a:prstGeom prst="roundRect">
            <a:avLst>
              <a:gd name="adj" fmla="val 11723"/>
            </a:avLst>
          </a:prstGeom>
          <a:noFill/>
          <a:ln>
            <a:noFill/>
          </a:ln>
        </p:spPr>
      </p:pic>
      <p:sp>
        <p:nvSpPr>
          <p:cNvPr id="4213" name="Google Shape;4213;p1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17"/>
        <p:cNvGrpSpPr/>
        <p:nvPr/>
      </p:nvGrpSpPr>
      <p:grpSpPr>
        <a:xfrm>
          <a:off x="0" y="0"/>
          <a:ext cx="0" cy="0"/>
          <a:chOff x="0" y="0"/>
          <a:chExt cx="0" cy="0"/>
        </a:xfrm>
      </p:grpSpPr>
      <p:sp>
        <p:nvSpPr>
          <p:cNvPr id="4218" name="Google Shape;4218;p18"/>
          <p:cNvSpPr/>
          <p:nvPr/>
        </p:nvSpPr>
        <p:spPr>
          <a:xfrm>
            <a:off x="8280688"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9" name="Google Shape;4219;p18"/>
          <p:cNvSpPr/>
          <p:nvPr/>
        </p:nvSpPr>
        <p:spPr>
          <a:xfrm>
            <a:off x="4497575"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0" name="Google Shape;4220;p18"/>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25</a:t>
            </a:fld>
            <a:endParaRPr/>
          </a:p>
        </p:txBody>
      </p:sp>
      <p:pic>
        <p:nvPicPr>
          <p:cNvPr id="4221" name="Google Shape;4221;p18"/>
          <p:cNvPicPr preferRelativeResize="0"/>
          <p:nvPr/>
        </p:nvPicPr>
        <p:blipFill rotWithShape="1">
          <a:blip r:embed="rId3">
            <a:alphaModFix/>
          </a:blip>
          <a:srcRect l="1596" r="1596" b="3651"/>
          <a:stretch/>
        </p:blipFill>
        <p:spPr>
          <a:xfrm>
            <a:off x="4628425" y="2356211"/>
            <a:ext cx="2804100" cy="5574600"/>
          </a:xfrm>
          <a:prstGeom prst="roundRect">
            <a:avLst>
              <a:gd name="adj" fmla="val 11723"/>
            </a:avLst>
          </a:prstGeom>
          <a:noFill/>
          <a:ln>
            <a:noFill/>
          </a:ln>
        </p:spPr>
      </p:pic>
      <p:pic>
        <p:nvPicPr>
          <p:cNvPr id="4222" name="Google Shape;4222;p18"/>
          <p:cNvPicPr preferRelativeResize="0"/>
          <p:nvPr/>
        </p:nvPicPr>
        <p:blipFill rotWithShape="1">
          <a:blip r:embed="rId4">
            <a:alphaModFix/>
          </a:blip>
          <a:srcRect l="1596" r="1596" b="3651"/>
          <a:stretch/>
        </p:blipFill>
        <p:spPr>
          <a:xfrm>
            <a:off x="8425976" y="2356359"/>
            <a:ext cx="2804100" cy="5574300"/>
          </a:xfrm>
          <a:prstGeom prst="roundRect">
            <a:avLst>
              <a:gd name="adj" fmla="val 11723"/>
            </a:avLst>
          </a:prstGeom>
          <a:noFill/>
          <a:ln>
            <a:noFill/>
          </a:ln>
        </p:spPr>
      </p:pic>
      <p:sp>
        <p:nvSpPr>
          <p:cNvPr id="4223" name="Google Shape;4223;p18"/>
          <p:cNvSpPr txBox="1"/>
          <p:nvPr/>
        </p:nvSpPr>
        <p:spPr>
          <a:xfrm>
            <a:off x="13340800" y="4192400"/>
            <a:ext cx="42312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الكلمات المخفية</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224" name="Google Shape;4224;p18"/>
          <p:cNvSpPr txBox="1"/>
          <p:nvPr/>
        </p:nvSpPr>
        <p:spPr>
          <a:xfrm>
            <a:off x="12523300" y="5090325"/>
            <a:ext cx="4158600" cy="846600"/>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حماية المراهقين من رؤية الرسائل المباشرة ومشاهدة التعليقات المسيئة</a:t>
            </a:r>
            <a:endParaRPr sz="2000" b="0" i="0" u="none" strike="noStrike" cap="none">
              <a:solidFill>
                <a:schemeClr val="dk1"/>
              </a:solidFill>
              <a:latin typeface="Noto Sans Arabic"/>
              <a:ea typeface="Noto Sans Arabic"/>
              <a:cs typeface="Noto Sans Arabic"/>
              <a:sym typeface="Noto Sans Arabic"/>
            </a:endParaRPr>
          </a:p>
        </p:txBody>
      </p:sp>
      <p:grpSp>
        <p:nvGrpSpPr>
          <p:cNvPr id="4225" name="Google Shape;4225;p18"/>
          <p:cNvGrpSpPr/>
          <p:nvPr/>
        </p:nvGrpSpPr>
        <p:grpSpPr>
          <a:xfrm>
            <a:off x="16956973" y="5180048"/>
            <a:ext cx="615025" cy="667176"/>
            <a:chOff x="3702130" y="7619180"/>
            <a:chExt cx="625470" cy="678300"/>
          </a:xfrm>
        </p:grpSpPr>
        <p:sp>
          <p:nvSpPr>
            <p:cNvPr id="4226" name="Google Shape;4226;p18"/>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27" name="Google Shape;4227;p18"/>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228" name="Google Shape;4228;p18"/>
          <p:cNvSpPr/>
          <p:nvPr/>
        </p:nvSpPr>
        <p:spPr>
          <a:xfrm>
            <a:off x="714450" y="2043150"/>
            <a:ext cx="3066000" cy="62007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29" name="Google Shape;4229;p18"/>
          <p:cNvPicPr preferRelativeResize="0"/>
          <p:nvPr/>
        </p:nvPicPr>
        <p:blipFill rotWithShape="1">
          <a:blip r:embed="rId5">
            <a:alphaModFix/>
          </a:blip>
          <a:srcRect l="1597" r="1597" b="3651"/>
          <a:stretch/>
        </p:blipFill>
        <p:spPr>
          <a:xfrm>
            <a:off x="831250" y="2259736"/>
            <a:ext cx="2804100" cy="5574600"/>
          </a:xfrm>
          <a:prstGeom prst="roundRect">
            <a:avLst>
              <a:gd name="adj" fmla="val 11723"/>
            </a:avLst>
          </a:prstGeom>
          <a:noFill/>
          <a:ln>
            <a:noFill/>
          </a:ln>
        </p:spPr>
      </p:pic>
      <p:sp>
        <p:nvSpPr>
          <p:cNvPr id="4230" name="Google Shape;4230;p1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4"/>
        <p:cNvGrpSpPr/>
        <p:nvPr/>
      </p:nvGrpSpPr>
      <p:grpSpPr>
        <a:xfrm>
          <a:off x="0" y="0"/>
          <a:ext cx="0" cy="0"/>
          <a:chOff x="0" y="0"/>
          <a:chExt cx="0" cy="0"/>
        </a:xfrm>
      </p:grpSpPr>
      <p:sp>
        <p:nvSpPr>
          <p:cNvPr id="4235" name="Google Shape;4235;p19"/>
          <p:cNvSpPr/>
          <p:nvPr/>
        </p:nvSpPr>
        <p:spPr>
          <a:xfrm>
            <a:off x="9569375" y="270057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6" name="Google Shape;4236;p19"/>
          <p:cNvSpPr/>
          <p:nvPr/>
        </p:nvSpPr>
        <p:spPr>
          <a:xfrm>
            <a:off x="3684125" y="273752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7" name="Google Shape;4237;p19"/>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26</a:t>
            </a:fld>
            <a:endParaRPr/>
          </a:p>
        </p:txBody>
      </p:sp>
      <p:sp>
        <p:nvSpPr>
          <p:cNvPr id="4238" name="Google Shape;4238;p19"/>
          <p:cNvSpPr/>
          <p:nvPr/>
        </p:nvSpPr>
        <p:spPr>
          <a:xfrm>
            <a:off x="3837525" y="2997225"/>
            <a:ext cx="2121900" cy="10365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39" name="Google Shape;4239;p19"/>
          <p:cNvPicPr preferRelativeResize="0"/>
          <p:nvPr/>
        </p:nvPicPr>
        <p:blipFill rotWithShape="1">
          <a:blip r:embed="rId3">
            <a:alphaModFix/>
          </a:blip>
          <a:srcRect l="1606" t="658" r="1597" b="2574"/>
          <a:stretch/>
        </p:blipFill>
        <p:spPr>
          <a:xfrm>
            <a:off x="3837500" y="2996350"/>
            <a:ext cx="2121900" cy="4236900"/>
          </a:xfrm>
          <a:prstGeom prst="roundRect">
            <a:avLst>
              <a:gd name="adj" fmla="val 11723"/>
            </a:avLst>
          </a:prstGeom>
          <a:noFill/>
          <a:ln>
            <a:noFill/>
          </a:ln>
        </p:spPr>
      </p:pic>
      <p:sp>
        <p:nvSpPr>
          <p:cNvPr id="4240" name="Google Shape;4240;p19"/>
          <p:cNvSpPr/>
          <p:nvPr/>
        </p:nvSpPr>
        <p:spPr>
          <a:xfrm>
            <a:off x="972261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41" name="Google Shape;4241;p19"/>
          <p:cNvPicPr preferRelativeResize="0"/>
          <p:nvPr/>
        </p:nvPicPr>
        <p:blipFill rotWithShape="1">
          <a:blip r:embed="rId4">
            <a:alphaModFix/>
          </a:blip>
          <a:srcRect l="1606" r="1597" b="3232"/>
          <a:stretch/>
        </p:blipFill>
        <p:spPr>
          <a:xfrm>
            <a:off x="9722775" y="2996425"/>
            <a:ext cx="2121900" cy="4236900"/>
          </a:xfrm>
          <a:prstGeom prst="roundRect">
            <a:avLst>
              <a:gd name="adj" fmla="val 11723"/>
            </a:avLst>
          </a:prstGeom>
          <a:noFill/>
          <a:ln>
            <a:noFill/>
          </a:ln>
        </p:spPr>
      </p:pic>
      <p:sp>
        <p:nvSpPr>
          <p:cNvPr id="4242" name="Google Shape;4242;p19"/>
          <p:cNvSpPr txBox="1"/>
          <p:nvPr/>
        </p:nvSpPr>
        <p:spPr>
          <a:xfrm>
            <a:off x="12273700" y="4192400"/>
            <a:ext cx="52983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تشجيع التفاعلات الإيجابية</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243" name="Google Shape;4243;p19"/>
          <p:cNvSpPr txBox="1"/>
          <p:nvPr/>
        </p:nvSpPr>
        <p:spPr>
          <a:xfrm>
            <a:off x="13522088" y="5267318"/>
            <a:ext cx="3153900" cy="492600"/>
          </a:xfrm>
          <a:prstGeom prst="rect">
            <a:avLst/>
          </a:prstGeom>
          <a:noFill/>
          <a:ln>
            <a:noFill/>
          </a:ln>
        </p:spPr>
        <p:txBody>
          <a:bodyPr spcFirstLastPara="1" wrap="square" lIns="91425" tIns="91425" rIns="91425" bIns="91425" anchor="t" anchorCtr="0">
            <a:spAutoFit/>
          </a:bodyPr>
          <a:lstStyle/>
          <a:p>
            <a:pPr marL="0" marR="0" lvl="0" indent="0" algn="r" rtl="1">
              <a:lnSpc>
                <a:spcPct val="11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التعليقات المثبّتة</a:t>
            </a:r>
            <a:endParaRPr sz="1400" b="0" i="0" u="none" strike="noStrike" cap="none">
              <a:solidFill>
                <a:srgbClr val="000000"/>
              </a:solidFill>
              <a:latin typeface="Noto Sans Arabic"/>
              <a:ea typeface="Noto Sans Arabic"/>
              <a:cs typeface="Noto Sans Arabic"/>
              <a:sym typeface="Noto Sans Arabic"/>
            </a:endParaRPr>
          </a:p>
        </p:txBody>
      </p:sp>
      <p:grpSp>
        <p:nvGrpSpPr>
          <p:cNvPr id="4244" name="Google Shape;4244;p19"/>
          <p:cNvGrpSpPr/>
          <p:nvPr/>
        </p:nvGrpSpPr>
        <p:grpSpPr>
          <a:xfrm>
            <a:off x="16923887" y="5217165"/>
            <a:ext cx="615023" cy="592905"/>
            <a:chOff x="1624597" y="554286"/>
            <a:chExt cx="68453" cy="65989"/>
          </a:xfrm>
        </p:grpSpPr>
        <p:sp>
          <p:nvSpPr>
            <p:cNvPr id="4245" name="Google Shape;4245;p19"/>
            <p:cNvSpPr/>
            <p:nvPr/>
          </p:nvSpPr>
          <p:spPr>
            <a:xfrm>
              <a:off x="1624597" y="554286"/>
              <a:ext cx="68453" cy="65989"/>
            </a:xfrm>
            <a:custGeom>
              <a:avLst/>
              <a:gdLst/>
              <a:ahLst/>
              <a:cxnLst/>
              <a:rect l="l" t="t" r="r" b="b"/>
              <a:pathLst>
                <a:path w="68453" h="65989" extrusionOk="0">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46" name="Google Shape;4246;p19"/>
            <p:cNvSpPr/>
            <p:nvPr/>
          </p:nvSpPr>
          <p:spPr>
            <a:xfrm>
              <a:off x="1654242" y="574452"/>
              <a:ext cx="10071" cy="10083"/>
            </a:xfrm>
            <a:custGeom>
              <a:avLst/>
              <a:gdLst/>
              <a:ahLst/>
              <a:cxnLst/>
              <a:rect l="l" t="t" r="r" b="b"/>
              <a:pathLst>
                <a:path w="10071" h="10083" extrusionOk="0">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47" name="Google Shape;4247;p19"/>
            <p:cNvSpPr/>
            <p:nvPr/>
          </p:nvSpPr>
          <p:spPr>
            <a:xfrm>
              <a:off x="1639583" y="574452"/>
              <a:ext cx="10071" cy="10083"/>
            </a:xfrm>
            <a:custGeom>
              <a:avLst/>
              <a:gdLst/>
              <a:ahLst/>
              <a:cxnLst/>
              <a:rect l="l" t="t" r="r" b="b"/>
              <a:pathLst>
                <a:path w="10071" h="10083" extrusionOk="0">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248" name="Google Shape;4248;p19"/>
            <p:cNvSpPr/>
            <p:nvPr/>
          </p:nvSpPr>
          <p:spPr>
            <a:xfrm>
              <a:off x="1668914" y="574452"/>
              <a:ext cx="10071" cy="10083"/>
            </a:xfrm>
            <a:custGeom>
              <a:avLst/>
              <a:gdLst/>
              <a:ahLst/>
              <a:cxnLst/>
              <a:rect l="l" t="t" r="r" b="b"/>
              <a:pathLst>
                <a:path w="10071" h="10083" extrusionOk="0">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249" name="Google Shape;4249;p19"/>
          <p:cNvSpPr/>
          <p:nvPr/>
        </p:nvSpPr>
        <p:spPr>
          <a:xfrm>
            <a:off x="741425" y="2737525"/>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0" name="Google Shape;4250;p19"/>
          <p:cNvSpPr/>
          <p:nvPr/>
        </p:nvSpPr>
        <p:spPr>
          <a:xfrm>
            <a:off x="89466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1" name="Google Shape;4251;p19"/>
          <p:cNvPicPr preferRelativeResize="0"/>
          <p:nvPr/>
        </p:nvPicPr>
        <p:blipFill rotWithShape="1">
          <a:blip r:embed="rId5">
            <a:alphaModFix/>
          </a:blip>
          <a:srcRect l="1606" r="1597" b="3232"/>
          <a:stretch/>
        </p:blipFill>
        <p:spPr>
          <a:xfrm>
            <a:off x="894750" y="2996350"/>
            <a:ext cx="2121900" cy="4236900"/>
          </a:xfrm>
          <a:prstGeom prst="roundRect">
            <a:avLst>
              <a:gd name="adj" fmla="val 11723"/>
            </a:avLst>
          </a:prstGeom>
          <a:noFill/>
          <a:ln>
            <a:noFill/>
          </a:ln>
        </p:spPr>
      </p:pic>
      <p:sp>
        <p:nvSpPr>
          <p:cNvPr id="4252" name="Google Shape;4252;p19"/>
          <p:cNvSpPr/>
          <p:nvPr/>
        </p:nvSpPr>
        <p:spPr>
          <a:xfrm>
            <a:off x="6626825" y="2737513"/>
            <a:ext cx="2428500" cy="4848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3" name="Google Shape;4253;p19"/>
          <p:cNvSpPr/>
          <p:nvPr/>
        </p:nvSpPr>
        <p:spPr>
          <a:xfrm>
            <a:off x="6780113" y="2997225"/>
            <a:ext cx="2121900" cy="10365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4" name="Google Shape;4254;p19"/>
          <p:cNvPicPr preferRelativeResize="0"/>
          <p:nvPr/>
        </p:nvPicPr>
        <p:blipFill rotWithShape="1">
          <a:blip r:embed="rId6">
            <a:alphaModFix/>
          </a:blip>
          <a:srcRect l="1606" r="1597" b="3241"/>
          <a:stretch/>
        </p:blipFill>
        <p:spPr>
          <a:xfrm>
            <a:off x="6780125" y="2996250"/>
            <a:ext cx="2121900" cy="4236900"/>
          </a:xfrm>
          <a:prstGeom prst="roundRect">
            <a:avLst>
              <a:gd name="adj" fmla="val 11723"/>
            </a:avLst>
          </a:prstGeom>
          <a:noFill/>
          <a:ln>
            <a:noFill/>
          </a:ln>
        </p:spPr>
      </p:pic>
      <p:sp>
        <p:nvSpPr>
          <p:cNvPr id="4255" name="Google Shape;4255;p1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9"/>
        <p:cNvGrpSpPr/>
        <p:nvPr/>
      </p:nvGrpSpPr>
      <p:grpSpPr>
        <a:xfrm>
          <a:off x="0" y="0"/>
          <a:ext cx="0" cy="0"/>
          <a:chOff x="0" y="0"/>
          <a:chExt cx="0" cy="0"/>
        </a:xfrm>
      </p:grpSpPr>
      <p:sp>
        <p:nvSpPr>
          <p:cNvPr id="4260" name="Google Shape;4260;g3d362db72e3_0_265"/>
          <p:cNvSpPr txBox="1"/>
          <p:nvPr/>
        </p:nvSpPr>
        <p:spPr>
          <a:xfrm>
            <a:off x="1295650" y="1951650"/>
            <a:ext cx="6985200" cy="3597000"/>
          </a:xfrm>
          <a:prstGeom prst="rect">
            <a:avLst/>
          </a:prstGeom>
          <a:noFill/>
          <a:ln>
            <a:noFill/>
          </a:ln>
        </p:spPr>
        <p:txBody>
          <a:bodyPr spcFirstLastPara="1" wrap="square" lIns="182850" tIns="182850" rIns="182850" bIns="182850"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1" i="0" u="none" strike="noStrike" cap="none">
              <a:solidFill>
                <a:schemeClr val="dk1"/>
              </a:solidFill>
              <a:latin typeface="Helvetica Neue"/>
              <a:ea typeface="Helvetica Neue"/>
              <a:cs typeface="Helvetica Neue"/>
              <a:sym typeface="Helvetica Neue"/>
            </a:endParaRPr>
          </a:p>
          <a:p>
            <a:pPr marL="0" marR="0" lvl="0" indent="0" algn="r" rtl="1">
              <a:lnSpc>
                <a:spcPct val="100000"/>
              </a:lnSpc>
              <a:spcBef>
                <a:spcPts val="2000"/>
              </a:spcBef>
              <a:spcAft>
                <a:spcPts val="0"/>
              </a:spcAft>
              <a:buClr>
                <a:srgbClr val="000000"/>
              </a:buClr>
              <a:buSzPts val="3200"/>
              <a:buFont typeface="Arial"/>
              <a:buNone/>
            </a:pPr>
            <a:r>
              <a:rPr lang="ar-AE" sz="3200" b="1" i="0" u="none" strike="noStrike" cap="none">
                <a:solidFill>
                  <a:schemeClr val="dk1"/>
                </a:solidFill>
                <a:latin typeface="Arial"/>
                <a:ea typeface="Arial"/>
                <a:cs typeface="Arial"/>
                <a:sym typeface="Arial"/>
              </a:rPr>
              <a:t>التوعية حول ميزة "حسابات المراهقين":</a:t>
            </a:r>
            <a:endParaRPr sz="1800" b="0" i="0" u="none" strike="noStrike" cap="none">
              <a:solidFill>
                <a:schemeClr val="dk1"/>
              </a:solidFill>
              <a:latin typeface="Arial"/>
              <a:ea typeface="Arial"/>
              <a:cs typeface="Arial"/>
              <a:sym typeface="Arial"/>
            </a:endParaRPr>
          </a:p>
          <a:p>
            <a:pPr marL="0" marR="0" lvl="0" indent="0" algn="r" rtl="1">
              <a:lnSpc>
                <a:spcPct val="115000"/>
              </a:lnSpc>
              <a:spcBef>
                <a:spcPts val="2000"/>
              </a:spcBef>
              <a:spcAft>
                <a:spcPts val="0"/>
              </a:spcAft>
              <a:buClr>
                <a:schemeClr val="dk1"/>
              </a:buClr>
              <a:buSzPts val="1100"/>
              <a:buFont typeface="Arial"/>
              <a:buNone/>
            </a:pPr>
            <a:r>
              <a:rPr lang="ar-AE" sz="2300" b="0" i="0" u="none" strike="noStrike" cap="none">
                <a:solidFill>
                  <a:schemeClr val="dk1"/>
                </a:solidFill>
                <a:latin typeface="Arial"/>
                <a:ea typeface="Arial"/>
                <a:cs typeface="Arial"/>
                <a:sym typeface="Arial"/>
              </a:rPr>
              <a:t>يمكن للمراهقين الوصول إلى معلومات من داخل صفحة إعدادات الأمان الخاصة بهم للتعرف على كيفية عمل حسابات المراهقين ودور الإشراف في تحسين تجربتهم.</a:t>
            </a:r>
            <a:endParaRPr sz="23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2000"/>
              </a:spcAft>
              <a:buClr>
                <a:srgbClr val="000000"/>
              </a:buClr>
              <a:buSzPts val="2300"/>
              <a:buFont typeface="Arial"/>
              <a:buNone/>
            </a:pPr>
            <a:endParaRPr sz="2300" b="0" i="0" u="none" strike="noStrike" cap="none">
              <a:solidFill>
                <a:schemeClr val="dk1"/>
              </a:solidFill>
              <a:latin typeface="Arial"/>
              <a:ea typeface="Arial"/>
              <a:cs typeface="Arial"/>
              <a:sym typeface="Arial"/>
            </a:endParaRPr>
          </a:p>
        </p:txBody>
      </p:sp>
      <p:sp>
        <p:nvSpPr>
          <p:cNvPr id="4261" name="Google Shape;4261;g3d362db72e3_0_265"/>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Arial"/>
                <a:ea typeface="Arial"/>
                <a:cs typeface="Arial"/>
                <a:sym typeface="Arial"/>
              </a:rPr>
              <a:t>*image mocks may not be final </a:t>
            </a:r>
            <a:endParaRPr sz="1000" b="0" i="0" u="none" strike="noStrike" cap="none">
              <a:solidFill>
                <a:schemeClr val="dk1"/>
              </a:solidFill>
              <a:latin typeface="Arial"/>
              <a:ea typeface="Arial"/>
              <a:cs typeface="Arial"/>
              <a:sym typeface="Arial"/>
            </a:endParaRPr>
          </a:p>
        </p:txBody>
      </p:sp>
      <p:pic>
        <p:nvPicPr>
          <p:cNvPr id="4262" name="Google Shape;4262;g3d362db72e3_0_265"/>
          <p:cNvPicPr preferRelativeResize="0"/>
          <p:nvPr/>
        </p:nvPicPr>
        <p:blipFill rotWithShape="1">
          <a:blip r:embed="rId3">
            <a:alphaModFix/>
          </a:blip>
          <a:srcRect b="40930"/>
          <a:stretch/>
        </p:blipFill>
        <p:spPr>
          <a:xfrm>
            <a:off x="9005889" y="995702"/>
            <a:ext cx="3865904" cy="8387338"/>
          </a:xfrm>
          <a:prstGeom prst="rect">
            <a:avLst/>
          </a:prstGeom>
          <a:noFill/>
          <a:ln>
            <a:noFill/>
          </a:ln>
        </p:spPr>
      </p:pic>
      <p:pic>
        <p:nvPicPr>
          <p:cNvPr id="4263" name="Google Shape;4263;g3d362db72e3_0_265"/>
          <p:cNvPicPr preferRelativeResize="0"/>
          <p:nvPr/>
        </p:nvPicPr>
        <p:blipFill rotWithShape="1">
          <a:blip r:embed="rId3">
            <a:alphaModFix/>
          </a:blip>
          <a:srcRect t="40930"/>
          <a:stretch/>
        </p:blipFill>
        <p:spPr>
          <a:xfrm>
            <a:off x="13254732" y="995702"/>
            <a:ext cx="3865904" cy="83873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67"/>
        <p:cNvGrpSpPr/>
        <p:nvPr/>
      </p:nvGrpSpPr>
      <p:grpSpPr>
        <a:xfrm>
          <a:off x="0" y="0"/>
          <a:ext cx="0" cy="0"/>
          <a:chOff x="0" y="0"/>
          <a:chExt cx="0" cy="0"/>
        </a:xfrm>
      </p:grpSpPr>
      <p:pic>
        <p:nvPicPr>
          <p:cNvPr id="4268" name="Google Shape;4268;g3d364fe26e1_0_41"/>
          <p:cNvPicPr preferRelativeResize="0"/>
          <p:nvPr/>
        </p:nvPicPr>
        <p:blipFill rotWithShape="1">
          <a:blip r:embed="rId3">
            <a:alphaModFix/>
          </a:blip>
          <a:srcRect l="6701" t="1932" r="19824" b="24592"/>
          <a:stretch/>
        </p:blipFill>
        <p:spPr>
          <a:xfrm>
            <a:off x="11886723" y="1930707"/>
            <a:ext cx="825600" cy="825600"/>
          </a:xfrm>
          <a:prstGeom prst="ellipse">
            <a:avLst/>
          </a:prstGeom>
          <a:noFill/>
          <a:ln w="9525" cap="flat" cmpd="sng">
            <a:solidFill>
              <a:srgbClr val="67788A"/>
            </a:solidFill>
            <a:prstDash val="solid"/>
            <a:round/>
            <a:headEnd type="none" w="sm" len="sm"/>
            <a:tailEnd type="none" w="sm" len="sm"/>
          </a:ln>
        </p:spPr>
      </p:pic>
      <p:sp>
        <p:nvSpPr>
          <p:cNvPr id="4269" name="Google Shape;4269;g3d364fe26e1_0_41"/>
          <p:cNvSpPr txBox="1"/>
          <p:nvPr/>
        </p:nvSpPr>
        <p:spPr>
          <a:xfrm>
            <a:off x="9593523" y="2889750"/>
            <a:ext cx="1135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الاشتراك في بيانات الأطراف الخارجية الخاصة بالإعلانات</a:t>
            </a:r>
            <a:endParaRPr sz="1000" b="0" i="0" u="none" strike="noStrike" cap="none">
              <a:solidFill>
                <a:schemeClr val="dk1"/>
              </a:solidFill>
              <a:latin typeface="Noto Sans Arabic"/>
              <a:ea typeface="Noto Sans Arabic"/>
              <a:cs typeface="Noto Sans Arabic"/>
              <a:sym typeface="Noto Sans Arabic"/>
            </a:endParaRPr>
          </a:p>
        </p:txBody>
      </p:sp>
      <p:sp>
        <p:nvSpPr>
          <p:cNvPr id="4270" name="Google Shape;4270;g3d364fe26e1_0_41"/>
          <p:cNvSpPr txBox="1"/>
          <p:nvPr/>
        </p:nvSpPr>
        <p:spPr>
          <a:xfrm>
            <a:off x="810275" y="2889751"/>
            <a:ext cx="1597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منع الوصول إلى خدمة Dating</a:t>
            </a:r>
            <a:endParaRPr sz="1000" b="0" i="0" u="none" strike="noStrike" cap="none">
              <a:solidFill>
                <a:schemeClr val="dk1"/>
              </a:solidFill>
              <a:latin typeface="Noto Sans Arabic"/>
              <a:ea typeface="Noto Sans Arabic"/>
              <a:cs typeface="Noto Sans Arabic"/>
              <a:sym typeface="Noto Sans Arabic"/>
            </a:endParaRPr>
          </a:p>
        </p:txBody>
      </p:sp>
      <p:sp>
        <p:nvSpPr>
          <p:cNvPr id="4271" name="Google Shape;4271;g3d364fe26e1_0_41"/>
          <p:cNvSpPr txBox="1"/>
          <p:nvPr/>
        </p:nvSpPr>
        <p:spPr>
          <a:xfrm>
            <a:off x="2931236" y="2889751"/>
            <a:ext cx="16320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منع الوصول إلى Marketplace</a:t>
            </a:r>
            <a:endParaRPr sz="1000" b="0" i="0" u="none" strike="noStrike" cap="none">
              <a:solidFill>
                <a:schemeClr val="dk1"/>
              </a:solidFill>
              <a:latin typeface="Noto Sans Arabic"/>
              <a:ea typeface="Noto Sans Arabic"/>
              <a:cs typeface="Noto Sans Arabic"/>
              <a:sym typeface="Noto Sans Arabic"/>
            </a:endParaRPr>
          </a:p>
        </p:txBody>
      </p:sp>
      <p:sp>
        <p:nvSpPr>
          <p:cNvPr id="4272" name="Google Shape;4272;g3d364fe26e1_0_41"/>
          <p:cNvSpPr txBox="1"/>
          <p:nvPr/>
        </p:nvSpPr>
        <p:spPr>
          <a:xfrm>
            <a:off x="15826601" y="2889750"/>
            <a:ext cx="15066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الإبلاغ عن المستخدمين القاصرين (متاح للجميع)</a:t>
            </a:r>
            <a:endParaRPr sz="1000" b="0" i="0" u="none" strike="noStrike" cap="none">
              <a:solidFill>
                <a:schemeClr val="dk1"/>
              </a:solidFill>
              <a:latin typeface="Noto Sans Arabic"/>
              <a:ea typeface="Noto Sans Arabic"/>
              <a:cs typeface="Noto Sans Arabic"/>
              <a:sym typeface="Noto Sans Arabic"/>
            </a:endParaRPr>
          </a:p>
        </p:txBody>
      </p:sp>
      <p:sp>
        <p:nvSpPr>
          <p:cNvPr id="4273" name="Google Shape;4273;g3d364fe26e1_0_41"/>
          <p:cNvSpPr txBox="1"/>
          <p:nvPr/>
        </p:nvSpPr>
        <p:spPr>
          <a:xfrm>
            <a:off x="5289525" y="2889750"/>
            <a:ext cx="11916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الإعلانات المحظورة للمستخدمِين دون 18 عاماً</a:t>
            </a:r>
            <a:endParaRPr sz="1000" b="0" i="0" u="none" strike="noStrike" cap="none">
              <a:solidFill>
                <a:schemeClr val="dk1"/>
              </a:solidFill>
              <a:latin typeface="Noto Sans Arabic"/>
              <a:ea typeface="Noto Sans Arabic"/>
              <a:cs typeface="Noto Sans Arabic"/>
              <a:sym typeface="Noto Sans Arabic"/>
            </a:endParaRPr>
          </a:p>
        </p:txBody>
      </p:sp>
      <p:sp>
        <p:nvSpPr>
          <p:cNvPr id="4274" name="Google Shape;4274;g3d364fe26e1_0_41"/>
          <p:cNvSpPr txBox="1"/>
          <p:nvPr/>
        </p:nvSpPr>
        <p:spPr>
          <a:xfrm>
            <a:off x="13588957" y="2889751"/>
            <a:ext cx="16974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تأكيد العمر </a:t>
            </a:r>
            <a:endParaRPr sz="1000" b="0" i="0" u="none" strike="noStrike" cap="none">
              <a:solidFill>
                <a:schemeClr val="dk1"/>
              </a:solidFill>
              <a:latin typeface="Noto Sans Arabic"/>
              <a:ea typeface="Noto Sans Arabic"/>
              <a:cs typeface="Noto Sans Arabic"/>
              <a:sym typeface="Noto Sans Arabic"/>
            </a:endParaRPr>
          </a:p>
        </p:txBody>
      </p:sp>
      <p:sp>
        <p:nvSpPr>
          <p:cNvPr id="4275" name="Google Shape;4275;g3d364fe26e1_0_41"/>
          <p:cNvSpPr txBox="1"/>
          <p:nvPr/>
        </p:nvSpPr>
        <p:spPr>
          <a:xfrm>
            <a:off x="7331427" y="2889751"/>
            <a:ext cx="14244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منع الاستهداف المبني على أساس الاهتمامات</a:t>
            </a:r>
            <a:endParaRPr sz="1000" b="0" i="0" u="none" strike="noStrike" cap="none">
              <a:solidFill>
                <a:schemeClr val="dk1"/>
              </a:solidFill>
              <a:latin typeface="Noto Sans Arabic"/>
              <a:ea typeface="Noto Sans Arabic"/>
              <a:cs typeface="Noto Sans Arabic"/>
              <a:sym typeface="Noto Sans Arabic"/>
            </a:endParaRPr>
          </a:p>
        </p:txBody>
      </p:sp>
      <p:sp>
        <p:nvSpPr>
          <p:cNvPr id="4276" name="Google Shape;4276;g3d364fe26e1_0_41"/>
          <p:cNvSpPr txBox="1"/>
          <p:nvPr/>
        </p:nvSpPr>
        <p:spPr>
          <a:xfrm>
            <a:off x="11643125" y="2889750"/>
            <a:ext cx="1312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إخفاء بعض الإعلانات والإبلاغ عنها وتقليل رؤيتها</a:t>
            </a:r>
            <a:endParaRPr sz="1000" b="0" i="0" u="none" strike="noStrike" cap="none">
              <a:solidFill>
                <a:schemeClr val="dk1"/>
              </a:solidFill>
              <a:latin typeface="Noto Sans Arabic"/>
              <a:ea typeface="Noto Sans Arabic"/>
              <a:cs typeface="Noto Sans Arabic"/>
              <a:sym typeface="Noto Sans Arabic"/>
            </a:endParaRPr>
          </a:p>
        </p:txBody>
      </p:sp>
      <p:grpSp>
        <p:nvGrpSpPr>
          <p:cNvPr id="4277" name="Google Shape;4277;g3d364fe26e1_0_41"/>
          <p:cNvGrpSpPr/>
          <p:nvPr/>
        </p:nvGrpSpPr>
        <p:grpSpPr>
          <a:xfrm>
            <a:off x="1196401" y="1930689"/>
            <a:ext cx="825548" cy="825548"/>
            <a:chOff x="598201" y="941044"/>
            <a:chExt cx="412774" cy="412774"/>
          </a:xfrm>
        </p:grpSpPr>
        <p:grpSp>
          <p:nvGrpSpPr>
            <p:cNvPr id="4278" name="Google Shape;4278;g3d364fe26e1_0_41"/>
            <p:cNvGrpSpPr/>
            <p:nvPr/>
          </p:nvGrpSpPr>
          <p:grpSpPr>
            <a:xfrm>
              <a:off x="736498" y="1014723"/>
              <a:ext cx="136183" cy="263960"/>
              <a:chOff x="1010029" y="548218"/>
              <a:chExt cx="40335" cy="74810"/>
            </a:xfrm>
          </p:grpSpPr>
          <p:sp>
            <p:nvSpPr>
              <p:cNvPr id="4279" name="Google Shape;4279;g3d364fe26e1_0_41"/>
              <p:cNvSpPr/>
              <p:nvPr/>
            </p:nvSpPr>
            <p:spPr>
              <a:xfrm>
                <a:off x="1019752" y="580858"/>
                <a:ext cx="20878" cy="20662"/>
              </a:xfrm>
              <a:custGeom>
                <a:avLst/>
                <a:gdLst/>
                <a:ahLst/>
                <a:cxnLst/>
                <a:rect l="l" t="t" r="r" b="b"/>
                <a:pathLst>
                  <a:path w="20878" h="20662" extrusionOk="0">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280" name="Google Shape;4280;g3d364fe26e1_0_41"/>
              <p:cNvSpPr/>
              <p:nvPr/>
            </p:nvSpPr>
            <p:spPr>
              <a:xfrm>
                <a:off x="1010029" y="598759"/>
                <a:ext cx="40335" cy="24269"/>
              </a:xfrm>
              <a:custGeom>
                <a:avLst/>
                <a:gdLst/>
                <a:ahLst/>
                <a:cxnLst/>
                <a:rect l="l" t="t" r="r" b="b"/>
                <a:pathLst>
                  <a:path w="40335" h="24269" extrusionOk="0">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281" name="Google Shape;4281;g3d364fe26e1_0_41"/>
              <p:cNvSpPr/>
              <p:nvPr/>
            </p:nvSpPr>
            <p:spPr>
              <a:xfrm>
                <a:off x="1015983" y="548218"/>
                <a:ext cx="28435" cy="25285"/>
              </a:xfrm>
              <a:custGeom>
                <a:avLst/>
                <a:gdLst/>
                <a:ahLst/>
                <a:cxnLst/>
                <a:rect l="l" t="t" r="r" b="b"/>
                <a:pathLst>
                  <a:path w="28435" h="25285" extrusionOk="0">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282" name="Google Shape;4282;g3d364fe26e1_0_41"/>
            <p:cNvGrpSpPr/>
            <p:nvPr/>
          </p:nvGrpSpPr>
          <p:grpSpPr>
            <a:xfrm>
              <a:off x="598201" y="941044"/>
              <a:ext cx="412774" cy="412774"/>
              <a:chOff x="1093050" y="2106200"/>
              <a:chExt cx="930300" cy="930300"/>
            </a:xfrm>
          </p:grpSpPr>
          <p:sp>
            <p:nvSpPr>
              <p:cNvPr id="4283" name="Google Shape;4283;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84" name="Google Shape;4284;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285" name="Google Shape;4285;g3d364fe26e1_0_41"/>
          <p:cNvGrpSpPr/>
          <p:nvPr/>
        </p:nvGrpSpPr>
        <p:grpSpPr>
          <a:xfrm>
            <a:off x="3334466" y="1930689"/>
            <a:ext cx="825548" cy="825548"/>
            <a:chOff x="1544143" y="941044"/>
            <a:chExt cx="412774" cy="412774"/>
          </a:xfrm>
        </p:grpSpPr>
        <p:sp>
          <p:nvSpPr>
            <p:cNvPr id="4286" name="Google Shape;4286;g3d364fe26e1_0_41"/>
            <p:cNvSpPr/>
            <p:nvPr/>
          </p:nvSpPr>
          <p:spPr>
            <a:xfrm>
              <a:off x="1640251" y="1056530"/>
              <a:ext cx="220558" cy="200974"/>
            </a:xfrm>
            <a:custGeom>
              <a:avLst/>
              <a:gdLst/>
              <a:ahLst/>
              <a:cxnLst/>
              <a:rect l="l" t="t" r="r" b="b"/>
              <a:pathLst>
                <a:path w="68021" h="59372" extrusionOk="0">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nvGrpSpPr>
            <p:cNvPr id="4287" name="Google Shape;4287;g3d364fe26e1_0_41"/>
            <p:cNvGrpSpPr/>
            <p:nvPr/>
          </p:nvGrpSpPr>
          <p:grpSpPr>
            <a:xfrm>
              <a:off x="1544143" y="941044"/>
              <a:ext cx="412774" cy="412774"/>
              <a:chOff x="1093050" y="2106200"/>
              <a:chExt cx="930300" cy="930300"/>
            </a:xfrm>
          </p:grpSpPr>
          <p:sp>
            <p:nvSpPr>
              <p:cNvPr id="4288" name="Google Shape;4288;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89" name="Google Shape;4289;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290" name="Google Shape;4290;g3d364fe26e1_0_41"/>
          <p:cNvGrpSpPr/>
          <p:nvPr/>
        </p:nvGrpSpPr>
        <p:grpSpPr>
          <a:xfrm>
            <a:off x="5472530" y="1924239"/>
            <a:ext cx="825548" cy="825548"/>
            <a:chOff x="2493640" y="937819"/>
            <a:chExt cx="412774" cy="412774"/>
          </a:xfrm>
        </p:grpSpPr>
        <p:sp>
          <p:nvSpPr>
            <p:cNvPr id="4291" name="Google Shape;4291;g3d364fe26e1_0_41"/>
            <p:cNvSpPr/>
            <p:nvPr/>
          </p:nvSpPr>
          <p:spPr>
            <a:xfrm>
              <a:off x="2579386" y="1024711"/>
              <a:ext cx="241282" cy="241282"/>
            </a:xfrm>
            <a:custGeom>
              <a:avLst/>
              <a:gdLst/>
              <a:ahLst/>
              <a:cxnLst/>
              <a:rect l="l" t="t" r="r" b="b"/>
              <a:pathLst>
                <a:path w="554672" h="554672" extrusionOk="0">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nvGrpSpPr>
            <p:cNvPr id="4292" name="Google Shape;4292;g3d364fe26e1_0_41"/>
            <p:cNvGrpSpPr/>
            <p:nvPr/>
          </p:nvGrpSpPr>
          <p:grpSpPr>
            <a:xfrm>
              <a:off x="2493640" y="937819"/>
              <a:ext cx="412774" cy="412774"/>
              <a:chOff x="1093050" y="2106200"/>
              <a:chExt cx="930300" cy="930300"/>
            </a:xfrm>
          </p:grpSpPr>
          <p:sp>
            <p:nvSpPr>
              <p:cNvPr id="4293" name="Google Shape;4293;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294" name="Google Shape;4294;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295" name="Google Shape;4295;g3d364fe26e1_0_41"/>
          <p:cNvGrpSpPr/>
          <p:nvPr/>
        </p:nvGrpSpPr>
        <p:grpSpPr>
          <a:xfrm>
            <a:off x="7610594" y="1930689"/>
            <a:ext cx="825548" cy="825548"/>
            <a:chOff x="3442914" y="941044"/>
            <a:chExt cx="412774" cy="412774"/>
          </a:xfrm>
        </p:grpSpPr>
        <p:grpSp>
          <p:nvGrpSpPr>
            <p:cNvPr id="4296" name="Google Shape;4296;g3d364fe26e1_0_41"/>
            <p:cNvGrpSpPr/>
            <p:nvPr/>
          </p:nvGrpSpPr>
          <p:grpSpPr>
            <a:xfrm>
              <a:off x="3528334" y="1027009"/>
              <a:ext cx="241948" cy="235519"/>
              <a:chOff x="996283" y="134776"/>
              <a:chExt cx="67843" cy="67830"/>
            </a:xfrm>
          </p:grpSpPr>
          <p:sp>
            <p:nvSpPr>
              <p:cNvPr id="4297" name="Google Shape;4297;g3d364fe26e1_0_41"/>
              <p:cNvSpPr/>
              <p:nvPr/>
            </p:nvSpPr>
            <p:spPr>
              <a:xfrm>
                <a:off x="1007280" y="149426"/>
                <a:ext cx="33921" cy="30251"/>
              </a:xfrm>
              <a:custGeom>
                <a:avLst/>
                <a:gdLst/>
                <a:ahLst/>
                <a:cxnLst/>
                <a:rect l="l" t="t" r="r" b="b"/>
                <a:pathLst>
                  <a:path w="33921" h="30251" extrusionOk="0">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298" name="Google Shape;4298;g3d364fe26e1_0_41"/>
              <p:cNvSpPr/>
              <p:nvPr/>
            </p:nvSpPr>
            <p:spPr>
              <a:xfrm>
                <a:off x="996283" y="134776"/>
                <a:ext cx="67843" cy="67830"/>
              </a:xfrm>
              <a:custGeom>
                <a:avLst/>
                <a:gdLst/>
                <a:ahLst/>
                <a:cxnLst/>
                <a:rect l="l" t="t" r="r" b="b"/>
                <a:pathLst>
                  <a:path w="67843" h="67830" extrusionOk="0">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299" name="Google Shape;4299;g3d364fe26e1_0_41"/>
            <p:cNvGrpSpPr/>
            <p:nvPr/>
          </p:nvGrpSpPr>
          <p:grpSpPr>
            <a:xfrm>
              <a:off x="3442914" y="941044"/>
              <a:ext cx="412774" cy="412774"/>
              <a:chOff x="1093050" y="2106200"/>
              <a:chExt cx="930300" cy="930300"/>
            </a:xfrm>
          </p:grpSpPr>
          <p:sp>
            <p:nvSpPr>
              <p:cNvPr id="4300" name="Google Shape;4300;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01" name="Google Shape;4301;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grpSp>
        <p:nvGrpSpPr>
          <p:cNvPr id="4302" name="Google Shape;4302;g3d364fe26e1_0_41"/>
          <p:cNvGrpSpPr/>
          <p:nvPr/>
        </p:nvGrpSpPr>
        <p:grpSpPr>
          <a:xfrm>
            <a:off x="9748659" y="1930689"/>
            <a:ext cx="825548" cy="825548"/>
            <a:chOff x="4871012" y="941044"/>
            <a:chExt cx="412774" cy="412774"/>
          </a:xfrm>
        </p:grpSpPr>
        <p:grpSp>
          <p:nvGrpSpPr>
            <p:cNvPr id="4303" name="Google Shape;4303;g3d364fe26e1_0_41"/>
            <p:cNvGrpSpPr/>
            <p:nvPr/>
          </p:nvGrpSpPr>
          <p:grpSpPr>
            <a:xfrm>
              <a:off x="4959389" y="1029730"/>
              <a:ext cx="268119" cy="235551"/>
              <a:chOff x="12000803" y="1384200"/>
              <a:chExt cx="805888" cy="678430"/>
            </a:xfrm>
          </p:grpSpPr>
          <p:grpSp>
            <p:nvGrpSpPr>
              <p:cNvPr id="4304" name="Google Shape;4304;g3d364fe26e1_0_41"/>
              <p:cNvGrpSpPr/>
              <p:nvPr/>
            </p:nvGrpSpPr>
            <p:grpSpPr>
              <a:xfrm>
                <a:off x="12000803" y="1384200"/>
                <a:ext cx="687320" cy="678430"/>
                <a:chOff x="1205398" y="134764"/>
                <a:chExt cx="68732" cy="67843"/>
              </a:xfrm>
            </p:grpSpPr>
            <p:sp>
              <p:nvSpPr>
                <p:cNvPr id="4305" name="Google Shape;4305;g3d364fe26e1_0_41"/>
                <p:cNvSpPr/>
                <p:nvPr/>
              </p:nvSpPr>
              <p:spPr>
                <a:xfrm>
                  <a:off x="1226933" y="143024"/>
                  <a:ext cx="19240" cy="2743"/>
                </a:xfrm>
                <a:custGeom>
                  <a:avLst/>
                  <a:gdLst/>
                  <a:ahLst/>
                  <a:cxnLst/>
                  <a:rect l="l" t="t" r="r" b="b"/>
                  <a:pathLst>
                    <a:path w="19240" h="2743" extrusionOk="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6" name="Google Shape;4306;g3d364fe26e1_0_41"/>
                <p:cNvSpPr/>
                <p:nvPr/>
              </p:nvSpPr>
              <p:spPr>
                <a:xfrm>
                  <a:off x="1207681" y="151268"/>
                  <a:ext cx="64200" cy="2700"/>
                </a:xfrm>
                <a:prstGeom prst="rect">
                  <a:avLst/>
                </a:pr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7" name="Google Shape;4307;g3d364fe26e1_0_41"/>
                <p:cNvSpPr/>
                <p:nvPr/>
              </p:nvSpPr>
              <p:spPr>
                <a:xfrm>
                  <a:off x="1207681" y="184263"/>
                  <a:ext cx="64200" cy="2700"/>
                </a:xfrm>
                <a:prstGeom prst="rect">
                  <a:avLst/>
                </a:pr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8" name="Google Shape;4308;g3d364fe26e1_0_41"/>
                <p:cNvSpPr/>
                <p:nvPr/>
              </p:nvSpPr>
              <p:spPr>
                <a:xfrm>
                  <a:off x="1205398" y="134764"/>
                  <a:ext cx="68732" cy="67843"/>
                </a:xfrm>
                <a:custGeom>
                  <a:avLst/>
                  <a:gdLst/>
                  <a:ahLst/>
                  <a:cxnLst/>
                  <a:rect l="l" t="t" r="r" b="b"/>
                  <a:pathLst>
                    <a:path w="68732" h="67843" extrusionOk="0">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09" name="Google Shape;4309;g3d364fe26e1_0_41"/>
                <p:cNvSpPr/>
                <p:nvPr/>
              </p:nvSpPr>
              <p:spPr>
                <a:xfrm>
                  <a:off x="1246174" y="188845"/>
                  <a:ext cx="20167" cy="9169"/>
                </a:xfrm>
                <a:custGeom>
                  <a:avLst/>
                  <a:gdLst/>
                  <a:ahLst/>
                  <a:cxnLst/>
                  <a:rect l="l" t="t" r="r" b="b"/>
                  <a:pathLst>
                    <a:path w="20167" h="9169" extrusionOk="0">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10" name="Google Shape;4310;g3d364fe26e1_0_41"/>
                <p:cNvSpPr/>
                <p:nvPr/>
              </p:nvSpPr>
              <p:spPr>
                <a:xfrm>
                  <a:off x="1213178" y="139346"/>
                  <a:ext cx="10071" cy="10083"/>
                </a:xfrm>
                <a:custGeom>
                  <a:avLst/>
                  <a:gdLst/>
                  <a:ahLst/>
                  <a:cxnLst/>
                  <a:rect l="l" t="t" r="r" b="b"/>
                  <a:pathLst>
                    <a:path w="10071" h="10083" extrusionOk="0">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311" name="Google Shape;4311;g3d364fe26e1_0_41"/>
              <p:cNvGrpSpPr/>
              <p:nvPr/>
            </p:nvGrpSpPr>
            <p:grpSpPr>
              <a:xfrm>
                <a:off x="12312356" y="1606929"/>
                <a:ext cx="494335" cy="226327"/>
                <a:chOff x="1205844" y="152833"/>
                <a:chExt cx="67824" cy="32626"/>
              </a:xfrm>
            </p:grpSpPr>
            <p:sp>
              <p:nvSpPr>
                <p:cNvPr id="4312" name="Google Shape;4312;g3d364fe26e1_0_41"/>
                <p:cNvSpPr/>
                <p:nvPr/>
              </p:nvSpPr>
              <p:spPr>
                <a:xfrm>
                  <a:off x="1206765" y="167767"/>
                  <a:ext cx="66903" cy="2755"/>
                </a:xfrm>
                <a:custGeom>
                  <a:avLst/>
                  <a:gdLst/>
                  <a:ahLst/>
                  <a:cxnLst/>
                  <a:rect l="l" t="t" r="r" b="b"/>
                  <a:pathLst>
                    <a:path w="66903" h="2755" extrusionOk="0">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13" name="Google Shape;4313;g3d364fe26e1_0_41"/>
                <p:cNvSpPr/>
                <p:nvPr/>
              </p:nvSpPr>
              <p:spPr>
                <a:xfrm>
                  <a:off x="1205844" y="152833"/>
                  <a:ext cx="16865" cy="32626"/>
                </a:xfrm>
                <a:custGeom>
                  <a:avLst/>
                  <a:gdLst/>
                  <a:ahLst/>
                  <a:cxnLst/>
                  <a:rect l="l" t="t" r="r" b="b"/>
                  <a:pathLst>
                    <a:path w="16865" h="32626" extrusionOk="0">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grpSp>
          <p:nvGrpSpPr>
            <p:cNvPr id="4314" name="Google Shape;4314;g3d364fe26e1_0_41"/>
            <p:cNvGrpSpPr/>
            <p:nvPr/>
          </p:nvGrpSpPr>
          <p:grpSpPr>
            <a:xfrm>
              <a:off x="4871012" y="941044"/>
              <a:ext cx="412774" cy="412774"/>
              <a:chOff x="1093050" y="2106200"/>
              <a:chExt cx="930300" cy="930300"/>
            </a:xfrm>
          </p:grpSpPr>
          <p:sp>
            <p:nvSpPr>
              <p:cNvPr id="4315" name="Google Shape;4315;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16" name="Google Shape;4316;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sp>
        <p:nvSpPr>
          <p:cNvPr id="4317" name="Google Shape;4317;g3d364fe26e1_0_41"/>
          <p:cNvSpPr/>
          <p:nvPr/>
        </p:nvSpPr>
        <p:spPr>
          <a:xfrm>
            <a:off x="16162955" y="1924232"/>
            <a:ext cx="834000" cy="844200"/>
          </a:xfrm>
          <a:prstGeom prst="ellipse">
            <a:avLst/>
          </a:prstGeom>
          <a:blipFill rotWithShape="1">
            <a:blip r:embed="rId4">
              <a:alphaModFix/>
            </a:blip>
            <a:stretch>
              <a:fillRect/>
            </a:stretch>
          </a:blipFill>
          <a:ln w="9525" cap="flat" cmpd="sng">
            <a:solidFill>
              <a:srgbClr val="67788A"/>
            </a:solidFill>
            <a:prstDash val="solid"/>
            <a:round/>
            <a:headEnd type="none" w="sm" len="sm"/>
            <a:tailEnd type="none" w="sm" len="sm"/>
          </a:ln>
        </p:spPr>
        <p:txBody>
          <a:bodyPr spcFirstLastPara="1" wrap="square" lIns="91450" tIns="45700" rIns="91450"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ar-AE" sz="1400" b="0" i="0" u="none" strike="noStrike" cap="none">
                <a:solidFill>
                  <a:srgbClr val="F1F4F7"/>
                </a:solidFill>
                <a:latin typeface="Arial"/>
                <a:ea typeface="Arial"/>
                <a:cs typeface="Arial"/>
                <a:sym typeface="Arial"/>
              </a:rPr>
              <a:t> </a:t>
            </a:r>
            <a:endParaRPr sz="1400" b="0" i="0" u="none" strike="noStrike" cap="none">
              <a:solidFill>
                <a:srgbClr val="F1F4F7"/>
              </a:solidFill>
              <a:latin typeface="Arial"/>
              <a:ea typeface="Arial"/>
              <a:cs typeface="Arial"/>
              <a:sym typeface="Arial"/>
            </a:endParaRPr>
          </a:p>
        </p:txBody>
      </p:sp>
      <p:sp>
        <p:nvSpPr>
          <p:cNvPr id="4318" name="Google Shape;4318;g3d364fe26e1_0_41"/>
          <p:cNvSpPr txBox="1"/>
          <p:nvPr/>
        </p:nvSpPr>
        <p:spPr>
          <a:xfrm rot="-874">
            <a:off x="14031715" y="1427416"/>
            <a:ext cx="3540300" cy="2772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0"/>
              </a:spcAft>
              <a:buClr>
                <a:srgbClr val="000000"/>
              </a:buClr>
              <a:buSzPts val="1600"/>
              <a:buFont typeface="Arial"/>
              <a:buNone/>
            </a:pPr>
            <a:r>
              <a:rPr lang="ar-AE" sz="1800" b="1" i="0" u="none" strike="noStrike" cap="none">
                <a:solidFill>
                  <a:schemeClr val="dk1"/>
                </a:solidFill>
                <a:latin typeface="Noto Sans Arabic"/>
                <a:ea typeface="Noto Sans Arabic"/>
                <a:cs typeface="Noto Sans Arabic"/>
                <a:sym typeface="Noto Sans Arabic"/>
              </a:rPr>
              <a:t>قيود وضوابط الخدمات والإعلانات</a:t>
            </a:r>
            <a:endParaRPr sz="1800" b="1" i="0" u="none" strike="noStrike" cap="none">
              <a:solidFill>
                <a:schemeClr val="dk1"/>
              </a:solidFill>
              <a:latin typeface="Noto Sans Arabic"/>
              <a:ea typeface="Noto Sans Arabic"/>
              <a:cs typeface="Noto Sans Arabic"/>
              <a:sym typeface="Noto Sans Arabic"/>
            </a:endParaRPr>
          </a:p>
        </p:txBody>
      </p:sp>
      <p:cxnSp>
        <p:nvCxnSpPr>
          <p:cNvPr id="4319" name="Google Shape;4319;g3d364fe26e1_0_41"/>
          <p:cNvCxnSpPr>
            <a:endCxn id="4318" idx="1"/>
          </p:cNvCxnSpPr>
          <p:nvPr/>
        </p:nvCxnSpPr>
        <p:spPr>
          <a:xfrm>
            <a:off x="792115" y="1566466"/>
            <a:ext cx="13239600" cy="0"/>
          </a:xfrm>
          <a:prstGeom prst="straightConnector1">
            <a:avLst/>
          </a:prstGeom>
          <a:noFill/>
          <a:ln w="9525" cap="flat" cmpd="sng">
            <a:solidFill>
              <a:schemeClr val="accent1"/>
            </a:solidFill>
            <a:prstDash val="solid"/>
            <a:round/>
            <a:headEnd type="none" w="sm" len="sm"/>
            <a:tailEnd type="none" w="sm" len="sm"/>
          </a:ln>
        </p:spPr>
      </p:cxnSp>
      <p:grpSp>
        <p:nvGrpSpPr>
          <p:cNvPr id="4320" name="Google Shape;4320;g3d364fe26e1_0_41"/>
          <p:cNvGrpSpPr/>
          <p:nvPr/>
        </p:nvGrpSpPr>
        <p:grpSpPr>
          <a:xfrm>
            <a:off x="14024839" y="1930737"/>
            <a:ext cx="825600" cy="825600"/>
            <a:chOff x="6258682" y="941069"/>
            <a:chExt cx="412800" cy="412800"/>
          </a:xfrm>
        </p:grpSpPr>
        <p:grpSp>
          <p:nvGrpSpPr>
            <p:cNvPr id="4321" name="Google Shape;4321;g3d364fe26e1_0_41"/>
            <p:cNvGrpSpPr/>
            <p:nvPr/>
          </p:nvGrpSpPr>
          <p:grpSpPr>
            <a:xfrm>
              <a:off x="6354818" y="1024482"/>
              <a:ext cx="220541" cy="249614"/>
              <a:chOff x="3702130" y="7619180"/>
              <a:chExt cx="625470" cy="678300"/>
            </a:xfrm>
          </p:grpSpPr>
          <p:sp>
            <p:nvSpPr>
              <p:cNvPr id="4322" name="Google Shape;4322;g3d364fe26e1_0_41"/>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23" name="Google Shape;4323;g3d364fe26e1_0_41"/>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sp>
          <p:nvSpPr>
            <p:cNvPr id="4324" name="Google Shape;4324;g3d364fe26e1_0_41"/>
            <p:cNvSpPr/>
            <p:nvPr/>
          </p:nvSpPr>
          <p:spPr>
            <a:xfrm>
              <a:off x="6258682" y="941069"/>
              <a:ext cx="412800" cy="4128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25" name="Google Shape;4325;g3d364fe26e1_0_41"/>
          <p:cNvPicPr preferRelativeResize="0"/>
          <p:nvPr/>
        </p:nvPicPr>
        <p:blipFill rotWithShape="1">
          <a:blip r:embed="rId5">
            <a:alphaModFix/>
          </a:blip>
          <a:srcRect/>
          <a:stretch/>
        </p:blipFill>
        <p:spPr>
          <a:xfrm>
            <a:off x="1192175" y="3990977"/>
            <a:ext cx="834000" cy="844200"/>
          </a:xfrm>
          <a:prstGeom prst="ellipse">
            <a:avLst/>
          </a:prstGeom>
          <a:noFill/>
          <a:ln w="9525" cap="flat" cmpd="sng">
            <a:solidFill>
              <a:srgbClr val="67788A"/>
            </a:solidFill>
            <a:prstDash val="solid"/>
            <a:round/>
            <a:headEnd type="none" w="sm" len="sm"/>
            <a:tailEnd type="none" w="sm" len="sm"/>
          </a:ln>
        </p:spPr>
      </p:pic>
      <p:sp>
        <p:nvSpPr>
          <p:cNvPr id="4326" name="Google Shape;4326;g3d364fe26e1_0_41"/>
          <p:cNvSpPr txBox="1"/>
          <p:nvPr/>
        </p:nvSpPr>
        <p:spPr>
          <a:xfrm>
            <a:off x="10097311" y="4990669"/>
            <a:ext cx="19458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الحد من التفاعل والتواصُل مع الغرباء عبر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sp>
        <p:nvSpPr>
          <p:cNvPr id="4327" name="Google Shape;4327;g3d364fe26e1_0_41"/>
          <p:cNvSpPr txBox="1"/>
          <p:nvPr/>
        </p:nvSpPr>
        <p:spPr>
          <a:xfrm>
            <a:off x="6482602" y="4990669"/>
            <a:ext cx="16320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عدم تنشيط خاصية تحديد الموقع الجغرافي بشكل افتراضي</a:t>
            </a:r>
            <a:endParaRPr sz="1000" b="0" i="0" u="none" strike="noStrike" cap="none">
              <a:solidFill>
                <a:schemeClr val="dk1"/>
              </a:solidFill>
              <a:latin typeface="Noto Sans Arabic"/>
              <a:ea typeface="Noto Sans Arabic"/>
              <a:cs typeface="Noto Sans Arabic"/>
              <a:sym typeface="Noto Sans Arabic"/>
            </a:endParaRPr>
          </a:p>
        </p:txBody>
      </p:sp>
      <p:sp>
        <p:nvSpPr>
          <p:cNvPr id="4328" name="Google Shape;4328;g3d364fe26e1_0_41"/>
          <p:cNvSpPr txBox="1"/>
          <p:nvPr/>
        </p:nvSpPr>
        <p:spPr>
          <a:xfrm>
            <a:off x="8280928" y="4990669"/>
            <a:ext cx="18582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الاشتراك في "مسافة الدردشة الآمنة" في الملف الشخصي (غير متاح في </a:t>
            </a:r>
            <a:r>
              <a:rPr lang="ar-AE" sz="1000" b="0" i="0" u="none" strike="noStrike" cap="none">
                <a:solidFill>
                  <a:schemeClr val="dk1"/>
                </a:solidFill>
                <a:latin typeface="Arial"/>
                <a:ea typeface="Arial"/>
                <a:cs typeface="Arial"/>
                <a:sym typeface="Arial"/>
              </a:rPr>
              <a:t>Instagram</a:t>
            </a:r>
            <a:r>
              <a:rPr lang="ar-AE" sz="1000" b="0" i="0" u="none" strike="noStrike" cap="none">
                <a:solidFill>
                  <a:schemeClr val="dk1"/>
                </a:solidFill>
                <a:latin typeface="Noto Sans Arabic"/>
                <a:ea typeface="Noto Sans Arabic"/>
                <a:cs typeface="Noto Sans Arabic"/>
                <a:sym typeface="Noto Sans Arabic"/>
              </a:rPr>
              <a:t>)</a:t>
            </a:r>
            <a:endParaRPr sz="1000" b="0" i="0" u="none" strike="noStrike" cap="none">
              <a:solidFill>
                <a:schemeClr val="dk1"/>
              </a:solidFill>
              <a:latin typeface="Noto Sans Arabic"/>
              <a:ea typeface="Noto Sans Arabic"/>
              <a:cs typeface="Noto Sans Arabic"/>
              <a:sym typeface="Noto Sans Arabic"/>
            </a:endParaRPr>
          </a:p>
        </p:txBody>
      </p:sp>
      <p:sp>
        <p:nvSpPr>
          <p:cNvPr id="4329" name="Google Shape;4329;g3d364fe26e1_0_41"/>
          <p:cNvSpPr txBox="1"/>
          <p:nvPr/>
        </p:nvSpPr>
        <p:spPr>
          <a:xfrm>
            <a:off x="4743654" y="4984219"/>
            <a:ext cx="1312800" cy="397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الجمهور المشارك في التعليقات</a:t>
            </a:r>
            <a:endParaRPr sz="1000" b="0" i="0" u="none" strike="noStrike" cap="none">
              <a:solidFill>
                <a:schemeClr val="dk1"/>
              </a:solidFill>
              <a:latin typeface="Noto Sans Arabic"/>
              <a:ea typeface="Noto Sans Arabic"/>
              <a:cs typeface="Noto Sans Arabic"/>
              <a:sym typeface="Noto Sans Arabic"/>
            </a:endParaRPr>
          </a:p>
        </p:txBody>
      </p:sp>
      <p:sp>
        <p:nvSpPr>
          <p:cNvPr id="4330" name="Google Shape;4330;g3d364fe26e1_0_41"/>
          <p:cNvSpPr txBox="1"/>
          <p:nvPr/>
        </p:nvSpPr>
        <p:spPr>
          <a:xfrm>
            <a:off x="636275" y="4990669"/>
            <a:ext cx="194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تحويل الحساب من العام إلى الخاص تلقائياً للمستخدمين المراهقين</a:t>
            </a:r>
            <a:endParaRPr sz="1000" b="0" i="0" u="none" strike="noStrike" cap="none">
              <a:solidFill>
                <a:schemeClr val="dk1"/>
              </a:solidFill>
              <a:latin typeface="Noto Sans Arabic"/>
              <a:ea typeface="Noto Sans Arabic"/>
              <a:cs typeface="Noto Sans Arabic"/>
              <a:sym typeface="Noto Sans Arabic"/>
            </a:endParaRPr>
          </a:p>
        </p:txBody>
      </p:sp>
      <p:sp>
        <p:nvSpPr>
          <p:cNvPr id="4331" name="Google Shape;4331;g3d364fe26e1_0_41"/>
          <p:cNvSpPr txBox="1"/>
          <p:nvPr/>
        </p:nvSpPr>
        <p:spPr>
          <a:xfrm>
            <a:off x="12299319" y="4990669"/>
            <a:ext cx="13128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الكلمات المخفية في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sp>
        <p:nvSpPr>
          <p:cNvPr id="4332" name="Google Shape;4332;g3d364fe26e1_0_41"/>
          <p:cNvSpPr txBox="1"/>
          <p:nvPr/>
        </p:nvSpPr>
        <p:spPr>
          <a:xfrm>
            <a:off x="13998823" y="4990669"/>
            <a:ext cx="16974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إشراف الوالدين في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grpSp>
        <p:nvGrpSpPr>
          <p:cNvPr id="4333" name="Google Shape;4333;g3d364fe26e1_0_41"/>
          <p:cNvGrpSpPr/>
          <p:nvPr/>
        </p:nvGrpSpPr>
        <p:grpSpPr>
          <a:xfrm>
            <a:off x="6885828" y="3990978"/>
            <a:ext cx="825548" cy="825548"/>
            <a:chOff x="3442914" y="1948890"/>
            <a:chExt cx="412774" cy="412774"/>
          </a:xfrm>
        </p:grpSpPr>
        <p:grpSp>
          <p:nvGrpSpPr>
            <p:cNvPr id="4334" name="Google Shape;4334;g3d364fe26e1_0_41"/>
            <p:cNvGrpSpPr/>
            <p:nvPr/>
          </p:nvGrpSpPr>
          <p:grpSpPr>
            <a:xfrm>
              <a:off x="3442914" y="1948890"/>
              <a:ext cx="412774" cy="412774"/>
              <a:chOff x="1093050" y="2106200"/>
              <a:chExt cx="930300" cy="930300"/>
            </a:xfrm>
          </p:grpSpPr>
          <p:sp>
            <p:nvSpPr>
              <p:cNvPr id="4335" name="Google Shape;4335;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36" name="Google Shape;4336;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nvGrpSpPr>
            <p:cNvPr id="4337" name="Google Shape;4337;g3d364fe26e1_0_41"/>
            <p:cNvGrpSpPr/>
            <p:nvPr/>
          </p:nvGrpSpPr>
          <p:grpSpPr>
            <a:xfrm>
              <a:off x="3561471" y="2047584"/>
              <a:ext cx="175664" cy="215373"/>
              <a:chOff x="1726730" y="1459030"/>
              <a:chExt cx="385060" cy="452370"/>
            </a:xfrm>
          </p:grpSpPr>
          <p:sp>
            <p:nvSpPr>
              <p:cNvPr id="4338" name="Google Shape;4338;g3d364fe26e1_0_41"/>
              <p:cNvSpPr/>
              <p:nvPr/>
            </p:nvSpPr>
            <p:spPr>
              <a:xfrm>
                <a:off x="1726730" y="1459030"/>
                <a:ext cx="385060" cy="452370"/>
              </a:xfrm>
              <a:custGeom>
                <a:avLst/>
                <a:gdLst/>
                <a:ahLst/>
                <a:cxnLst/>
                <a:rect l="l" t="t" r="r" b="b"/>
                <a:pathLst>
                  <a:path w="38506" h="45237" extrusionOk="0">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39" name="Google Shape;4339;g3d364fe26e1_0_41"/>
              <p:cNvSpPr/>
              <p:nvPr/>
            </p:nvSpPr>
            <p:spPr>
              <a:xfrm>
                <a:off x="1836710" y="1558490"/>
                <a:ext cx="164970" cy="165090"/>
              </a:xfrm>
              <a:custGeom>
                <a:avLst/>
                <a:gdLst/>
                <a:ahLst/>
                <a:cxnLst/>
                <a:rect l="l" t="t" r="r" b="b"/>
                <a:pathLst>
                  <a:path w="16497" h="16509" extrusionOk="0">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cxnSp>
        <p:nvCxnSpPr>
          <p:cNvPr id="4340" name="Google Shape;4340;g3d364fe26e1_0_41"/>
          <p:cNvCxnSpPr>
            <a:endCxn id="4341" idx="1"/>
          </p:cNvCxnSpPr>
          <p:nvPr/>
        </p:nvCxnSpPr>
        <p:spPr>
          <a:xfrm>
            <a:off x="811680" y="3677747"/>
            <a:ext cx="13026900" cy="0"/>
          </a:xfrm>
          <a:prstGeom prst="straightConnector1">
            <a:avLst/>
          </a:prstGeom>
          <a:noFill/>
          <a:ln w="9525" cap="flat" cmpd="sng">
            <a:solidFill>
              <a:schemeClr val="accent1"/>
            </a:solidFill>
            <a:prstDash val="solid"/>
            <a:round/>
            <a:headEnd type="none" w="sm" len="sm"/>
            <a:tailEnd type="none" w="sm" len="sm"/>
          </a:ln>
        </p:spPr>
      </p:cxnSp>
      <p:sp>
        <p:nvSpPr>
          <p:cNvPr id="4342" name="Google Shape;4342;g3d364fe26e1_0_41"/>
          <p:cNvSpPr/>
          <p:nvPr/>
        </p:nvSpPr>
        <p:spPr>
          <a:xfrm>
            <a:off x="10648496" y="3990977"/>
            <a:ext cx="843000" cy="844200"/>
          </a:xfrm>
          <a:prstGeom prst="ellipse">
            <a:avLst/>
          </a:prstGeom>
          <a:blipFill rotWithShape="1">
            <a:blip r:embed="rId6">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1C2B33"/>
                </a:solidFill>
                <a:latin typeface="Arial"/>
                <a:ea typeface="Arial"/>
                <a:cs typeface="Arial"/>
                <a:sym typeface="Arial"/>
              </a:rPr>
              <a:t> </a:t>
            </a:r>
            <a:endParaRPr sz="2800" b="0" i="0" u="none" strike="noStrike" cap="none">
              <a:solidFill>
                <a:srgbClr val="1C2B33"/>
              </a:solidFill>
              <a:latin typeface="Arial"/>
              <a:ea typeface="Arial"/>
              <a:cs typeface="Arial"/>
              <a:sym typeface="Arial"/>
            </a:endParaRPr>
          </a:p>
        </p:txBody>
      </p:sp>
      <p:sp>
        <p:nvSpPr>
          <p:cNvPr id="4343" name="Google Shape;4343;g3d364fe26e1_0_41"/>
          <p:cNvSpPr/>
          <p:nvPr/>
        </p:nvSpPr>
        <p:spPr>
          <a:xfrm>
            <a:off x="4978554" y="3990977"/>
            <a:ext cx="843000" cy="844200"/>
          </a:xfrm>
          <a:prstGeom prst="ellipse">
            <a:avLst/>
          </a:prstGeom>
          <a:blipFill rotWithShape="1">
            <a:blip r:embed="rId7">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F1F4F7"/>
                </a:solidFill>
                <a:latin typeface="Arial"/>
                <a:ea typeface="Arial"/>
                <a:cs typeface="Arial"/>
                <a:sym typeface="Arial"/>
              </a:rPr>
              <a:t> </a:t>
            </a:r>
            <a:endParaRPr sz="2800" b="0" i="0" u="none" strike="noStrike" cap="none">
              <a:solidFill>
                <a:srgbClr val="F1F4F7"/>
              </a:solidFill>
              <a:latin typeface="Arial"/>
              <a:ea typeface="Arial"/>
              <a:cs typeface="Arial"/>
              <a:sym typeface="Arial"/>
            </a:endParaRPr>
          </a:p>
        </p:txBody>
      </p:sp>
      <p:sp>
        <p:nvSpPr>
          <p:cNvPr id="4344" name="Google Shape;4344;g3d364fe26e1_0_41"/>
          <p:cNvSpPr/>
          <p:nvPr/>
        </p:nvSpPr>
        <p:spPr>
          <a:xfrm>
            <a:off x="3079561" y="3990977"/>
            <a:ext cx="843000" cy="825600"/>
          </a:xfrm>
          <a:prstGeom prst="ellipse">
            <a:avLst/>
          </a:prstGeom>
          <a:blipFill rotWithShape="1">
            <a:blip r:embed="rId8">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F1F4F7"/>
                </a:solidFill>
                <a:latin typeface="Arial"/>
                <a:ea typeface="Arial"/>
                <a:cs typeface="Arial"/>
                <a:sym typeface="Arial"/>
              </a:rPr>
              <a:t> </a:t>
            </a:r>
            <a:endParaRPr sz="2800" b="0" i="0" u="none" strike="noStrike" cap="none">
              <a:solidFill>
                <a:srgbClr val="F1F4F7"/>
              </a:solidFill>
              <a:latin typeface="Arial"/>
              <a:ea typeface="Arial"/>
              <a:cs typeface="Arial"/>
              <a:sym typeface="Arial"/>
            </a:endParaRPr>
          </a:p>
        </p:txBody>
      </p:sp>
      <p:sp>
        <p:nvSpPr>
          <p:cNvPr id="4345" name="Google Shape;4345;g3d364fe26e1_0_41"/>
          <p:cNvSpPr/>
          <p:nvPr/>
        </p:nvSpPr>
        <p:spPr>
          <a:xfrm>
            <a:off x="12534219" y="3990977"/>
            <a:ext cx="843000" cy="844200"/>
          </a:xfrm>
          <a:prstGeom prst="ellipse">
            <a:avLst/>
          </a:prstGeom>
          <a:blipFill rotWithShape="1">
            <a:blip r:embed="rId9">
              <a:alphaModFix/>
            </a:blip>
            <a:stretch>
              <a:fillRect/>
            </a:stretch>
          </a:blipFill>
          <a:ln w="9525" cap="flat" cmpd="sng">
            <a:solidFill>
              <a:srgbClr val="67788A"/>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ar-AE" sz="2800" b="0" i="0" u="none" strike="noStrike" cap="none">
                <a:solidFill>
                  <a:srgbClr val="F1F4F7"/>
                </a:solidFill>
                <a:latin typeface="Arial"/>
                <a:ea typeface="Arial"/>
                <a:cs typeface="Arial"/>
                <a:sym typeface="Arial"/>
              </a:rPr>
              <a:t> </a:t>
            </a:r>
            <a:endParaRPr sz="2800" b="0" i="0" u="none" strike="noStrike" cap="none">
              <a:solidFill>
                <a:srgbClr val="F1F4F7"/>
              </a:solidFill>
              <a:latin typeface="Arial"/>
              <a:ea typeface="Arial"/>
              <a:cs typeface="Arial"/>
              <a:sym typeface="Arial"/>
            </a:endParaRPr>
          </a:p>
        </p:txBody>
      </p:sp>
      <p:pic>
        <p:nvPicPr>
          <p:cNvPr id="4346" name="Google Shape;4346;g3d364fe26e1_0_41"/>
          <p:cNvPicPr preferRelativeResize="0"/>
          <p:nvPr/>
        </p:nvPicPr>
        <p:blipFill rotWithShape="1">
          <a:blip r:embed="rId10">
            <a:alphaModFix/>
          </a:blip>
          <a:srcRect/>
          <a:stretch/>
        </p:blipFill>
        <p:spPr>
          <a:xfrm>
            <a:off x="14426023" y="3990977"/>
            <a:ext cx="843000" cy="844200"/>
          </a:xfrm>
          <a:prstGeom prst="ellipse">
            <a:avLst/>
          </a:prstGeom>
          <a:noFill/>
          <a:ln w="9525" cap="flat" cmpd="sng">
            <a:solidFill>
              <a:srgbClr val="67788A"/>
            </a:solidFill>
            <a:prstDash val="solid"/>
            <a:round/>
            <a:headEnd type="none" w="sm" len="sm"/>
            <a:tailEnd type="none" w="sm" len="sm"/>
          </a:ln>
        </p:spPr>
      </p:pic>
      <p:grpSp>
        <p:nvGrpSpPr>
          <p:cNvPr id="4347" name="Google Shape;4347;g3d364fe26e1_0_41"/>
          <p:cNvGrpSpPr/>
          <p:nvPr/>
        </p:nvGrpSpPr>
        <p:grpSpPr>
          <a:xfrm>
            <a:off x="8797198" y="3990978"/>
            <a:ext cx="825548" cy="825548"/>
            <a:chOff x="4398599" y="1957564"/>
            <a:chExt cx="412774" cy="412774"/>
          </a:xfrm>
        </p:grpSpPr>
        <p:grpSp>
          <p:nvGrpSpPr>
            <p:cNvPr id="4348" name="Google Shape;4348;g3d364fe26e1_0_41"/>
            <p:cNvGrpSpPr/>
            <p:nvPr/>
          </p:nvGrpSpPr>
          <p:grpSpPr>
            <a:xfrm>
              <a:off x="4461410" y="2011853"/>
              <a:ext cx="287204" cy="299754"/>
              <a:chOff x="366273" y="548784"/>
              <a:chExt cx="72791" cy="72793"/>
            </a:xfrm>
          </p:grpSpPr>
          <p:sp>
            <p:nvSpPr>
              <p:cNvPr id="4349" name="Google Shape;4349;g3d364fe26e1_0_41"/>
              <p:cNvSpPr/>
              <p:nvPr/>
            </p:nvSpPr>
            <p:spPr>
              <a:xfrm>
                <a:off x="406984" y="548784"/>
                <a:ext cx="32080" cy="32080"/>
              </a:xfrm>
              <a:custGeom>
                <a:avLst/>
                <a:gdLst/>
                <a:ahLst/>
                <a:cxnLst/>
                <a:rect l="l" t="t" r="r" b="b"/>
                <a:pathLst>
                  <a:path w="32080" h="32080" extrusionOk="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0" name="Google Shape;4350;g3d364fe26e1_0_41"/>
              <p:cNvSpPr/>
              <p:nvPr/>
            </p:nvSpPr>
            <p:spPr>
              <a:xfrm>
                <a:off x="366273" y="552451"/>
                <a:ext cx="69126" cy="69126"/>
              </a:xfrm>
              <a:custGeom>
                <a:avLst/>
                <a:gdLst/>
                <a:ahLst/>
                <a:cxnLst/>
                <a:rect l="l" t="t" r="r" b="b"/>
                <a:pathLst>
                  <a:path w="69126" h="69126" extrusionOk="0">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1" name="Google Shape;4351;g3d364fe26e1_0_41"/>
              <p:cNvSpPr/>
              <p:nvPr/>
            </p:nvSpPr>
            <p:spPr>
              <a:xfrm>
                <a:off x="417983" y="555197"/>
                <a:ext cx="10083" cy="9169"/>
              </a:xfrm>
              <a:custGeom>
                <a:avLst/>
                <a:gdLst/>
                <a:ahLst/>
                <a:cxnLst/>
                <a:rect l="l" t="t" r="r" b="b"/>
                <a:pathLst>
                  <a:path w="10083" h="9169" extrusionOk="0">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2" name="Google Shape;4352;g3d364fe26e1_0_41"/>
              <p:cNvSpPr/>
              <p:nvPr/>
            </p:nvSpPr>
            <p:spPr>
              <a:xfrm>
                <a:off x="416159" y="562527"/>
                <a:ext cx="13741" cy="11925"/>
              </a:xfrm>
              <a:custGeom>
                <a:avLst/>
                <a:gdLst/>
                <a:ahLst/>
                <a:cxnLst/>
                <a:rect l="l" t="t" r="r" b="b"/>
                <a:pathLst>
                  <a:path w="13741" h="11925" extrusionOk="0">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3" name="Google Shape;4353;g3d364fe26e1_0_41"/>
              <p:cNvSpPr/>
              <p:nvPr/>
            </p:nvSpPr>
            <p:spPr>
              <a:xfrm>
                <a:off x="391538" y="574516"/>
                <a:ext cx="20878" cy="20650"/>
              </a:xfrm>
              <a:custGeom>
                <a:avLst/>
                <a:gdLst/>
                <a:ahLst/>
                <a:cxnLst/>
                <a:rect l="l" t="t" r="r" b="b"/>
                <a:pathLst>
                  <a:path w="20878" h="20650" extrusionOk="0">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354" name="Google Shape;4354;g3d364fe26e1_0_41"/>
              <p:cNvSpPr/>
              <p:nvPr/>
            </p:nvSpPr>
            <p:spPr>
              <a:xfrm rot="806735">
                <a:off x="383306" y="596224"/>
                <a:ext cx="37384" cy="19835"/>
              </a:xfrm>
              <a:custGeom>
                <a:avLst/>
                <a:gdLst/>
                <a:ahLst/>
                <a:cxnLst/>
                <a:rect l="l" t="t" r="r" b="b"/>
                <a:pathLst>
                  <a:path w="37388" h="19837" extrusionOk="0">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grpSp>
          <p:nvGrpSpPr>
            <p:cNvPr id="4355" name="Google Shape;4355;g3d364fe26e1_0_41"/>
            <p:cNvGrpSpPr/>
            <p:nvPr/>
          </p:nvGrpSpPr>
          <p:grpSpPr>
            <a:xfrm>
              <a:off x="4398599" y="1957564"/>
              <a:ext cx="412774" cy="412774"/>
              <a:chOff x="1093050" y="2106200"/>
              <a:chExt cx="930300" cy="930300"/>
            </a:xfrm>
          </p:grpSpPr>
          <p:sp>
            <p:nvSpPr>
              <p:cNvPr id="4356" name="Google Shape;4356;g3d364fe26e1_0_41"/>
              <p:cNvSpPr/>
              <p:nvPr/>
            </p:nvSpPr>
            <p:spPr>
              <a:xfrm>
                <a:off x="1093050" y="2106200"/>
                <a:ext cx="930300" cy="9303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357" name="Google Shape;4357;g3d364fe26e1_0_41"/>
              <p:cNvCxnSpPr/>
              <p:nvPr/>
            </p:nvCxnSpPr>
            <p:spPr>
              <a:xfrm>
                <a:off x="1247041" y="2231855"/>
                <a:ext cx="622200" cy="678900"/>
              </a:xfrm>
              <a:prstGeom prst="straightConnector1">
                <a:avLst/>
              </a:prstGeom>
              <a:noFill/>
              <a:ln w="9525" cap="flat" cmpd="sng">
                <a:solidFill>
                  <a:srgbClr val="67788A"/>
                </a:solidFill>
                <a:prstDash val="solid"/>
                <a:round/>
                <a:headEnd type="none" w="sm" len="sm"/>
                <a:tailEnd type="none" w="sm" len="sm"/>
              </a:ln>
            </p:spPr>
          </p:cxnSp>
        </p:grpSp>
      </p:grpSp>
      <p:sp>
        <p:nvSpPr>
          <p:cNvPr id="4358" name="Google Shape;4358;g3d364fe26e1_0_41"/>
          <p:cNvSpPr txBox="1"/>
          <p:nvPr/>
        </p:nvSpPr>
        <p:spPr>
          <a:xfrm>
            <a:off x="2618161" y="4990669"/>
            <a:ext cx="176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أداة تحديد الجمهور: عام ومخصص</a:t>
            </a:r>
            <a:endParaRPr sz="1000" b="0" i="0" u="none" strike="noStrike" cap="none">
              <a:solidFill>
                <a:schemeClr val="dk1"/>
              </a:solidFill>
              <a:latin typeface="Noto Sans Arabic"/>
              <a:ea typeface="Noto Sans Arabic"/>
              <a:cs typeface="Noto Sans Arabic"/>
              <a:sym typeface="Noto Sans Arabic"/>
            </a:endParaRPr>
          </a:p>
        </p:txBody>
      </p:sp>
      <p:sp>
        <p:nvSpPr>
          <p:cNvPr id="4341" name="Google Shape;4341;g3d364fe26e1_0_41"/>
          <p:cNvSpPr txBox="1"/>
          <p:nvPr/>
        </p:nvSpPr>
        <p:spPr>
          <a:xfrm rot="-1105">
            <a:off x="13838580" y="3538547"/>
            <a:ext cx="3733500" cy="2772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0"/>
              </a:spcAft>
              <a:buClr>
                <a:srgbClr val="000000"/>
              </a:buClr>
              <a:buSzPts val="1600"/>
              <a:buFont typeface="Arial"/>
              <a:buNone/>
            </a:pPr>
            <a:r>
              <a:rPr lang="ar-AE" sz="1800" b="1" i="0" u="none" strike="noStrike" cap="none">
                <a:solidFill>
                  <a:schemeClr val="dk1"/>
                </a:solidFill>
                <a:latin typeface="Noto Sans Arabic"/>
                <a:ea typeface="Noto Sans Arabic"/>
                <a:cs typeface="Noto Sans Arabic"/>
                <a:sym typeface="Noto Sans Arabic"/>
              </a:rPr>
              <a:t>تدابير الحماية والإعدادات الافتراضية</a:t>
            </a:r>
            <a:endParaRPr sz="1800" b="1" i="0" u="none" strike="noStrike" cap="none">
              <a:solidFill>
                <a:schemeClr val="dk1"/>
              </a:solidFill>
              <a:latin typeface="Noto Sans Arabic"/>
              <a:ea typeface="Noto Sans Arabic"/>
              <a:cs typeface="Noto Sans Arabic"/>
              <a:sym typeface="Noto Sans Arabic"/>
            </a:endParaRPr>
          </a:p>
        </p:txBody>
      </p:sp>
      <p:sp>
        <p:nvSpPr>
          <p:cNvPr id="4359" name="Google Shape;4359;g3d364fe26e1_0_41"/>
          <p:cNvSpPr/>
          <p:nvPr/>
        </p:nvSpPr>
        <p:spPr>
          <a:xfrm>
            <a:off x="4963254" y="6276272"/>
            <a:ext cx="873600" cy="873600"/>
          </a:xfrm>
          <a:prstGeom prst="ellipse">
            <a:avLst/>
          </a:prstGeom>
          <a:blipFill rotWithShape="1">
            <a:blip r:embed="rId11">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360" name="Google Shape;4360;g3d364fe26e1_0_41"/>
          <p:cNvSpPr/>
          <p:nvPr/>
        </p:nvSpPr>
        <p:spPr>
          <a:xfrm>
            <a:off x="8754192" y="6276272"/>
            <a:ext cx="873600" cy="873600"/>
          </a:xfrm>
          <a:prstGeom prst="ellipse">
            <a:avLst/>
          </a:prstGeom>
          <a:blipFill rotWithShape="1">
            <a:blip r:embed="rId12">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361" name="Google Shape;4361;g3d364fe26e1_0_41"/>
          <p:cNvSpPr/>
          <p:nvPr/>
        </p:nvSpPr>
        <p:spPr>
          <a:xfrm>
            <a:off x="10629374" y="6276272"/>
            <a:ext cx="873600" cy="873600"/>
          </a:xfrm>
          <a:prstGeom prst="ellipse">
            <a:avLst/>
          </a:prstGeom>
          <a:blipFill rotWithShape="1">
            <a:blip r:embed="rId13">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362" name="Google Shape;4362;g3d364fe26e1_0_41"/>
          <p:cNvSpPr/>
          <p:nvPr/>
        </p:nvSpPr>
        <p:spPr>
          <a:xfrm>
            <a:off x="6861802" y="6276272"/>
            <a:ext cx="873600" cy="873600"/>
          </a:xfrm>
          <a:prstGeom prst="ellipse">
            <a:avLst/>
          </a:prstGeom>
          <a:blipFill rotWithShape="1">
            <a:blip r:embed="rId14">
              <a:alphaModFix/>
            </a:blip>
            <a:stretch>
              <a:fillRect/>
            </a:stretch>
          </a:blip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363" name="Google Shape;4363;g3d364fe26e1_0_41" descr="Product mock of the education hub in Family Center"/>
          <p:cNvPicPr preferRelativeResize="0"/>
          <p:nvPr/>
        </p:nvPicPr>
        <p:blipFill rotWithShape="1">
          <a:blip r:embed="rId15">
            <a:alphaModFix/>
          </a:blip>
          <a:srcRect l="16949" t="7338" r="28376" b="21836"/>
          <a:stretch/>
        </p:blipFill>
        <p:spPr>
          <a:xfrm>
            <a:off x="16250837" y="7838341"/>
            <a:ext cx="873600" cy="873600"/>
          </a:xfrm>
          <a:prstGeom prst="ellipse">
            <a:avLst/>
          </a:prstGeom>
          <a:noFill/>
          <a:ln w="9525" cap="flat" cmpd="sng">
            <a:solidFill>
              <a:srgbClr val="67788A"/>
            </a:solidFill>
            <a:prstDash val="solid"/>
            <a:round/>
            <a:headEnd type="none" w="sm" len="sm"/>
            <a:tailEnd type="none" w="sm" len="sm"/>
          </a:ln>
        </p:spPr>
      </p:pic>
      <p:pic>
        <p:nvPicPr>
          <p:cNvPr id="4364" name="Google Shape;4364;g3d364fe26e1_0_41"/>
          <p:cNvPicPr preferRelativeResize="0"/>
          <p:nvPr/>
        </p:nvPicPr>
        <p:blipFill rotWithShape="1">
          <a:blip r:embed="rId16">
            <a:alphaModFix/>
          </a:blip>
          <a:srcRect/>
          <a:stretch/>
        </p:blipFill>
        <p:spPr>
          <a:xfrm>
            <a:off x="12518927" y="7838341"/>
            <a:ext cx="873600" cy="873600"/>
          </a:xfrm>
          <a:prstGeom prst="ellipse">
            <a:avLst/>
          </a:prstGeom>
          <a:noFill/>
          <a:ln w="9525" cap="flat" cmpd="sng">
            <a:solidFill>
              <a:srgbClr val="67788A"/>
            </a:solidFill>
            <a:prstDash val="solid"/>
            <a:round/>
            <a:headEnd type="none" w="sm" len="sm"/>
            <a:tailEnd type="none" w="sm" len="sm"/>
          </a:ln>
        </p:spPr>
      </p:pic>
      <p:pic>
        <p:nvPicPr>
          <p:cNvPr id="4365" name="Google Shape;4365;g3d364fe26e1_0_41"/>
          <p:cNvPicPr preferRelativeResize="0"/>
          <p:nvPr/>
        </p:nvPicPr>
        <p:blipFill rotWithShape="1">
          <a:blip r:embed="rId17">
            <a:alphaModFix/>
          </a:blip>
          <a:srcRect/>
          <a:stretch/>
        </p:blipFill>
        <p:spPr>
          <a:xfrm>
            <a:off x="14419952" y="7838341"/>
            <a:ext cx="873600" cy="873600"/>
          </a:xfrm>
          <a:prstGeom prst="ellipse">
            <a:avLst/>
          </a:prstGeom>
          <a:noFill/>
          <a:ln w="9525" cap="flat" cmpd="sng">
            <a:solidFill>
              <a:srgbClr val="67788A"/>
            </a:solidFill>
            <a:prstDash val="solid"/>
            <a:round/>
            <a:headEnd type="none" w="sm" len="sm"/>
            <a:tailEnd type="none" w="sm" len="sm"/>
          </a:ln>
        </p:spPr>
      </p:pic>
      <p:pic>
        <p:nvPicPr>
          <p:cNvPr id="4366" name="Google Shape;4366;g3d364fe26e1_0_41"/>
          <p:cNvPicPr preferRelativeResize="0"/>
          <p:nvPr/>
        </p:nvPicPr>
        <p:blipFill rotWithShape="1">
          <a:blip r:embed="rId18">
            <a:alphaModFix/>
          </a:blip>
          <a:srcRect l="19331" t="31547" r="19338" b="7126"/>
          <a:stretch/>
        </p:blipFill>
        <p:spPr>
          <a:xfrm>
            <a:off x="8745599" y="7838341"/>
            <a:ext cx="873600" cy="873600"/>
          </a:xfrm>
          <a:prstGeom prst="ellipse">
            <a:avLst/>
          </a:prstGeom>
          <a:noFill/>
          <a:ln w="9525" cap="flat" cmpd="sng">
            <a:solidFill>
              <a:srgbClr val="67788A"/>
            </a:solidFill>
            <a:prstDash val="solid"/>
            <a:round/>
            <a:headEnd type="none" w="sm" len="sm"/>
            <a:tailEnd type="none" w="sm" len="sm"/>
          </a:ln>
        </p:spPr>
      </p:pic>
      <p:pic>
        <p:nvPicPr>
          <p:cNvPr id="4367" name="Google Shape;4367;g3d364fe26e1_0_41"/>
          <p:cNvPicPr preferRelativeResize="0"/>
          <p:nvPr/>
        </p:nvPicPr>
        <p:blipFill rotWithShape="1">
          <a:blip r:embed="rId19">
            <a:alphaModFix/>
          </a:blip>
          <a:srcRect/>
          <a:stretch/>
        </p:blipFill>
        <p:spPr>
          <a:xfrm>
            <a:off x="3064261" y="6276272"/>
            <a:ext cx="873600" cy="873600"/>
          </a:xfrm>
          <a:prstGeom prst="ellipse">
            <a:avLst/>
          </a:prstGeom>
          <a:noFill/>
          <a:ln w="9525" cap="flat" cmpd="sng">
            <a:solidFill>
              <a:srgbClr val="67788A"/>
            </a:solidFill>
            <a:prstDash val="solid"/>
            <a:round/>
            <a:headEnd type="none" w="sm" len="sm"/>
            <a:tailEnd type="none" w="sm" len="sm"/>
          </a:ln>
        </p:spPr>
      </p:pic>
      <p:pic>
        <p:nvPicPr>
          <p:cNvPr id="4368" name="Google Shape;4368;g3d364fe26e1_0_41"/>
          <p:cNvPicPr preferRelativeResize="0"/>
          <p:nvPr/>
        </p:nvPicPr>
        <p:blipFill rotWithShape="1">
          <a:blip r:embed="rId20">
            <a:alphaModFix/>
          </a:blip>
          <a:srcRect l="22663" t="12645" r="22663" b="18895"/>
          <a:stretch/>
        </p:blipFill>
        <p:spPr>
          <a:xfrm>
            <a:off x="16250958" y="6276272"/>
            <a:ext cx="873600" cy="873600"/>
          </a:xfrm>
          <a:prstGeom prst="ellipse">
            <a:avLst/>
          </a:prstGeom>
          <a:noFill/>
          <a:ln w="9525" cap="flat" cmpd="sng">
            <a:solidFill>
              <a:srgbClr val="67788A"/>
            </a:solidFill>
            <a:prstDash val="solid"/>
            <a:round/>
            <a:headEnd type="none" w="sm" len="sm"/>
            <a:tailEnd type="none" w="sm" len="sm"/>
          </a:ln>
        </p:spPr>
      </p:pic>
      <p:pic>
        <p:nvPicPr>
          <p:cNvPr id="4369" name="Google Shape;4369;g3d364fe26e1_0_41"/>
          <p:cNvPicPr preferRelativeResize="0"/>
          <p:nvPr/>
        </p:nvPicPr>
        <p:blipFill rotWithShape="1">
          <a:blip r:embed="rId21">
            <a:alphaModFix/>
          </a:blip>
          <a:srcRect l="11824" t="4023" r="26849" b="34650"/>
          <a:stretch/>
        </p:blipFill>
        <p:spPr>
          <a:xfrm>
            <a:off x="6861800" y="7838341"/>
            <a:ext cx="873600" cy="873600"/>
          </a:xfrm>
          <a:prstGeom prst="ellipse">
            <a:avLst/>
          </a:prstGeom>
          <a:noFill/>
          <a:ln w="9525" cap="flat" cmpd="sng">
            <a:solidFill>
              <a:srgbClr val="67788A"/>
            </a:solidFill>
            <a:prstDash val="solid"/>
            <a:round/>
            <a:headEnd type="none" w="sm" len="sm"/>
            <a:tailEnd type="none" w="sm" len="sm"/>
          </a:ln>
        </p:spPr>
      </p:pic>
      <p:pic>
        <p:nvPicPr>
          <p:cNvPr id="4370" name="Google Shape;4370;g3d364fe26e1_0_41"/>
          <p:cNvPicPr preferRelativeResize="0"/>
          <p:nvPr/>
        </p:nvPicPr>
        <p:blipFill rotWithShape="1">
          <a:blip r:embed="rId22">
            <a:alphaModFix/>
          </a:blip>
          <a:srcRect/>
          <a:stretch/>
        </p:blipFill>
        <p:spPr>
          <a:xfrm>
            <a:off x="1172375" y="6276272"/>
            <a:ext cx="873600" cy="873600"/>
          </a:xfrm>
          <a:prstGeom prst="ellipse">
            <a:avLst/>
          </a:prstGeom>
          <a:noFill/>
          <a:ln w="9525" cap="flat" cmpd="sng">
            <a:solidFill>
              <a:srgbClr val="67788A"/>
            </a:solidFill>
            <a:prstDash val="solid"/>
            <a:round/>
            <a:headEnd type="none" w="sm" len="sm"/>
            <a:tailEnd type="none" w="sm" len="sm"/>
          </a:ln>
        </p:spPr>
      </p:pic>
      <p:pic>
        <p:nvPicPr>
          <p:cNvPr id="4371" name="Google Shape;4371;g3d364fe26e1_0_41"/>
          <p:cNvPicPr preferRelativeResize="0"/>
          <p:nvPr/>
        </p:nvPicPr>
        <p:blipFill rotWithShape="1">
          <a:blip r:embed="rId23">
            <a:alphaModFix/>
          </a:blip>
          <a:srcRect l="1673" t="11515" r="43652" b="16335"/>
          <a:stretch/>
        </p:blipFill>
        <p:spPr>
          <a:xfrm>
            <a:off x="14410723" y="6276272"/>
            <a:ext cx="873600" cy="873600"/>
          </a:xfrm>
          <a:prstGeom prst="ellipse">
            <a:avLst/>
          </a:prstGeom>
          <a:noFill/>
          <a:ln w="9525" cap="flat" cmpd="sng">
            <a:solidFill>
              <a:srgbClr val="67788A"/>
            </a:solidFill>
            <a:prstDash val="solid"/>
            <a:round/>
            <a:headEnd type="none" w="sm" len="sm"/>
            <a:tailEnd type="none" w="sm" len="sm"/>
          </a:ln>
        </p:spPr>
      </p:pic>
      <p:pic>
        <p:nvPicPr>
          <p:cNvPr id="4372" name="Google Shape;4372;g3d364fe26e1_0_41"/>
          <p:cNvPicPr preferRelativeResize="0"/>
          <p:nvPr/>
        </p:nvPicPr>
        <p:blipFill rotWithShape="1">
          <a:blip r:embed="rId24">
            <a:alphaModFix/>
          </a:blip>
          <a:srcRect/>
          <a:stretch/>
        </p:blipFill>
        <p:spPr>
          <a:xfrm>
            <a:off x="12518919" y="6276272"/>
            <a:ext cx="873600" cy="873600"/>
          </a:xfrm>
          <a:prstGeom prst="ellipse">
            <a:avLst/>
          </a:prstGeom>
          <a:noFill/>
          <a:ln w="9525" cap="flat" cmpd="sng">
            <a:solidFill>
              <a:srgbClr val="67788A"/>
            </a:solidFill>
            <a:prstDash val="solid"/>
            <a:round/>
            <a:headEnd type="none" w="sm" len="sm"/>
            <a:tailEnd type="none" w="sm" len="sm"/>
          </a:ln>
        </p:spPr>
      </p:pic>
      <p:pic>
        <p:nvPicPr>
          <p:cNvPr id="4373" name="Google Shape;4373;g3d364fe26e1_0_41"/>
          <p:cNvPicPr preferRelativeResize="0"/>
          <p:nvPr/>
        </p:nvPicPr>
        <p:blipFill rotWithShape="1">
          <a:blip r:embed="rId25">
            <a:alphaModFix/>
          </a:blip>
          <a:srcRect t="17190" r="50522" b="17197"/>
          <a:stretch/>
        </p:blipFill>
        <p:spPr>
          <a:xfrm>
            <a:off x="10629374" y="7838341"/>
            <a:ext cx="873600" cy="873600"/>
          </a:xfrm>
          <a:prstGeom prst="ellipse">
            <a:avLst/>
          </a:prstGeom>
          <a:noFill/>
          <a:ln w="9525" cap="flat" cmpd="sng">
            <a:solidFill>
              <a:srgbClr val="67788A"/>
            </a:solidFill>
            <a:prstDash val="solid"/>
            <a:round/>
            <a:headEnd type="none" w="sm" len="sm"/>
            <a:tailEnd type="none" w="sm" len="sm"/>
          </a:ln>
        </p:spPr>
      </p:pic>
      <p:sp>
        <p:nvSpPr>
          <p:cNvPr id="4374" name="Google Shape;4374;g3d364fe26e1_0_41"/>
          <p:cNvSpPr txBox="1"/>
          <p:nvPr/>
        </p:nvSpPr>
        <p:spPr>
          <a:xfrm rot="-637">
            <a:off x="11097874" y="5676716"/>
            <a:ext cx="6474300" cy="2772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0"/>
              </a:spcAft>
              <a:buClr>
                <a:srgbClr val="000000"/>
              </a:buClr>
              <a:buSzPts val="1600"/>
              <a:buFont typeface="Arial"/>
              <a:buNone/>
            </a:pPr>
            <a:r>
              <a:rPr lang="ar-AE" sz="1800" b="1" i="0" u="none" strike="noStrike" cap="none">
                <a:solidFill>
                  <a:schemeClr val="dk1"/>
                </a:solidFill>
                <a:latin typeface="Noto Sans Arabic"/>
                <a:ea typeface="Noto Sans Arabic"/>
                <a:cs typeface="Noto Sans Arabic"/>
                <a:sym typeface="Noto Sans Arabic"/>
              </a:rPr>
              <a:t>معايير الشفافية والممارسات التعليمية للمراهقين وأولياء أمورهم</a:t>
            </a:r>
            <a:endParaRPr sz="1800" b="1" i="0" u="none" strike="noStrike" cap="none">
              <a:solidFill>
                <a:schemeClr val="dk1"/>
              </a:solidFill>
              <a:latin typeface="Noto Sans Arabic"/>
              <a:ea typeface="Noto Sans Arabic"/>
              <a:cs typeface="Noto Sans Arabic"/>
              <a:sym typeface="Noto Sans Arabic"/>
            </a:endParaRPr>
          </a:p>
        </p:txBody>
      </p:sp>
      <p:cxnSp>
        <p:nvCxnSpPr>
          <p:cNvPr id="4375" name="Google Shape;4375;g3d364fe26e1_0_41"/>
          <p:cNvCxnSpPr>
            <a:endCxn id="4374" idx="1"/>
          </p:cNvCxnSpPr>
          <p:nvPr/>
        </p:nvCxnSpPr>
        <p:spPr>
          <a:xfrm>
            <a:off x="678874" y="5815916"/>
            <a:ext cx="10419000" cy="0"/>
          </a:xfrm>
          <a:prstGeom prst="straightConnector1">
            <a:avLst/>
          </a:prstGeom>
          <a:noFill/>
          <a:ln w="9525" cap="flat" cmpd="sng">
            <a:solidFill>
              <a:schemeClr val="accent1"/>
            </a:solidFill>
            <a:prstDash val="solid"/>
            <a:round/>
            <a:headEnd type="none" w="sm" len="sm"/>
            <a:tailEnd type="none" w="sm" len="sm"/>
          </a:ln>
        </p:spPr>
      </p:cxnSp>
      <p:sp>
        <p:nvSpPr>
          <p:cNvPr id="4376" name="Google Shape;4376;g3d364fe26e1_0_41"/>
          <p:cNvSpPr txBox="1"/>
          <p:nvPr/>
        </p:nvSpPr>
        <p:spPr>
          <a:xfrm>
            <a:off x="4687854" y="730981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بوابة الوالدين</a:t>
            </a:r>
            <a:endParaRPr sz="1000" b="0" i="0" u="none" strike="noStrike" cap="none">
              <a:solidFill>
                <a:schemeClr val="dk1"/>
              </a:solidFill>
              <a:latin typeface="Noto Sans Arabic"/>
              <a:ea typeface="Noto Sans Arabic"/>
              <a:cs typeface="Noto Sans Arabic"/>
              <a:sym typeface="Noto Sans Arabic"/>
            </a:endParaRPr>
          </a:p>
        </p:txBody>
      </p:sp>
      <p:sp>
        <p:nvSpPr>
          <p:cNvPr id="4377" name="Google Shape;4377;g3d364fe26e1_0_41"/>
          <p:cNvSpPr txBox="1"/>
          <p:nvPr/>
        </p:nvSpPr>
        <p:spPr>
          <a:xfrm>
            <a:off x="8463506"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التحول الرقمي</a:t>
            </a:r>
            <a:endParaRPr sz="1000" b="0" i="0" u="none" strike="noStrike" cap="none">
              <a:solidFill>
                <a:schemeClr val="dk1"/>
              </a:solidFill>
              <a:latin typeface="Noto Sans Arabic"/>
              <a:ea typeface="Noto Sans Arabic"/>
              <a:cs typeface="Noto Sans Arabic"/>
              <a:sym typeface="Noto Sans Arabic"/>
            </a:endParaRPr>
          </a:p>
        </p:txBody>
      </p:sp>
      <p:sp>
        <p:nvSpPr>
          <p:cNvPr id="4378" name="Google Shape;4378;g3d364fe26e1_0_41"/>
          <p:cNvSpPr txBox="1"/>
          <p:nvPr/>
        </p:nvSpPr>
        <p:spPr>
          <a:xfrm>
            <a:off x="10353974" y="7316268"/>
            <a:ext cx="1424400" cy="2142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بوابة الشباب أقرانهم</a:t>
            </a:r>
            <a:endParaRPr sz="1000" b="0" i="0" u="none" strike="noStrike" cap="none">
              <a:solidFill>
                <a:schemeClr val="dk1"/>
              </a:solidFill>
              <a:latin typeface="Noto Sans Arabic"/>
              <a:ea typeface="Noto Sans Arabic"/>
              <a:cs typeface="Noto Sans Arabic"/>
              <a:sym typeface="Noto Sans Arabic"/>
            </a:endParaRPr>
          </a:p>
        </p:txBody>
      </p:sp>
      <p:sp>
        <p:nvSpPr>
          <p:cNvPr id="4379" name="Google Shape;4379;g3d364fe26e1_0_41"/>
          <p:cNvSpPr txBox="1"/>
          <p:nvPr/>
        </p:nvSpPr>
        <p:spPr>
          <a:xfrm>
            <a:off x="6586402"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دليل الوالدين عبر </a:t>
            </a:r>
            <a:r>
              <a:rPr lang="ar-AE" sz="1000" b="0" i="0" u="none" strike="noStrike" cap="none">
                <a:solidFill>
                  <a:schemeClr val="dk1"/>
                </a:solidFill>
                <a:latin typeface="Arial"/>
                <a:ea typeface="Arial"/>
                <a:cs typeface="Arial"/>
                <a:sym typeface="Arial"/>
              </a:rPr>
              <a:t>Instagram</a:t>
            </a:r>
            <a:endParaRPr sz="1000" b="0" i="0" u="none" strike="noStrike" cap="none">
              <a:solidFill>
                <a:schemeClr val="dk1"/>
              </a:solidFill>
              <a:latin typeface="Arial"/>
              <a:ea typeface="Arial"/>
              <a:cs typeface="Arial"/>
              <a:sym typeface="Arial"/>
            </a:endParaRPr>
          </a:p>
        </p:txBody>
      </p:sp>
      <p:sp>
        <p:nvSpPr>
          <p:cNvPr id="4380" name="Google Shape;4380;g3d364fe26e1_0_41"/>
          <p:cNvSpPr txBox="1"/>
          <p:nvPr/>
        </p:nvSpPr>
        <p:spPr>
          <a:xfrm>
            <a:off x="2788861"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نقاط التحقق من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1" name="Google Shape;4381;g3d364fe26e1_0_41"/>
          <p:cNvSpPr txBox="1"/>
          <p:nvPr/>
        </p:nvSpPr>
        <p:spPr>
          <a:xfrm>
            <a:off x="896975" y="7316268"/>
            <a:ext cx="1424400" cy="259800"/>
          </a:xfrm>
          <a:prstGeom prst="rect">
            <a:avLst/>
          </a:prstGeom>
          <a:noFill/>
          <a:ln>
            <a:noFill/>
          </a:ln>
        </p:spPr>
        <p:txBody>
          <a:bodyPr spcFirstLastPara="1" wrap="square" lIns="0" tIns="0" rIns="0" bIns="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مركز السلامة</a:t>
            </a:r>
            <a:endParaRPr sz="1000" b="0" i="0" u="none" strike="noStrike" cap="none">
              <a:solidFill>
                <a:schemeClr val="dk1"/>
              </a:solidFill>
              <a:latin typeface="Noto Sans Arabic"/>
              <a:ea typeface="Noto Sans Arabic"/>
              <a:cs typeface="Noto Sans Arabic"/>
              <a:sym typeface="Noto Sans Arabic"/>
            </a:endParaRPr>
          </a:p>
        </p:txBody>
      </p:sp>
      <p:sp>
        <p:nvSpPr>
          <p:cNvPr id="4382" name="Google Shape;4382;g3d364fe26e1_0_41"/>
          <p:cNvSpPr txBox="1"/>
          <p:nvPr/>
        </p:nvSpPr>
        <p:spPr>
          <a:xfrm>
            <a:off x="15804854" y="8855897"/>
            <a:ext cx="176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المركز العائلي والتعليمي</a:t>
            </a:r>
            <a:endParaRPr sz="1000" b="0" i="0" u="none" strike="noStrike" cap="none">
              <a:solidFill>
                <a:schemeClr val="dk1"/>
              </a:solidFill>
              <a:latin typeface="Noto Sans Arabic"/>
              <a:ea typeface="Noto Sans Arabic"/>
              <a:cs typeface="Noto Sans Arabic"/>
              <a:sym typeface="Noto Sans Arabic"/>
            </a:endParaRPr>
          </a:p>
        </p:txBody>
      </p:sp>
      <p:sp>
        <p:nvSpPr>
          <p:cNvPr id="4383" name="Google Shape;4383;g3d364fe26e1_0_41"/>
          <p:cNvSpPr txBox="1"/>
          <p:nvPr/>
        </p:nvSpPr>
        <p:spPr>
          <a:xfrm>
            <a:off x="12072827" y="8855897"/>
            <a:ext cx="17658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أداة العرض المرئي لمختبرات الثقة والشفافية والتحكُّم</a:t>
            </a:r>
            <a:endParaRPr sz="1000" b="0" i="0" u="none" strike="noStrike" cap="none">
              <a:solidFill>
                <a:schemeClr val="dk1"/>
              </a:solidFill>
              <a:latin typeface="Noto Sans Arabic"/>
              <a:ea typeface="Noto Sans Arabic"/>
              <a:cs typeface="Noto Sans Arabic"/>
              <a:sym typeface="Noto Sans Arabic"/>
            </a:endParaRPr>
          </a:p>
        </p:txBody>
      </p:sp>
      <p:sp>
        <p:nvSpPr>
          <p:cNvPr id="4384" name="Google Shape;4384;g3d364fe26e1_0_41"/>
          <p:cNvSpPr txBox="1"/>
          <p:nvPr/>
        </p:nvSpPr>
        <p:spPr>
          <a:xfrm>
            <a:off x="14135324" y="8855897"/>
            <a:ext cx="1424400" cy="4020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سلسلة "الشرح التوعوي"</a:t>
            </a:r>
            <a:endParaRPr sz="1000" b="0" i="0" u="none" strike="noStrike" cap="none">
              <a:solidFill>
                <a:schemeClr val="dk1"/>
              </a:solidFill>
              <a:latin typeface="Noto Sans Arabic"/>
              <a:ea typeface="Noto Sans Arabic"/>
              <a:cs typeface="Noto Sans Arabic"/>
              <a:sym typeface="Noto Sans Arabic"/>
            </a:endParaRPr>
          </a:p>
        </p:txBody>
      </p:sp>
      <p:sp>
        <p:nvSpPr>
          <p:cNvPr id="4385" name="Google Shape;4385;g3d364fe26e1_0_41"/>
          <p:cNvSpPr txBox="1"/>
          <p:nvPr/>
        </p:nvSpPr>
        <p:spPr>
          <a:xfrm>
            <a:off x="8470199"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أسس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6" name="Google Shape;4386;g3d364fe26e1_0_41"/>
          <p:cNvSpPr txBox="1"/>
          <p:nvPr/>
        </p:nvSpPr>
        <p:spPr>
          <a:xfrm>
            <a:off x="15975558"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مركز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7" name="Google Shape;4387;g3d364fe26e1_0_41"/>
          <p:cNvSpPr txBox="1"/>
          <p:nvPr/>
        </p:nvSpPr>
        <p:spPr>
          <a:xfrm>
            <a:off x="6586400"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إعدادات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88" name="Google Shape;4388;g3d364fe26e1_0_41"/>
          <p:cNvSpPr txBox="1"/>
          <p:nvPr/>
        </p:nvSpPr>
        <p:spPr>
          <a:xfrm>
            <a:off x="14135323"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معايير المجتمع</a:t>
            </a:r>
            <a:endParaRPr sz="1000" b="0" i="0" u="none" strike="noStrike" cap="none">
              <a:solidFill>
                <a:schemeClr val="dk1"/>
              </a:solidFill>
              <a:latin typeface="Noto Sans Arabic"/>
              <a:ea typeface="Noto Sans Arabic"/>
              <a:cs typeface="Noto Sans Arabic"/>
              <a:sym typeface="Noto Sans Arabic"/>
            </a:endParaRPr>
          </a:p>
        </p:txBody>
      </p:sp>
      <p:sp>
        <p:nvSpPr>
          <p:cNvPr id="4389" name="Google Shape;4389;g3d364fe26e1_0_41"/>
          <p:cNvSpPr txBox="1"/>
          <p:nvPr/>
        </p:nvSpPr>
        <p:spPr>
          <a:xfrm>
            <a:off x="12243519" y="7316268"/>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سياسات البيانات</a:t>
            </a:r>
            <a:endParaRPr sz="1000" b="0" i="0" u="none" strike="noStrike" cap="none">
              <a:solidFill>
                <a:schemeClr val="dk1"/>
              </a:solidFill>
              <a:latin typeface="Noto Sans Arabic"/>
              <a:ea typeface="Noto Sans Arabic"/>
              <a:cs typeface="Noto Sans Arabic"/>
              <a:sym typeface="Noto Sans Arabic"/>
            </a:endParaRPr>
          </a:p>
        </p:txBody>
      </p:sp>
      <p:sp>
        <p:nvSpPr>
          <p:cNvPr id="4390" name="Google Shape;4390;g3d364fe26e1_0_41"/>
          <p:cNvSpPr txBox="1"/>
          <p:nvPr/>
        </p:nvSpPr>
        <p:spPr>
          <a:xfrm>
            <a:off x="10353974" y="8855897"/>
            <a:ext cx="1424400" cy="259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التحقق من الخصوصية</a:t>
            </a:r>
            <a:endParaRPr sz="1000" b="0" i="0" u="none" strike="noStrike" cap="none">
              <a:solidFill>
                <a:schemeClr val="dk1"/>
              </a:solidFill>
              <a:latin typeface="Noto Sans Arabic"/>
              <a:ea typeface="Noto Sans Arabic"/>
              <a:cs typeface="Noto Sans Arabic"/>
              <a:sym typeface="Noto Sans Arabic"/>
            </a:endParaRPr>
          </a:p>
        </p:txBody>
      </p:sp>
      <p:sp>
        <p:nvSpPr>
          <p:cNvPr id="4391" name="Google Shape;4391;g3d364fe26e1_0_41"/>
          <p:cNvSpPr txBox="1"/>
          <p:nvPr/>
        </p:nvSpPr>
        <p:spPr>
          <a:xfrm>
            <a:off x="15839058" y="4990669"/>
            <a:ext cx="1697400" cy="451800"/>
          </a:xfrm>
          <a:prstGeom prst="rect">
            <a:avLst/>
          </a:prstGeom>
          <a:noFill/>
          <a:ln>
            <a:noFill/>
          </a:ln>
        </p:spPr>
        <p:txBody>
          <a:bodyPr spcFirstLastPara="1" wrap="square" lIns="91450" tIns="45700" rIns="91450" bIns="45700" anchor="t" anchorCtr="0">
            <a:noAutofit/>
          </a:bodyPr>
          <a:lstStyle/>
          <a:p>
            <a:pPr marL="0" marR="0" lvl="0" indent="0" algn="ctr" rtl="1">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Noto Sans Arabic"/>
                <a:ea typeface="Noto Sans Arabic"/>
                <a:cs typeface="Noto Sans Arabic"/>
                <a:sym typeface="Noto Sans Arabic"/>
              </a:rPr>
              <a:t>إرسال تنبيه حول موضوع بديل، وأخذ استراحة، وحدود النشاط اليومي</a:t>
            </a:r>
            <a:endParaRPr sz="1000" b="0" i="0" u="none" strike="noStrike" cap="none">
              <a:solidFill>
                <a:schemeClr val="dk1"/>
              </a:solidFill>
              <a:latin typeface="Noto Sans Arabic"/>
              <a:ea typeface="Noto Sans Arabic"/>
              <a:cs typeface="Noto Sans Arabic"/>
              <a:sym typeface="Noto Sans Arabic"/>
            </a:endParaRPr>
          </a:p>
        </p:txBody>
      </p:sp>
      <p:grpSp>
        <p:nvGrpSpPr>
          <p:cNvPr id="4392" name="Google Shape;4392;g3d364fe26e1_0_41"/>
          <p:cNvGrpSpPr/>
          <p:nvPr/>
        </p:nvGrpSpPr>
        <p:grpSpPr>
          <a:xfrm>
            <a:off x="16274958" y="3990977"/>
            <a:ext cx="825600" cy="825600"/>
            <a:chOff x="8137479" y="1957564"/>
            <a:chExt cx="412800" cy="412800"/>
          </a:xfrm>
        </p:grpSpPr>
        <p:sp>
          <p:nvSpPr>
            <p:cNvPr id="4393" name="Google Shape;4393;g3d364fe26e1_0_41"/>
            <p:cNvSpPr/>
            <p:nvPr/>
          </p:nvSpPr>
          <p:spPr>
            <a:xfrm>
              <a:off x="8137479" y="1957564"/>
              <a:ext cx="412800" cy="412800"/>
            </a:xfrm>
            <a:prstGeom prst="ellipse">
              <a:avLst/>
            </a:prstGeom>
            <a:noFill/>
            <a:ln w="9525" cap="flat" cmpd="sng">
              <a:solidFill>
                <a:srgbClr val="67788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394" name="Google Shape;4394;g3d364fe26e1_0_41"/>
            <p:cNvGrpSpPr/>
            <p:nvPr/>
          </p:nvGrpSpPr>
          <p:grpSpPr>
            <a:xfrm>
              <a:off x="8223240" y="2040384"/>
              <a:ext cx="241270" cy="239767"/>
              <a:chOff x="7861790" y="3390210"/>
              <a:chExt cx="735130" cy="730550"/>
            </a:xfrm>
          </p:grpSpPr>
          <p:sp>
            <p:nvSpPr>
              <p:cNvPr id="4395" name="Google Shape;4395;g3d364fe26e1_0_41"/>
              <p:cNvSpPr/>
              <p:nvPr/>
            </p:nvSpPr>
            <p:spPr>
              <a:xfrm>
                <a:off x="8054220" y="3442460"/>
                <a:ext cx="211830" cy="27430"/>
              </a:xfrm>
              <a:custGeom>
                <a:avLst/>
                <a:gdLst/>
                <a:ahLst/>
                <a:cxnLst/>
                <a:rect l="l" t="t" r="r" b="b"/>
                <a:pathLst>
                  <a:path w="21183" h="2743" extrusionOk="0">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6" name="Google Shape;4396;g3d364fe26e1_0_41"/>
              <p:cNvSpPr/>
              <p:nvPr/>
            </p:nvSpPr>
            <p:spPr>
              <a:xfrm>
                <a:off x="7967250" y="3405750"/>
                <a:ext cx="100830" cy="155820"/>
              </a:xfrm>
              <a:custGeom>
                <a:avLst/>
                <a:gdLst/>
                <a:ahLst/>
                <a:cxnLst/>
                <a:rect l="l" t="t" r="r" b="b"/>
                <a:pathLst>
                  <a:path w="10083" h="15582" extrusionOk="0">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7" name="Google Shape;4397;g3d364fe26e1_0_41"/>
              <p:cNvSpPr/>
              <p:nvPr/>
            </p:nvSpPr>
            <p:spPr>
              <a:xfrm>
                <a:off x="8245010" y="3390210"/>
                <a:ext cx="351910" cy="351910"/>
              </a:xfrm>
              <a:custGeom>
                <a:avLst/>
                <a:gdLst/>
                <a:ahLst/>
                <a:cxnLst/>
                <a:rect l="l" t="t" r="r" b="b"/>
                <a:pathLst>
                  <a:path w="35191" h="35191" extrusionOk="0">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8" name="Google Shape;4398;g3d364fe26e1_0_41"/>
              <p:cNvSpPr/>
              <p:nvPr/>
            </p:nvSpPr>
            <p:spPr>
              <a:xfrm>
                <a:off x="8407180" y="3469930"/>
                <a:ext cx="73288" cy="109980"/>
              </a:xfrm>
              <a:custGeom>
                <a:avLst/>
                <a:gdLst/>
                <a:ahLst/>
                <a:cxnLst/>
                <a:rect l="l" t="t" r="r" b="b"/>
                <a:pathLst>
                  <a:path w="7327" h="10998" extrusionOk="0">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399" name="Google Shape;4399;g3d364fe26e1_0_41"/>
              <p:cNvSpPr/>
              <p:nvPr/>
            </p:nvSpPr>
            <p:spPr>
              <a:xfrm>
                <a:off x="7861790" y="3442460"/>
                <a:ext cx="684270" cy="678300"/>
              </a:xfrm>
              <a:custGeom>
                <a:avLst/>
                <a:gdLst/>
                <a:ahLst/>
                <a:cxnLst/>
                <a:rect l="l" t="t" r="r" b="b"/>
                <a:pathLst>
                  <a:path w="68427" h="67830" extrusionOk="0">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400" name="Google Shape;4400;g3d364fe26e1_0_41"/>
              <p:cNvSpPr/>
              <p:nvPr/>
            </p:nvSpPr>
            <p:spPr>
              <a:xfrm>
                <a:off x="7884620" y="3607440"/>
                <a:ext cx="351280" cy="27557"/>
              </a:xfrm>
              <a:custGeom>
                <a:avLst/>
                <a:gdLst/>
                <a:ahLst/>
                <a:cxnLst/>
                <a:rect l="l" t="t" r="r" b="b"/>
                <a:pathLst>
                  <a:path w="35128" h="2755" extrusionOk="0">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sp>
        <p:nvSpPr>
          <p:cNvPr id="4401" name="Google Shape;4401;g3d364fe26e1_0_41"/>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28</a:t>
            </a:fld>
            <a:endParaRPr/>
          </a:p>
        </p:txBody>
      </p:sp>
      <p:sp>
        <p:nvSpPr>
          <p:cNvPr id="4402" name="Google Shape;4402;g3d364fe26e1_0_4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الثاني</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خيارات للمستخدمين المراهقين للتحكُّم في تجربتهم عبر </a:t>
            </a:r>
            <a:r>
              <a:rPr lang="ar-AE" sz="1400" b="0" i="0" u="none" strike="noStrike" cap="none">
                <a:solidFill>
                  <a:schemeClr val="dk1"/>
                </a:solidFill>
                <a:latin typeface="Arial"/>
                <a:ea typeface="Arial"/>
                <a:cs typeface="Arial"/>
                <a:sym typeface="Arial"/>
              </a:rPr>
              <a:t>Facebook</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Messenger</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Instagram</a:t>
            </a:r>
            <a:r>
              <a:rPr lang="ar-AE" sz="1400" b="0" i="0" u="none" strike="noStrike" cap="none">
                <a:solidFill>
                  <a:schemeClr val="dk1"/>
                </a:solidFill>
                <a:latin typeface="Noto Sans Arabic"/>
                <a:ea typeface="Noto Sans Arabic"/>
                <a:cs typeface="Noto Sans Arabic"/>
                <a:sym typeface="Noto Sans Arabic"/>
              </a:rPr>
              <a:t> و</a:t>
            </a:r>
            <a:r>
              <a:rPr lang="ar-AE" sz="1400" b="0" i="0" u="none" strike="noStrike" cap="none">
                <a:solidFill>
                  <a:schemeClr val="dk1"/>
                </a:solidFill>
                <a:latin typeface="Arial"/>
                <a:ea typeface="Arial"/>
                <a:cs typeface="Arial"/>
                <a:sym typeface="Arial"/>
              </a:rPr>
              <a:t>WhatsApp</a:t>
            </a:r>
            <a:endParaRPr sz="1400" b="0" i="0"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6"/>
        <p:cNvGrpSpPr/>
        <p:nvPr/>
      </p:nvGrpSpPr>
      <p:grpSpPr>
        <a:xfrm>
          <a:off x="0" y="0"/>
          <a:ext cx="0" cy="0"/>
          <a:chOff x="0" y="0"/>
          <a:chExt cx="0" cy="0"/>
        </a:xfrm>
      </p:grpSpPr>
      <p:sp>
        <p:nvSpPr>
          <p:cNvPr id="4407" name="Google Shape;4407;g3d362db72e3_0_1456"/>
          <p:cNvSpPr txBox="1">
            <a:spLocks noGrp="1"/>
          </p:cNvSpPr>
          <p:nvPr>
            <p:ph type="title"/>
          </p:nvPr>
        </p:nvSpPr>
        <p:spPr>
          <a:xfrm>
            <a:off x="1085025" y="4812200"/>
            <a:ext cx="16906800" cy="789600"/>
          </a:xfrm>
          <a:prstGeom prst="rect">
            <a:avLst/>
          </a:prstGeom>
          <a:noFill/>
          <a:ln>
            <a:noFill/>
          </a:ln>
        </p:spPr>
        <p:txBody>
          <a:bodyPr spcFirstLastPara="1" wrap="square" lIns="0" tIns="0" rIns="0" bIns="0" anchor="b" anchorCtr="0">
            <a:noAutofit/>
          </a:bodyPr>
          <a:lstStyle/>
          <a:p>
            <a:pPr marL="0" lvl="0" indent="0" algn="r" rtl="1">
              <a:lnSpc>
                <a:spcPct val="100000"/>
              </a:lnSpc>
              <a:spcBef>
                <a:spcPts val="0"/>
              </a:spcBef>
              <a:spcAft>
                <a:spcPts val="0"/>
              </a:spcAft>
              <a:buSzPts val="5600"/>
              <a:buNone/>
            </a:pPr>
            <a:r>
              <a:rPr lang="ar-AE"/>
              <a:t>إشراف الوالدين على حسابات المراهقين</a:t>
            </a:r>
            <a:endParaRPr/>
          </a:p>
        </p:txBody>
      </p:sp>
      <p:sp>
        <p:nvSpPr>
          <p:cNvPr id="4408" name="Google Shape;4408;g3d362db72e3_0_145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ar-AE"/>
              <a:t>29</a:t>
            </a:fld>
            <a:endParaRPr/>
          </a:p>
        </p:txBody>
      </p:sp>
      <p:sp>
        <p:nvSpPr>
          <p:cNvPr id="4409" name="Google Shape;4409;g3d362db72e3_0_1456"/>
          <p:cNvSpPr txBox="1"/>
          <p:nvPr/>
        </p:nvSpPr>
        <p:spPr>
          <a:xfrm>
            <a:off x="14914975" y="3782350"/>
            <a:ext cx="3000000" cy="538800"/>
          </a:xfrm>
          <a:prstGeom prst="rect">
            <a:avLst/>
          </a:prstGeom>
          <a:noFill/>
          <a:ln>
            <a:noFill/>
          </a:ln>
        </p:spPr>
        <p:txBody>
          <a:bodyPr spcFirstLastPara="1" wrap="square" lIns="91425" tIns="91425" rIns="91425" bIns="91425" anchor="t" anchorCtr="0">
            <a:spAutoFit/>
          </a:bodyPr>
          <a:lstStyle/>
          <a:p>
            <a:pPr marL="0" marR="0" lvl="0" indent="0" algn="r" rtl="1">
              <a:lnSpc>
                <a:spcPct val="100000"/>
              </a:lnSpc>
              <a:spcBef>
                <a:spcPts val="0"/>
              </a:spcBef>
              <a:spcAft>
                <a:spcPts val="0"/>
              </a:spcAft>
              <a:buClr>
                <a:srgbClr val="000000"/>
              </a:buClr>
              <a:buSzPts val="2300"/>
              <a:buFont typeface="Arial"/>
              <a:buNone/>
            </a:pPr>
            <a:r>
              <a:rPr lang="ar-AE" sz="2300" b="1" i="0" u="none" strike="noStrike" cap="none">
                <a:solidFill>
                  <a:schemeClr val="dk1"/>
                </a:solidFill>
                <a:latin typeface="Arial"/>
                <a:ea typeface="Arial"/>
                <a:cs typeface="Arial"/>
                <a:sym typeface="Arial"/>
              </a:rPr>
              <a:t>الدرس الثالث </a:t>
            </a:r>
            <a:endParaRPr sz="2300" b="1"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9"/>
        <p:cNvGrpSpPr/>
        <p:nvPr/>
      </p:nvGrpSpPr>
      <p:grpSpPr>
        <a:xfrm>
          <a:off x="0" y="0"/>
          <a:ext cx="0" cy="0"/>
          <a:chOff x="0" y="0"/>
          <a:chExt cx="0" cy="0"/>
        </a:xfrm>
      </p:grpSpPr>
      <p:sp>
        <p:nvSpPr>
          <p:cNvPr id="3880" name="Google Shape;3880;p2"/>
          <p:cNvSpPr txBox="1">
            <a:spLocks noGrp="1"/>
          </p:cNvSpPr>
          <p:nvPr>
            <p:ph type="ctrTitle" idx="4294967295"/>
          </p:nvPr>
        </p:nvSpPr>
        <p:spPr>
          <a:xfrm>
            <a:off x="11548325" y="4336976"/>
            <a:ext cx="6039600" cy="846600"/>
          </a:xfrm>
          <a:prstGeom prst="rect">
            <a:avLst/>
          </a:prstGeom>
          <a:noFill/>
          <a:ln>
            <a:noFill/>
          </a:ln>
        </p:spPr>
        <p:txBody>
          <a:bodyPr spcFirstLastPara="1" wrap="square" lIns="0" tIns="0" rIns="0" bIns="0" anchor="b" anchorCtr="0">
            <a:spAutoFit/>
          </a:bodyPr>
          <a:lstStyle/>
          <a:p>
            <a:pPr marL="0" marR="0" lvl="0" indent="0" algn="r" rtl="1">
              <a:lnSpc>
                <a:spcPct val="115000"/>
              </a:lnSpc>
              <a:spcBef>
                <a:spcPts val="0"/>
              </a:spcBef>
              <a:spcAft>
                <a:spcPts val="2000"/>
              </a:spcAft>
              <a:buClr>
                <a:schemeClr val="dk1"/>
              </a:buClr>
              <a:buSzPts val="5600"/>
              <a:buFont typeface="Arial"/>
              <a:buNone/>
            </a:pPr>
            <a:r>
              <a:rPr lang="ar-AE" sz="5500" b="0" i="0" u="none" strike="noStrike" cap="none">
                <a:solidFill>
                  <a:schemeClr val="dk1"/>
                </a:solidFill>
                <a:latin typeface="Noto Sans Arabic Medium"/>
                <a:ea typeface="Noto Sans Arabic Medium"/>
                <a:cs typeface="Noto Sans Arabic Medium"/>
                <a:sym typeface="Noto Sans Arabic Medium"/>
              </a:rPr>
              <a:t>مقدّمة</a:t>
            </a:r>
            <a:endParaRPr sz="5500" b="0" i="0" u="none" strike="noStrike" cap="none">
              <a:solidFill>
                <a:schemeClr val="dk1"/>
              </a:solidFill>
              <a:latin typeface="Noto Sans Arabic Medium"/>
              <a:ea typeface="Noto Sans Arabic Medium"/>
              <a:cs typeface="Noto Sans Arabic Medium"/>
              <a:sym typeface="Noto Sans Arabic Medium"/>
            </a:endParaRPr>
          </a:p>
        </p:txBody>
      </p:sp>
      <p:sp>
        <p:nvSpPr>
          <p:cNvPr id="3881" name="Google Shape;3881;p2"/>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3</a:t>
            </a:fld>
            <a:endParaRPr sz="1400" b="0" i="0" u="none" strike="noStrike" cap="none">
              <a:solidFill>
                <a:srgbClr val="1C2B33"/>
              </a:solidFill>
              <a:latin typeface="Arial"/>
              <a:ea typeface="Arial"/>
              <a:cs typeface="Arial"/>
              <a:sym typeface="Arial"/>
            </a:endParaRPr>
          </a:p>
        </p:txBody>
      </p:sp>
      <p:pic>
        <p:nvPicPr>
          <p:cNvPr id="3882" name="Google Shape;3882;p2"/>
          <p:cNvPicPr preferRelativeResize="0"/>
          <p:nvPr/>
        </p:nvPicPr>
        <p:blipFill rotWithShape="1">
          <a:blip r:embed="rId3">
            <a:alphaModFix/>
          </a:blip>
          <a:srcRect l="21125" t="28600" r="5496" b="9613"/>
          <a:stretch/>
        </p:blipFill>
        <p:spPr>
          <a:xfrm>
            <a:off x="700100" y="2400300"/>
            <a:ext cx="10433400" cy="5868300"/>
          </a:xfrm>
          <a:prstGeom prst="roundRect">
            <a:avLst>
              <a:gd name="adj" fmla="val 7089"/>
            </a:avLst>
          </a:prstGeom>
          <a:noFill/>
          <a:ln>
            <a:noFill/>
          </a:ln>
        </p:spPr>
      </p:pic>
      <p:pic>
        <p:nvPicPr>
          <p:cNvPr id="3883" name="Google Shape;3883;p2"/>
          <p:cNvPicPr preferRelativeResize="0"/>
          <p:nvPr/>
        </p:nvPicPr>
        <p:blipFill rotWithShape="1">
          <a:blip r:embed="rId4">
            <a:alphaModFix/>
          </a:blip>
          <a:srcRect/>
          <a:stretch/>
        </p:blipFill>
        <p:spPr>
          <a:xfrm>
            <a:off x="1871363" y="1828800"/>
            <a:ext cx="3638475" cy="30212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sp>
        <p:nvSpPr>
          <p:cNvPr id="4414" name="Google Shape;4414;g3d362db72e3_0_3024"/>
          <p:cNvSpPr txBox="1">
            <a:spLocks noGrp="1"/>
          </p:cNvSpPr>
          <p:nvPr>
            <p:ph type="body" idx="4294967295"/>
          </p:nvPr>
        </p:nvSpPr>
        <p:spPr>
          <a:xfrm>
            <a:off x="777250" y="2546475"/>
            <a:ext cx="6238800" cy="2136600"/>
          </a:xfrm>
          <a:prstGeom prst="rect">
            <a:avLst/>
          </a:prstGeom>
          <a:noFill/>
          <a:ln>
            <a:noFill/>
          </a:ln>
        </p:spPr>
        <p:txBody>
          <a:bodyPr spcFirstLastPara="1" wrap="square" lIns="0" tIns="0" rIns="0" bIns="0" anchor="t" anchorCtr="0">
            <a:spAutoFit/>
          </a:bodyPr>
          <a:lstStyle/>
          <a:p>
            <a:pPr marL="0" lvl="0" indent="0" algn="r" rtl="1">
              <a:lnSpc>
                <a:spcPct val="115000"/>
              </a:lnSpc>
              <a:spcBef>
                <a:spcPts val="1200"/>
              </a:spcBef>
              <a:spcAft>
                <a:spcPts val="0"/>
              </a:spcAft>
              <a:buClr>
                <a:schemeClr val="accent5"/>
              </a:buClr>
              <a:buSzPts val="1100"/>
              <a:buFont typeface="Arial"/>
              <a:buNone/>
            </a:pPr>
            <a:r>
              <a:rPr lang="ar-AE" sz="2300"/>
              <a:t>عندما يحاول المراهق ربط حسابه بحساب أحد الوالدين، يجب عليه أولًا البحث عن اسم الوالد أو الوالدة على إنستغرام. ستظهر فقط الحسابات التي يوجد بينها متابعة متبادلة في نتائج البحث.</a:t>
            </a:r>
            <a:endParaRPr sz="2300"/>
          </a:p>
          <a:p>
            <a:pPr marL="0" lvl="0" indent="0" algn="r" rtl="1">
              <a:lnSpc>
                <a:spcPct val="115000"/>
              </a:lnSpc>
              <a:spcBef>
                <a:spcPts val="1200"/>
              </a:spcBef>
              <a:spcAft>
                <a:spcPts val="1200"/>
              </a:spcAft>
              <a:buSzPts val="1800"/>
              <a:buNone/>
            </a:pPr>
            <a:r>
              <a:rPr lang="ar-AE" sz="2300"/>
              <a:t>كما يمكن للوالدين بدء عملية الربط من حساباتهم أو من خلال مركز العائلة (Family Center).</a:t>
            </a:r>
            <a:endParaRPr/>
          </a:p>
        </p:txBody>
      </p:sp>
      <p:sp>
        <p:nvSpPr>
          <p:cNvPr id="4415" name="Google Shape;4415;g3d362db72e3_0_3024"/>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416" name="Google Shape;4416;g3d362db72e3_0_3024"/>
          <p:cNvPicPr preferRelativeResize="0"/>
          <p:nvPr/>
        </p:nvPicPr>
        <p:blipFill rotWithShape="1">
          <a:blip r:embed="rId3">
            <a:alphaModFix/>
          </a:blip>
          <a:srcRect l="140" r="140"/>
          <a:stretch/>
        </p:blipFill>
        <p:spPr>
          <a:xfrm>
            <a:off x="8972952" y="936600"/>
            <a:ext cx="3877200" cy="8413800"/>
          </a:xfrm>
          <a:prstGeom prst="roundRect">
            <a:avLst>
              <a:gd name="adj" fmla="val 8496"/>
            </a:avLst>
          </a:prstGeom>
          <a:noFill/>
          <a:ln>
            <a:noFill/>
          </a:ln>
          <a:effectLst>
            <a:outerShdw blurRad="114300" dist="38100" dir="5400000" algn="bl" rotWithShape="0">
              <a:srgbClr val="000000">
                <a:alpha val="10196"/>
              </a:srgbClr>
            </a:outerShdw>
          </a:effectLst>
        </p:spPr>
      </p:pic>
      <p:pic>
        <p:nvPicPr>
          <p:cNvPr id="4417" name="Google Shape;4417;g3d362db72e3_0_3024"/>
          <p:cNvPicPr preferRelativeResize="0"/>
          <p:nvPr/>
        </p:nvPicPr>
        <p:blipFill rotWithShape="1">
          <a:blip r:embed="rId4">
            <a:alphaModFix/>
          </a:blip>
          <a:srcRect t="50" b="50"/>
          <a:stretch/>
        </p:blipFill>
        <p:spPr>
          <a:xfrm>
            <a:off x="13234052" y="936602"/>
            <a:ext cx="3877049" cy="8385341"/>
          </a:xfrm>
          <a:prstGeom prst="rect">
            <a:avLst/>
          </a:prstGeom>
          <a:noFill/>
          <a:ln>
            <a:noFill/>
          </a:ln>
          <a:effectLst>
            <a:outerShdw blurRad="114300" dist="38100" dir="5400000" algn="bl" rotWithShape="0">
              <a:srgbClr val="000000">
                <a:alpha val="10196"/>
              </a:srgbClr>
            </a:outerShdw>
          </a:effectLst>
        </p:spPr>
      </p:pic>
      <p:sp>
        <p:nvSpPr>
          <p:cNvPr id="4418" name="Google Shape;4418;g3d362db72e3_0_3024"/>
          <p:cNvSpPr txBox="1">
            <a:spLocks noGrp="1"/>
          </p:cNvSpPr>
          <p:nvPr>
            <p:ph type="ctrTitle"/>
          </p:nvPr>
        </p:nvSpPr>
        <p:spPr>
          <a:xfrm>
            <a:off x="777250" y="1471650"/>
            <a:ext cx="6695400" cy="738900"/>
          </a:xfrm>
          <a:prstGeom prst="rect">
            <a:avLst/>
          </a:prstGeom>
          <a:noFill/>
          <a:ln>
            <a:noFill/>
          </a:ln>
        </p:spPr>
        <p:txBody>
          <a:bodyPr spcFirstLastPara="1" wrap="square" lIns="0" tIns="0" rIns="0" bIns="0" anchor="t" anchorCtr="0">
            <a:spAutoFit/>
          </a:bodyPr>
          <a:lstStyle/>
          <a:p>
            <a:pPr marL="0" lvl="0" indent="0" algn="r" rtl="1">
              <a:lnSpc>
                <a:spcPct val="100000"/>
              </a:lnSpc>
              <a:spcBef>
                <a:spcPts val="0"/>
              </a:spcBef>
              <a:spcAft>
                <a:spcPts val="0"/>
              </a:spcAft>
              <a:buSzPts val="14600"/>
              <a:buNone/>
            </a:pPr>
            <a:r>
              <a:rPr lang="ar-AE" sz="4800"/>
              <a:t>بدء ربط الحساب مع الوالدين</a:t>
            </a:r>
            <a:endParaRPr sz="4800"/>
          </a:p>
        </p:txBody>
      </p:sp>
      <p:sp>
        <p:nvSpPr>
          <p:cNvPr id="4419" name="Google Shape;4419;g3d362db72e3_0_3024"/>
          <p:cNvSpPr txBox="1">
            <a:spLocks noGrp="1"/>
          </p:cNvSpPr>
          <p:nvPr>
            <p:ph type="subTitle" idx="2"/>
          </p:nvPr>
        </p:nvSpPr>
        <p:spPr>
          <a:xfrm>
            <a:off x="768098" y="9304850"/>
            <a:ext cx="6695400" cy="215400"/>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ar-AE" sz="1400" b="1">
                <a:solidFill>
                  <a:schemeClr val="accent1"/>
                </a:solidFill>
              </a:rPr>
              <a:t>CONFIDENTIAL </a:t>
            </a:r>
            <a:endParaRPr sz="1400" b="1">
              <a:solidFill>
                <a:schemeClr val="accen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23"/>
        <p:cNvGrpSpPr/>
        <p:nvPr/>
      </p:nvGrpSpPr>
      <p:grpSpPr>
        <a:xfrm>
          <a:off x="0" y="0"/>
          <a:ext cx="0" cy="0"/>
          <a:chOff x="0" y="0"/>
          <a:chExt cx="0" cy="0"/>
        </a:xfrm>
      </p:grpSpPr>
      <p:sp>
        <p:nvSpPr>
          <p:cNvPr id="4424" name="Google Shape;4424;g3d362db72e3_0_3807"/>
          <p:cNvSpPr txBox="1">
            <a:spLocks noGrp="1"/>
          </p:cNvSpPr>
          <p:nvPr>
            <p:ph type="body" idx="4294967295"/>
          </p:nvPr>
        </p:nvSpPr>
        <p:spPr>
          <a:xfrm>
            <a:off x="369325" y="3373200"/>
            <a:ext cx="7371300" cy="2475900"/>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endParaRPr sz="2100"/>
          </a:p>
          <a:p>
            <a:pPr marL="0" lvl="0" indent="0" algn="r" rtl="1">
              <a:lnSpc>
                <a:spcPct val="115000"/>
              </a:lnSpc>
              <a:spcBef>
                <a:spcPts val="1200"/>
              </a:spcBef>
              <a:spcAft>
                <a:spcPts val="0"/>
              </a:spcAft>
              <a:buClr>
                <a:schemeClr val="accent5"/>
              </a:buClr>
              <a:buSzPts val="1100"/>
              <a:buFont typeface="Arial"/>
              <a:buNone/>
            </a:pPr>
            <a:r>
              <a:rPr lang="ar-AE" sz="2100"/>
              <a:t>سيتم إشعار الوالد أو الوصي بطلب المراهق للحصول على إشرافهم على الحساب. خلال هذه العملية، سيتم توضيح كيف يتم حماية المراهقين على إنستاغرام تلقائياً عبر حسابات المراهقين، وما الذي يمكن للوالدين القيام به بعد تفعيل الإشراف. تمثل هذه الخطوة نقطة الانتقال من تطبيق إنستاغرام إلى مركز العائلة (Family Center).</a:t>
            </a:r>
            <a:endParaRPr sz="2100"/>
          </a:p>
          <a:p>
            <a:pPr marL="0" lvl="0" indent="0" algn="l" rtl="0">
              <a:lnSpc>
                <a:spcPct val="125000"/>
              </a:lnSpc>
              <a:spcBef>
                <a:spcPts val="1200"/>
              </a:spcBef>
              <a:spcAft>
                <a:spcPts val="0"/>
              </a:spcAft>
              <a:buSzPts val="1800"/>
              <a:buNone/>
            </a:pPr>
            <a:endParaRPr/>
          </a:p>
        </p:txBody>
      </p:sp>
      <p:sp>
        <p:nvSpPr>
          <p:cNvPr id="4425" name="Google Shape;4425;g3d362db72e3_0_3807"/>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426" name="Google Shape;4426;g3d362db72e3_0_3807"/>
          <p:cNvSpPr txBox="1">
            <a:spLocks noGrp="1"/>
          </p:cNvSpPr>
          <p:nvPr>
            <p:ph type="ctrTitle"/>
          </p:nvPr>
        </p:nvSpPr>
        <p:spPr>
          <a:xfrm>
            <a:off x="777250" y="1471650"/>
            <a:ext cx="6695400" cy="1477800"/>
          </a:xfrm>
          <a:prstGeom prst="rect">
            <a:avLst/>
          </a:prstGeom>
          <a:noFill/>
          <a:ln>
            <a:noFill/>
          </a:ln>
        </p:spPr>
        <p:txBody>
          <a:bodyPr spcFirstLastPara="1" wrap="square" lIns="0" tIns="0" rIns="0" bIns="0" anchor="t" anchorCtr="0">
            <a:spAutoFit/>
          </a:bodyPr>
          <a:lstStyle/>
          <a:p>
            <a:pPr marL="0" lvl="0" indent="0" algn="r" rtl="1">
              <a:lnSpc>
                <a:spcPct val="100000"/>
              </a:lnSpc>
              <a:spcBef>
                <a:spcPts val="0"/>
              </a:spcBef>
              <a:spcAft>
                <a:spcPts val="0"/>
              </a:spcAft>
              <a:buSzPts val="14600"/>
              <a:buNone/>
            </a:pPr>
            <a:r>
              <a:rPr lang="ar-AE" sz="4800"/>
              <a:t>يتم استلام طلب الإشراف من قبل الوالدين </a:t>
            </a:r>
            <a:endParaRPr sz="4800"/>
          </a:p>
        </p:txBody>
      </p:sp>
      <p:pic>
        <p:nvPicPr>
          <p:cNvPr id="4427" name="Google Shape;4427;g3d362db72e3_0_3807"/>
          <p:cNvPicPr preferRelativeResize="0"/>
          <p:nvPr/>
        </p:nvPicPr>
        <p:blipFill rotWithShape="1">
          <a:blip r:embed="rId3">
            <a:alphaModFix/>
          </a:blip>
          <a:srcRect l="20" r="20"/>
          <a:stretch/>
        </p:blipFill>
        <p:spPr>
          <a:xfrm>
            <a:off x="13225375" y="946500"/>
            <a:ext cx="3877201" cy="8393783"/>
          </a:xfrm>
          <a:prstGeom prst="rect">
            <a:avLst/>
          </a:prstGeom>
          <a:noFill/>
          <a:ln>
            <a:noFill/>
          </a:ln>
          <a:effectLst>
            <a:outerShdw blurRad="114300" dist="38100" dir="5400000" algn="bl" rotWithShape="0">
              <a:srgbClr val="000000">
                <a:alpha val="10196"/>
              </a:srgbClr>
            </a:outerShdw>
          </a:effectLst>
        </p:spPr>
      </p:pic>
      <p:pic>
        <p:nvPicPr>
          <p:cNvPr id="4428" name="Google Shape;4428;g3d362db72e3_0_3807"/>
          <p:cNvPicPr preferRelativeResize="0"/>
          <p:nvPr/>
        </p:nvPicPr>
        <p:blipFill rotWithShape="1">
          <a:blip r:embed="rId4">
            <a:alphaModFix/>
          </a:blip>
          <a:srcRect l="20" r="20"/>
          <a:stretch/>
        </p:blipFill>
        <p:spPr>
          <a:xfrm>
            <a:off x="8981509" y="946500"/>
            <a:ext cx="3877200" cy="8394000"/>
          </a:xfrm>
          <a:prstGeom prst="roundRect">
            <a:avLst>
              <a:gd name="adj" fmla="val 11300"/>
            </a:avLst>
          </a:prstGeom>
          <a:noFill/>
          <a:ln>
            <a:noFill/>
          </a:ln>
          <a:effectLst>
            <a:outerShdw blurRad="114300" dist="38100" dir="5400000" algn="bl" rotWithShape="0">
              <a:srgbClr val="000000">
                <a:alpha val="10196"/>
              </a:srgbClr>
            </a:outerShdw>
          </a:effectLst>
        </p:spPr>
      </p:pic>
      <p:sp>
        <p:nvSpPr>
          <p:cNvPr id="4429" name="Google Shape;4429;g3d362db72e3_0_3807"/>
          <p:cNvSpPr txBox="1">
            <a:spLocks noGrp="1"/>
          </p:cNvSpPr>
          <p:nvPr>
            <p:ph type="subTitle" idx="2"/>
          </p:nvPr>
        </p:nvSpPr>
        <p:spPr>
          <a:xfrm>
            <a:off x="768098" y="9304850"/>
            <a:ext cx="6695400" cy="215400"/>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ar-AE" sz="1400" b="1">
                <a:solidFill>
                  <a:schemeClr val="accent1"/>
                </a:solidFill>
              </a:rPr>
              <a:t>CONFIDENTIAL </a:t>
            </a:r>
            <a:endParaRPr sz="1400" b="1">
              <a:solidFill>
                <a:schemeClr val="accen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3"/>
        <p:cNvGrpSpPr/>
        <p:nvPr/>
      </p:nvGrpSpPr>
      <p:grpSpPr>
        <a:xfrm>
          <a:off x="0" y="0"/>
          <a:ext cx="0" cy="0"/>
          <a:chOff x="0" y="0"/>
          <a:chExt cx="0" cy="0"/>
        </a:xfrm>
      </p:grpSpPr>
      <p:sp>
        <p:nvSpPr>
          <p:cNvPr id="4434" name="Google Shape;4434;g3d362db72e3_0_4590"/>
          <p:cNvSpPr txBox="1">
            <a:spLocks noGrp="1"/>
          </p:cNvSpPr>
          <p:nvPr>
            <p:ph type="body" idx="4294967295"/>
          </p:nvPr>
        </p:nvSpPr>
        <p:spPr>
          <a:xfrm>
            <a:off x="777252" y="3373200"/>
            <a:ext cx="6238800" cy="2222700"/>
          </a:xfrm>
          <a:prstGeom prst="rect">
            <a:avLst/>
          </a:prstGeom>
          <a:noFill/>
          <a:ln>
            <a:noFill/>
          </a:ln>
        </p:spPr>
        <p:txBody>
          <a:bodyPr spcFirstLastPara="1" wrap="square" lIns="0" tIns="0" rIns="0" bIns="0" anchor="t" anchorCtr="0">
            <a:spAutoFit/>
          </a:bodyPr>
          <a:lstStyle/>
          <a:p>
            <a:pPr marL="0" lvl="0" indent="0" algn="r" rtl="1">
              <a:lnSpc>
                <a:spcPct val="115000"/>
              </a:lnSpc>
              <a:spcBef>
                <a:spcPts val="1200"/>
              </a:spcBef>
              <a:spcAft>
                <a:spcPts val="0"/>
              </a:spcAft>
              <a:buClr>
                <a:schemeClr val="accent5"/>
              </a:buClr>
              <a:buSzPts val="1100"/>
              <a:buFont typeface="Arial"/>
              <a:buNone/>
            </a:pPr>
            <a:r>
              <a:rPr lang="ar-AE" sz="2400"/>
              <a:t>يتم توجيه الوالدين إلى مركز العائلة لإكمال إعداد خاصية الإشراف.</a:t>
            </a:r>
            <a:endParaRPr sz="2400"/>
          </a:p>
          <a:p>
            <a:pPr marL="0" lvl="0" indent="0" algn="r" rtl="1">
              <a:lnSpc>
                <a:spcPct val="115000"/>
              </a:lnSpc>
              <a:spcBef>
                <a:spcPts val="1200"/>
              </a:spcBef>
              <a:spcAft>
                <a:spcPts val="1200"/>
              </a:spcAft>
              <a:buSzPts val="1800"/>
              <a:buNone/>
            </a:pPr>
            <a:r>
              <a:rPr lang="ar-AE" sz="2400"/>
              <a:t>في حال تجاهل الطلب أو اختيار عدم الإشراف، سيبقى المراهق ضمن الإعدادات الافتراضية لحسابات المراهقين وفق فئته العمرية.</a:t>
            </a:r>
            <a:endParaRPr/>
          </a:p>
        </p:txBody>
      </p:sp>
      <p:sp>
        <p:nvSpPr>
          <p:cNvPr id="4435" name="Google Shape;4435;g3d362db72e3_0_4590"/>
          <p:cNvSpPr/>
          <p:nvPr/>
        </p:nvSpPr>
        <p:spPr>
          <a:xfrm>
            <a:off x="8215350" y="419050"/>
            <a:ext cx="9653400" cy="9441600"/>
          </a:xfrm>
          <a:prstGeom prst="roundRect">
            <a:avLst>
              <a:gd name="adj" fmla="val 6451"/>
            </a:avLst>
          </a:prstGeom>
          <a:solidFill>
            <a:schemeClr val="accent3"/>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436" name="Google Shape;4436;g3d362db72e3_0_4590"/>
          <p:cNvSpPr txBox="1">
            <a:spLocks noGrp="1"/>
          </p:cNvSpPr>
          <p:nvPr>
            <p:ph type="ctrTitle"/>
          </p:nvPr>
        </p:nvSpPr>
        <p:spPr>
          <a:xfrm>
            <a:off x="777250" y="1471650"/>
            <a:ext cx="6695400" cy="1477800"/>
          </a:xfrm>
          <a:prstGeom prst="rect">
            <a:avLst/>
          </a:prstGeom>
          <a:noFill/>
          <a:ln>
            <a:noFill/>
          </a:ln>
        </p:spPr>
        <p:txBody>
          <a:bodyPr spcFirstLastPara="1" wrap="square" lIns="0" tIns="0" rIns="0" bIns="0" anchor="t" anchorCtr="0">
            <a:spAutoFit/>
          </a:bodyPr>
          <a:lstStyle/>
          <a:p>
            <a:pPr marL="0" lvl="0" indent="0" algn="r" rtl="1">
              <a:lnSpc>
                <a:spcPct val="100000"/>
              </a:lnSpc>
              <a:spcBef>
                <a:spcPts val="0"/>
              </a:spcBef>
              <a:spcAft>
                <a:spcPts val="0"/>
              </a:spcAft>
              <a:buSzPts val="14600"/>
              <a:buNone/>
            </a:pPr>
            <a:r>
              <a:rPr lang="ar-AE" sz="4800"/>
              <a:t>قبول الطلب من قبل الوالدين وإعداد خاصية الإشراف </a:t>
            </a:r>
            <a:endParaRPr sz="4800"/>
          </a:p>
        </p:txBody>
      </p:sp>
      <p:sp>
        <p:nvSpPr>
          <p:cNvPr id="4437" name="Google Shape;4437;g3d362db72e3_0_4590"/>
          <p:cNvSpPr txBox="1">
            <a:spLocks noGrp="1"/>
          </p:cNvSpPr>
          <p:nvPr>
            <p:ph type="subTitle" idx="2"/>
          </p:nvPr>
        </p:nvSpPr>
        <p:spPr>
          <a:xfrm>
            <a:off x="768098" y="9304850"/>
            <a:ext cx="6695400" cy="215400"/>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SzPts val="1800"/>
              <a:buNone/>
            </a:pPr>
            <a:r>
              <a:rPr lang="ar-AE" sz="1400" b="1">
                <a:solidFill>
                  <a:schemeClr val="accent1"/>
                </a:solidFill>
              </a:rPr>
              <a:t>CONFIDENTIAL </a:t>
            </a:r>
            <a:endParaRPr sz="1400" b="1">
              <a:solidFill>
                <a:schemeClr val="accent1"/>
              </a:solidFill>
            </a:endParaRPr>
          </a:p>
        </p:txBody>
      </p:sp>
      <p:pic>
        <p:nvPicPr>
          <p:cNvPr id="4438" name="Google Shape;4438;g3d362db72e3_0_4590"/>
          <p:cNvPicPr preferRelativeResize="0"/>
          <p:nvPr/>
        </p:nvPicPr>
        <p:blipFill rotWithShape="1">
          <a:blip r:embed="rId3">
            <a:alphaModFix/>
          </a:blip>
          <a:srcRect b="28326"/>
          <a:stretch/>
        </p:blipFill>
        <p:spPr>
          <a:xfrm>
            <a:off x="8981480" y="940600"/>
            <a:ext cx="3877200" cy="8394000"/>
          </a:xfrm>
          <a:prstGeom prst="roundRect">
            <a:avLst>
              <a:gd name="adj" fmla="val 11300"/>
            </a:avLst>
          </a:prstGeom>
          <a:noFill/>
          <a:ln>
            <a:noFill/>
          </a:ln>
          <a:effectLst>
            <a:outerShdw blurRad="114300" dist="38100" dir="5400000" algn="bl" rotWithShape="0">
              <a:srgbClr val="000000">
                <a:alpha val="10196"/>
              </a:srgbClr>
            </a:outerShdw>
          </a:effectLst>
        </p:spPr>
      </p:pic>
      <p:pic>
        <p:nvPicPr>
          <p:cNvPr id="4439" name="Google Shape;4439;g3d362db72e3_0_4590"/>
          <p:cNvPicPr preferRelativeResize="0"/>
          <p:nvPr/>
        </p:nvPicPr>
        <p:blipFill rotWithShape="1">
          <a:blip r:embed="rId4">
            <a:alphaModFix/>
          </a:blip>
          <a:srcRect t="13540"/>
          <a:stretch/>
        </p:blipFill>
        <p:spPr>
          <a:xfrm>
            <a:off x="13227630" y="940600"/>
            <a:ext cx="3877200" cy="8394000"/>
          </a:xfrm>
          <a:prstGeom prst="roundRect">
            <a:avLst>
              <a:gd name="adj" fmla="val 11300"/>
            </a:avLst>
          </a:prstGeom>
          <a:noFill/>
          <a:ln>
            <a:noFill/>
          </a:ln>
          <a:effectLst>
            <a:outerShdw blurRad="114300" dist="38100" dir="5400000" algn="bl" rotWithShape="0">
              <a:srgbClr val="000000">
                <a:alpha val="10196"/>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3"/>
        <p:cNvGrpSpPr/>
        <p:nvPr/>
      </p:nvGrpSpPr>
      <p:grpSpPr>
        <a:xfrm>
          <a:off x="0" y="0"/>
          <a:ext cx="0" cy="0"/>
          <a:chOff x="0" y="0"/>
          <a:chExt cx="0" cy="0"/>
        </a:xfrm>
      </p:grpSpPr>
      <p:sp>
        <p:nvSpPr>
          <p:cNvPr id="4464" name="Google Shape;4464;p26"/>
          <p:cNvSpPr txBox="1">
            <a:spLocks noGrp="1"/>
          </p:cNvSpPr>
          <p:nvPr>
            <p:ph type="subTitle" idx="4294967295"/>
          </p:nvPr>
        </p:nvSpPr>
        <p:spPr>
          <a:xfrm>
            <a:off x="14039500" y="4642258"/>
            <a:ext cx="3532500" cy="5649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0"/>
              </a:spcAft>
              <a:buClr>
                <a:schemeClr val="dk1"/>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تجربة الآباء</a:t>
            </a:r>
            <a:endParaRPr sz="1800" b="1"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التحكُّم بأداء العديد من المراهقين</a:t>
            </a:r>
            <a:endParaRPr sz="1600" b="0" i="0" u="none" strike="noStrike" cap="none">
              <a:solidFill>
                <a:schemeClr val="dk1"/>
              </a:solidFill>
              <a:latin typeface="Noto Sans Arabic"/>
              <a:ea typeface="Noto Sans Arabic"/>
              <a:cs typeface="Noto Sans Arabic"/>
              <a:sym typeface="Noto Sans Arabic"/>
            </a:endParaRPr>
          </a:p>
        </p:txBody>
      </p:sp>
      <p:sp>
        <p:nvSpPr>
          <p:cNvPr id="4465" name="Google Shape;4465;p26"/>
          <p:cNvSpPr txBox="1">
            <a:spLocks noGrp="1"/>
          </p:cNvSpPr>
          <p:nvPr>
            <p:ph type="subTitle" idx="4294967295"/>
          </p:nvPr>
        </p:nvSpPr>
        <p:spPr>
          <a:xfrm>
            <a:off x="741400" y="4642258"/>
            <a:ext cx="3532500" cy="564900"/>
          </a:xfrm>
          <a:prstGeom prst="rect">
            <a:avLst/>
          </a:prstGeom>
          <a:noFill/>
          <a:ln>
            <a:noFill/>
          </a:ln>
        </p:spPr>
        <p:txBody>
          <a:bodyPr spcFirstLastPara="1" wrap="square" lIns="0" tIns="0" rIns="0" bIns="0" anchor="t" anchorCtr="0">
            <a:spAutoFit/>
          </a:bodyPr>
          <a:lstStyle/>
          <a:p>
            <a:pPr marL="0" marR="0" lvl="0" indent="0" algn="l" rtl="1">
              <a:lnSpc>
                <a:spcPct val="115000"/>
              </a:lnSpc>
              <a:spcBef>
                <a:spcPts val="0"/>
              </a:spcBef>
              <a:spcAft>
                <a:spcPts val="0"/>
              </a:spcAft>
              <a:buClr>
                <a:schemeClr val="dk1"/>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تجربة المراهقين</a:t>
            </a:r>
            <a:endParaRPr sz="1800" b="1" i="0" u="none" strike="noStrike" cap="none">
              <a:solidFill>
                <a:schemeClr val="dk1"/>
              </a:solidFill>
              <a:latin typeface="Noto Sans Arabic"/>
              <a:ea typeface="Noto Sans Arabic"/>
              <a:cs typeface="Noto Sans Arabic"/>
              <a:sym typeface="Noto Sans Arabic"/>
            </a:endParaRPr>
          </a:p>
          <a:p>
            <a:pPr marL="0" marR="0" lvl="0" indent="0" algn="l" rtl="1">
              <a:lnSpc>
                <a:spcPct val="115000"/>
              </a:lnSpc>
              <a:spcBef>
                <a:spcPts val="0"/>
              </a:spcBef>
              <a:spcAft>
                <a:spcPts val="0"/>
              </a:spcAft>
              <a:buClr>
                <a:schemeClr val="dk1"/>
              </a:buClr>
              <a:buSzPts val="1800"/>
              <a:buFont typeface="Arial"/>
              <a:buNone/>
            </a:pPr>
            <a:r>
              <a:rPr lang="ar-AE" sz="1600" b="0" i="0" u="none" strike="noStrike" cap="none">
                <a:solidFill>
                  <a:schemeClr val="dk1"/>
                </a:solidFill>
                <a:latin typeface="Noto Sans Arabic"/>
                <a:ea typeface="Noto Sans Arabic"/>
                <a:cs typeface="Noto Sans Arabic"/>
                <a:sym typeface="Noto Sans Arabic"/>
              </a:rPr>
              <a:t>الحصول على جهة إشرافية واحدة فقط</a:t>
            </a:r>
            <a:endParaRPr sz="1600" b="0" i="0" u="none" strike="noStrike" cap="none">
              <a:solidFill>
                <a:schemeClr val="dk1"/>
              </a:solidFill>
              <a:latin typeface="Noto Sans Arabic"/>
              <a:ea typeface="Noto Sans Arabic"/>
              <a:cs typeface="Noto Sans Arabic"/>
              <a:sym typeface="Noto Sans Arabic"/>
            </a:endParaRPr>
          </a:p>
        </p:txBody>
      </p:sp>
      <p:sp>
        <p:nvSpPr>
          <p:cNvPr id="4466" name="Google Shape;4466;p26"/>
          <p:cNvSpPr txBox="1"/>
          <p:nvPr/>
        </p:nvSpPr>
        <p:spPr>
          <a:xfrm>
            <a:off x="12870100" y="1949700"/>
            <a:ext cx="4701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الإشراف اليوم</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467" name="Google Shape;4467;p26"/>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33</a:t>
            </a:fld>
            <a:endParaRPr sz="1400" b="0" i="0" u="none" strike="noStrike" cap="none">
              <a:solidFill>
                <a:srgbClr val="1C2B33"/>
              </a:solidFill>
              <a:latin typeface="Arial"/>
              <a:ea typeface="Arial"/>
              <a:cs typeface="Arial"/>
              <a:sym typeface="Arial"/>
            </a:endParaRPr>
          </a:p>
        </p:txBody>
      </p:sp>
      <p:sp>
        <p:nvSpPr>
          <p:cNvPr id="4468" name="Google Shape;4468;p26"/>
          <p:cNvSpPr/>
          <p:nvPr/>
        </p:nvSpPr>
        <p:spPr>
          <a:xfrm>
            <a:off x="9825750" y="1951125"/>
            <a:ext cx="3288000" cy="6914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9" name="Google Shape;4469;p26"/>
          <p:cNvPicPr preferRelativeResize="0"/>
          <p:nvPr/>
        </p:nvPicPr>
        <p:blipFill rotWithShape="1">
          <a:blip r:embed="rId3">
            <a:alphaModFix/>
          </a:blip>
          <a:srcRect l="9765" t="11533" r="7896" b="7304"/>
          <a:stretch/>
        </p:blipFill>
        <p:spPr>
          <a:xfrm>
            <a:off x="9962850" y="2454675"/>
            <a:ext cx="3013800" cy="5907001"/>
          </a:xfrm>
          <a:prstGeom prst="rect">
            <a:avLst/>
          </a:prstGeom>
          <a:noFill/>
          <a:ln>
            <a:noFill/>
          </a:ln>
        </p:spPr>
      </p:pic>
      <p:sp>
        <p:nvSpPr>
          <p:cNvPr id="4470" name="Google Shape;4470;p26"/>
          <p:cNvSpPr/>
          <p:nvPr/>
        </p:nvSpPr>
        <p:spPr>
          <a:xfrm>
            <a:off x="5046825" y="1951075"/>
            <a:ext cx="3288000" cy="69141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1" name="Google Shape;4471;p26"/>
          <p:cNvSpPr txBox="1">
            <a:spLocks noGrp="1"/>
          </p:cNvSpPr>
          <p:nvPr>
            <p:ph type="subTitle" idx="4294967295"/>
          </p:nvPr>
        </p:nvSpPr>
        <p:spPr>
          <a:xfrm>
            <a:off x="4924424" y="9059123"/>
            <a:ext cx="3532500" cy="215400"/>
          </a:xfrm>
          <a:prstGeom prst="rect">
            <a:avLst/>
          </a:prstGeom>
          <a:noFill/>
          <a:ln>
            <a:noFill/>
          </a:ln>
        </p:spPr>
        <p:txBody>
          <a:bodyPr spcFirstLastPara="1" wrap="square" lIns="0" tIns="0" rIns="0" bIns="0" anchor="t" anchorCtr="0">
            <a:spAutoFit/>
          </a:bodyPr>
          <a:lstStyle/>
          <a:p>
            <a:pPr marL="0" marR="0" lvl="0" indent="0" algn="ctr" rtl="1">
              <a:lnSpc>
                <a:spcPct val="115000"/>
              </a:lnSpc>
              <a:spcBef>
                <a:spcPts val="0"/>
              </a:spcBef>
              <a:spcAft>
                <a:spcPts val="0"/>
              </a:spcAft>
              <a:buClr>
                <a:schemeClr val="dk1"/>
              </a:buClr>
              <a:buSzPts val="1800"/>
              <a:buFont typeface="Arial"/>
              <a:buNone/>
            </a:pPr>
            <a:r>
              <a:rPr lang="ar-AE" sz="1400" b="0" i="0" u="none" strike="noStrike" cap="none">
                <a:solidFill>
                  <a:schemeClr val="lt2"/>
                </a:solidFill>
                <a:latin typeface="Noto Sans Arabic"/>
                <a:ea typeface="Noto Sans Arabic"/>
                <a:cs typeface="Noto Sans Arabic"/>
                <a:sym typeface="Noto Sans Arabic"/>
              </a:rPr>
              <a:t>وضع القراءة فقط</a:t>
            </a:r>
            <a:endParaRPr sz="1400" b="0" i="0" u="none" strike="noStrike" cap="none">
              <a:solidFill>
                <a:schemeClr val="dk1"/>
              </a:solidFill>
              <a:latin typeface="Noto Sans Arabic"/>
              <a:ea typeface="Noto Sans Arabic"/>
              <a:cs typeface="Noto Sans Arabic"/>
              <a:sym typeface="Noto Sans Arabic"/>
            </a:endParaRPr>
          </a:p>
        </p:txBody>
      </p:sp>
      <p:pic>
        <p:nvPicPr>
          <p:cNvPr id="4472" name="Google Shape;4472;p26"/>
          <p:cNvPicPr preferRelativeResize="0"/>
          <p:nvPr/>
        </p:nvPicPr>
        <p:blipFill rotWithShape="1">
          <a:blip r:embed="rId4">
            <a:alphaModFix/>
          </a:blip>
          <a:srcRect l="9310" t="10564" r="8587" b="6899"/>
          <a:stretch/>
        </p:blipFill>
        <p:spPr>
          <a:xfrm>
            <a:off x="5183775" y="2435725"/>
            <a:ext cx="3013800" cy="5944800"/>
          </a:xfrm>
          <a:prstGeom prst="roundRect">
            <a:avLst>
              <a:gd name="adj" fmla="val 11045"/>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5"/>
        <p:cNvGrpSpPr/>
        <p:nvPr/>
      </p:nvGrpSpPr>
      <p:grpSpPr>
        <a:xfrm>
          <a:off x="0" y="0"/>
          <a:ext cx="0" cy="0"/>
          <a:chOff x="0" y="0"/>
          <a:chExt cx="0" cy="0"/>
        </a:xfrm>
      </p:grpSpPr>
      <p:sp>
        <p:nvSpPr>
          <p:cNvPr id="4536" name="Google Shape;4536;p20"/>
          <p:cNvSpPr txBox="1">
            <a:spLocks noGrp="1"/>
          </p:cNvSpPr>
          <p:nvPr>
            <p:ph type="ctrTitle" idx="4294967295"/>
          </p:nvPr>
        </p:nvSpPr>
        <p:spPr>
          <a:xfrm>
            <a:off x="10954625" y="3189900"/>
            <a:ext cx="6633300" cy="3907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الرابع</a:t>
            </a:r>
            <a:endParaRPr sz="5500" b="0" i="0" u="none" strike="noStrike" cap="none">
              <a:solidFill>
                <a:schemeClr val="dk1"/>
              </a:solidFill>
              <a:latin typeface="Noto Sans Arabic"/>
              <a:ea typeface="Noto Sans Arabic"/>
              <a:cs typeface="Noto Sans Arabic"/>
              <a:sym typeface="Noto Sans Arabic"/>
            </a:endParaRPr>
          </a:p>
          <a:p>
            <a:pPr marL="457200" marR="0" lvl="0" indent="-406400" algn="r" rtl="1">
              <a:lnSpc>
                <a:spcPct val="100000"/>
              </a:lnSpc>
              <a:spcBef>
                <a:spcPts val="0"/>
              </a:spcBef>
              <a:spcAft>
                <a:spcPts val="0"/>
              </a:spcAft>
              <a:buClr>
                <a:schemeClr val="accent5"/>
              </a:buClr>
              <a:buSzPts val="2800"/>
              <a:buFont typeface="Arial"/>
              <a:buChar char="●"/>
            </a:pPr>
            <a:r>
              <a:rPr lang="ar-AE" sz="2800" b="0" i="0" u="none" strike="noStrike" cap="none">
                <a:solidFill>
                  <a:schemeClr val="accent5"/>
                </a:solidFill>
                <a:latin typeface="Arial"/>
                <a:ea typeface="Arial"/>
                <a:cs typeface="Arial"/>
                <a:sym typeface="Arial"/>
              </a:rPr>
              <a:t> التحقق من عمر المستخدم</a:t>
            </a:r>
            <a:endParaRPr sz="4500" b="0" i="0" u="none" strike="noStrike" cap="none">
              <a:solidFill>
                <a:schemeClr val="dk1"/>
              </a:solidFill>
              <a:latin typeface="Noto Sans Arabic Medium"/>
              <a:ea typeface="Noto Sans Arabic Medium"/>
              <a:cs typeface="Noto Sans Arabic Medium"/>
              <a:sym typeface="Noto Sans Arabic Medium"/>
            </a:endParaRPr>
          </a:p>
        </p:txBody>
      </p:sp>
      <p:sp>
        <p:nvSpPr>
          <p:cNvPr id="4537" name="Google Shape;4537;p20"/>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34</a:t>
            </a:fld>
            <a:endParaRPr sz="1400" b="0" i="0" u="none" strike="noStrike" cap="none">
              <a:solidFill>
                <a:srgbClr val="1C2B33"/>
              </a:solidFill>
              <a:latin typeface="Arial"/>
              <a:ea typeface="Arial"/>
              <a:cs typeface="Arial"/>
              <a:sym typeface="Arial"/>
            </a:endParaRPr>
          </a:p>
        </p:txBody>
      </p:sp>
      <p:pic>
        <p:nvPicPr>
          <p:cNvPr id="4538" name="Google Shape;4538;p20"/>
          <p:cNvPicPr preferRelativeResize="0"/>
          <p:nvPr/>
        </p:nvPicPr>
        <p:blipFill rotWithShape="1">
          <a:blip r:embed="rId3">
            <a:alphaModFix/>
          </a:blip>
          <a:srcRect l="11684" t="29980" r="17024" b="1271"/>
          <a:stretch/>
        </p:blipFill>
        <p:spPr>
          <a:xfrm>
            <a:off x="700091" y="2170200"/>
            <a:ext cx="9252300" cy="5946600"/>
          </a:xfrm>
          <a:prstGeom prst="roundRect">
            <a:avLst>
              <a:gd name="adj" fmla="val 7089"/>
            </a:avLst>
          </a:prstGeom>
          <a:noFill/>
          <a:ln>
            <a:noFill/>
          </a:ln>
        </p:spPr>
      </p:pic>
      <p:pic>
        <p:nvPicPr>
          <p:cNvPr id="4539" name="Google Shape;4539;p20"/>
          <p:cNvPicPr preferRelativeResize="0"/>
          <p:nvPr/>
        </p:nvPicPr>
        <p:blipFill rotWithShape="1">
          <a:blip r:embed="rId4">
            <a:alphaModFix/>
          </a:blip>
          <a:srcRect l="13366" r="20002" b="42169"/>
          <a:stretch/>
        </p:blipFill>
        <p:spPr>
          <a:xfrm>
            <a:off x="942125" y="-400300"/>
            <a:ext cx="8605650" cy="49779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3"/>
        <p:cNvGrpSpPr/>
        <p:nvPr/>
      </p:nvGrpSpPr>
      <p:grpSpPr>
        <a:xfrm>
          <a:off x="0" y="0"/>
          <a:ext cx="0" cy="0"/>
          <a:chOff x="0" y="0"/>
          <a:chExt cx="0" cy="0"/>
        </a:xfrm>
      </p:grpSpPr>
      <p:sp>
        <p:nvSpPr>
          <p:cNvPr id="4544" name="Google Shape;4544;g3dcfbff74e0_0_268"/>
          <p:cNvSpPr txBox="1"/>
          <p:nvPr/>
        </p:nvSpPr>
        <p:spPr>
          <a:xfrm>
            <a:off x="185475" y="1714500"/>
            <a:ext cx="9101400" cy="6527400"/>
          </a:xfrm>
          <a:prstGeom prst="rect">
            <a:avLst/>
          </a:prstGeom>
          <a:noFill/>
          <a:ln>
            <a:noFill/>
          </a:ln>
        </p:spPr>
        <p:txBody>
          <a:bodyPr spcFirstLastPara="1" wrap="square" lIns="182850" tIns="182850" rIns="182850" bIns="182850" anchor="t" anchorCtr="0">
            <a:spAutoFit/>
          </a:bodyPr>
          <a:lstStyle/>
          <a:p>
            <a:pPr marL="342900" marR="0" lvl="0" indent="-311150" algn="l" rtl="0">
              <a:lnSpc>
                <a:spcPct val="115000"/>
              </a:lnSpc>
              <a:spcBef>
                <a:spcPts val="0"/>
              </a:spcBef>
              <a:spcAft>
                <a:spcPts val="0"/>
              </a:spcAft>
              <a:buClr>
                <a:schemeClr val="dk1"/>
              </a:buClr>
              <a:buSzPts val="2300"/>
              <a:buFont typeface="Arial"/>
              <a:buChar char="●"/>
            </a:pPr>
            <a:endParaRPr sz="2300" b="0" i="0" u="none" strike="noStrike" cap="none">
              <a:solidFill>
                <a:schemeClr val="dk1"/>
              </a:solidFill>
              <a:highlight>
                <a:srgbClr val="FFFFFF"/>
              </a:highlight>
              <a:latin typeface="Calibri"/>
              <a:ea typeface="Calibri"/>
              <a:cs typeface="Calibri"/>
              <a:sym typeface="Calibri"/>
            </a:endParaRPr>
          </a:p>
          <a:p>
            <a:pPr marL="342900" marR="0" lvl="0" indent="0" algn="r" rtl="1">
              <a:lnSpc>
                <a:spcPct val="115000"/>
              </a:lnSpc>
              <a:spcBef>
                <a:spcPts val="0"/>
              </a:spcBef>
              <a:spcAft>
                <a:spcPts val="0"/>
              </a:spcAft>
              <a:buClr>
                <a:srgbClr val="000000"/>
              </a:buClr>
              <a:buSzPts val="2300"/>
              <a:buFont typeface="Arial"/>
              <a:buNone/>
            </a:pPr>
            <a:r>
              <a:rPr lang="ar-AE" sz="2300" b="0" i="0" u="none" strike="noStrike" cap="none">
                <a:solidFill>
                  <a:schemeClr val="dk1"/>
                </a:solidFill>
                <a:highlight>
                  <a:srgbClr val="FFFFFF"/>
                </a:highlight>
                <a:latin typeface="Calibri"/>
                <a:ea typeface="Calibri"/>
                <a:cs typeface="Calibri"/>
                <a:sym typeface="Calibri"/>
              </a:rPr>
              <a:t>التحقق من عمر المستخدم:</a:t>
            </a:r>
            <a:endParaRPr sz="2300" b="0" i="0" u="none" strike="noStrike" cap="none">
              <a:solidFill>
                <a:schemeClr val="dk1"/>
              </a:solidFill>
              <a:highlight>
                <a:srgbClr val="FFFFFF"/>
              </a:highlight>
              <a:latin typeface="Calibri"/>
              <a:ea typeface="Calibri"/>
              <a:cs typeface="Calibri"/>
              <a:sym typeface="Calibri"/>
            </a:endParaRPr>
          </a:p>
          <a:p>
            <a:pPr marL="342900" marR="0" lvl="0" indent="0" algn="r" rtl="1">
              <a:lnSpc>
                <a:spcPct val="115000"/>
              </a:lnSpc>
              <a:spcBef>
                <a:spcPts val="0"/>
              </a:spcBef>
              <a:spcAft>
                <a:spcPts val="0"/>
              </a:spcAft>
              <a:buClr>
                <a:srgbClr val="000000"/>
              </a:buClr>
              <a:buSzPts val="2300"/>
              <a:buFont typeface="Arial"/>
              <a:buNone/>
            </a:pPr>
            <a:r>
              <a:rPr lang="ar-AE" sz="2300" b="0" i="0" u="none" strike="noStrike" cap="none">
                <a:solidFill>
                  <a:schemeClr val="dk1"/>
                </a:solidFill>
                <a:highlight>
                  <a:srgbClr val="FFFFFF"/>
                </a:highlight>
                <a:latin typeface="Calibri"/>
                <a:ea typeface="Calibri"/>
                <a:cs typeface="Calibri"/>
                <a:sym typeface="Calibri"/>
              </a:rPr>
              <a:t>ندرك أن بعض المراهقين قد يحاولون تجاوز الإعداد الجديد من خلال تقديم معلومات غير دقيقة عن أعمارهم. لذلك نتخذ عددًا من الخطوات، بما في ذلك استخدام تقنيات التحقق من العمر، للمساعدة في ضمان تسجيل المراهقين على إنستغرام ضمن حسابات المراهقين. على سبيل المثال:</a:t>
            </a:r>
            <a:endParaRPr sz="2300" b="0" i="0" u="none" strike="noStrike" cap="none">
              <a:solidFill>
                <a:schemeClr val="dk1"/>
              </a:solidFill>
              <a:highlight>
                <a:srgbClr val="FFFFFF"/>
              </a:highlight>
              <a:latin typeface="Calibri"/>
              <a:ea typeface="Calibri"/>
              <a:cs typeface="Calibri"/>
              <a:sym typeface="Calibri"/>
            </a:endParaRPr>
          </a:p>
          <a:p>
            <a:pPr marL="457200" marR="0" lvl="0" indent="-298450" algn="r" rtl="1">
              <a:lnSpc>
                <a:spcPct val="115000"/>
              </a:lnSpc>
              <a:spcBef>
                <a:spcPts val="1200"/>
              </a:spcBef>
              <a:spcAft>
                <a:spcPts val="0"/>
              </a:spcAft>
              <a:buClr>
                <a:schemeClr val="dk1"/>
              </a:buClr>
              <a:buSzPts val="1100"/>
              <a:buFont typeface="Arial"/>
              <a:buChar char="●"/>
            </a:pPr>
            <a:r>
              <a:rPr lang="ar-AE" sz="2300" b="0" i="0" u="none" strike="noStrike" cap="none">
                <a:solidFill>
                  <a:schemeClr val="dk1"/>
                </a:solidFill>
                <a:highlight>
                  <a:srgbClr val="FFFFFF"/>
                </a:highlight>
                <a:latin typeface="Calibri"/>
                <a:ea typeface="Calibri"/>
                <a:cs typeface="Calibri"/>
                <a:sym typeface="Calibri"/>
              </a:rPr>
              <a:t>مطالبة المراهقين بإثبات أعمارهم من خلال فيديو سيلفي (يلتقطوه بأنفسهم) أو التحقق من الهوية إذا حاولوا تغيير تاريخ ميلادهم من أقل من 18 عاماً إلى أكثر من 18 عاماً.</a:t>
            </a:r>
            <a:endParaRPr sz="2300" b="0" i="0" u="none" strike="noStrike" cap="none">
              <a:solidFill>
                <a:schemeClr val="dk1"/>
              </a:solidFill>
              <a:highlight>
                <a:srgbClr val="FFFFFF"/>
              </a:highlight>
              <a:latin typeface="Calibri"/>
              <a:ea typeface="Calibri"/>
              <a:cs typeface="Calibri"/>
              <a:sym typeface="Calibri"/>
            </a:endParaRPr>
          </a:p>
          <a:p>
            <a:pPr marL="457200" marR="0" lvl="0" indent="-298450" algn="r" rtl="1">
              <a:lnSpc>
                <a:spcPct val="115000"/>
              </a:lnSpc>
              <a:spcBef>
                <a:spcPts val="0"/>
              </a:spcBef>
              <a:spcAft>
                <a:spcPts val="0"/>
              </a:spcAft>
              <a:buClr>
                <a:schemeClr val="dk1"/>
              </a:buClr>
              <a:buSzPts val="1100"/>
              <a:buFont typeface="Arial"/>
              <a:buChar char="●"/>
            </a:pPr>
            <a:r>
              <a:rPr lang="ar-AE" sz="2300" b="0" i="0" u="none" strike="noStrike" cap="none">
                <a:solidFill>
                  <a:schemeClr val="dk1"/>
                </a:solidFill>
                <a:highlight>
                  <a:srgbClr val="FFFFFF"/>
                </a:highlight>
                <a:latin typeface="Calibri"/>
                <a:ea typeface="Calibri"/>
                <a:cs typeface="Calibri"/>
                <a:sym typeface="Calibri"/>
              </a:rPr>
              <a:t>تقييد قدرة المراهقين على إنشاء حساب جديد مخصص للبالغين.</a:t>
            </a:r>
            <a:endParaRPr sz="2300" b="0" i="0" u="none" strike="noStrike" cap="none">
              <a:solidFill>
                <a:schemeClr val="dk1"/>
              </a:solidFill>
              <a:highlight>
                <a:srgbClr val="FFFFFF"/>
              </a:highlight>
              <a:latin typeface="Calibri"/>
              <a:ea typeface="Calibri"/>
              <a:cs typeface="Calibri"/>
              <a:sym typeface="Calibri"/>
            </a:endParaRPr>
          </a:p>
          <a:p>
            <a:pPr marL="457200" marR="0" lvl="0" indent="-298450" algn="r" rtl="1">
              <a:lnSpc>
                <a:spcPct val="115000"/>
              </a:lnSpc>
              <a:spcBef>
                <a:spcPts val="0"/>
              </a:spcBef>
              <a:spcAft>
                <a:spcPts val="0"/>
              </a:spcAft>
              <a:buClr>
                <a:schemeClr val="dk1"/>
              </a:buClr>
              <a:buSzPts val="1100"/>
              <a:buFont typeface="Arial"/>
              <a:buChar char="●"/>
            </a:pPr>
            <a:r>
              <a:rPr lang="ar-AE" sz="2300" b="0" i="0" u="none" strike="noStrike" cap="none">
                <a:solidFill>
                  <a:schemeClr val="dk1"/>
                </a:solidFill>
                <a:highlight>
                  <a:srgbClr val="FFFFFF"/>
                </a:highlight>
                <a:latin typeface="Calibri"/>
                <a:ea typeface="Calibri"/>
                <a:cs typeface="Calibri"/>
                <a:sym typeface="Calibri"/>
              </a:rPr>
              <a:t>استكشاف تقنيات تساعد في التعرّف على الحالات التي قد يتم فيها تقديم معلومات عمر غير صحيحة.</a:t>
            </a:r>
            <a:endParaRPr sz="2300" b="0" i="0" u="none" strike="noStrike" cap="none">
              <a:solidFill>
                <a:schemeClr val="dk1"/>
              </a:solidFill>
              <a:highlight>
                <a:srgbClr val="FFFFFF"/>
              </a:highlight>
              <a:latin typeface="Calibri"/>
              <a:ea typeface="Calibri"/>
              <a:cs typeface="Calibri"/>
              <a:sym typeface="Calibri"/>
            </a:endParaRPr>
          </a:p>
          <a:p>
            <a:pPr marL="342900" marR="0" lvl="0" indent="0" algn="r" rtl="1">
              <a:lnSpc>
                <a:spcPct val="115000"/>
              </a:lnSpc>
              <a:spcBef>
                <a:spcPts val="1200"/>
              </a:spcBef>
              <a:spcAft>
                <a:spcPts val="0"/>
              </a:spcAft>
              <a:buClr>
                <a:srgbClr val="000000"/>
              </a:buClr>
              <a:buSzPts val="2300"/>
              <a:buFont typeface="Arial"/>
              <a:buNone/>
            </a:pPr>
            <a:endParaRPr sz="2300" b="0" i="0" u="none" strike="noStrike" cap="none">
              <a:solidFill>
                <a:schemeClr val="dk1"/>
              </a:solidFill>
              <a:highlight>
                <a:srgbClr val="FFFFFF"/>
              </a:highlight>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2300"/>
              <a:buFont typeface="Arial"/>
              <a:buNone/>
            </a:pPr>
            <a:endParaRPr sz="2300" b="0" i="0" u="none" strike="noStrike" cap="none">
              <a:solidFill>
                <a:schemeClr val="dk1"/>
              </a:solidFill>
              <a:latin typeface="Helvetica Neue"/>
              <a:ea typeface="Helvetica Neue"/>
              <a:cs typeface="Helvetica Neue"/>
              <a:sym typeface="Helvetica Neue"/>
            </a:endParaRPr>
          </a:p>
          <a:p>
            <a:pPr marL="0" marR="0" lvl="0" indent="0" algn="l" rtl="0">
              <a:lnSpc>
                <a:spcPct val="115000"/>
              </a:lnSpc>
              <a:spcBef>
                <a:spcPts val="2000"/>
              </a:spcBef>
              <a:spcAft>
                <a:spcPts val="0"/>
              </a:spcAft>
              <a:buClr>
                <a:schemeClr val="dk1"/>
              </a:buClr>
              <a:buSzPts val="800"/>
              <a:buFont typeface="Arial"/>
              <a:buNone/>
            </a:pPr>
            <a:endParaRPr sz="2300" b="0" i="0" u="none" strike="noStrike" cap="none">
              <a:solidFill>
                <a:schemeClr val="dk1"/>
              </a:solidFill>
              <a:latin typeface="Helvetica Neue"/>
              <a:ea typeface="Helvetica Neue"/>
              <a:cs typeface="Helvetica Neue"/>
              <a:sym typeface="Helvetica Neue"/>
            </a:endParaRPr>
          </a:p>
        </p:txBody>
      </p:sp>
      <p:pic>
        <p:nvPicPr>
          <p:cNvPr id="4545" name="Google Shape;4545;g3dcfbff74e0_0_268"/>
          <p:cNvPicPr preferRelativeResize="0"/>
          <p:nvPr/>
        </p:nvPicPr>
        <p:blipFill rotWithShape="1">
          <a:blip r:embed="rId3">
            <a:alphaModFix/>
          </a:blip>
          <a:srcRect/>
          <a:stretch/>
        </p:blipFill>
        <p:spPr>
          <a:xfrm>
            <a:off x="9127334" y="950134"/>
            <a:ext cx="4379120" cy="8572503"/>
          </a:xfrm>
          <a:prstGeom prst="rect">
            <a:avLst/>
          </a:prstGeom>
          <a:noFill/>
          <a:ln>
            <a:noFill/>
          </a:ln>
        </p:spPr>
      </p:pic>
      <p:pic>
        <p:nvPicPr>
          <p:cNvPr id="4546" name="Google Shape;4546;g3dcfbff74e0_0_268"/>
          <p:cNvPicPr preferRelativeResize="0"/>
          <p:nvPr/>
        </p:nvPicPr>
        <p:blipFill rotWithShape="1">
          <a:blip r:embed="rId4">
            <a:alphaModFix/>
          </a:blip>
          <a:srcRect/>
          <a:stretch/>
        </p:blipFill>
        <p:spPr>
          <a:xfrm>
            <a:off x="13219519" y="950138"/>
            <a:ext cx="4319736" cy="8572503"/>
          </a:xfrm>
          <a:prstGeom prst="rect">
            <a:avLst/>
          </a:prstGeom>
          <a:noFill/>
          <a:ln>
            <a:noFill/>
          </a:ln>
        </p:spPr>
      </p:pic>
      <p:sp>
        <p:nvSpPr>
          <p:cNvPr id="4547" name="Google Shape;4547;g3dcfbff74e0_0_268"/>
          <p:cNvSpPr txBox="1"/>
          <p:nvPr/>
        </p:nvSpPr>
        <p:spPr>
          <a:xfrm>
            <a:off x="403838" y="9742688"/>
            <a:ext cx="2250000" cy="292500"/>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ar-AE" sz="1000" b="0" i="0" u="none" strike="noStrike" cap="none">
                <a:solidFill>
                  <a:schemeClr val="dk1"/>
                </a:solidFill>
                <a:latin typeface="Arial"/>
                <a:ea typeface="Arial"/>
                <a:cs typeface="Arial"/>
                <a:sym typeface="Arial"/>
              </a:rPr>
              <a:t>*image mocks may not be final </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51"/>
        <p:cNvGrpSpPr/>
        <p:nvPr/>
      </p:nvGrpSpPr>
      <p:grpSpPr>
        <a:xfrm>
          <a:off x="0" y="0"/>
          <a:ext cx="0" cy="0"/>
          <a:chOff x="0" y="0"/>
          <a:chExt cx="0" cy="0"/>
        </a:xfrm>
      </p:grpSpPr>
      <p:sp>
        <p:nvSpPr>
          <p:cNvPr id="4552" name="Google Shape;4552;p22"/>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لك ولعائلتك </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553" name="Google Shape;4553;p22"/>
          <p:cNvSpPr txBox="1"/>
          <p:nvPr/>
        </p:nvSpPr>
        <p:spPr>
          <a:xfrm>
            <a:off x="6621700" y="8385250"/>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Medium"/>
                <a:ea typeface="Noto Sans Arabic Medium"/>
                <a:cs typeface="Noto Sans Arabic Medium"/>
                <a:sym typeface="Noto Sans Arabic Medium"/>
              </a:rPr>
              <a:t>المركز التعليمي</a:t>
            </a:r>
            <a:endParaRPr sz="2000" b="0" i="0" u="none" strike="noStrike" cap="none">
              <a:solidFill>
                <a:schemeClr val="dk1"/>
              </a:solidFill>
              <a:latin typeface="Noto Sans Arabic Medium"/>
              <a:ea typeface="Noto Sans Arabic Medium"/>
              <a:cs typeface="Noto Sans Arabic Medium"/>
              <a:sym typeface="Noto Sans Arabic Medium"/>
            </a:endParaRPr>
          </a:p>
        </p:txBody>
      </p:sp>
      <p:sp>
        <p:nvSpPr>
          <p:cNvPr id="4554" name="Google Shape;4554;p22"/>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الرابع</a:t>
            </a:r>
            <a:endParaRPr sz="5500" b="0" i="0" u="none" strike="noStrike" cap="none">
              <a:solidFill>
                <a:schemeClr val="dk1"/>
              </a:solidFill>
              <a:latin typeface="Noto Sans Arabic"/>
              <a:ea typeface="Noto Sans Arabic"/>
              <a:cs typeface="Noto Sans Arabic"/>
              <a:sym typeface="Noto Sans Arabic"/>
            </a:endParaRPr>
          </a:p>
          <a:p>
            <a:pPr marL="457200" marR="0" lvl="0" indent="-406400" algn="r" rtl="1">
              <a:lnSpc>
                <a:spcPct val="100000"/>
              </a:lnSpc>
              <a:spcBef>
                <a:spcPts val="0"/>
              </a:spcBef>
              <a:spcAft>
                <a:spcPts val="0"/>
              </a:spcAft>
              <a:buClr>
                <a:schemeClr val="accent5"/>
              </a:buClr>
              <a:buSzPts val="2800"/>
              <a:buFont typeface="Arial"/>
              <a:buChar char="●"/>
            </a:pPr>
            <a:r>
              <a:rPr lang="ar-AE" sz="2800" b="0" i="0" u="none" strike="noStrike" cap="none">
                <a:solidFill>
                  <a:schemeClr val="accent5"/>
                </a:solidFill>
                <a:latin typeface="Arial"/>
                <a:ea typeface="Arial"/>
                <a:cs typeface="Arial"/>
                <a:sym typeface="Arial"/>
              </a:rPr>
              <a:t> التحقق من عمر المستخدم</a:t>
            </a:r>
            <a:endParaRPr sz="4500" b="0" i="0" u="none" strike="noStrike" cap="none">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sz="1400" b="1" i="0" u="none" strike="noStrike" cap="none">
              <a:solidFill>
                <a:schemeClr val="dk1"/>
              </a:solidFill>
              <a:latin typeface="Noto Sans Arabic"/>
              <a:ea typeface="Noto Sans Arabic"/>
              <a:cs typeface="Noto Sans Arabic"/>
              <a:sym typeface="Noto Sans Arabic"/>
            </a:endParaRPr>
          </a:p>
        </p:txBody>
      </p:sp>
      <p:sp>
        <p:nvSpPr>
          <p:cNvPr id="4555" name="Google Shape;4555;p22"/>
          <p:cNvSpPr/>
          <p:nvPr/>
        </p:nvSpPr>
        <p:spPr>
          <a:xfrm>
            <a:off x="4963500" y="3110125"/>
            <a:ext cx="4081200" cy="5137200"/>
          </a:xfrm>
          <a:prstGeom prst="roundRect">
            <a:avLst>
              <a:gd name="adj" fmla="val 5709"/>
            </a:avLst>
          </a:prstGeom>
          <a:solidFill>
            <a:schemeClr val="accent4"/>
          </a:solidFill>
          <a:ln>
            <a:noFill/>
          </a:ln>
          <a:effectLst>
            <a:outerShdw blurRad="57150" dist="19050" dir="5400000" algn="bl" rotWithShape="0">
              <a:srgbClr val="000000">
                <a:alpha val="2000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556" name="Google Shape;4556;p22"/>
          <p:cNvPicPr preferRelativeResize="0"/>
          <p:nvPr/>
        </p:nvPicPr>
        <p:blipFill rotWithShape="1">
          <a:blip r:embed="rId3">
            <a:alphaModFix/>
          </a:blip>
          <a:srcRect/>
          <a:stretch/>
        </p:blipFill>
        <p:spPr>
          <a:xfrm>
            <a:off x="5132400" y="3291925"/>
            <a:ext cx="3743400" cy="4773600"/>
          </a:xfrm>
          <a:prstGeom prst="roundRect">
            <a:avLst>
              <a:gd name="adj" fmla="val 4143"/>
            </a:avLst>
          </a:prstGeom>
          <a:noFill/>
          <a:ln>
            <a:noFill/>
          </a:ln>
        </p:spPr>
      </p:pic>
      <p:sp>
        <p:nvSpPr>
          <p:cNvPr id="4557" name="Google Shape;4557;p22"/>
          <p:cNvSpPr/>
          <p:nvPr/>
        </p:nvSpPr>
        <p:spPr>
          <a:xfrm>
            <a:off x="9268700" y="3110125"/>
            <a:ext cx="4081200" cy="5137200"/>
          </a:xfrm>
          <a:prstGeom prst="roundRect">
            <a:avLst>
              <a:gd name="adj" fmla="val 5709"/>
            </a:avLst>
          </a:prstGeom>
          <a:solidFill>
            <a:schemeClr val="accent4"/>
          </a:solidFill>
          <a:ln>
            <a:noFill/>
          </a:ln>
          <a:effectLst>
            <a:outerShdw blurRad="57150" dist="19050" dir="5400000" algn="bl" rotWithShape="0">
              <a:srgbClr val="000000">
                <a:alpha val="20000"/>
              </a:srgbClr>
            </a:outerShdw>
          </a:effectLst>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558" name="Google Shape;4558;p22"/>
          <p:cNvPicPr preferRelativeResize="0"/>
          <p:nvPr/>
        </p:nvPicPr>
        <p:blipFill rotWithShape="1">
          <a:blip r:embed="rId4">
            <a:alphaModFix/>
          </a:blip>
          <a:srcRect/>
          <a:stretch/>
        </p:blipFill>
        <p:spPr>
          <a:xfrm>
            <a:off x="9437600" y="3291925"/>
            <a:ext cx="3743400" cy="4773600"/>
          </a:xfrm>
          <a:prstGeom prst="roundRect">
            <a:avLst>
              <a:gd name="adj" fmla="val 4143"/>
            </a:avLst>
          </a:prstGeom>
          <a:noFill/>
          <a:ln>
            <a:noFill/>
          </a:ln>
        </p:spPr>
      </p:pic>
      <p:sp>
        <p:nvSpPr>
          <p:cNvPr id="4559" name="Google Shape;4559;p22"/>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36</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63"/>
        <p:cNvGrpSpPr/>
        <p:nvPr/>
      </p:nvGrpSpPr>
      <p:grpSpPr>
        <a:xfrm>
          <a:off x="0" y="0"/>
          <a:ext cx="0" cy="0"/>
          <a:chOff x="0" y="0"/>
          <a:chExt cx="0" cy="0"/>
        </a:xfrm>
      </p:grpSpPr>
      <p:sp>
        <p:nvSpPr>
          <p:cNvPr id="4564" name="Google Shape;4564;p23"/>
          <p:cNvSpPr/>
          <p:nvPr/>
        </p:nvSpPr>
        <p:spPr>
          <a:xfrm>
            <a:off x="1633875"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5" name="Google Shape;4565;p23"/>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خاصة بالوالدين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566" name="Google Shape;4566;p2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الرابع</a:t>
            </a:r>
            <a:endParaRPr sz="5500" b="0" i="0" u="none" strike="noStrike" cap="none">
              <a:solidFill>
                <a:schemeClr val="dk1"/>
              </a:solidFill>
              <a:latin typeface="Noto Sans Arabic"/>
              <a:ea typeface="Noto Sans Arabic"/>
              <a:cs typeface="Noto Sans Arabic"/>
              <a:sym typeface="Noto Sans Arabic"/>
            </a:endParaRPr>
          </a:p>
          <a:p>
            <a:pPr marL="457200" marR="0" lvl="0" indent="-406400" algn="r" rtl="1">
              <a:lnSpc>
                <a:spcPct val="100000"/>
              </a:lnSpc>
              <a:spcBef>
                <a:spcPts val="0"/>
              </a:spcBef>
              <a:spcAft>
                <a:spcPts val="0"/>
              </a:spcAft>
              <a:buClr>
                <a:schemeClr val="accent5"/>
              </a:buClr>
              <a:buSzPts val="2800"/>
              <a:buFont typeface="Arial"/>
              <a:buChar char="●"/>
            </a:pPr>
            <a:r>
              <a:rPr lang="ar-AE" sz="2800" b="0" i="0" u="none" strike="noStrike" cap="none">
                <a:solidFill>
                  <a:schemeClr val="accent5"/>
                </a:solidFill>
                <a:latin typeface="Arial"/>
                <a:ea typeface="Arial"/>
                <a:cs typeface="Arial"/>
                <a:sym typeface="Arial"/>
              </a:rPr>
              <a:t> التحقق من عمر المستخدم</a:t>
            </a:r>
            <a:endParaRPr sz="4500" b="0" i="0" u="none" strike="noStrike" cap="none">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sz="1400" b="1" i="0" u="none" strike="noStrike" cap="none">
              <a:solidFill>
                <a:schemeClr val="dk1"/>
              </a:solidFill>
              <a:latin typeface="Noto Sans Arabic"/>
              <a:ea typeface="Noto Sans Arabic"/>
              <a:cs typeface="Noto Sans Arabic"/>
              <a:sym typeface="Noto Sans Arabic"/>
            </a:endParaRPr>
          </a:p>
        </p:txBody>
      </p:sp>
      <p:pic>
        <p:nvPicPr>
          <p:cNvPr id="4567" name="Google Shape;4567;p23"/>
          <p:cNvPicPr preferRelativeResize="0"/>
          <p:nvPr/>
        </p:nvPicPr>
        <p:blipFill rotWithShape="1">
          <a:blip r:embed="rId3">
            <a:alphaModFix/>
          </a:blip>
          <a:srcRect l="836" r="7294"/>
          <a:stretch/>
        </p:blipFill>
        <p:spPr>
          <a:xfrm>
            <a:off x="1833886" y="3178850"/>
            <a:ext cx="5972553" cy="3731753"/>
          </a:xfrm>
          <a:prstGeom prst="rect">
            <a:avLst/>
          </a:prstGeom>
          <a:noFill/>
          <a:ln w="9525" cap="flat" cmpd="sng">
            <a:solidFill>
              <a:schemeClr val="accent3"/>
            </a:solidFill>
            <a:prstDash val="solid"/>
            <a:round/>
            <a:headEnd type="none" w="sm" len="sm"/>
            <a:tailEnd type="none" w="sm" len="sm"/>
          </a:ln>
        </p:spPr>
      </p:pic>
      <p:sp>
        <p:nvSpPr>
          <p:cNvPr id="4568" name="Google Shape;4568;p23"/>
          <p:cNvSpPr txBox="1"/>
          <p:nvPr/>
        </p:nvSpPr>
        <p:spPr>
          <a:xfrm>
            <a:off x="1459575" y="7585750"/>
            <a:ext cx="6721200" cy="8004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4"/>
              </a:rPr>
              <a:t>about.instagram.com/community/parents</a:t>
            </a:r>
            <a:endParaRPr sz="2000" b="0" i="0" u="sng" strike="noStrike" cap="none">
              <a:solidFill>
                <a:schemeClr val="accent6"/>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sng" strike="noStrike" cap="none">
              <a:solidFill>
                <a:schemeClr val="accent6"/>
              </a:solidFill>
              <a:latin typeface="Arial"/>
              <a:ea typeface="Arial"/>
              <a:cs typeface="Arial"/>
              <a:sym typeface="Arial"/>
            </a:endParaRPr>
          </a:p>
        </p:txBody>
      </p:sp>
      <p:sp>
        <p:nvSpPr>
          <p:cNvPr id="4569" name="Google Shape;4569;p23"/>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37</a:t>
            </a:fld>
            <a:endParaRPr sz="1400" b="0" i="0" u="none" strike="noStrike" cap="none">
              <a:solidFill>
                <a:srgbClr val="1C2B33"/>
              </a:solidFill>
              <a:latin typeface="Arial"/>
              <a:ea typeface="Arial"/>
              <a:cs typeface="Arial"/>
              <a:sym typeface="Arial"/>
            </a:endParaRPr>
          </a:p>
        </p:txBody>
      </p:sp>
      <p:sp>
        <p:nvSpPr>
          <p:cNvPr id="4570" name="Google Shape;4570;p23"/>
          <p:cNvSpPr/>
          <p:nvPr/>
        </p:nvSpPr>
        <p:spPr>
          <a:xfrm>
            <a:off x="10328825"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1" name="Google Shape;4571;p23"/>
          <p:cNvPicPr preferRelativeResize="0"/>
          <p:nvPr/>
        </p:nvPicPr>
        <p:blipFill rotWithShape="1">
          <a:blip r:embed="rId5">
            <a:alphaModFix/>
          </a:blip>
          <a:srcRect l="3139" r="3139" b="-4964"/>
          <a:stretch/>
        </p:blipFill>
        <p:spPr>
          <a:xfrm>
            <a:off x="10528850" y="3178894"/>
            <a:ext cx="5972554" cy="3731751"/>
          </a:xfrm>
          <a:prstGeom prst="rect">
            <a:avLst/>
          </a:prstGeom>
          <a:noFill/>
          <a:ln w="9525" cap="flat" cmpd="sng">
            <a:solidFill>
              <a:schemeClr val="accent3"/>
            </a:solidFill>
            <a:prstDash val="solid"/>
            <a:round/>
            <a:headEnd type="none" w="sm" len="sm"/>
            <a:tailEnd type="none" w="sm" len="sm"/>
          </a:ln>
        </p:spPr>
      </p:pic>
      <p:sp>
        <p:nvSpPr>
          <p:cNvPr id="4572" name="Google Shape;4572;p23"/>
          <p:cNvSpPr txBox="1"/>
          <p:nvPr/>
        </p:nvSpPr>
        <p:spPr>
          <a:xfrm>
            <a:off x="12015125" y="75857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accent6"/>
                </a:solidFill>
                <a:latin typeface="Arial"/>
                <a:ea typeface="Arial"/>
                <a:cs typeface="Arial"/>
                <a:sym typeface="Arial"/>
                <a:hlinkClick r:id="rId6">
                  <a:extLst>
                    <a:ext uri="{A12FA001-AC4F-418D-AE19-62706E023703}">
                      <ahyp:hlinkClr xmlns:ahyp="http://schemas.microsoft.com/office/drawing/2018/hyperlinkcolor" val="tx"/>
                    </a:ext>
                  </a:extLst>
                </a:hlinkClick>
              </a:rPr>
              <a:t>fb.com/safety/parents</a:t>
            </a:r>
            <a:endParaRPr sz="2000" b="0" i="0" u="sng" strike="noStrike" cap="none">
              <a:solidFill>
                <a:schemeClr val="accent6"/>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sp>
        <p:nvSpPr>
          <p:cNvPr id="4577" name="Google Shape;4577;p24"/>
          <p:cNvSpPr/>
          <p:nvPr/>
        </p:nvSpPr>
        <p:spPr>
          <a:xfrm>
            <a:off x="1612000" y="30062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8" name="Google Shape;4578;p2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الرابع</a:t>
            </a:r>
            <a:endParaRPr sz="5500" b="0" i="0" u="none" strike="noStrike" cap="none">
              <a:solidFill>
                <a:schemeClr val="dk1"/>
              </a:solidFill>
              <a:latin typeface="Noto Sans Arabic"/>
              <a:ea typeface="Noto Sans Arabic"/>
              <a:cs typeface="Noto Sans Arabic"/>
              <a:sym typeface="Noto Sans Arabic"/>
            </a:endParaRPr>
          </a:p>
          <a:p>
            <a:pPr marL="457200" marR="0" lvl="0" indent="-406400" algn="r" rtl="1">
              <a:lnSpc>
                <a:spcPct val="100000"/>
              </a:lnSpc>
              <a:spcBef>
                <a:spcPts val="0"/>
              </a:spcBef>
              <a:spcAft>
                <a:spcPts val="0"/>
              </a:spcAft>
              <a:buClr>
                <a:schemeClr val="accent5"/>
              </a:buClr>
              <a:buSzPts val="2800"/>
              <a:buFont typeface="Arial"/>
              <a:buChar char="●"/>
            </a:pPr>
            <a:r>
              <a:rPr lang="ar-AE" sz="2800" b="0" i="0" u="none" strike="noStrike" cap="none">
                <a:solidFill>
                  <a:schemeClr val="accent5"/>
                </a:solidFill>
                <a:latin typeface="Arial"/>
                <a:ea typeface="Arial"/>
                <a:cs typeface="Arial"/>
                <a:sym typeface="Arial"/>
              </a:rPr>
              <a:t> التحقق من عمر المستخدم</a:t>
            </a:r>
            <a:endParaRPr sz="4500" b="0" i="0" u="none" strike="noStrike" cap="none">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sz="1400" b="1" i="0" u="none" strike="noStrike" cap="none">
              <a:solidFill>
                <a:schemeClr val="dk1"/>
              </a:solidFill>
              <a:latin typeface="Noto Sans Arabic"/>
              <a:ea typeface="Noto Sans Arabic"/>
              <a:cs typeface="Noto Sans Arabic"/>
              <a:sym typeface="Noto Sans Arabic"/>
            </a:endParaRPr>
          </a:p>
        </p:txBody>
      </p:sp>
      <p:sp>
        <p:nvSpPr>
          <p:cNvPr id="4579" name="Google Shape;4579;p24"/>
          <p:cNvSpPr txBox="1"/>
          <p:nvPr/>
        </p:nvSpPr>
        <p:spPr>
          <a:xfrm>
            <a:off x="2263313" y="7443763"/>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مركز السلامة</a:t>
            </a:r>
            <a:endParaRPr sz="2000" b="0" i="0" u="none" strike="noStrike" cap="none">
              <a:solidFill>
                <a:schemeClr val="dk1"/>
              </a:solidFill>
              <a:latin typeface="Noto Sans Arabic"/>
              <a:ea typeface="Noto Sans Arabic"/>
              <a:cs typeface="Noto Sans Arabic"/>
              <a:sym typeface="Noto Sans Arabic"/>
            </a:endParaRPr>
          </a:p>
        </p:txBody>
      </p:sp>
      <p:sp>
        <p:nvSpPr>
          <p:cNvPr id="4580" name="Google Shape;4580;p24"/>
          <p:cNvSpPr txBox="1"/>
          <p:nvPr/>
        </p:nvSpPr>
        <p:spPr>
          <a:xfrm>
            <a:off x="3298325" y="78825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3"/>
              </a:rPr>
              <a:t>fb.com/safety</a:t>
            </a:r>
            <a:endParaRPr sz="2000" b="0" i="0" u="sng" strike="noStrike" cap="none">
              <a:solidFill>
                <a:schemeClr val="accent6"/>
              </a:solidFill>
              <a:latin typeface="Arial"/>
              <a:ea typeface="Arial"/>
              <a:cs typeface="Arial"/>
              <a:sym typeface="Arial"/>
            </a:endParaRPr>
          </a:p>
        </p:txBody>
      </p:sp>
      <p:sp>
        <p:nvSpPr>
          <p:cNvPr id="4581" name="Google Shape;4581;p24"/>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خاصة بالوالدين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582" name="Google Shape;4582;p24"/>
          <p:cNvPicPr preferRelativeResize="0"/>
          <p:nvPr/>
        </p:nvPicPr>
        <p:blipFill rotWithShape="1">
          <a:blip r:embed="rId4">
            <a:alphaModFix/>
          </a:blip>
          <a:srcRect b="20426"/>
          <a:stretch/>
        </p:blipFill>
        <p:spPr>
          <a:xfrm>
            <a:off x="1812050" y="3189497"/>
            <a:ext cx="5972552" cy="3710551"/>
          </a:xfrm>
          <a:prstGeom prst="rect">
            <a:avLst/>
          </a:prstGeom>
          <a:noFill/>
          <a:ln>
            <a:noFill/>
          </a:ln>
        </p:spPr>
      </p:pic>
      <p:sp>
        <p:nvSpPr>
          <p:cNvPr id="4583" name="Google Shape;4583;p24"/>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38</a:t>
            </a:fld>
            <a:endParaRPr sz="1400" b="0" i="0" u="none" strike="noStrike" cap="none">
              <a:solidFill>
                <a:srgbClr val="1C2B33"/>
              </a:solidFill>
              <a:latin typeface="Arial"/>
              <a:ea typeface="Arial"/>
              <a:cs typeface="Arial"/>
              <a:sym typeface="Arial"/>
            </a:endParaRPr>
          </a:p>
        </p:txBody>
      </p:sp>
      <p:sp>
        <p:nvSpPr>
          <p:cNvPr id="4584" name="Google Shape;4584;p24"/>
          <p:cNvSpPr/>
          <p:nvPr/>
        </p:nvSpPr>
        <p:spPr>
          <a:xfrm>
            <a:off x="10328813" y="2994875"/>
            <a:ext cx="6372600" cy="40998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85" name="Google Shape;4585;p24"/>
          <p:cNvPicPr preferRelativeResize="0"/>
          <p:nvPr/>
        </p:nvPicPr>
        <p:blipFill rotWithShape="1">
          <a:blip r:embed="rId5">
            <a:alphaModFix/>
          </a:blip>
          <a:srcRect/>
          <a:stretch/>
        </p:blipFill>
        <p:spPr>
          <a:xfrm>
            <a:off x="10528826" y="3190249"/>
            <a:ext cx="5972553" cy="3710542"/>
          </a:xfrm>
          <a:prstGeom prst="rect">
            <a:avLst/>
          </a:prstGeom>
          <a:noFill/>
          <a:ln>
            <a:noFill/>
          </a:ln>
        </p:spPr>
      </p:pic>
      <p:sp>
        <p:nvSpPr>
          <p:cNvPr id="4586" name="Google Shape;4586;p24"/>
          <p:cNvSpPr txBox="1"/>
          <p:nvPr/>
        </p:nvSpPr>
        <p:spPr>
          <a:xfrm>
            <a:off x="10980100" y="7443763"/>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مركز المساعدة والدعم</a:t>
            </a:r>
            <a:endParaRPr sz="2000" b="0" i="0" u="none" strike="noStrike" cap="none">
              <a:solidFill>
                <a:schemeClr val="dk1"/>
              </a:solidFill>
              <a:latin typeface="Noto Sans Arabic"/>
              <a:ea typeface="Noto Sans Arabic"/>
              <a:cs typeface="Noto Sans Arabic"/>
              <a:sym typeface="Noto Sans Arabic"/>
            </a:endParaRPr>
          </a:p>
        </p:txBody>
      </p:sp>
      <p:sp>
        <p:nvSpPr>
          <p:cNvPr id="4587" name="Google Shape;4587;p24"/>
          <p:cNvSpPr txBox="1"/>
          <p:nvPr/>
        </p:nvSpPr>
        <p:spPr>
          <a:xfrm>
            <a:off x="10328825" y="78825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6"/>
              </a:rPr>
              <a:t>fb.com/help</a:t>
            </a:r>
            <a:endParaRPr sz="2000" b="0" i="0" u="sng" strike="noStrike" cap="none">
              <a:solidFill>
                <a:schemeClr val="accent6"/>
              </a:solidFill>
              <a:latin typeface="Arial"/>
              <a:ea typeface="Arial"/>
              <a:cs typeface="Arial"/>
              <a:sym typeface="Arial"/>
            </a:endParaRPr>
          </a:p>
        </p:txBody>
      </p:sp>
      <p:sp>
        <p:nvSpPr>
          <p:cNvPr id="4588" name="Google Shape;4588;p24"/>
          <p:cNvSpPr txBox="1"/>
          <p:nvPr/>
        </p:nvSpPr>
        <p:spPr>
          <a:xfrm>
            <a:off x="12908500" y="7882550"/>
            <a:ext cx="3000000" cy="492600"/>
          </a:xfrm>
          <a:prstGeom prst="rect">
            <a:avLst/>
          </a:prstGeom>
          <a:noFill/>
          <a:ln>
            <a:noFill/>
          </a:ln>
        </p:spPr>
        <p:txBody>
          <a:bodyPr spcFirstLastPara="1" wrap="square" lIns="91425" tIns="91425" rIns="91425" bIns="91425" anchor="t" anchorCtr="0">
            <a:spAutoFit/>
          </a:bodyPr>
          <a:lstStyle/>
          <a:p>
            <a:pPr marL="0" marR="0" lvl="0" indent="0" algn="ctr" rtl="1">
              <a:lnSpc>
                <a:spcPct val="100000"/>
              </a:lnSpc>
              <a:spcBef>
                <a:spcPts val="0"/>
              </a:spcBef>
              <a:spcAft>
                <a:spcPts val="0"/>
              </a:spcAft>
              <a:buClr>
                <a:srgbClr val="000000"/>
              </a:buClr>
              <a:buSzPts val="2000"/>
              <a:buFont typeface="Arial"/>
              <a:buNone/>
            </a:pPr>
            <a:r>
              <a:rPr lang="ar-AE" sz="2000" b="0" i="0" u="sng" strike="noStrike" cap="none">
                <a:solidFill>
                  <a:schemeClr val="hlink"/>
                </a:solidFill>
                <a:latin typeface="Arial"/>
                <a:ea typeface="Arial"/>
                <a:cs typeface="Arial"/>
                <a:sym typeface="Arial"/>
                <a:hlinkClick r:id="rId7"/>
              </a:rPr>
              <a:t>fb.com/help/instagram</a:t>
            </a:r>
            <a:endParaRPr sz="2000" b="0" i="0" u="sng" strike="noStrike" cap="none">
              <a:solidFill>
                <a:schemeClr val="accent6"/>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92"/>
        <p:cNvGrpSpPr/>
        <p:nvPr/>
      </p:nvGrpSpPr>
      <p:grpSpPr>
        <a:xfrm>
          <a:off x="0" y="0"/>
          <a:ext cx="0" cy="0"/>
          <a:chOff x="0" y="0"/>
          <a:chExt cx="0" cy="0"/>
        </a:xfrm>
      </p:grpSpPr>
      <p:sp>
        <p:nvSpPr>
          <p:cNvPr id="4593" name="Google Shape;4593;p25"/>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مركز خصوصية </a:t>
            </a:r>
            <a:r>
              <a:rPr lang="ar-AE" sz="3600" b="0" i="0" u="none" strike="noStrike" cap="none">
                <a:solidFill>
                  <a:schemeClr val="dk1"/>
                </a:solidFill>
                <a:latin typeface="Arial"/>
                <a:ea typeface="Arial"/>
                <a:cs typeface="Arial"/>
                <a:sym typeface="Arial"/>
              </a:rPr>
              <a:t>Meta</a:t>
            </a:r>
            <a:endParaRPr sz="3600" b="0" i="0" u="none" strike="noStrike" cap="none">
              <a:solidFill>
                <a:schemeClr val="dk1"/>
              </a:solidFill>
              <a:latin typeface="Arial"/>
              <a:ea typeface="Arial"/>
              <a:cs typeface="Arial"/>
              <a:sym typeface="Arial"/>
            </a:endParaRPr>
          </a:p>
        </p:txBody>
      </p:sp>
      <p:sp>
        <p:nvSpPr>
          <p:cNvPr id="4594" name="Google Shape;4594;p2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الدرس الرابع</a:t>
            </a:r>
            <a:endParaRPr sz="5500" b="0" i="0" u="none" strike="noStrike" cap="none">
              <a:solidFill>
                <a:schemeClr val="dk1"/>
              </a:solidFill>
              <a:latin typeface="Noto Sans Arabic"/>
              <a:ea typeface="Noto Sans Arabic"/>
              <a:cs typeface="Noto Sans Arabic"/>
              <a:sym typeface="Noto Sans Arabic"/>
            </a:endParaRPr>
          </a:p>
          <a:p>
            <a:pPr marL="457200" marR="0" lvl="0" indent="-406400" algn="r" rtl="1">
              <a:lnSpc>
                <a:spcPct val="100000"/>
              </a:lnSpc>
              <a:spcBef>
                <a:spcPts val="0"/>
              </a:spcBef>
              <a:spcAft>
                <a:spcPts val="0"/>
              </a:spcAft>
              <a:buClr>
                <a:schemeClr val="accent5"/>
              </a:buClr>
              <a:buSzPts val="2800"/>
              <a:buFont typeface="Arial"/>
              <a:buChar char="●"/>
            </a:pPr>
            <a:r>
              <a:rPr lang="ar-AE" sz="2800" b="0" i="0" u="none" strike="noStrike" cap="none">
                <a:solidFill>
                  <a:schemeClr val="accent5"/>
                </a:solidFill>
                <a:latin typeface="Arial"/>
                <a:ea typeface="Arial"/>
                <a:cs typeface="Arial"/>
                <a:sym typeface="Arial"/>
              </a:rPr>
              <a:t> التحقق من عمر المستخدم</a:t>
            </a:r>
            <a:endParaRPr sz="4500" b="0" i="0" u="none" strike="noStrike" cap="none">
              <a:solidFill>
                <a:schemeClr val="dk1"/>
              </a:solidFill>
              <a:latin typeface="Noto Sans Arabic Medium"/>
              <a:ea typeface="Noto Sans Arabic Medium"/>
              <a:cs typeface="Noto Sans Arabic Medium"/>
              <a:sym typeface="Noto Sans Arabic Medium"/>
            </a:endParaRPr>
          </a:p>
          <a:p>
            <a:pPr marL="0" marR="0" lvl="0" indent="0" algn="r" rtl="0">
              <a:lnSpc>
                <a:spcPct val="100000"/>
              </a:lnSpc>
              <a:spcBef>
                <a:spcPts val="0"/>
              </a:spcBef>
              <a:spcAft>
                <a:spcPts val="0"/>
              </a:spcAft>
              <a:buClr>
                <a:schemeClr val="dk1"/>
              </a:buClr>
              <a:buSzPts val="1200"/>
              <a:buFont typeface="Arial"/>
              <a:buNone/>
            </a:pPr>
            <a:endParaRPr sz="1400" b="1" i="0" u="none" strike="noStrike" cap="none">
              <a:solidFill>
                <a:schemeClr val="dk1"/>
              </a:solidFill>
              <a:latin typeface="Noto Sans Arabic"/>
              <a:ea typeface="Noto Sans Arabic"/>
              <a:cs typeface="Noto Sans Arabic"/>
              <a:sym typeface="Noto Sans Arabic"/>
            </a:endParaRPr>
          </a:p>
        </p:txBody>
      </p:sp>
      <p:sp>
        <p:nvSpPr>
          <p:cNvPr id="4595" name="Google Shape;4595;p25"/>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39</a:t>
            </a:fld>
            <a:endParaRPr sz="1400" b="0" i="0" u="none" strike="noStrike" cap="none">
              <a:solidFill>
                <a:srgbClr val="1C2B33"/>
              </a:solidFill>
              <a:latin typeface="Arial"/>
              <a:ea typeface="Arial"/>
              <a:cs typeface="Arial"/>
              <a:sym typeface="Arial"/>
            </a:endParaRPr>
          </a:p>
        </p:txBody>
      </p:sp>
      <p:sp>
        <p:nvSpPr>
          <p:cNvPr id="4596" name="Google Shape;4596;p25"/>
          <p:cNvSpPr/>
          <p:nvPr/>
        </p:nvSpPr>
        <p:spPr>
          <a:xfrm>
            <a:off x="5116121" y="2742745"/>
            <a:ext cx="3419400" cy="6241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97" name="Google Shape;4597;p25"/>
          <p:cNvPicPr preferRelativeResize="0"/>
          <p:nvPr/>
        </p:nvPicPr>
        <p:blipFill rotWithShape="1">
          <a:blip r:embed="rId3">
            <a:alphaModFix amt="50000"/>
          </a:blip>
          <a:srcRect l="8853" r="10883"/>
          <a:stretch/>
        </p:blipFill>
        <p:spPr>
          <a:xfrm>
            <a:off x="5329057" y="3094234"/>
            <a:ext cx="2993398" cy="5538601"/>
          </a:xfrm>
          <a:prstGeom prst="rect">
            <a:avLst/>
          </a:prstGeom>
          <a:noFill/>
          <a:ln>
            <a:noFill/>
          </a:ln>
        </p:spPr>
      </p:pic>
      <p:pic>
        <p:nvPicPr>
          <p:cNvPr id="4598" name="Google Shape;4598;p25"/>
          <p:cNvPicPr preferRelativeResize="0"/>
          <p:nvPr/>
        </p:nvPicPr>
        <p:blipFill rotWithShape="1">
          <a:blip r:embed="rId4">
            <a:alphaModFix/>
          </a:blip>
          <a:srcRect l="4536" t="7537" r="7551" b="5822"/>
          <a:stretch/>
        </p:blipFill>
        <p:spPr>
          <a:xfrm>
            <a:off x="5495577" y="4729749"/>
            <a:ext cx="2660400" cy="2267400"/>
          </a:xfrm>
          <a:prstGeom prst="rect">
            <a:avLst/>
          </a:prstGeom>
          <a:noFill/>
          <a:ln>
            <a:noFill/>
          </a:ln>
          <a:effectLst>
            <a:outerShdw blurRad="57150" dist="19050" dir="5400000" algn="bl" rotWithShape="0">
              <a:srgbClr val="000000">
                <a:alpha val="9803"/>
              </a:srgbClr>
            </a:outerShdw>
          </a:effectLst>
        </p:spPr>
      </p:pic>
      <p:sp>
        <p:nvSpPr>
          <p:cNvPr id="4599" name="Google Shape;4599;p25"/>
          <p:cNvSpPr/>
          <p:nvPr/>
        </p:nvSpPr>
        <p:spPr>
          <a:xfrm>
            <a:off x="9752475" y="2742745"/>
            <a:ext cx="3419400" cy="6241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00" name="Google Shape;4600;p25"/>
          <p:cNvPicPr preferRelativeResize="0"/>
          <p:nvPr/>
        </p:nvPicPr>
        <p:blipFill rotWithShape="1">
          <a:blip r:embed="rId5">
            <a:alphaModFix/>
          </a:blip>
          <a:srcRect/>
          <a:stretch/>
        </p:blipFill>
        <p:spPr>
          <a:xfrm>
            <a:off x="9965449" y="3114592"/>
            <a:ext cx="2993455" cy="3730272"/>
          </a:xfrm>
          <a:prstGeom prst="rect">
            <a:avLst/>
          </a:prstGeom>
          <a:noFill/>
          <a:ln>
            <a:noFill/>
          </a:ln>
        </p:spPr>
      </p:pic>
      <p:pic>
        <p:nvPicPr>
          <p:cNvPr id="4601" name="Google Shape;4601;p25"/>
          <p:cNvPicPr preferRelativeResize="0"/>
          <p:nvPr/>
        </p:nvPicPr>
        <p:blipFill rotWithShape="1">
          <a:blip r:embed="rId5">
            <a:alphaModFix/>
          </a:blip>
          <a:srcRect t="96366"/>
          <a:stretch/>
        </p:blipFill>
        <p:spPr>
          <a:xfrm>
            <a:off x="9965438" y="6844923"/>
            <a:ext cx="2993461" cy="178779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7"/>
        <p:cNvGrpSpPr/>
        <p:nvPr/>
      </p:nvGrpSpPr>
      <p:grpSpPr>
        <a:xfrm>
          <a:off x="0" y="0"/>
          <a:ext cx="0" cy="0"/>
          <a:chOff x="0" y="0"/>
          <a:chExt cx="0" cy="0"/>
        </a:xfrm>
      </p:grpSpPr>
      <p:pic>
        <p:nvPicPr>
          <p:cNvPr id="3888" name="Google Shape;3888;p3"/>
          <p:cNvPicPr preferRelativeResize="0"/>
          <p:nvPr/>
        </p:nvPicPr>
        <p:blipFill rotWithShape="1">
          <a:blip r:embed="rId3">
            <a:alphaModFix/>
          </a:blip>
          <a:srcRect t="22336" b="4284"/>
          <a:stretch/>
        </p:blipFill>
        <p:spPr>
          <a:xfrm flipH="1">
            <a:off x="0" y="0"/>
            <a:ext cx="18288000" cy="10287001"/>
          </a:xfrm>
          <a:prstGeom prst="rect">
            <a:avLst/>
          </a:prstGeom>
          <a:noFill/>
          <a:ln>
            <a:noFill/>
          </a:ln>
        </p:spPr>
      </p:pic>
      <p:sp>
        <p:nvSpPr>
          <p:cNvPr id="3889" name="Google Shape;3889;p3"/>
          <p:cNvSpPr/>
          <p:nvPr/>
        </p:nvSpPr>
        <p:spPr>
          <a:xfrm flipH="1">
            <a:off x="9384000" y="-38100"/>
            <a:ext cx="8904000" cy="10325100"/>
          </a:xfrm>
          <a:prstGeom prst="rect">
            <a:avLst/>
          </a:prstGeom>
          <a:gradFill>
            <a:gsLst>
              <a:gs pos="0">
                <a:srgbClr val="FFFFFF">
                  <a:alpha val="0"/>
                </a:srgbClr>
              </a:gs>
              <a:gs pos="100000">
                <a:srgbClr val="FFFFFF">
                  <a:alpha val="45490"/>
                </a:srgbClr>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5600" b="0" i="0" u="none" strike="noStrike" cap="none">
              <a:solidFill>
                <a:schemeClr val="accent5"/>
              </a:solidFill>
              <a:latin typeface="Arial"/>
              <a:ea typeface="Arial"/>
              <a:cs typeface="Arial"/>
              <a:sym typeface="Arial"/>
            </a:endParaRPr>
          </a:p>
        </p:txBody>
      </p:sp>
      <p:sp>
        <p:nvSpPr>
          <p:cNvPr id="3890" name="Google Shape;3890;p3"/>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مقدّمة</a:t>
            </a:r>
            <a:endParaRPr sz="1400" b="0" i="0" u="none" strike="noStrike" cap="none">
              <a:solidFill>
                <a:schemeClr val="dk1"/>
              </a:solidFill>
              <a:latin typeface="Noto Sans Arabic"/>
              <a:ea typeface="Noto Sans Arabic"/>
              <a:cs typeface="Noto Sans Arabic"/>
              <a:sym typeface="Noto Sans Arabic"/>
            </a:endParaRPr>
          </a:p>
        </p:txBody>
      </p:sp>
      <p:sp>
        <p:nvSpPr>
          <p:cNvPr id="3891" name="Google Shape;3891;p3"/>
          <p:cNvSpPr txBox="1">
            <a:spLocks noGrp="1"/>
          </p:cNvSpPr>
          <p:nvPr>
            <p:ph type="ctrTitle" idx="4294967295"/>
          </p:nvPr>
        </p:nvSpPr>
        <p:spPr>
          <a:xfrm>
            <a:off x="9077500" y="1327524"/>
            <a:ext cx="8494500" cy="4448400"/>
          </a:xfrm>
          <a:prstGeom prst="rect">
            <a:avLst/>
          </a:prstGeom>
          <a:noFill/>
          <a:ln>
            <a:noFill/>
          </a:ln>
        </p:spPr>
        <p:txBody>
          <a:bodyPr spcFirstLastPara="1" wrap="square" lIns="0" tIns="0" rIns="0" bIns="0" anchor="b" anchorCtr="0">
            <a:spAutoFit/>
          </a:bodyPr>
          <a:lstStyle/>
          <a:p>
            <a:pPr marL="0" marR="0" lvl="0" indent="0" algn="r" rtl="1">
              <a:lnSpc>
                <a:spcPct val="125000"/>
              </a:lnSpc>
              <a:spcBef>
                <a:spcPts val="0"/>
              </a:spcBef>
              <a:spcAft>
                <a:spcPts val="0"/>
              </a:spcAft>
              <a:buClr>
                <a:schemeClr val="dk1"/>
              </a:buClr>
              <a:buSzPts val="5600"/>
              <a:buFont typeface="Arial"/>
              <a:buNone/>
            </a:pPr>
            <a:r>
              <a:rPr lang="ar-AE" sz="3400" b="0" i="0" u="none" strike="noStrike" cap="none">
                <a:solidFill>
                  <a:schemeClr val="dk1"/>
                </a:solidFill>
                <a:latin typeface="Noto Sans Arabic"/>
                <a:ea typeface="Noto Sans Arabic"/>
                <a:cs typeface="Noto Sans Arabic"/>
                <a:sym typeface="Noto Sans Arabic"/>
              </a:rPr>
              <a:t>صَمّمنا حلولنا التكنولوجية بما يراعي تطلعات الشباب واحتياجاتهم. ونهدف دائماً إلى دعمهم وتمكينهم من التعبير عن آرائهم والتحكُّم في تجاربهم الخاصة، بما في ذلك المحتوى الذي يرونه ويشاركونه ويتفاعلون معه والأشخاص الذين يمكنهم الاتصال بهم.</a:t>
            </a:r>
            <a:endParaRPr sz="34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0"/>
              </a:spcBef>
              <a:spcAft>
                <a:spcPts val="0"/>
              </a:spcAft>
              <a:buClr>
                <a:schemeClr val="dk1"/>
              </a:buClr>
              <a:buSzPts val="5600"/>
              <a:buFont typeface="Arial"/>
              <a:buNone/>
            </a:pPr>
            <a:endParaRPr sz="3400" b="0" i="0" u="none" strike="noStrike" cap="none">
              <a:solidFill>
                <a:schemeClr val="dk1"/>
              </a:solidFill>
              <a:latin typeface="Noto Sans Arabic"/>
              <a:ea typeface="Noto Sans Arabic"/>
              <a:cs typeface="Noto Sans Arabic"/>
              <a:sym typeface="Noto Sans Arabic"/>
            </a:endParaRPr>
          </a:p>
        </p:txBody>
      </p:sp>
      <p:sp>
        <p:nvSpPr>
          <p:cNvPr id="3892" name="Google Shape;3892;p3"/>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chemeClr val="accent4"/>
                </a:solidFill>
                <a:latin typeface="Arial"/>
                <a:ea typeface="Arial"/>
                <a:cs typeface="Arial"/>
                <a:sym typeface="Arial"/>
              </a:rPr>
              <a:t>0</a:t>
            </a:r>
            <a:fld id="{00000000-1234-1234-1234-123412341234}" type="slidenum">
              <a:rPr lang="ar-AE" sz="1400" b="0" i="0" u="none" strike="noStrike" cap="none">
                <a:solidFill>
                  <a:schemeClr val="accent4"/>
                </a:solidFill>
                <a:latin typeface="Arial"/>
                <a:ea typeface="Arial"/>
                <a:cs typeface="Arial"/>
                <a:sym typeface="Arial"/>
              </a:rPr>
              <a:t>4</a:t>
            </a:fld>
            <a:endParaRPr sz="1400" b="0" i="0" u="none" strike="noStrike" cap="none">
              <a:solidFill>
                <a:schemeClr val="accent4"/>
              </a:solidFill>
              <a:latin typeface="Arial"/>
              <a:ea typeface="Arial"/>
              <a:cs typeface="Arial"/>
              <a:sym typeface="Arial"/>
            </a:endParaRPr>
          </a:p>
        </p:txBody>
      </p:sp>
      <p:grpSp>
        <p:nvGrpSpPr>
          <p:cNvPr id="3893" name="Google Shape;3893;p3"/>
          <p:cNvGrpSpPr/>
          <p:nvPr/>
        </p:nvGrpSpPr>
        <p:grpSpPr>
          <a:xfrm>
            <a:off x="16727568" y="9578870"/>
            <a:ext cx="860353" cy="172004"/>
            <a:chOff x="1751220" y="2553305"/>
            <a:chExt cx="8690433" cy="1751564"/>
          </a:xfrm>
        </p:grpSpPr>
        <p:grpSp>
          <p:nvGrpSpPr>
            <p:cNvPr id="3894" name="Google Shape;3894;p3"/>
            <p:cNvGrpSpPr/>
            <p:nvPr/>
          </p:nvGrpSpPr>
          <p:grpSpPr>
            <a:xfrm>
              <a:off x="4940894" y="2609525"/>
              <a:ext cx="5500759" cy="1694643"/>
              <a:chOff x="4940894" y="2609525"/>
              <a:chExt cx="5500759" cy="1694643"/>
            </a:xfrm>
          </p:grpSpPr>
          <p:sp>
            <p:nvSpPr>
              <p:cNvPr id="3895" name="Google Shape;3895;p3"/>
              <p:cNvSpPr/>
              <p:nvPr/>
            </p:nvSpPr>
            <p:spPr>
              <a:xfrm>
                <a:off x="4940894" y="2609525"/>
                <a:ext cx="1771710" cy="1664870"/>
              </a:xfrm>
              <a:custGeom>
                <a:avLst/>
                <a:gdLst/>
                <a:ahLst/>
                <a:cxnLst/>
                <a:rect l="l" t="t" r="r" b="b"/>
                <a:pathLst>
                  <a:path w="1771710" h="1664870" extrusionOk="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96" name="Google Shape;3896;p3"/>
              <p:cNvSpPr/>
              <p:nvPr/>
            </p:nvSpPr>
            <p:spPr>
              <a:xfrm>
                <a:off x="6951471" y="3004463"/>
                <a:ext cx="1178571" cy="1299705"/>
              </a:xfrm>
              <a:custGeom>
                <a:avLst/>
                <a:gdLst/>
                <a:ahLst/>
                <a:cxnLst/>
                <a:rect l="l" t="t" r="r" b="b"/>
                <a:pathLst>
                  <a:path w="1178571" h="1299705" extrusionOk="0">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97" name="Google Shape;3897;p3"/>
              <p:cNvSpPr/>
              <p:nvPr/>
            </p:nvSpPr>
            <p:spPr>
              <a:xfrm>
                <a:off x="8208497" y="2670123"/>
                <a:ext cx="882090" cy="1631418"/>
              </a:xfrm>
              <a:custGeom>
                <a:avLst/>
                <a:gdLst/>
                <a:ahLst/>
                <a:cxnLst/>
                <a:rect l="l" t="t" r="r" b="b"/>
                <a:pathLst>
                  <a:path w="882090" h="1631418" extrusionOk="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898" name="Google Shape;3898;p3"/>
              <p:cNvSpPr/>
              <p:nvPr/>
            </p:nvSpPr>
            <p:spPr>
              <a:xfrm>
                <a:off x="9214573" y="3004463"/>
                <a:ext cx="1227080" cy="1299705"/>
              </a:xfrm>
              <a:custGeom>
                <a:avLst/>
                <a:gdLst/>
                <a:ahLst/>
                <a:cxnLst/>
                <a:rect l="l" t="t" r="r" b="b"/>
                <a:pathLst>
                  <a:path w="1227080" h="1299705" extrusionOk="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nvGrpSpPr>
            <p:cNvPr id="3899" name="Google Shape;3899;p3"/>
            <p:cNvGrpSpPr/>
            <p:nvPr/>
          </p:nvGrpSpPr>
          <p:grpSpPr>
            <a:xfrm>
              <a:off x="1751220" y="2553305"/>
              <a:ext cx="2635412" cy="1751564"/>
              <a:chOff x="1751220" y="2553305"/>
              <a:chExt cx="2635412" cy="1751564"/>
            </a:xfrm>
          </p:grpSpPr>
          <p:grpSp>
            <p:nvGrpSpPr>
              <p:cNvPr id="3900" name="Google Shape;3900;p3"/>
              <p:cNvGrpSpPr/>
              <p:nvPr/>
            </p:nvGrpSpPr>
            <p:grpSpPr>
              <a:xfrm>
                <a:off x="1751220" y="2553305"/>
                <a:ext cx="2635412" cy="1751564"/>
                <a:chOff x="1751220" y="2553305"/>
                <a:chExt cx="2635412" cy="1751564"/>
              </a:xfrm>
            </p:grpSpPr>
            <p:sp>
              <p:nvSpPr>
                <p:cNvPr id="3901" name="Google Shape;3901;p3"/>
                <p:cNvSpPr/>
                <p:nvPr/>
              </p:nvSpPr>
              <p:spPr>
                <a:xfrm>
                  <a:off x="3069540" y="3101490"/>
                  <a:ext cx="1317092" cy="1203379"/>
                </a:xfrm>
                <a:custGeom>
                  <a:avLst/>
                  <a:gdLst/>
                  <a:ahLst/>
                  <a:cxnLst/>
                  <a:rect l="l" t="t" r="r" b="b"/>
                  <a:pathLst>
                    <a:path w="1317092" h="1203379" extrusionOk="0">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902" name="Google Shape;3902;p3"/>
                <p:cNvSpPr/>
                <p:nvPr/>
              </p:nvSpPr>
              <p:spPr>
                <a:xfrm>
                  <a:off x="3091079" y="2553305"/>
                  <a:ext cx="1255800" cy="775164"/>
                </a:xfrm>
                <a:custGeom>
                  <a:avLst/>
                  <a:gdLst/>
                  <a:ahLst/>
                  <a:cxnLst/>
                  <a:rect l="l" t="t" r="r" b="b"/>
                  <a:pathLst>
                    <a:path w="1255800" h="775164" extrusionOk="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903" name="Google Shape;3903;p3"/>
                <p:cNvSpPr/>
                <p:nvPr/>
              </p:nvSpPr>
              <p:spPr>
                <a:xfrm>
                  <a:off x="1751220" y="2553305"/>
                  <a:ext cx="1353343" cy="1751388"/>
                </a:xfrm>
                <a:custGeom>
                  <a:avLst/>
                  <a:gdLst/>
                  <a:ahLst/>
                  <a:cxnLst/>
                  <a:rect l="l" t="t" r="r" b="b"/>
                  <a:pathLst>
                    <a:path w="1353343" h="1751388" extrusionOk="0">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sp>
              <p:nvSpPr>
                <p:cNvPr id="3904" name="Google Shape;3904;p3"/>
                <p:cNvSpPr/>
                <p:nvPr/>
              </p:nvSpPr>
              <p:spPr>
                <a:xfrm>
                  <a:off x="2504771" y="2553305"/>
                  <a:ext cx="849517" cy="1002319"/>
                </a:xfrm>
                <a:custGeom>
                  <a:avLst/>
                  <a:gdLst/>
                  <a:ahLst/>
                  <a:cxnLst/>
                  <a:rect l="l" t="t" r="r" b="b"/>
                  <a:pathLst>
                    <a:path w="849517" h="1002319" extrusionOk="0">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sp>
            <p:nvSpPr>
              <p:cNvPr id="3905" name="Google Shape;3905;p3"/>
              <p:cNvSpPr/>
              <p:nvPr/>
            </p:nvSpPr>
            <p:spPr>
              <a:xfrm>
                <a:off x="4034812" y="3064536"/>
                <a:ext cx="329229" cy="361311"/>
              </a:xfrm>
              <a:custGeom>
                <a:avLst/>
                <a:gdLst/>
                <a:ahLst/>
                <a:cxnLst/>
                <a:rect l="l" t="t" r="r" b="b"/>
                <a:pathLst>
                  <a:path w="329229" h="361311" extrusionOk="0">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Arial"/>
                  <a:ea typeface="Arial"/>
                  <a:cs typeface="Arial"/>
                  <a:sym typeface="Arial"/>
                </a:endParaRPr>
              </a:p>
            </p:txBody>
          </p:sp>
        </p:grpSp>
      </p:grpSp>
      <p:sp>
        <p:nvSpPr>
          <p:cNvPr id="3906" name="Google Shape;3906;p3"/>
          <p:cNvSpPr txBox="1"/>
          <p:nvPr/>
        </p:nvSpPr>
        <p:spPr>
          <a:xfrm>
            <a:off x="10556875" y="9598075"/>
            <a:ext cx="5721900" cy="172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accent5"/>
              </a:buClr>
              <a:buSzPts val="1400"/>
              <a:buFont typeface="Arial"/>
              <a:buNone/>
            </a:pPr>
            <a:r>
              <a:rPr lang="ar-AE" sz="1400" b="0" i="0" u="none" strike="noStrike" cap="none">
                <a:solidFill>
                  <a:schemeClr val="dk1"/>
                </a:solidFill>
                <a:latin typeface="Noto Sans Arabic"/>
                <a:ea typeface="Noto Sans Arabic"/>
                <a:cs typeface="Noto Sans Arabic"/>
                <a:sym typeface="Noto Sans Arabic"/>
              </a:rPr>
              <a:t>حماية سلامة الشباب وصحتهم على الإنترنت</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5"/>
        <p:cNvGrpSpPr/>
        <p:nvPr/>
      </p:nvGrpSpPr>
      <p:grpSpPr>
        <a:xfrm>
          <a:off x="0" y="0"/>
          <a:ext cx="0" cy="0"/>
          <a:chOff x="0" y="0"/>
          <a:chExt cx="0" cy="0"/>
        </a:xfrm>
      </p:grpSpPr>
      <p:sp>
        <p:nvSpPr>
          <p:cNvPr id="4606" name="Google Shape;4606;g3d2a8542ada_0_4206"/>
          <p:cNvSpPr txBox="1"/>
          <p:nvPr/>
        </p:nvSpPr>
        <p:spPr>
          <a:xfrm>
            <a:off x="6013075" y="380950"/>
            <a:ext cx="5070000" cy="6372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2000"/>
              </a:spcAft>
              <a:buClr>
                <a:srgbClr val="000000"/>
              </a:buClr>
              <a:buSzPts val="4000"/>
              <a:buFont typeface="Arial"/>
              <a:buNone/>
            </a:pPr>
            <a:r>
              <a:rPr lang="ar-AE" sz="4000" b="1" i="0" u="none" strike="noStrike" cap="none">
                <a:solidFill>
                  <a:schemeClr val="dk1"/>
                </a:solidFill>
                <a:latin typeface="Arial"/>
                <a:ea typeface="Arial"/>
                <a:cs typeface="Arial"/>
                <a:sym typeface="Arial"/>
              </a:rPr>
              <a:t>Sextortion Hub</a:t>
            </a:r>
            <a:r>
              <a:rPr lang="ar-AE" sz="2600" b="1" i="0" u="none" strike="noStrike" cap="none">
                <a:solidFill>
                  <a:schemeClr val="dk1"/>
                </a:solidFill>
                <a:latin typeface="Arial"/>
                <a:ea typeface="Arial"/>
                <a:cs typeface="Arial"/>
                <a:sym typeface="Arial"/>
              </a:rPr>
              <a:t> </a:t>
            </a:r>
            <a:endParaRPr sz="2600" b="1" i="0" u="none" strike="noStrike" cap="none">
              <a:solidFill>
                <a:schemeClr val="dk1"/>
              </a:solidFill>
              <a:latin typeface="Arial"/>
              <a:ea typeface="Arial"/>
              <a:cs typeface="Arial"/>
              <a:sym typeface="Arial"/>
            </a:endParaRPr>
          </a:p>
        </p:txBody>
      </p:sp>
      <p:sp>
        <p:nvSpPr>
          <p:cNvPr id="4607" name="Google Shape;4607;g3d2a8542ada_0_4206"/>
          <p:cNvSpPr txBox="1">
            <a:spLocks noGrp="1"/>
          </p:cNvSpPr>
          <p:nvPr>
            <p:ph type="sldNum" idx="12"/>
          </p:nvPr>
        </p:nvSpPr>
        <p:spPr>
          <a:xfrm>
            <a:off x="16396900" y="9546950"/>
            <a:ext cx="1191600" cy="2358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ar-AE"/>
              <a:t>40</a:t>
            </a:fld>
            <a:endParaRPr/>
          </a:p>
        </p:txBody>
      </p:sp>
      <p:pic>
        <p:nvPicPr>
          <p:cNvPr id="4608" name="Google Shape;4608;g3d2a8542ada_0_4206"/>
          <p:cNvPicPr preferRelativeResize="0"/>
          <p:nvPr/>
        </p:nvPicPr>
        <p:blipFill rotWithShape="1">
          <a:blip r:embed="rId3">
            <a:alphaModFix/>
          </a:blip>
          <a:srcRect/>
          <a:stretch/>
        </p:blipFill>
        <p:spPr>
          <a:xfrm>
            <a:off x="699550" y="1322950"/>
            <a:ext cx="17180641" cy="79192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2"/>
        <p:cNvGrpSpPr/>
        <p:nvPr/>
      </p:nvGrpSpPr>
      <p:grpSpPr>
        <a:xfrm>
          <a:off x="0" y="0"/>
          <a:ext cx="0" cy="0"/>
          <a:chOff x="0" y="0"/>
          <a:chExt cx="0" cy="0"/>
        </a:xfrm>
      </p:grpSpPr>
      <p:sp>
        <p:nvSpPr>
          <p:cNvPr id="4613" name="Google Shape;4613;p32"/>
          <p:cNvSpPr txBox="1">
            <a:spLocks noGrp="1"/>
          </p:cNvSpPr>
          <p:nvPr>
            <p:ph type="ctrTitle" idx="4294967295"/>
          </p:nvPr>
        </p:nvSpPr>
        <p:spPr>
          <a:xfrm>
            <a:off x="12246425" y="3189900"/>
            <a:ext cx="5341500" cy="39072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5600"/>
              <a:buFont typeface="Arial"/>
              <a:buNone/>
            </a:pPr>
            <a:r>
              <a:rPr lang="ar-AE" sz="2300" b="1" i="0" u="none" strike="noStrike" cap="none">
                <a:solidFill>
                  <a:schemeClr val="dk1"/>
                </a:solidFill>
                <a:latin typeface="Noto Sans Arabic"/>
                <a:ea typeface="Noto Sans Arabic"/>
                <a:cs typeface="Noto Sans Arabic"/>
                <a:sym typeface="Noto Sans Arabic"/>
              </a:rPr>
              <a:t>مُلحَق</a:t>
            </a:r>
            <a:endParaRPr sz="5500" b="0" i="0" u="none" strike="noStrike" cap="none">
              <a:solidFill>
                <a:schemeClr val="dk1"/>
              </a:solidFill>
              <a:latin typeface="Noto Sans Arabic"/>
              <a:ea typeface="Noto Sans Arabic"/>
              <a:cs typeface="Noto Sans Arabic"/>
              <a:sym typeface="Noto Sans Arabic"/>
            </a:endParaRPr>
          </a:p>
          <a:p>
            <a:pPr marL="0" marR="0" lvl="0" indent="0" algn="r" rtl="1">
              <a:lnSpc>
                <a:spcPct val="115000"/>
              </a:lnSpc>
              <a:spcBef>
                <a:spcPts val="1000"/>
              </a:spcBef>
              <a:spcAft>
                <a:spcPts val="2000"/>
              </a:spcAft>
              <a:buClr>
                <a:schemeClr val="dk1"/>
              </a:buClr>
              <a:buSzPts val="5600"/>
              <a:buFont typeface="Arial"/>
              <a:buNone/>
            </a:pPr>
            <a:r>
              <a:rPr lang="ar-AE" sz="4500" b="0" i="0" u="none" strike="noStrike" cap="none">
                <a:solidFill>
                  <a:schemeClr val="dk1"/>
                </a:solidFill>
                <a:latin typeface="Noto Sans Arabic Medium"/>
                <a:ea typeface="Noto Sans Arabic Medium"/>
                <a:cs typeface="Noto Sans Arabic Medium"/>
                <a:sym typeface="Noto Sans Arabic Medium"/>
              </a:rPr>
              <a:t>موارد لك ولعائلتك في الواقع الافتراضي</a:t>
            </a:r>
            <a:endParaRPr sz="4500" b="0" i="0" u="none" strike="noStrike" cap="none">
              <a:solidFill>
                <a:schemeClr val="dk1"/>
              </a:solidFill>
              <a:latin typeface="Noto Sans Arabic Medium"/>
              <a:ea typeface="Noto Sans Arabic Medium"/>
              <a:cs typeface="Noto Sans Arabic Medium"/>
              <a:sym typeface="Noto Sans Arabic Medium"/>
            </a:endParaRPr>
          </a:p>
        </p:txBody>
      </p:sp>
      <p:pic>
        <p:nvPicPr>
          <p:cNvPr id="4614" name="Google Shape;4614;p32"/>
          <p:cNvPicPr preferRelativeResize="0"/>
          <p:nvPr/>
        </p:nvPicPr>
        <p:blipFill rotWithShape="1">
          <a:blip r:embed="rId3">
            <a:alphaModFix/>
          </a:blip>
          <a:srcRect l="17976" t="24438" r="3108" b="3364"/>
          <a:stretch/>
        </p:blipFill>
        <p:spPr>
          <a:xfrm>
            <a:off x="700100" y="2400300"/>
            <a:ext cx="9741300" cy="5944200"/>
          </a:xfrm>
          <a:prstGeom prst="roundRect">
            <a:avLst>
              <a:gd name="adj" fmla="val 7089"/>
            </a:avLst>
          </a:prstGeom>
          <a:noFill/>
          <a:ln>
            <a:noFill/>
          </a:ln>
        </p:spPr>
      </p:pic>
      <p:pic>
        <p:nvPicPr>
          <p:cNvPr id="4615" name="Google Shape;4615;p32"/>
          <p:cNvPicPr preferRelativeResize="0"/>
          <p:nvPr/>
        </p:nvPicPr>
        <p:blipFill rotWithShape="1">
          <a:blip r:embed="rId4">
            <a:alphaModFix/>
          </a:blip>
          <a:srcRect l="53918" t="9006" r="10494" b="15990"/>
          <a:stretch/>
        </p:blipFill>
        <p:spPr>
          <a:xfrm>
            <a:off x="5121100" y="1085850"/>
            <a:ext cx="4438400" cy="6238874"/>
          </a:xfrm>
          <a:prstGeom prst="rect">
            <a:avLst/>
          </a:prstGeom>
          <a:noFill/>
          <a:ln>
            <a:noFill/>
          </a:ln>
        </p:spPr>
      </p:pic>
      <p:sp>
        <p:nvSpPr>
          <p:cNvPr id="4616" name="Google Shape;4616;p32"/>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41</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20"/>
        <p:cNvGrpSpPr/>
        <p:nvPr/>
      </p:nvGrpSpPr>
      <p:grpSpPr>
        <a:xfrm>
          <a:off x="0" y="0"/>
          <a:ext cx="0" cy="0"/>
          <a:chOff x="0" y="0"/>
          <a:chExt cx="0" cy="0"/>
        </a:xfrm>
      </p:grpSpPr>
      <p:sp>
        <p:nvSpPr>
          <p:cNvPr id="4621" name="Google Shape;4621;p33"/>
          <p:cNvSpPr/>
          <p:nvPr/>
        </p:nvSpPr>
        <p:spPr>
          <a:xfrm>
            <a:off x="4936361" y="2940188"/>
            <a:ext cx="8415300" cy="50304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2" name="Google Shape;4622;p33"/>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موارد لك ولعائلتك </a:t>
            </a:r>
            <a:endParaRPr sz="1800" b="0" i="0" u="none" strike="noStrike" cap="none">
              <a:solidFill>
                <a:schemeClr val="dk1"/>
              </a:solidFill>
              <a:latin typeface="Noto Sans Arabic Medium"/>
              <a:ea typeface="Noto Sans Arabic Medium"/>
              <a:cs typeface="Noto Sans Arabic Medium"/>
              <a:sym typeface="Noto Sans Arabic Medium"/>
            </a:endParaRPr>
          </a:p>
        </p:txBody>
      </p:sp>
      <p:sp>
        <p:nvSpPr>
          <p:cNvPr id="4623" name="Google Shape;4623;p33"/>
          <p:cNvSpPr txBox="1"/>
          <p:nvPr/>
        </p:nvSpPr>
        <p:spPr>
          <a:xfrm>
            <a:off x="6608900" y="8385250"/>
            <a:ext cx="5070000" cy="637200"/>
          </a:xfrm>
          <a:prstGeom prst="rect">
            <a:avLst/>
          </a:prstGeom>
          <a:noFill/>
          <a:ln>
            <a:noFill/>
          </a:ln>
        </p:spPr>
        <p:txBody>
          <a:bodyPr spcFirstLastPara="1" wrap="square" lIns="0" tIns="0" rIns="0" bIns="0" anchor="t" anchorCtr="0">
            <a:noAutofit/>
          </a:bodyPr>
          <a:lstStyle/>
          <a:p>
            <a:pPr marL="0" marR="0" lvl="0" indent="0" algn="ctr" rtl="1">
              <a:lnSpc>
                <a:spcPct val="125000"/>
              </a:lnSpc>
              <a:spcBef>
                <a:spcPts val="0"/>
              </a:spcBef>
              <a:spcAft>
                <a:spcPts val="2000"/>
              </a:spcAft>
              <a:buClr>
                <a:srgbClr val="000000"/>
              </a:buClr>
              <a:buSzPts val="2000"/>
              <a:buFont typeface="Arial"/>
              <a:buNone/>
            </a:pPr>
            <a:r>
              <a:rPr lang="ar-AE" sz="2000" b="0" i="0" u="none" strike="noStrike" cap="none">
                <a:solidFill>
                  <a:schemeClr val="dk1"/>
                </a:solidFill>
                <a:latin typeface="Noto Sans Arabic"/>
                <a:ea typeface="Noto Sans Arabic"/>
                <a:cs typeface="Noto Sans Arabic"/>
                <a:sym typeface="Noto Sans Arabic"/>
              </a:rPr>
              <a:t>مركز تعليمي للوالدين حول الواقع الافتراضي</a:t>
            </a:r>
            <a:endParaRPr sz="2000" b="0" i="0" u="none" strike="noStrike" cap="none">
              <a:solidFill>
                <a:schemeClr val="dk1"/>
              </a:solidFill>
              <a:latin typeface="Noto Sans Arabic"/>
              <a:ea typeface="Noto Sans Arabic"/>
              <a:cs typeface="Noto Sans Arabic"/>
              <a:sym typeface="Noto Sans Arabic"/>
            </a:endParaRPr>
          </a:p>
        </p:txBody>
      </p:sp>
      <p:pic>
        <p:nvPicPr>
          <p:cNvPr id="4624" name="Google Shape;4624;p33"/>
          <p:cNvPicPr preferRelativeResize="0"/>
          <p:nvPr/>
        </p:nvPicPr>
        <p:blipFill rotWithShape="1">
          <a:blip r:embed="rId3">
            <a:alphaModFix/>
          </a:blip>
          <a:srcRect l="22039"/>
          <a:stretch/>
        </p:blipFill>
        <p:spPr>
          <a:xfrm>
            <a:off x="5196211" y="3165715"/>
            <a:ext cx="7895400" cy="4579200"/>
          </a:xfrm>
          <a:prstGeom prst="rect">
            <a:avLst/>
          </a:prstGeom>
          <a:noFill/>
          <a:ln>
            <a:noFill/>
          </a:ln>
        </p:spPr>
      </p:pic>
      <p:sp>
        <p:nvSpPr>
          <p:cNvPr id="4625" name="Google Shape;4625;p3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626" name="Google Shape;4626;p33"/>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42</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0"/>
        <p:cNvGrpSpPr/>
        <p:nvPr/>
      </p:nvGrpSpPr>
      <p:grpSpPr>
        <a:xfrm>
          <a:off x="0" y="0"/>
          <a:ext cx="0" cy="0"/>
          <a:chOff x="0" y="0"/>
          <a:chExt cx="0" cy="0"/>
        </a:xfrm>
      </p:grpSpPr>
      <p:sp>
        <p:nvSpPr>
          <p:cNvPr id="4631" name="Google Shape;4631;p34"/>
          <p:cNvSpPr/>
          <p:nvPr/>
        </p:nvSpPr>
        <p:spPr>
          <a:xfrm>
            <a:off x="741400" y="6031825"/>
            <a:ext cx="14944200" cy="2710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2" name="Google Shape;4632;p34"/>
          <p:cNvSpPr/>
          <p:nvPr/>
        </p:nvSpPr>
        <p:spPr>
          <a:xfrm>
            <a:off x="741400" y="2443225"/>
            <a:ext cx="14944200" cy="3588600"/>
          </a:xfrm>
          <a:prstGeom prst="rect">
            <a:avLst/>
          </a:prstGeom>
          <a:solidFill>
            <a:schemeClr val="dk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3" name="Google Shape;4633;p34"/>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634" name="Google Shape;4634;p34"/>
          <p:cNvSpPr/>
          <p:nvPr/>
        </p:nvSpPr>
        <p:spPr>
          <a:xfrm>
            <a:off x="7707663" y="267710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635" name="Google Shape;4635;p34"/>
          <p:cNvSpPr/>
          <p:nvPr/>
        </p:nvSpPr>
        <p:spPr>
          <a:xfrm>
            <a:off x="14601300" y="267710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636" name="Google Shape;4636;p34"/>
          <p:cNvSpPr txBox="1"/>
          <p:nvPr/>
        </p:nvSpPr>
        <p:spPr>
          <a:xfrm>
            <a:off x="12070600" y="2672875"/>
            <a:ext cx="2367600" cy="808200"/>
          </a:xfrm>
          <a:prstGeom prst="rect">
            <a:avLst/>
          </a:prstGeom>
          <a:noFill/>
          <a:ln>
            <a:noFill/>
          </a:ln>
        </p:spPr>
        <p:txBody>
          <a:bodyPr spcFirstLastPara="1" wrap="square" lIns="91450" tIns="91450" rIns="91450" bIns="91450" anchor="t" anchorCtr="0">
            <a:sp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محتوى غير مناسِب للفئة العمرية</a:t>
            </a:r>
            <a:endParaRPr sz="1800" b="1" i="0" u="none" strike="noStrike" cap="none">
              <a:solidFill>
                <a:schemeClr val="accent4"/>
              </a:solidFill>
              <a:latin typeface="Noto Sans Arabic"/>
              <a:ea typeface="Noto Sans Arabic"/>
              <a:cs typeface="Noto Sans Arabic"/>
              <a:sym typeface="Noto Sans Arabic"/>
            </a:endParaRPr>
          </a:p>
        </p:txBody>
      </p:sp>
      <p:sp>
        <p:nvSpPr>
          <p:cNvPr id="4637" name="Google Shape;4637;p34"/>
          <p:cNvSpPr txBox="1"/>
          <p:nvPr/>
        </p:nvSpPr>
        <p:spPr>
          <a:xfrm>
            <a:off x="4880138" y="2672875"/>
            <a:ext cx="2712600" cy="803400"/>
          </a:xfrm>
          <a:prstGeom prst="rect">
            <a:avLst/>
          </a:prstGeom>
          <a:noFill/>
          <a:ln>
            <a:noFill/>
          </a:ln>
        </p:spPr>
        <p:txBody>
          <a:bodyPr spcFirstLastPara="1" wrap="square" lIns="91450" tIns="91450" rIns="91450" bIns="91450" anchor="ctr"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الوقت المستهلَك والصحة</a:t>
            </a:r>
            <a:endParaRPr sz="1800" b="1" i="0" u="none" strike="noStrike" cap="none">
              <a:solidFill>
                <a:schemeClr val="accent4"/>
              </a:solidFill>
              <a:latin typeface="Noto Sans Arabic"/>
              <a:ea typeface="Noto Sans Arabic"/>
              <a:cs typeface="Noto Sans Arabic"/>
              <a:sym typeface="Noto Sans Arabic"/>
            </a:endParaRPr>
          </a:p>
        </p:txBody>
      </p:sp>
      <p:sp>
        <p:nvSpPr>
          <p:cNvPr id="4638" name="Google Shape;4638;p34"/>
          <p:cNvSpPr txBox="1"/>
          <p:nvPr/>
        </p:nvSpPr>
        <p:spPr>
          <a:xfrm>
            <a:off x="15779800" y="3925827"/>
            <a:ext cx="1792200" cy="6234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سُبُل الحماية الحالية</a:t>
            </a:r>
            <a:endParaRPr sz="1800" b="1" i="0" u="none" strike="noStrike" cap="none">
              <a:solidFill>
                <a:schemeClr val="dk1"/>
              </a:solidFill>
              <a:latin typeface="Noto Sans Arabic"/>
              <a:ea typeface="Noto Sans Arabic"/>
              <a:cs typeface="Noto Sans Arabic"/>
              <a:sym typeface="Noto Sans Arabic"/>
            </a:endParaRPr>
          </a:p>
        </p:txBody>
      </p:sp>
      <p:sp>
        <p:nvSpPr>
          <p:cNvPr id="4639" name="Google Shape;4639;p34"/>
          <p:cNvSpPr txBox="1"/>
          <p:nvPr/>
        </p:nvSpPr>
        <p:spPr>
          <a:xfrm>
            <a:off x="15507400" y="6773868"/>
            <a:ext cx="2064600" cy="12264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000000"/>
              </a:buClr>
              <a:buSzPts val="1800"/>
              <a:buFont typeface="Arial"/>
              <a:buNone/>
            </a:pPr>
            <a:r>
              <a:rPr lang="ar-AE" sz="1800" b="1" i="0" u="none" strike="noStrike" cap="none">
                <a:solidFill>
                  <a:srgbClr val="0064E0"/>
                </a:solidFill>
                <a:latin typeface="Noto Sans Arabic"/>
                <a:ea typeface="Noto Sans Arabic"/>
                <a:cs typeface="Noto Sans Arabic"/>
                <a:sym typeface="Noto Sans Arabic"/>
              </a:rPr>
              <a:t>جديد!</a:t>
            </a:r>
            <a:endParaRPr sz="1800" b="1" i="0" u="none" strike="noStrike" cap="none">
              <a:solidFill>
                <a:srgbClr val="0064E0"/>
              </a:solidFill>
              <a:latin typeface="Noto Sans Arabic"/>
              <a:ea typeface="Noto Sans Arabic"/>
              <a:cs typeface="Noto Sans Arabic"/>
              <a:sym typeface="Noto Sans Arabic"/>
            </a:endParaRPr>
          </a:p>
          <a:p>
            <a:pPr marL="0" marR="0" lvl="0" indent="0" algn="r" rtl="1">
              <a:lnSpc>
                <a:spcPct val="125000"/>
              </a:lnSpc>
              <a:spcBef>
                <a:spcPts val="2000"/>
              </a:spcBef>
              <a:spcAft>
                <a:spcPts val="2000"/>
              </a:spcAft>
              <a:buClr>
                <a:srgbClr val="000000"/>
              </a:buClr>
              <a:buSzPts val="1800"/>
              <a:buFont typeface="Arial"/>
              <a:buNone/>
            </a:pPr>
            <a:r>
              <a:rPr lang="ar-AE" sz="1800" b="1" i="0" u="none" strike="noStrike" cap="none">
                <a:solidFill>
                  <a:schemeClr val="dk1"/>
                </a:solidFill>
                <a:latin typeface="Noto Sans Arabic"/>
                <a:ea typeface="Noto Sans Arabic"/>
                <a:cs typeface="Noto Sans Arabic"/>
                <a:sym typeface="Noto Sans Arabic"/>
              </a:rPr>
              <a:t>إشراف الوالدين </a:t>
            </a:r>
            <a:endParaRPr sz="1800" b="1" i="0" u="none" strike="noStrike" cap="none">
              <a:solidFill>
                <a:schemeClr val="dk1"/>
              </a:solidFill>
              <a:latin typeface="Noto Sans Arabic"/>
              <a:ea typeface="Noto Sans Arabic"/>
              <a:cs typeface="Noto Sans Arabic"/>
              <a:sym typeface="Noto Sans Arabic"/>
            </a:endParaRPr>
          </a:p>
        </p:txBody>
      </p:sp>
      <p:sp>
        <p:nvSpPr>
          <p:cNvPr id="4640" name="Google Shape;4640;p34"/>
          <p:cNvSpPr txBox="1"/>
          <p:nvPr/>
        </p:nvSpPr>
        <p:spPr>
          <a:xfrm>
            <a:off x="12577750" y="3843800"/>
            <a:ext cx="2367600" cy="12264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تصنيفات التحالف الدولي للتصنيف العمري </a:t>
            </a:r>
            <a:r>
              <a:rPr lang="ar-AE" sz="1600" b="0" i="0" u="none" strike="noStrike" cap="none">
                <a:solidFill>
                  <a:schemeClr val="accent4"/>
                </a:solidFill>
                <a:latin typeface="Arial"/>
                <a:ea typeface="Arial"/>
                <a:cs typeface="Arial"/>
                <a:sym typeface="Arial"/>
              </a:rPr>
              <a:t>(IARC)</a:t>
            </a:r>
            <a:r>
              <a:rPr lang="ar-AE" sz="1600" b="0" i="0" u="none" strike="noStrike" cap="none">
                <a:solidFill>
                  <a:schemeClr val="accent4"/>
                </a:solidFill>
                <a:latin typeface="Noto Sans Arabic"/>
                <a:ea typeface="Noto Sans Arabic"/>
                <a:cs typeface="Noto Sans Arabic"/>
                <a:sym typeface="Noto Sans Arabic"/>
              </a:rPr>
              <a:t> على متجر </a:t>
            </a:r>
            <a:r>
              <a:rPr lang="ar-AE" sz="1600" b="0" i="0" u="none" strike="noStrike" cap="none">
                <a:solidFill>
                  <a:schemeClr val="accent4"/>
                </a:solidFill>
                <a:latin typeface="Arial"/>
                <a:ea typeface="Arial"/>
                <a:cs typeface="Arial"/>
                <a:sym typeface="Arial"/>
              </a:rPr>
              <a:t>Quest Store</a:t>
            </a:r>
            <a:endParaRPr sz="1600" b="0" i="0" u="none" strike="noStrike" cap="none">
              <a:solidFill>
                <a:schemeClr val="accent4"/>
              </a:solidFill>
              <a:latin typeface="Arial"/>
              <a:ea typeface="Arial"/>
              <a:cs typeface="Arial"/>
              <a:sym typeface="Arial"/>
            </a:endParaRPr>
          </a:p>
          <a:p>
            <a:pPr marL="0" marR="0" lvl="0" indent="0" algn="r" rtl="1">
              <a:lnSpc>
                <a:spcPct val="115000"/>
              </a:lnSpc>
              <a:spcBef>
                <a:spcPts val="200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إرشادات المحتوى لمتجر </a:t>
            </a:r>
            <a:r>
              <a:rPr lang="ar-AE" sz="1600" b="0" i="0" u="none" strike="noStrike" cap="none">
                <a:solidFill>
                  <a:schemeClr val="accent4"/>
                </a:solidFill>
                <a:latin typeface="Arial"/>
                <a:ea typeface="Arial"/>
                <a:cs typeface="Arial"/>
                <a:sym typeface="Arial"/>
              </a:rPr>
              <a:t>Quest Store</a:t>
            </a:r>
            <a:endParaRPr sz="1600" b="0" i="0" u="none" strike="noStrike" cap="none">
              <a:solidFill>
                <a:schemeClr val="accent4"/>
              </a:solidFill>
              <a:latin typeface="Arial"/>
              <a:ea typeface="Arial"/>
              <a:cs typeface="Arial"/>
              <a:sym typeface="Arial"/>
            </a:endParaRPr>
          </a:p>
        </p:txBody>
      </p:sp>
      <p:sp>
        <p:nvSpPr>
          <p:cNvPr id="4641" name="Google Shape;4641;p34"/>
          <p:cNvSpPr txBox="1"/>
          <p:nvPr/>
        </p:nvSpPr>
        <p:spPr>
          <a:xfrm>
            <a:off x="11600950" y="6360125"/>
            <a:ext cx="3344400" cy="21756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000000"/>
              </a:buClr>
              <a:buSzPts val="600"/>
              <a:buFont typeface="Arial"/>
              <a:buNone/>
            </a:pPr>
            <a:r>
              <a:rPr lang="ar-AE" sz="1600" b="0" i="0" u="none" strike="noStrike" cap="none">
                <a:solidFill>
                  <a:schemeClr val="dk1"/>
                </a:solidFill>
                <a:latin typeface="Noto Sans Arabic"/>
                <a:ea typeface="Noto Sans Arabic"/>
                <a:cs typeface="Noto Sans Arabic"/>
                <a:sym typeface="Noto Sans Arabic"/>
              </a:rPr>
              <a:t>عرض قائمة بالتطبيقات</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عرض، وحظر، والموافقة على المشتريات، وتنزيل، واستخدام التطبيقات</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200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حظر إمكانية اتصال المراهق بالكمبيوتر المكتبي، أو المطوِّر، أو </a:t>
            </a:r>
            <a:r>
              <a:rPr lang="ar-AE" sz="1600" b="0" i="0" u="none" strike="noStrike" cap="none">
                <a:solidFill>
                  <a:schemeClr val="dk1"/>
                </a:solidFill>
                <a:latin typeface="Arial"/>
                <a:ea typeface="Arial"/>
                <a:cs typeface="Arial"/>
                <a:sym typeface="Arial"/>
              </a:rPr>
              <a:t>Air Link</a:t>
            </a:r>
            <a:endParaRPr sz="1600" b="0" i="0" u="none" strike="noStrike" cap="none">
              <a:solidFill>
                <a:schemeClr val="dk1"/>
              </a:solidFill>
              <a:latin typeface="Arial"/>
              <a:ea typeface="Arial"/>
              <a:cs typeface="Arial"/>
              <a:sym typeface="Arial"/>
            </a:endParaRPr>
          </a:p>
        </p:txBody>
      </p:sp>
      <p:sp>
        <p:nvSpPr>
          <p:cNvPr id="4642" name="Google Shape;4642;p34"/>
          <p:cNvSpPr txBox="1"/>
          <p:nvPr/>
        </p:nvSpPr>
        <p:spPr>
          <a:xfrm>
            <a:off x="5023325" y="3843800"/>
            <a:ext cx="3039000" cy="12264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مركز السلامة والأمان الخاص بـ </a:t>
            </a:r>
            <a:r>
              <a:rPr lang="ar-AE" sz="1600" b="0" i="0" u="none" strike="noStrike" cap="none">
                <a:solidFill>
                  <a:schemeClr val="accent4"/>
                </a:solidFill>
                <a:latin typeface="Arial"/>
                <a:ea typeface="Arial"/>
                <a:cs typeface="Arial"/>
                <a:sym typeface="Arial"/>
              </a:rPr>
              <a:t>Quest</a:t>
            </a:r>
            <a:endParaRPr sz="1600" b="0" i="0" u="none" strike="noStrike" cap="none">
              <a:solidFill>
                <a:schemeClr val="accent4"/>
              </a:solidFill>
              <a:latin typeface="Arial"/>
              <a:ea typeface="Arial"/>
              <a:cs typeface="Arial"/>
              <a:sym typeface="Arial"/>
            </a:endParaRPr>
          </a:p>
          <a:p>
            <a:pPr marL="0" marR="0" lvl="0" indent="0" algn="r" rtl="1">
              <a:lnSpc>
                <a:spcPct val="115000"/>
              </a:lnSpc>
              <a:spcBef>
                <a:spcPts val="200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الإحساس بالإشراف والمساحة</a:t>
            </a:r>
            <a:endParaRPr sz="1600" b="0" i="0" u="none" strike="noStrike" cap="none">
              <a:solidFill>
                <a:schemeClr val="accent4"/>
              </a:solidFill>
              <a:latin typeface="Noto Sans Arabic"/>
              <a:ea typeface="Noto Sans Arabic"/>
              <a:cs typeface="Noto Sans Arabic"/>
              <a:sym typeface="Noto Sans Arabic"/>
            </a:endParaRPr>
          </a:p>
        </p:txBody>
      </p:sp>
      <p:sp>
        <p:nvSpPr>
          <p:cNvPr id="4643" name="Google Shape;4643;p34"/>
          <p:cNvSpPr txBox="1"/>
          <p:nvPr/>
        </p:nvSpPr>
        <p:spPr>
          <a:xfrm>
            <a:off x="5571725" y="6360125"/>
            <a:ext cx="2490600" cy="2772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200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مشاهدة الوقت المنقضي في الواقع الافتراضي</a:t>
            </a:r>
            <a:endParaRPr sz="1600" b="0" i="0" u="none" strike="noStrike" cap="none">
              <a:solidFill>
                <a:schemeClr val="dk1"/>
              </a:solidFill>
              <a:latin typeface="Noto Sans Arabic"/>
              <a:ea typeface="Noto Sans Arabic"/>
              <a:cs typeface="Noto Sans Arabic"/>
              <a:sym typeface="Noto Sans Arabic"/>
            </a:endParaRPr>
          </a:p>
        </p:txBody>
      </p:sp>
      <p:sp>
        <p:nvSpPr>
          <p:cNvPr id="4644" name="Google Shape;4644;p34"/>
          <p:cNvSpPr/>
          <p:nvPr/>
        </p:nvSpPr>
        <p:spPr>
          <a:xfrm>
            <a:off x="14735963" y="2919788"/>
            <a:ext cx="553923" cy="314372"/>
          </a:xfrm>
          <a:custGeom>
            <a:avLst/>
            <a:gdLst/>
            <a:ahLst/>
            <a:cxnLst/>
            <a:rect l="l" t="t" r="r" b="b"/>
            <a:pathLst>
              <a:path w="633055" h="359282" extrusionOk="0">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nvGrpSpPr>
          <p:cNvPr id="4645" name="Google Shape;4645;p34"/>
          <p:cNvGrpSpPr/>
          <p:nvPr/>
        </p:nvGrpSpPr>
        <p:grpSpPr>
          <a:xfrm>
            <a:off x="7901918" y="2806681"/>
            <a:ext cx="434712" cy="521561"/>
            <a:chOff x="6850759" y="2377933"/>
            <a:chExt cx="522365" cy="626725"/>
          </a:xfrm>
        </p:grpSpPr>
        <p:sp>
          <p:nvSpPr>
            <p:cNvPr id="4646" name="Google Shape;4646;p34"/>
            <p:cNvSpPr/>
            <p:nvPr/>
          </p:nvSpPr>
          <p:spPr>
            <a:xfrm>
              <a:off x="6850759" y="2377933"/>
              <a:ext cx="522365" cy="626725"/>
            </a:xfrm>
            <a:custGeom>
              <a:avLst/>
              <a:gdLst/>
              <a:ahLst/>
              <a:cxnLst/>
              <a:rect l="l" t="t" r="r" b="b"/>
              <a:pathLst>
                <a:path w="522365" h="626725" extrusionOk="0">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647" name="Google Shape;4647;p34"/>
            <p:cNvSpPr/>
            <p:nvPr/>
          </p:nvSpPr>
          <p:spPr>
            <a:xfrm>
              <a:off x="7099504" y="2561772"/>
              <a:ext cx="190704" cy="192195"/>
            </a:xfrm>
            <a:custGeom>
              <a:avLst/>
              <a:gdLst/>
              <a:ahLst/>
              <a:cxnLst/>
              <a:rect l="l" t="t" r="r" b="b"/>
              <a:pathLst>
                <a:path w="190704" h="192195" extrusionOk="0">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grpSp>
        <p:nvGrpSpPr>
          <p:cNvPr id="4648" name="Google Shape;4648;p34"/>
          <p:cNvGrpSpPr/>
          <p:nvPr/>
        </p:nvGrpSpPr>
        <p:grpSpPr>
          <a:xfrm>
            <a:off x="15110222" y="6341551"/>
            <a:ext cx="314324" cy="314384"/>
            <a:chOff x="9962790" y="3442390"/>
            <a:chExt cx="678300" cy="678430"/>
          </a:xfrm>
        </p:grpSpPr>
        <p:sp>
          <p:nvSpPr>
            <p:cNvPr id="4649" name="Google Shape;4649;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0" name="Google Shape;4650;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51" name="Google Shape;4651;p34"/>
          <p:cNvGrpSpPr/>
          <p:nvPr/>
        </p:nvGrpSpPr>
        <p:grpSpPr>
          <a:xfrm>
            <a:off x="15110222" y="6939251"/>
            <a:ext cx="314324" cy="314384"/>
            <a:chOff x="9962790" y="3442390"/>
            <a:chExt cx="678300" cy="678430"/>
          </a:xfrm>
        </p:grpSpPr>
        <p:sp>
          <p:nvSpPr>
            <p:cNvPr id="4652" name="Google Shape;4652;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3" name="Google Shape;4653;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54" name="Google Shape;4654;p34"/>
          <p:cNvGrpSpPr/>
          <p:nvPr/>
        </p:nvGrpSpPr>
        <p:grpSpPr>
          <a:xfrm>
            <a:off x="15110222" y="7753951"/>
            <a:ext cx="314324" cy="314384"/>
            <a:chOff x="9962790" y="3442390"/>
            <a:chExt cx="678300" cy="678430"/>
          </a:xfrm>
        </p:grpSpPr>
        <p:sp>
          <p:nvSpPr>
            <p:cNvPr id="4655" name="Google Shape;4655;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6" name="Google Shape;4656;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57" name="Google Shape;4657;p34"/>
          <p:cNvGrpSpPr/>
          <p:nvPr/>
        </p:nvGrpSpPr>
        <p:grpSpPr>
          <a:xfrm>
            <a:off x="8216584" y="6341551"/>
            <a:ext cx="314324" cy="314384"/>
            <a:chOff x="9962790" y="3442390"/>
            <a:chExt cx="678300" cy="678430"/>
          </a:xfrm>
        </p:grpSpPr>
        <p:sp>
          <p:nvSpPr>
            <p:cNvPr id="4658" name="Google Shape;4658;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59" name="Google Shape;4659;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0" name="Google Shape;4660;p34"/>
          <p:cNvGrpSpPr/>
          <p:nvPr/>
        </p:nvGrpSpPr>
        <p:grpSpPr>
          <a:xfrm>
            <a:off x="15110222" y="3843835"/>
            <a:ext cx="314324" cy="314384"/>
            <a:chOff x="9962790" y="3442390"/>
            <a:chExt cx="678300" cy="678430"/>
          </a:xfrm>
        </p:grpSpPr>
        <p:sp>
          <p:nvSpPr>
            <p:cNvPr id="4661" name="Google Shape;4661;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62" name="Google Shape;4662;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3" name="Google Shape;4663;p34"/>
          <p:cNvGrpSpPr/>
          <p:nvPr/>
        </p:nvGrpSpPr>
        <p:grpSpPr>
          <a:xfrm>
            <a:off x="15110222" y="4929501"/>
            <a:ext cx="314324" cy="314384"/>
            <a:chOff x="9962790" y="3442390"/>
            <a:chExt cx="678300" cy="678430"/>
          </a:xfrm>
        </p:grpSpPr>
        <p:sp>
          <p:nvSpPr>
            <p:cNvPr id="4664" name="Google Shape;466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65" name="Google Shape;466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6" name="Google Shape;4666;p34"/>
          <p:cNvGrpSpPr/>
          <p:nvPr/>
        </p:nvGrpSpPr>
        <p:grpSpPr>
          <a:xfrm>
            <a:off x="8216584" y="3843835"/>
            <a:ext cx="314324" cy="314384"/>
            <a:chOff x="9962790" y="3442390"/>
            <a:chExt cx="678300" cy="678430"/>
          </a:xfrm>
        </p:grpSpPr>
        <p:sp>
          <p:nvSpPr>
            <p:cNvPr id="4667" name="Google Shape;466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68" name="Google Shape;466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69" name="Google Shape;4669;p34"/>
          <p:cNvGrpSpPr/>
          <p:nvPr/>
        </p:nvGrpSpPr>
        <p:grpSpPr>
          <a:xfrm>
            <a:off x="8216584" y="4365863"/>
            <a:ext cx="314324" cy="314384"/>
            <a:chOff x="9962790" y="3442390"/>
            <a:chExt cx="678300" cy="678430"/>
          </a:xfrm>
        </p:grpSpPr>
        <p:sp>
          <p:nvSpPr>
            <p:cNvPr id="4670" name="Google Shape;4670;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71" name="Google Shape;4671;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672" name="Google Shape;4672;p34"/>
          <p:cNvSpPr txBox="1"/>
          <p:nvPr/>
        </p:nvSpPr>
        <p:spPr>
          <a:xfrm>
            <a:off x="9127600" y="1490175"/>
            <a:ext cx="84444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إشراف الوالدين في الواقع الافتراضي</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673" name="Google Shape;4673;p34"/>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43</a:t>
            </a:fld>
            <a:endParaRPr sz="1400" b="0" i="0" u="none" strike="noStrike" cap="none">
              <a:solidFill>
                <a:srgbClr val="1C2B33"/>
              </a:solidFill>
              <a:latin typeface="Arial"/>
              <a:ea typeface="Arial"/>
              <a:cs typeface="Arial"/>
              <a:sym typeface="Arial"/>
            </a:endParaRPr>
          </a:p>
        </p:txBody>
      </p:sp>
      <p:sp>
        <p:nvSpPr>
          <p:cNvPr id="4674" name="Google Shape;4674;p34"/>
          <p:cNvSpPr/>
          <p:nvPr/>
        </p:nvSpPr>
        <p:spPr>
          <a:xfrm>
            <a:off x="3490100" y="267710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675" name="Google Shape;4675;p34"/>
          <p:cNvSpPr txBox="1"/>
          <p:nvPr/>
        </p:nvSpPr>
        <p:spPr>
          <a:xfrm>
            <a:off x="1098825" y="2672875"/>
            <a:ext cx="2207700" cy="803400"/>
          </a:xfrm>
          <a:prstGeom prst="rect">
            <a:avLst/>
          </a:prstGeom>
          <a:noFill/>
          <a:ln>
            <a:noFill/>
          </a:ln>
        </p:spPr>
        <p:txBody>
          <a:bodyPr spcFirstLastPara="1" wrap="square" lIns="91450" tIns="91450" rIns="91450" bIns="91450" anchor="ctr"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السلامة في الواقع الافتراضي الاجتماعي </a:t>
            </a:r>
            <a:endParaRPr sz="1800" b="1" i="0" u="none" strike="noStrike" cap="none">
              <a:solidFill>
                <a:schemeClr val="accent4"/>
              </a:solidFill>
              <a:latin typeface="Noto Sans Arabic"/>
              <a:ea typeface="Noto Sans Arabic"/>
              <a:cs typeface="Noto Sans Arabic"/>
              <a:sym typeface="Noto Sans Arabic"/>
            </a:endParaRPr>
          </a:p>
        </p:txBody>
      </p:sp>
      <p:sp>
        <p:nvSpPr>
          <p:cNvPr id="4676" name="Google Shape;4676;p34"/>
          <p:cNvSpPr txBox="1"/>
          <p:nvPr/>
        </p:nvSpPr>
        <p:spPr>
          <a:xfrm>
            <a:off x="1197225" y="3843800"/>
            <a:ext cx="2614200" cy="16938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أدوات الإبلاغ</a:t>
            </a:r>
            <a:endParaRPr sz="1600" b="0" i="0" u="none" strike="noStrike" cap="none">
              <a:solidFill>
                <a:schemeClr val="accent4"/>
              </a:solidFill>
              <a:latin typeface="Noto Sans Arabic"/>
              <a:ea typeface="Noto Sans Arabic"/>
              <a:cs typeface="Noto Sans Arabic"/>
              <a:sym typeface="Noto Sans Arabic"/>
            </a:endParaRPr>
          </a:p>
          <a:p>
            <a:pPr marL="0" marR="0" lvl="0" indent="0" algn="r" rtl="1">
              <a:lnSpc>
                <a:spcPct val="115000"/>
              </a:lnSpc>
              <a:spcBef>
                <a:spcPts val="2000"/>
              </a:spcBef>
              <a:spcAft>
                <a:spcPts val="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إعدادات خصوصية افتراضية </a:t>
            </a:r>
            <a:endParaRPr sz="1600" b="0" i="0" u="none" strike="noStrike" cap="none">
              <a:solidFill>
                <a:schemeClr val="accent4"/>
              </a:solidFill>
              <a:latin typeface="Noto Sans Arabic"/>
              <a:ea typeface="Noto Sans Arabic"/>
              <a:cs typeface="Noto Sans Arabic"/>
              <a:sym typeface="Noto Sans Arabic"/>
            </a:endParaRPr>
          </a:p>
          <a:p>
            <a:pPr marL="0" marR="0" lvl="0" indent="0" algn="r" rtl="1">
              <a:lnSpc>
                <a:spcPct val="115000"/>
              </a:lnSpc>
              <a:spcBef>
                <a:spcPts val="200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سُبُل الحماية أثناء المحادثات على </a:t>
            </a:r>
            <a:r>
              <a:rPr lang="ar-AE" sz="1600" b="0" i="0" u="none" strike="noStrike" cap="none">
                <a:solidFill>
                  <a:schemeClr val="accent4"/>
                </a:solidFill>
                <a:latin typeface="Arial"/>
                <a:ea typeface="Arial"/>
                <a:cs typeface="Arial"/>
                <a:sym typeface="Arial"/>
              </a:rPr>
              <a:t>Quest</a:t>
            </a:r>
            <a:r>
              <a:rPr lang="ar-AE" sz="1600" b="0" i="0" u="none" strike="noStrike" cap="none">
                <a:solidFill>
                  <a:schemeClr val="accent4"/>
                </a:solidFill>
                <a:latin typeface="Noto Sans Arabic"/>
                <a:ea typeface="Noto Sans Arabic"/>
                <a:cs typeface="Noto Sans Arabic"/>
                <a:sym typeface="Noto Sans Arabic"/>
              </a:rPr>
              <a:t> واستخدام الواقع الافتراضي على </a:t>
            </a:r>
            <a:r>
              <a:rPr lang="ar-AE" sz="1600" b="0" i="0" u="none" strike="noStrike" cap="none">
                <a:solidFill>
                  <a:schemeClr val="accent4"/>
                </a:solidFill>
                <a:latin typeface="Arial"/>
                <a:ea typeface="Arial"/>
                <a:cs typeface="Arial"/>
                <a:sym typeface="Arial"/>
              </a:rPr>
              <a:t>Messenger</a:t>
            </a:r>
            <a:endParaRPr sz="1600" b="0" i="0" u="none" strike="noStrike" cap="none">
              <a:solidFill>
                <a:schemeClr val="accent4"/>
              </a:solidFill>
              <a:latin typeface="Arial"/>
              <a:ea typeface="Arial"/>
              <a:cs typeface="Arial"/>
              <a:sym typeface="Arial"/>
            </a:endParaRPr>
          </a:p>
        </p:txBody>
      </p:sp>
      <p:sp>
        <p:nvSpPr>
          <p:cNvPr id="4677" name="Google Shape;4677;p34"/>
          <p:cNvSpPr txBox="1"/>
          <p:nvPr/>
        </p:nvSpPr>
        <p:spPr>
          <a:xfrm>
            <a:off x="1098825" y="6360125"/>
            <a:ext cx="2712600" cy="21756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مشاهدة قائمة الأصدقاء</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تمكين وتعطيل السمات الاجتماعية </a:t>
            </a:r>
            <a:endParaRPr sz="1600" b="0" i="0" u="none" strike="noStrike" cap="none">
              <a:solidFill>
                <a:schemeClr val="dk1"/>
              </a:solidFill>
              <a:latin typeface="Noto Sans Arabic"/>
              <a:ea typeface="Noto Sans Arabic"/>
              <a:cs typeface="Noto Sans Arabic"/>
              <a:sym typeface="Noto Sans Arabic"/>
            </a:endParaRPr>
          </a:p>
          <a:p>
            <a:pPr marL="0" marR="0" lvl="0" indent="0" algn="r" rtl="1">
              <a:lnSpc>
                <a:spcPct val="125000"/>
              </a:lnSpc>
              <a:spcBef>
                <a:spcPts val="2000"/>
              </a:spcBef>
              <a:spcAft>
                <a:spcPts val="200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سمات افتراضية للمراهقين على حساب </a:t>
            </a:r>
            <a:r>
              <a:rPr lang="ar-AE" sz="1600" b="0" i="0" u="none" strike="noStrike" cap="none">
                <a:solidFill>
                  <a:schemeClr val="dk1"/>
                </a:solidFill>
                <a:latin typeface="Arial"/>
                <a:ea typeface="Arial"/>
                <a:cs typeface="Arial"/>
                <a:sym typeface="Arial"/>
              </a:rPr>
              <a:t>Meta</a:t>
            </a:r>
            <a:endParaRPr sz="1600" b="0" i="0" u="none" strike="noStrike" cap="none">
              <a:solidFill>
                <a:schemeClr val="dk1"/>
              </a:solidFill>
              <a:latin typeface="Arial"/>
              <a:ea typeface="Arial"/>
              <a:cs typeface="Arial"/>
              <a:sym typeface="Arial"/>
            </a:endParaRPr>
          </a:p>
        </p:txBody>
      </p:sp>
      <p:grpSp>
        <p:nvGrpSpPr>
          <p:cNvPr id="4678" name="Google Shape;4678;p34"/>
          <p:cNvGrpSpPr/>
          <p:nvPr/>
        </p:nvGrpSpPr>
        <p:grpSpPr>
          <a:xfrm>
            <a:off x="3715914" y="2819077"/>
            <a:ext cx="371618" cy="521588"/>
            <a:chOff x="2447018" y="2072470"/>
            <a:chExt cx="471238" cy="661410"/>
          </a:xfrm>
        </p:grpSpPr>
        <p:sp>
          <p:nvSpPr>
            <p:cNvPr id="4679" name="Google Shape;4679;p34"/>
            <p:cNvSpPr/>
            <p:nvPr/>
          </p:nvSpPr>
          <p:spPr>
            <a:xfrm>
              <a:off x="2669314" y="2429506"/>
              <a:ext cx="26648" cy="196370"/>
            </a:xfrm>
            <a:custGeom>
              <a:avLst/>
              <a:gdLst/>
              <a:ahLst/>
              <a:cxnLst/>
              <a:rect l="l" t="t" r="r" b="b"/>
              <a:pathLst>
                <a:path w="26648" h="196370" extrusionOk="0">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680" name="Google Shape;4680;p34"/>
            <p:cNvSpPr/>
            <p:nvPr/>
          </p:nvSpPr>
          <p:spPr>
            <a:xfrm>
              <a:off x="2447018" y="2072470"/>
              <a:ext cx="471238" cy="661410"/>
            </a:xfrm>
            <a:custGeom>
              <a:avLst/>
              <a:gdLst/>
              <a:ahLst/>
              <a:cxnLst/>
              <a:rect l="l" t="t" r="r" b="b"/>
              <a:pathLst>
                <a:path w="471238" h="661410" extrusionOk="0">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grpSp>
        <p:nvGrpSpPr>
          <p:cNvPr id="4681" name="Google Shape;4681;p34"/>
          <p:cNvGrpSpPr/>
          <p:nvPr/>
        </p:nvGrpSpPr>
        <p:grpSpPr>
          <a:xfrm>
            <a:off x="3999022" y="6341551"/>
            <a:ext cx="314324" cy="314384"/>
            <a:chOff x="9962790" y="3442390"/>
            <a:chExt cx="678300" cy="678430"/>
          </a:xfrm>
        </p:grpSpPr>
        <p:sp>
          <p:nvSpPr>
            <p:cNvPr id="4682" name="Google Shape;4682;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83" name="Google Shape;4683;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84" name="Google Shape;4684;p34"/>
          <p:cNvGrpSpPr/>
          <p:nvPr/>
        </p:nvGrpSpPr>
        <p:grpSpPr>
          <a:xfrm>
            <a:off x="3999022" y="6892063"/>
            <a:ext cx="314324" cy="314384"/>
            <a:chOff x="9962790" y="3442390"/>
            <a:chExt cx="678300" cy="678430"/>
          </a:xfrm>
        </p:grpSpPr>
        <p:sp>
          <p:nvSpPr>
            <p:cNvPr id="4685" name="Google Shape;4685;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86" name="Google Shape;4686;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87" name="Google Shape;4687;p34"/>
          <p:cNvGrpSpPr/>
          <p:nvPr/>
        </p:nvGrpSpPr>
        <p:grpSpPr>
          <a:xfrm>
            <a:off x="3999022" y="7753951"/>
            <a:ext cx="314324" cy="314384"/>
            <a:chOff x="9962790" y="3442390"/>
            <a:chExt cx="678300" cy="678430"/>
          </a:xfrm>
        </p:grpSpPr>
        <p:sp>
          <p:nvSpPr>
            <p:cNvPr id="4688" name="Google Shape;4688;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89" name="Google Shape;4689;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90" name="Google Shape;4690;p34"/>
          <p:cNvGrpSpPr/>
          <p:nvPr/>
        </p:nvGrpSpPr>
        <p:grpSpPr>
          <a:xfrm>
            <a:off x="3999022" y="3846810"/>
            <a:ext cx="314324" cy="314384"/>
            <a:chOff x="9962790" y="3442390"/>
            <a:chExt cx="678300" cy="678430"/>
          </a:xfrm>
        </p:grpSpPr>
        <p:sp>
          <p:nvSpPr>
            <p:cNvPr id="4691" name="Google Shape;4691;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92" name="Google Shape;4692;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93" name="Google Shape;4693;p34"/>
          <p:cNvGrpSpPr/>
          <p:nvPr/>
        </p:nvGrpSpPr>
        <p:grpSpPr>
          <a:xfrm>
            <a:off x="3999022" y="4365863"/>
            <a:ext cx="314324" cy="314384"/>
            <a:chOff x="9962790" y="3442390"/>
            <a:chExt cx="678300" cy="678430"/>
          </a:xfrm>
        </p:grpSpPr>
        <p:sp>
          <p:nvSpPr>
            <p:cNvPr id="4694" name="Google Shape;469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95" name="Google Shape;469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696" name="Google Shape;4696;p34"/>
          <p:cNvGrpSpPr/>
          <p:nvPr/>
        </p:nvGrpSpPr>
        <p:grpSpPr>
          <a:xfrm>
            <a:off x="3999022" y="4905547"/>
            <a:ext cx="314324" cy="314384"/>
            <a:chOff x="9962790" y="3442390"/>
            <a:chExt cx="678300" cy="678430"/>
          </a:xfrm>
        </p:grpSpPr>
        <p:sp>
          <p:nvSpPr>
            <p:cNvPr id="4697" name="Google Shape;469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698" name="Google Shape;469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4699" name="Google Shape;4699;p34"/>
          <p:cNvSpPr/>
          <p:nvPr/>
        </p:nvSpPr>
        <p:spPr>
          <a:xfrm>
            <a:off x="10634338" y="2677150"/>
            <a:ext cx="823246" cy="805542"/>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700" name="Google Shape;4700;p34"/>
          <p:cNvSpPr txBox="1"/>
          <p:nvPr/>
        </p:nvSpPr>
        <p:spPr>
          <a:xfrm>
            <a:off x="8846528" y="2672925"/>
            <a:ext cx="1618800" cy="803400"/>
          </a:xfrm>
          <a:prstGeom prst="rect">
            <a:avLst/>
          </a:prstGeom>
          <a:noFill/>
          <a:ln>
            <a:noFill/>
          </a:ln>
        </p:spPr>
        <p:txBody>
          <a:bodyPr spcFirstLastPara="1" wrap="square" lIns="91450" tIns="91450" rIns="91450" bIns="91450" anchor="ctr" anchorCtr="0">
            <a:noAutofit/>
          </a:bodyPr>
          <a:lstStyle/>
          <a:p>
            <a:pPr marL="0" marR="0" lvl="0" indent="0" algn="r" rtl="1">
              <a:lnSpc>
                <a:spcPct val="125000"/>
              </a:lnSpc>
              <a:spcBef>
                <a:spcPts val="0"/>
              </a:spcBef>
              <a:spcAft>
                <a:spcPts val="2000"/>
              </a:spcAft>
              <a:buClr>
                <a:srgbClr val="000000"/>
              </a:buClr>
              <a:buSzPts val="1800"/>
              <a:buFont typeface="Arial"/>
              <a:buNone/>
            </a:pPr>
            <a:r>
              <a:rPr lang="ar-AE" sz="1800" b="1" i="0" u="none" strike="noStrike" cap="none">
                <a:solidFill>
                  <a:schemeClr val="accent4"/>
                </a:solidFill>
                <a:latin typeface="Noto Sans Arabic"/>
                <a:ea typeface="Noto Sans Arabic"/>
                <a:cs typeface="Noto Sans Arabic"/>
                <a:sym typeface="Noto Sans Arabic"/>
              </a:rPr>
              <a:t>الأمور المالية </a:t>
            </a:r>
            <a:endParaRPr sz="1800" b="1" i="0" u="none" strike="noStrike" cap="none">
              <a:solidFill>
                <a:schemeClr val="accent4"/>
              </a:solidFill>
              <a:latin typeface="Noto Sans Arabic"/>
              <a:ea typeface="Noto Sans Arabic"/>
              <a:cs typeface="Noto Sans Arabic"/>
              <a:sym typeface="Noto Sans Arabic"/>
            </a:endParaRPr>
          </a:p>
        </p:txBody>
      </p:sp>
      <p:sp>
        <p:nvSpPr>
          <p:cNvPr id="4701" name="Google Shape;4701;p34"/>
          <p:cNvSpPr txBox="1"/>
          <p:nvPr/>
        </p:nvSpPr>
        <p:spPr>
          <a:xfrm>
            <a:off x="9113575" y="3843800"/>
            <a:ext cx="1864800" cy="623400"/>
          </a:xfrm>
          <a:prstGeom prst="rect">
            <a:avLst/>
          </a:prstGeom>
          <a:noFill/>
          <a:ln>
            <a:noFill/>
          </a:ln>
        </p:spPr>
        <p:txBody>
          <a:bodyPr spcFirstLastPara="1" wrap="square" lIns="0" tIns="0" rIns="0" bIns="0" anchor="t" anchorCtr="0">
            <a:noAutofit/>
          </a:bodyPr>
          <a:lstStyle/>
          <a:p>
            <a:pPr marL="0" marR="0" lvl="0" indent="0" algn="r" rtl="1">
              <a:lnSpc>
                <a:spcPct val="115000"/>
              </a:lnSpc>
              <a:spcBef>
                <a:spcPts val="0"/>
              </a:spcBef>
              <a:spcAft>
                <a:spcPts val="2000"/>
              </a:spcAft>
              <a:buClr>
                <a:srgbClr val="000000"/>
              </a:buClr>
              <a:buSzPts val="1600"/>
              <a:buFont typeface="Arial"/>
              <a:buNone/>
            </a:pPr>
            <a:r>
              <a:rPr lang="ar-AE" sz="1600" b="0" i="0" u="none" strike="noStrike" cap="none">
                <a:solidFill>
                  <a:schemeClr val="accent4"/>
                </a:solidFill>
                <a:latin typeface="Noto Sans Arabic"/>
                <a:ea typeface="Noto Sans Arabic"/>
                <a:cs typeface="Noto Sans Arabic"/>
                <a:sym typeface="Noto Sans Arabic"/>
              </a:rPr>
              <a:t>مشتريات محمية برمز تعريف شخصي</a:t>
            </a:r>
            <a:endParaRPr sz="1600" b="0" i="0" u="none" strike="noStrike" cap="none">
              <a:solidFill>
                <a:schemeClr val="accent4"/>
              </a:solidFill>
              <a:latin typeface="Noto Sans Arabic"/>
              <a:ea typeface="Noto Sans Arabic"/>
              <a:cs typeface="Noto Sans Arabic"/>
              <a:sym typeface="Noto Sans Arabic"/>
            </a:endParaRPr>
          </a:p>
        </p:txBody>
      </p:sp>
      <p:sp>
        <p:nvSpPr>
          <p:cNvPr id="4702" name="Google Shape;4702;p34"/>
          <p:cNvSpPr txBox="1"/>
          <p:nvPr/>
        </p:nvSpPr>
        <p:spPr>
          <a:xfrm>
            <a:off x="8842375" y="6360125"/>
            <a:ext cx="2136000" cy="623400"/>
          </a:xfrm>
          <a:prstGeom prst="rect">
            <a:avLst/>
          </a:prstGeom>
          <a:noFill/>
          <a:ln>
            <a:noFill/>
          </a:ln>
        </p:spPr>
        <p:txBody>
          <a:bodyPr spcFirstLastPara="1" wrap="square" lIns="0" tIns="0" rIns="0" bIns="0" anchor="t" anchorCtr="0">
            <a:noAutofit/>
          </a:bodyPr>
          <a:lstStyle/>
          <a:p>
            <a:pPr marL="0" marR="0" lvl="0" indent="0" algn="r" rtl="1">
              <a:lnSpc>
                <a:spcPct val="125000"/>
              </a:lnSpc>
              <a:spcBef>
                <a:spcPts val="0"/>
              </a:spcBef>
              <a:spcAft>
                <a:spcPts val="2000"/>
              </a:spcAft>
              <a:buClr>
                <a:srgbClr val="1C2B33"/>
              </a:buClr>
              <a:buSzPts val="1200"/>
              <a:buFont typeface="Arial"/>
              <a:buNone/>
            </a:pPr>
            <a:r>
              <a:rPr lang="ar-AE" sz="1600" b="0" i="0" u="none" strike="noStrike" cap="none">
                <a:solidFill>
                  <a:schemeClr val="dk1"/>
                </a:solidFill>
                <a:latin typeface="Noto Sans Arabic"/>
                <a:ea typeface="Noto Sans Arabic"/>
                <a:cs typeface="Noto Sans Arabic"/>
                <a:sym typeface="Noto Sans Arabic"/>
              </a:rPr>
              <a:t>استلام إشعارات بالمشتريات</a:t>
            </a:r>
            <a:endParaRPr sz="1600" b="0" i="0" u="none" strike="noStrike" cap="none">
              <a:solidFill>
                <a:schemeClr val="dk1"/>
              </a:solidFill>
              <a:latin typeface="Noto Sans Arabic"/>
              <a:ea typeface="Noto Sans Arabic"/>
              <a:cs typeface="Noto Sans Arabic"/>
              <a:sym typeface="Noto Sans Arabic"/>
            </a:endParaRPr>
          </a:p>
        </p:txBody>
      </p:sp>
      <p:grpSp>
        <p:nvGrpSpPr>
          <p:cNvPr id="4703" name="Google Shape;4703;p34"/>
          <p:cNvGrpSpPr/>
          <p:nvPr/>
        </p:nvGrpSpPr>
        <p:grpSpPr>
          <a:xfrm>
            <a:off x="10780950" y="2862797"/>
            <a:ext cx="553951" cy="475865"/>
            <a:chOff x="5421922" y="2548949"/>
            <a:chExt cx="612101" cy="525818"/>
          </a:xfrm>
        </p:grpSpPr>
        <p:grpSp>
          <p:nvGrpSpPr>
            <p:cNvPr id="4704" name="Google Shape;4704;p34"/>
            <p:cNvGrpSpPr/>
            <p:nvPr/>
          </p:nvGrpSpPr>
          <p:grpSpPr>
            <a:xfrm>
              <a:off x="5608668" y="2747945"/>
              <a:ext cx="425355" cy="249456"/>
              <a:chOff x="5608668" y="2747945"/>
              <a:chExt cx="425355" cy="249456"/>
            </a:xfrm>
          </p:grpSpPr>
          <p:sp>
            <p:nvSpPr>
              <p:cNvPr id="4705" name="Google Shape;4705;p34"/>
              <p:cNvSpPr/>
              <p:nvPr/>
            </p:nvSpPr>
            <p:spPr>
              <a:xfrm>
                <a:off x="5608668" y="2747945"/>
                <a:ext cx="425355" cy="249456"/>
              </a:xfrm>
              <a:custGeom>
                <a:avLst/>
                <a:gdLst/>
                <a:ahLst/>
                <a:cxnLst/>
                <a:rect l="l" t="t" r="r" b="b"/>
                <a:pathLst>
                  <a:path w="425355" h="249456" extrusionOk="0">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06" name="Google Shape;4706;p34"/>
              <p:cNvSpPr/>
              <p:nvPr/>
            </p:nvSpPr>
            <p:spPr>
              <a:xfrm>
                <a:off x="5675829"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07" name="Google Shape;4707;p34"/>
              <p:cNvSpPr/>
              <p:nvPr/>
            </p:nvSpPr>
            <p:spPr>
              <a:xfrm>
                <a:off x="5787765"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08" name="Google Shape;4708;p34"/>
              <p:cNvSpPr/>
              <p:nvPr/>
            </p:nvSpPr>
            <p:spPr>
              <a:xfrm>
                <a:off x="5899701" y="2897193"/>
                <a:ext cx="67161" cy="21321"/>
              </a:xfrm>
              <a:custGeom>
                <a:avLst/>
                <a:gdLst/>
                <a:ahLst/>
                <a:cxnLst/>
                <a:rect l="l" t="t" r="r" b="b"/>
                <a:pathLst>
                  <a:path w="67161" h="21321" extrusionOk="0">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sp>
          <p:nvSpPr>
            <p:cNvPr id="4709" name="Google Shape;4709;p34"/>
            <p:cNvSpPr/>
            <p:nvPr/>
          </p:nvSpPr>
          <p:spPr>
            <a:xfrm>
              <a:off x="5525960" y="2897346"/>
              <a:ext cx="186274" cy="177421"/>
            </a:xfrm>
            <a:custGeom>
              <a:avLst/>
              <a:gdLst/>
              <a:ahLst/>
              <a:cxnLst/>
              <a:rect l="l" t="t" r="r" b="b"/>
              <a:pathLst>
                <a:path w="186274" h="177421" extrusionOk="0">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nvGrpSpPr>
            <p:cNvPr id="4710" name="Google Shape;4710;p34"/>
            <p:cNvGrpSpPr/>
            <p:nvPr/>
          </p:nvGrpSpPr>
          <p:grpSpPr>
            <a:xfrm>
              <a:off x="5421922" y="2548949"/>
              <a:ext cx="530015" cy="305602"/>
              <a:chOff x="5421922" y="2548949"/>
              <a:chExt cx="530015" cy="305602"/>
            </a:xfrm>
          </p:grpSpPr>
          <p:sp>
            <p:nvSpPr>
              <p:cNvPr id="4711" name="Google Shape;4711;p34"/>
              <p:cNvSpPr/>
              <p:nvPr/>
            </p:nvSpPr>
            <p:spPr>
              <a:xfrm>
                <a:off x="5421922" y="2548949"/>
                <a:ext cx="530015" cy="305602"/>
              </a:xfrm>
              <a:custGeom>
                <a:avLst/>
                <a:gdLst/>
                <a:ahLst/>
                <a:cxnLst/>
                <a:rect l="l" t="t" r="r" b="b"/>
                <a:pathLst>
                  <a:path w="530015" h="305602" extrusionOk="0">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4712" name="Google Shape;4712;p34"/>
              <p:cNvSpPr/>
              <p:nvPr/>
            </p:nvSpPr>
            <p:spPr>
              <a:xfrm>
                <a:off x="5616130" y="2634233"/>
                <a:ext cx="141785" cy="85284"/>
              </a:xfrm>
              <a:custGeom>
                <a:avLst/>
                <a:gdLst/>
                <a:ahLst/>
                <a:cxnLst/>
                <a:rect l="l" t="t" r="r" b="b"/>
                <a:pathLst>
                  <a:path w="141785" h="85284" extrusionOk="0">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grpSp>
      </p:grpSp>
      <p:grpSp>
        <p:nvGrpSpPr>
          <p:cNvPr id="4713" name="Google Shape;4713;p34"/>
          <p:cNvGrpSpPr/>
          <p:nvPr/>
        </p:nvGrpSpPr>
        <p:grpSpPr>
          <a:xfrm>
            <a:off x="11143259" y="6341551"/>
            <a:ext cx="314324" cy="314384"/>
            <a:chOff x="9962790" y="3442390"/>
            <a:chExt cx="678300" cy="678430"/>
          </a:xfrm>
        </p:grpSpPr>
        <p:sp>
          <p:nvSpPr>
            <p:cNvPr id="4714" name="Google Shape;4714;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715" name="Google Shape;4715;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nvGrpSpPr>
          <p:cNvPr id="4716" name="Google Shape;4716;p34"/>
          <p:cNvGrpSpPr/>
          <p:nvPr/>
        </p:nvGrpSpPr>
        <p:grpSpPr>
          <a:xfrm>
            <a:off x="11143259" y="3843835"/>
            <a:ext cx="314324" cy="314384"/>
            <a:chOff x="9962790" y="3442390"/>
            <a:chExt cx="678300" cy="678430"/>
          </a:xfrm>
        </p:grpSpPr>
        <p:sp>
          <p:nvSpPr>
            <p:cNvPr id="4717" name="Google Shape;4717;p34"/>
            <p:cNvSpPr/>
            <p:nvPr/>
          </p:nvSpPr>
          <p:spPr>
            <a:xfrm>
              <a:off x="9962790" y="3442390"/>
              <a:ext cx="678300" cy="678430"/>
            </a:xfrm>
            <a:custGeom>
              <a:avLst/>
              <a:gdLst/>
              <a:ahLst/>
              <a:cxnLst/>
              <a:rect l="l" t="t" r="r" b="b"/>
              <a:pathLst>
                <a:path w="67830" h="67843" extrusionOk="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4718" name="Google Shape;4718;p34"/>
            <p:cNvSpPr/>
            <p:nvPr/>
          </p:nvSpPr>
          <p:spPr>
            <a:xfrm>
              <a:off x="10132170" y="3664000"/>
              <a:ext cx="338830" cy="245870"/>
            </a:xfrm>
            <a:custGeom>
              <a:avLst/>
              <a:gdLst/>
              <a:ahLst/>
              <a:cxnLst/>
              <a:rect l="l" t="t" r="r" b="b"/>
              <a:pathLst>
                <a:path w="33883" h="24587" extrusionOk="0">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2"/>
        <p:cNvGrpSpPr/>
        <p:nvPr/>
      </p:nvGrpSpPr>
      <p:grpSpPr>
        <a:xfrm>
          <a:off x="0" y="0"/>
          <a:ext cx="0" cy="0"/>
          <a:chOff x="0" y="0"/>
          <a:chExt cx="0" cy="0"/>
        </a:xfrm>
      </p:grpSpPr>
      <p:sp>
        <p:nvSpPr>
          <p:cNvPr id="4723" name="Google Shape;4723;p35"/>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24" name="Google Shape;4724;p35"/>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دخول محمي على التطبيقات</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725" name="Google Shape;4725;p35"/>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44</a:t>
            </a:fld>
            <a:endParaRPr sz="1400" b="0" i="0" u="none" strike="noStrike" cap="none">
              <a:solidFill>
                <a:srgbClr val="1C2B33"/>
              </a:solidFill>
              <a:latin typeface="Arial"/>
              <a:ea typeface="Arial"/>
              <a:cs typeface="Arial"/>
              <a:sym typeface="Arial"/>
            </a:endParaRPr>
          </a:p>
        </p:txBody>
      </p:sp>
      <p:sp>
        <p:nvSpPr>
          <p:cNvPr id="4726" name="Google Shape;4726;p35"/>
          <p:cNvSpPr/>
          <p:nvPr/>
        </p:nvSpPr>
        <p:spPr>
          <a:xfrm>
            <a:off x="9677700" y="3236025"/>
            <a:ext cx="7390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27" name="Google Shape;4727;p35"/>
          <p:cNvPicPr preferRelativeResize="0"/>
          <p:nvPr/>
        </p:nvPicPr>
        <p:blipFill rotWithShape="1">
          <a:blip r:embed="rId3">
            <a:alphaModFix/>
          </a:blip>
          <a:srcRect l="7284" t="2284" r="10869" b="18925"/>
          <a:stretch/>
        </p:blipFill>
        <p:spPr>
          <a:xfrm>
            <a:off x="9961700" y="3495500"/>
            <a:ext cx="6833700" cy="4227900"/>
          </a:xfrm>
          <a:prstGeom prst="rect">
            <a:avLst/>
          </a:prstGeom>
          <a:noFill/>
          <a:ln>
            <a:noFill/>
          </a:ln>
        </p:spPr>
      </p:pic>
      <p:sp>
        <p:nvSpPr>
          <p:cNvPr id="4728" name="Google Shape;4728;p35"/>
          <p:cNvSpPr/>
          <p:nvPr/>
        </p:nvSpPr>
        <p:spPr>
          <a:xfrm>
            <a:off x="1326850" y="3236025"/>
            <a:ext cx="7390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29" name="Google Shape;4729;p35"/>
          <p:cNvPicPr preferRelativeResize="0"/>
          <p:nvPr/>
        </p:nvPicPr>
        <p:blipFill rotWithShape="1">
          <a:blip r:embed="rId4">
            <a:alphaModFix/>
          </a:blip>
          <a:srcRect l="15358" t="10695" r="12193" b="7343"/>
          <a:stretch/>
        </p:blipFill>
        <p:spPr>
          <a:xfrm>
            <a:off x="1605400" y="3528425"/>
            <a:ext cx="6833700" cy="422789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3"/>
        <p:cNvGrpSpPr/>
        <p:nvPr/>
      </p:nvGrpSpPr>
      <p:grpSpPr>
        <a:xfrm>
          <a:off x="0" y="0"/>
          <a:ext cx="0" cy="0"/>
          <a:chOff x="0" y="0"/>
          <a:chExt cx="0" cy="0"/>
        </a:xfrm>
      </p:grpSpPr>
      <p:sp>
        <p:nvSpPr>
          <p:cNvPr id="4734" name="Google Shape;4734;p36"/>
          <p:cNvSpPr/>
          <p:nvPr/>
        </p:nvSpPr>
        <p:spPr>
          <a:xfrm>
            <a:off x="5027300" y="3579300"/>
            <a:ext cx="8233800" cy="47550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5" name="Google Shape;4735;p36"/>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36" name="Google Shape;4736;p36"/>
          <p:cNvSpPr txBox="1"/>
          <p:nvPr/>
        </p:nvSpPr>
        <p:spPr>
          <a:xfrm>
            <a:off x="5399500" y="1949700"/>
            <a:ext cx="12172500" cy="20853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حظر افتراضي على تنزيل أو شراء تطبيقات غير متوافقة مع تصنيف التحالف الدولي للتصنيف العمري </a:t>
            </a:r>
            <a:r>
              <a:rPr lang="ar-AE" sz="3600" b="0" i="0" u="none" strike="noStrike" cap="none">
                <a:solidFill>
                  <a:schemeClr val="dk1"/>
                </a:solidFill>
                <a:latin typeface="Arial"/>
                <a:ea typeface="Arial"/>
                <a:cs typeface="Arial"/>
                <a:sym typeface="Arial"/>
              </a:rPr>
              <a:t>(IARC)</a:t>
            </a:r>
            <a:r>
              <a:rPr lang="ar-AE" sz="3600" b="0" i="0" u="none" strike="noStrike" cap="none">
                <a:solidFill>
                  <a:schemeClr val="dk1"/>
                </a:solidFill>
                <a:latin typeface="Noto Sans Arabic Medium"/>
                <a:ea typeface="Noto Sans Arabic Medium"/>
                <a:cs typeface="Noto Sans Arabic Medium"/>
                <a:sym typeface="Noto Sans Arabic Medium"/>
              </a:rPr>
              <a:t> في متجر </a:t>
            </a:r>
            <a:r>
              <a:rPr lang="ar-AE" sz="3600" b="0" i="0" u="none" strike="noStrike" cap="none">
                <a:solidFill>
                  <a:schemeClr val="dk1"/>
                </a:solidFill>
                <a:latin typeface="Arial"/>
                <a:ea typeface="Arial"/>
                <a:cs typeface="Arial"/>
                <a:sym typeface="Arial"/>
              </a:rPr>
              <a:t>Quest</a:t>
            </a:r>
            <a:endParaRPr sz="3600" b="0" i="0" u="none" strike="noStrike" cap="none">
              <a:solidFill>
                <a:schemeClr val="dk1"/>
              </a:solidFill>
              <a:latin typeface="Arial"/>
              <a:ea typeface="Arial"/>
              <a:cs typeface="Arial"/>
              <a:sym typeface="Arial"/>
            </a:endParaRPr>
          </a:p>
          <a:p>
            <a:pPr marL="0" marR="0" lvl="0" indent="0" algn="r" rtl="0">
              <a:lnSpc>
                <a:spcPct val="115000"/>
              </a:lnSpc>
              <a:spcBef>
                <a:spcPts val="2000"/>
              </a:spcBef>
              <a:spcAft>
                <a:spcPts val="2000"/>
              </a:spcAft>
              <a:buClr>
                <a:schemeClr val="accent5"/>
              </a:buClr>
              <a:buSzPts val="2200"/>
              <a:buFont typeface="Arial"/>
              <a:buNone/>
            </a:pP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737" name="Google Shape;4737;p36"/>
          <p:cNvPicPr preferRelativeResize="0"/>
          <p:nvPr/>
        </p:nvPicPr>
        <p:blipFill rotWithShape="1">
          <a:blip r:embed="rId3">
            <a:alphaModFix/>
          </a:blip>
          <a:srcRect l="6342" t="6334" r="7112" b="29489"/>
          <a:stretch/>
        </p:blipFill>
        <p:spPr>
          <a:xfrm>
            <a:off x="5294375" y="3890150"/>
            <a:ext cx="7699200" cy="4133400"/>
          </a:xfrm>
          <a:prstGeom prst="rect">
            <a:avLst/>
          </a:prstGeom>
          <a:noFill/>
          <a:ln>
            <a:noFill/>
          </a:ln>
        </p:spPr>
      </p:pic>
      <p:sp>
        <p:nvSpPr>
          <p:cNvPr id="4738" name="Google Shape;4738;p36"/>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45</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42"/>
        <p:cNvGrpSpPr/>
        <p:nvPr/>
      </p:nvGrpSpPr>
      <p:grpSpPr>
        <a:xfrm>
          <a:off x="0" y="0"/>
          <a:ext cx="0" cy="0"/>
          <a:chOff x="0" y="0"/>
          <a:chExt cx="0" cy="0"/>
        </a:xfrm>
      </p:grpSpPr>
      <p:sp>
        <p:nvSpPr>
          <p:cNvPr id="4743" name="Google Shape;4743;p37"/>
          <p:cNvSpPr/>
          <p:nvPr/>
        </p:nvSpPr>
        <p:spPr>
          <a:xfrm>
            <a:off x="783660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4" name="Google Shape;4744;p3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45" name="Google Shape;4745;p37"/>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إشراف 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746" name="Google Shape;4746;p37"/>
          <p:cNvPicPr preferRelativeResize="0"/>
          <p:nvPr/>
        </p:nvPicPr>
        <p:blipFill rotWithShape="1">
          <a:blip r:embed="rId3">
            <a:alphaModFix/>
          </a:blip>
          <a:srcRect l="893" r="884"/>
          <a:stretch/>
        </p:blipFill>
        <p:spPr>
          <a:xfrm>
            <a:off x="8042112" y="3107530"/>
            <a:ext cx="2203800" cy="4827000"/>
          </a:xfrm>
          <a:prstGeom prst="rect">
            <a:avLst/>
          </a:prstGeom>
          <a:noFill/>
          <a:ln>
            <a:noFill/>
          </a:ln>
        </p:spPr>
      </p:pic>
      <p:sp>
        <p:nvSpPr>
          <p:cNvPr id="4747" name="Google Shape;4747;p3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46</a:t>
            </a:fld>
            <a:endParaRPr sz="1400" b="0" i="0" u="none" strike="noStrike" cap="none">
              <a:solidFill>
                <a:srgbClr val="1C2B33"/>
              </a:solidFill>
              <a:latin typeface="Arial"/>
              <a:ea typeface="Arial"/>
              <a:cs typeface="Arial"/>
              <a:sym typeface="Arial"/>
            </a:endParaRPr>
          </a:p>
        </p:txBody>
      </p:sp>
      <p:sp>
        <p:nvSpPr>
          <p:cNvPr id="4748" name="Google Shape;4748;p37"/>
          <p:cNvSpPr/>
          <p:nvPr/>
        </p:nvSpPr>
        <p:spPr>
          <a:xfrm>
            <a:off x="108706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49" name="Google Shape;4749;p37"/>
          <p:cNvPicPr preferRelativeResize="0"/>
          <p:nvPr/>
        </p:nvPicPr>
        <p:blipFill rotWithShape="1">
          <a:blip r:embed="rId4">
            <a:alphaModFix/>
          </a:blip>
          <a:srcRect l="3362" t="305" r="2448" b="1143"/>
          <a:stretch/>
        </p:blipFill>
        <p:spPr>
          <a:xfrm>
            <a:off x="11076125" y="3107675"/>
            <a:ext cx="2203800" cy="4826700"/>
          </a:xfrm>
          <a:prstGeom prst="rect">
            <a:avLst/>
          </a:prstGeom>
          <a:noFill/>
          <a:ln>
            <a:noFill/>
          </a:ln>
        </p:spPr>
      </p:pic>
      <p:sp>
        <p:nvSpPr>
          <p:cNvPr id="4750" name="Google Shape;4750;p37"/>
          <p:cNvSpPr/>
          <p:nvPr/>
        </p:nvSpPr>
        <p:spPr>
          <a:xfrm>
            <a:off x="48025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51" name="Google Shape;4751;p37"/>
          <p:cNvPicPr preferRelativeResize="0"/>
          <p:nvPr/>
        </p:nvPicPr>
        <p:blipFill rotWithShape="1">
          <a:blip r:embed="rId5">
            <a:alphaModFix/>
          </a:blip>
          <a:srcRect l="563" r="573"/>
          <a:stretch/>
        </p:blipFill>
        <p:spPr>
          <a:xfrm>
            <a:off x="5008588" y="3103530"/>
            <a:ext cx="2203801" cy="483479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55"/>
        <p:cNvGrpSpPr/>
        <p:nvPr/>
      </p:nvGrpSpPr>
      <p:grpSpPr>
        <a:xfrm>
          <a:off x="0" y="0"/>
          <a:ext cx="0" cy="0"/>
          <a:chOff x="0" y="0"/>
          <a:chExt cx="0" cy="0"/>
        </a:xfrm>
      </p:grpSpPr>
      <p:sp>
        <p:nvSpPr>
          <p:cNvPr id="4756" name="Google Shape;4756;p38"/>
          <p:cNvSpPr/>
          <p:nvPr/>
        </p:nvSpPr>
        <p:spPr>
          <a:xfrm>
            <a:off x="1089000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7" name="Google Shape;4757;p38"/>
          <p:cNvSpPr/>
          <p:nvPr/>
        </p:nvSpPr>
        <p:spPr>
          <a:xfrm>
            <a:off x="783653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8" name="Google Shape;4758;p38"/>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59" name="Google Shape;4759;p38"/>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لوحة التحكُّم الخاصة بالوالدين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760" name="Google Shape;4760;p38"/>
          <p:cNvPicPr preferRelativeResize="0"/>
          <p:nvPr/>
        </p:nvPicPr>
        <p:blipFill rotWithShape="1">
          <a:blip r:embed="rId3">
            <a:alphaModFix/>
          </a:blip>
          <a:srcRect l="2901" t="360" r="2900" b="11353"/>
          <a:stretch/>
        </p:blipFill>
        <p:spPr>
          <a:xfrm>
            <a:off x="8010451" y="3039773"/>
            <a:ext cx="2267100" cy="4971900"/>
          </a:xfrm>
          <a:prstGeom prst="rect">
            <a:avLst/>
          </a:prstGeom>
          <a:noFill/>
          <a:ln>
            <a:noFill/>
          </a:ln>
        </p:spPr>
      </p:pic>
      <p:grpSp>
        <p:nvGrpSpPr>
          <p:cNvPr id="4761" name="Google Shape;4761;p38"/>
          <p:cNvGrpSpPr/>
          <p:nvPr/>
        </p:nvGrpSpPr>
        <p:grpSpPr>
          <a:xfrm>
            <a:off x="11063835" y="3039799"/>
            <a:ext cx="2267093" cy="4971703"/>
            <a:chOff x="4883732" y="2879436"/>
            <a:chExt cx="2413342" cy="5292424"/>
          </a:xfrm>
        </p:grpSpPr>
        <p:pic>
          <p:nvPicPr>
            <p:cNvPr id="4762" name="Google Shape;4762;p38"/>
            <p:cNvPicPr preferRelativeResize="0"/>
            <p:nvPr/>
          </p:nvPicPr>
          <p:blipFill rotWithShape="1">
            <a:blip r:embed="rId3">
              <a:alphaModFix/>
            </a:blip>
            <a:srcRect l="2901" t="360" r="2900" b="11353"/>
            <a:stretch/>
          </p:blipFill>
          <p:spPr>
            <a:xfrm>
              <a:off x="4883733" y="2879436"/>
              <a:ext cx="2413341" cy="5292424"/>
            </a:xfrm>
            <a:prstGeom prst="rect">
              <a:avLst/>
            </a:prstGeom>
            <a:noFill/>
            <a:ln>
              <a:noFill/>
            </a:ln>
          </p:spPr>
        </p:pic>
        <p:pic>
          <p:nvPicPr>
            <p:cNvPr id="4763" name="Google Shape;4763;p38"/>
            <p:cNvPicPr preferRelativeResize="0"/>
            <p:nvPr/>
          </p:nvPicPr>
          <p:blipFill rotWithShape="1">
            <a:blip r:embed="rId4">
              <a:alphaModFix/>
            </a:blip>
            <a:srcRect t="6261"/>
            <a:stretch/>
          </p:blipFill>
          <p:spPr>
            <a:xfrm>
              <a:off x="4883732" y="3183766"/>
              <a:ext cx="2413341" cy="4988094"/>
            </a:xfrm>
            <a:prstGeom prst="roundRect">
              <a:avLst>
                <a:gd name="adj" fmla="val 9084"/>
              </a:avLst>
            </a:prstGeom>
            <a:noFill/>
            <a:ln>
              <a:noFill/>
            </a:ln>
          </p:spPr>
        </p:pic>
      </p:grpSp>
      <p:sp>
        <p:nvSpPr>
          <p:cNvPr id="4764" name="Google Shape;4764;p38"/>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47</a:t>
            </a:fld>
            <a:endParaRPr sz="1400" b="0" i="0" u="none" strike="noStrike" cap="none">
              <a:solidFill>
                <a:srgbClr val="1C2B33"/>
              </a:solidFill>
              <a:latin typeface="Arial"/>
              <a:ea typeface="Arial"/>
              <a:cs typeface="Arial"/>
              <a:sym typeface="Arial"/>
            </a:endParaRPr>
          </a:p>
        </p:txBody>
      </p:sp>
      <p:sp>
        <p:nvSpPr>
          <p:cNvPr id="4765" name="Google Shape;4765;p38"/>
          <p:cNvSpPr/>
          <p:nvPr/>
        </p:nvSpPr>
        <p:spPr>
          <a:xfrm>
            <a:off x="13943450"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66" name="Google Shape;4766;p38"/>
          <p:cNvPicPr preferRelativeResize="0"/>
          <p:nvPr/>
        </p:nvPicPr>
        <p:blipFill rotWithShape="1">
          <a:blip r:embed="rId5">
            <a:alphaModFix/>
          </a:blip>
          <a:srcRect l="3112" t="605" r="5328" b="1738"/>
          <a:stretch/>
        </p:blipFill>
        <p:spPr>
          <a:xfrm>
            <a:off x="14117000" y="3042675"/>
            <a:ext cx="2267100" cy="4966201"/>
          </a:xfrm>
          <a:prstGeom prst="rect">
            <a:avLst/>
          </a:prstGeom>
          <a:noFill/>
          <a:ln>
            <a:noFill/>
          </a:ln>
        </p:spPr>
      </p:pic>
      <p:sp>
        <p:nvSpPr>
          <p:cNvPr id="4767" name="Google Shape;4767;p38"/>
          <p:cNvSpPr/>
          <p:nvPr/>
        </p:nvSpPr>
        <p:spPr>
          <a:xfrm>
            <a:off x="172943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68" name="Google Shape;4768;p38"/>
          <p:cNvPicPr preferRelativeResize="0"/>
          <p:nvPr/>
        </p:nvPicPr>
        <p:blipFill rotWithShape="1">
          <a:blip r:embed="rId6">
            <a:alphaModFix/>
          </a:blip>
          <a:srcRect l="2889" r="5375" b="1999"/>
          <a:stretch/>
        </p:blipFill>
        <p:spPr>
          <a:xfrm>
            <a:off x="1903738" y="3042672"/>
            <a:ext cx="2267100" cy="4966200"/>
          </a:xfrm>
          <a:prstGeom prst="rect">
            <a:avLst/>
          </a:prstGeom>
          <a:noFill/>
          <a:ln>
            <a:noFill/>
          </a:ln>
        </p:spPr>
      </p:pic>
      <p:sp>
        <p:nvSpPr>
          <p:cNvPr id="4769" name="Google Shape;4769;p38"/>
          <p:cNvSpPr/>
          <p:nvPr/>
        </p:nvSpPr>
        <p:spPr>
          <a:xfrm>
            <a:off x="4782988" y="2789300"/>
            <a:ext cx="2614800" cy="54636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0" name="Google Shape;4770;p38"/>
          <p:cNvPicPr preferRelativeResize="0"/>
          <p:nvPr/>
        </p:nvPicPr>
        <p:blipFill rotWithShape="1">
          <a:blip r:embed="rId7">
            <a:alphaModFix/>
          </a:blip>
          <a:srcRect l="1931" t="638" r="5200" b="1168"/>
          <a:stretch/>
        </p:blipFill>
        <p:spPr>
          <a:xfrm>
            <a:off x="4956713" y="3042672"/>
            <a:ext cx="2267100" cy="49661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74"/>
        <p:cNvGrpSpPr/>
        <p:nvPr/>
      </p:nvGrpSpPr>
      <p:grpSpPr>
        <a:xfrm>
          <a:off x="0" y="0"/>
          <a:ext cx="0" cy="0"/>
          <a:chOff x="0" y="0"/>
          <a:chExt cx="0" cy="0"/>
        </a:xfrm>
      </p:grpSpPr>
      <p:sp>
        <p:nvSpPr>
          <p:cNvPr id="4775" name="Google Shape;4775;p3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776" name="Google Shape;4776;p39"/>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إخطارات وتصريحات بالشراء</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777" name="Google Shape;4777;p39"/>
          <p:cNvSpPr/>
          <p:nvPr/>
        </p:nvSpPr>
        <p:spPr>
          <a:xfrm>
            <a:off x="5619000" y="3611241"/>
            <a:ext cx="7050000" cy="12868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78" name="Google Shape;4778;p39"/>
          <p:cNvPicPr preferRelativeResize="0"/>
          <p:nvPr/>
        </p:nvPicPr>
        <p:blipFill rotWithShape="1">
          <a:blip r:embed="rId3">
            <a:alphaModFix/>
          </a:blip>
          <a:srcRect b="92891"/>
          <a:stretch/>
        </p:blipFill>
        <p:spPr>
          <a:xfrm>
            <a:off x="6057900" y="7480883"/>
            <a:ext cx="6172200" cy="5515200"/>
          </a:xfrm>
          <a:prstGeom prst="rect">
            <a:avLst/>
          </a:prstGeom>
          <a:noFill/>
          <a:ln>
            <a:noFill/>
          </a:ln>
        </p:spPr>
      </p:pic>
      <p:pic>
        <p:nvPicPr>
          <p:cNvPr id="4779" name="Google Shape;4779;p39"/>
          <p:cNvPicPr preferRelativeResize="0"/>
          <p:nvPr/>
        </p:nvPicPr>
        <p:blipFill rotWithShape="1">
          <a:blip r:embed="rId3">
            <a:alphaModFix/>
          </a:blip>
          <a:srcRect/>
          <a:stretch/>
        </p:blipFill>
        <p:spPr>
          <a:xfrm>
            <a:off x="6058035" y="4306571"/>
            <a:ext cx="6172200" cy="3317100"/>
          </a:xfrm>
          <a:prstGeom prst="rect">
            <a:avLst/>
          </a:prstGeom>
          <a:noFill/>
          <a:ln>
            <a:noFill/>
          </a:ln>
        </p:spPr>
      </p:pic>
      <p:sp>
        <p:nvSpPr>
          <p:cNvPr id="4780" name="Google Shape;4780;p39"/>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48</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84"/>
        <p:cNvGrpSpPr/>
        <p:nvPr/>
      </p:nvGrpSpPr>
      <p:grpSpPr>
        <a:xfrm>
          <a:off x="0" y="0"/>
          <a:ext cx="0" cy="0"/>
          <a:chOff x="0" y="0"/>
          <a:chExt cx="0" cy="0"/>
        </a:xfrm>
      </p:grpSpPr>
      <p:sp>
        <p:nvSpPr>
          <p:cNvPr id="4785" name="Google Shape;4785;p40"/>
          <p:cNvSpPr/>
          <p:nvPr/>
        </p:nvSpPr>
        <p:spPr>
          <a:xfrm>
            <a:off x="2103500" y="1363050"/>
            <a:ext cx="3928500" cy="7533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6" name="Google Shape;4786;p40"/>
          <p:cNvSpPr/>
          <p:nvPr/>
        </p:nvSpPr>
        <p:spPr>
          <a:xfrm>
            <a:off x="6633099" y="1390050"/>
            <a:ext cx="3928500" cy="75339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7" name="Google Shape;4787;p4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p:txBody>
      </p:sp>
      <p:sp>
        <p:nvSpPr>
          <p:cNvPr id="4788" name="Google Shape;4788;p40"/>
          <p:cNvSpPr txBox="1"/>
          <p:nvPr/>
        </p:nvSpPr>
        <p:spPr>
          <a:xfrm>
            <a:off x="11136400" y="4516800"/>
            <a:ext cx="6435600" cy="11913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لوحة التحكّم الخاصة بالمراهقين </a:t>
            </a:r>
            <a:br>
              <a:rPr lang="ar-AE" sz="3600" b="0" i="0" u="none" strike="noStrike" cap="none">
                <a:solidFill>
                  <a:schemeClr val="dk1"/>
                </a:solidFill>
                <a:latin typeface="Noto Sans Arabic Medium"/>
                <a:ea typeface="Noto Sans Arabic Medium"/>
                <a:cs typeface="Noto Sans Arabic Medium"/>
                <a:sym typeface="Noto Sans Arabic Medium"/>
              </a:rPr>
            </a:br>
            <a:r>
              <a:rPr lang="ar-AE" sz="3600" b="0" i="0" u="none" strike="noStrike" cap="none">
                <a:solidFill>
                  <a:schemeClr val="dk1"/>
                </a:solidFill>
                <a:latin typeface="Arial"/>
                <a:ea typeface="Arial"/>
                <a:cs typeface="Arial"/>
                <a:sym typeface="Arial"/>
              </a:rPr>
              <a:t>(</a:t>
            </a:r>
            <a:r>
              <a:rPr lang="ar-AE" sz="3600" b="0" i="0" u="none" strike="noStrike" cap="none">
                <a:solidFill>
                  <a:schemeClr val="dk1"/>
                </a:solidFill>
                <a:latin typeface="Noto Sans Arabic Medium"/>
                <a:ea typeface="Noto Sans Arabic Medium"/>
                <a:cs typeface="Noto Sans Arabic Medium"/>
                <a:sym typeface="Noto Sans Arabic Medium"/>
              </a:rPr>
              <a:t>وضع القراءة فقط</a:t>
            </a:r>
            <a:r>
              <a:rPr lang="ar-AE" sz="3600" b="0" i="0" u="none" strike="noStrike" cap="none">
                <a:solidFill>
                  <a:schemeClr val="dk1"/>
                </a:solidFill>
                <a:latin typeface="Arial"/>
                <a:ea typeface="Arial"/>
                <a:cs typeface="Arial"/>
                <a:sym typeface="Arial"/>
              </a:rPr>
              <a:t>)</a:t>
            </a:r>
            <a:endParaRPr sz="3600" b="0" i="0" u="none" strike="noStrike" cap="none">
              <a:solidFill>
                <a:schemeClr val="dk1"/>
              </a:solidFill>
              <a:latin typeface="Arial"/>
              <a:ea typeface="Arial"/>
              <a:cs typeface="Arial"/>
              <a:sym typeface="Arial"/>
            </a:endParaRPr>
          </a:p>
        </p:txBody>
      </p:sp>
      <p:pic>
        <p:nvPicPr>
          <p:cNvPr id="4789" name="Google Shape;4789;p40"/>
          <p:cNvPicPr preferRelativeResize="0"/>
          <p:nvPr/>
        </p:nvPicPr>
        <p:blipFill rotWithShape="1">
          <a:blip r:embed="rId3">
            <a:alphaModFix/>
          </a:blip>
          <a:srcRect l="4177" t="32315" r="5389" b="4183"/>
          <a:stretch/>
        </p:blipFill>
        <p:spPr>
          <a:xfrm>
            <a:off x="6852500" y="1760849"/>
            <a:ext cx="3489300" cy="6703199"/>
          </a:xfrm>
          <a:prstGeom prst="rect">
            <a:avLst/>
          </a:prstGeom>
          <a:noFill/>
          <a:ln>
            <a:noFill/>
          </a:ln>
        </p:spPr>
      </p:pic>
      <p:pic>
        <p:nvPicPr>
          <p:cNvPr id="4790" name="Google Shape;4790;p40"/>
          <p:cNvPicPr preferRelativeResize="0"/>
          <p:nvPr/>
        </p:nvPicPr>
        <p:blipFill rotWithShape="1">
          <a:blip r:embed="rId3">
            <a:alphaModFix/>
          </a:blip>
          <a:srcRect l="4177" t="928" r="5389" b="94205"/>
          <a:stretch/>
        </p:blipFill>
        <p:spPr>
          <a:xfrm>
            <a:off x="6852500" y="1760847"/>
            <a:ext cx="3489300" cy="513600"/>
          </a:xfrm>
          <a:prstGeom prst="roundRect">
            <a:avLst>
              <a:gd name="adj" fmla="val 48400"/>
            </a:avLst>
          </a:prstGeom>
          <a:noFill/>
          <a:ln>
            <a:noFill/>
          </a:ln>
        </p:spPr>
      </p:pic>
      <p:pic>
        <p:nvPicPr>
          <p:cNvPr id="4791" name="Google Shape;4791;p40"/>
          <p:cNvPicPr preferRelativeResize="0"/>
          <p:nvPr/>
        </p:nvPicPr>
        <p:blipFill rotWithShape="1">
          <a:blip r:embed="rId3">
            <a:alphaModFix/>
          </a:blip>
          <a:srcRect l="4177" t="896" r="5389" b="37635"/>
          <a:stretch/>
        </p:blipFill>
        <p:spPr>
          <a:xfrm>
            <a:off x="2322875" y="1760800"/>
            <a:ext cx="3489300" cy="6703499"/>
          </a:xfrm>
          <a:prstGeom prst="rect">
            <a:avLst/>
          </a:prstGeom>
          <a:noFill/>
          <a:ln>
            <a:noFill/>
          </a:ln>
        </p:spPr>
      </p:pic>
      <p:sp>
        <p:nvSpPr>
          <p:cNvPr id="4792" name="Google Shape;4792;p40"/>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49</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0"/>
        <p:cNvGrpSpPr/>
        <p:nvPr/>
      </p:nvGrpSpPr>
      <p:grpSpPr>
        <a:xfrm>
          <a:off x="0" y="0"/>
          <a:ext cx="0" cy="0"/>
          <a:chOff x="0" y="0"/>
          <a:chExt cx="0" cy="0"/>
        </a:xfrm>
      </p:grpSpPr>
      <p:pic>
        <p:nvPicPr>
          <p:cNvPr id="3911" name="Google Shape;3911;p4"/>
          <p:cNvPicPr preferRelativeResize="0"/>
          <p:nvPr/>
        </p:nvPicPr>
        <p:blipFill rotWithShape="1">
          <a:blip r:embed="rId3">
            <a:alphaModFix/>
          </a:blip>
          <a:srcRect l="19617" t="46604" r="48072"/>
          <a:stretch/>
        </p:blipFill>
        <p:spPr>
          <a:xfrm>
            <a:off x="-1" y="1900"/>
            <a:ext cx="9332198" cy="10286998"/>
          </a:xfrm>
          <a:prstGeom prst="rect">
            <a:avLst/>
          </a:prstGeom>
          <a:noFill/>
          <a:ln>
            <a:noFill/>
          </a:ln>
        </p:spPr>
      </p:pic>
      <p:sp>
        <p:nvSpPr>
          <p:cNvPr id="3912" name="Google Shape;3912;p4"/>
          <p:cNvSpPr txBox="1">
            <a:spLocks noGrp="1"/>
          </p:cNvSpPr>
          <p:nvPr>
            <p:ph type="title"/>
          </p:nvPr>
        </p:nvSpPr>
        <p:spPr>
          <a:xfrm>
            <a:off x="9986525" y="4347475"/>
            <a:ext cx="6144300" cy="2490600"/>
          </a:xfrm>
          <a:prstGeom prst="rect">
            <a:avLst/>
          </a:prstGeom>
          <a:noFill/>
          <a:ln>
            <a:noFill/>
          </a:ln>
        </p:spPr>
        <p:txBody>
          <a:bodyPr spcFirstLastPara="1" wrap="square" lIns="0" tIns="0" rIns="0" bIns="0" anchor="t" anchorCtr="0">
            <a:noAutofit/>
          </a:bodyPr>
          <a:lstStyle/>
          <a:p>
            <a:pPr marL="0" lvl="0" indent="0" algn="r" rtl="1">
              <a:lnSpc>
                <a:spcPct val="120000"/>
              </a:lnSpc>
              <a:spcBef>
                <a:spcPts val="6000"/>
              </a:spcBef>
              <a:spcAft>
                <a:spcPts val="0"/>
              </a:spcAft>
              <a:buSzPts val="5600"/>
              <a:buNone/>
            </a:pPr>
            <a:r>
              <a:rPr lang="ar-AE" sz="2800">
                <a:latin typeface="Noto Sans Arabic"/>
                <a:ea typeface="Noto Sans Arabic"/>
                <a:cs typeface="Noto Sans Arabic"/>
                <a:sym typeface="Noto Sans Arabic"/>
              </a:rPr>
              <a:t>منع حدوث الضرر على المستخدمين</a:t>
            </a:r>
            <a:endParaRPr sz="2800">
              <a:latin typeface="Noto Sans Arabic"/>
              <a:ea typeface="Noto Sans Arabic"/>
              <a:cs typeface="Noto Sans Arabic"/>
              <a:sym typeface="Noto Sans Arabic"/>
            </a:endParaRPr>
          </a:p>
          <a:p>
            <a:pPr marL="0" lvl="0" indent="0" algn="r" rtl="1">
              <a:lnSpc>
                <a:spcPct val="120000"/>
              </a:lnSpc>
              <a:spcBef>
                <a:spcPts val="6000"/>
              </a:spcBef>
              <a:spcAft>
                <a:spcPts val="6000"/>
              </a:spcAft>
              <a:buSzPts val="5600"/>
              <a:buNone/>
            </a:pPr>
            <a:r>
              <a:rPr lang="ar-AE" sz="2800">
                <a:latin typeface="Noto Sans Arabic"/>
                <a:ea typeface="Noto Sans Arabic"/>
                <a:cs typeface="Noto Sans Arabic"/>
                <a:sym typeface="Noto Sans Arabic"/>
              </a:rPr>
              <a:t>تمكين الشباب وتقديم الدعم لهم لتعزيز سلامتهم</a:t>
            </a:r>
            <a:endParaRPr sz="2800">
              <a:latin typeface="Noto Sans Arabic"/>
              <a:ea typeface="Noto Sans Arabic"/>
              <a:cs typeface="Noto Sans Arabic"/>
              <a:sym typeface="Noto Sans Arabic"/>
            </a:endParaRPr>
          </a:p>
        </p:txBody>
      </p:sp>
      <p:sp>
        <p:nvSpPr>
          <p:cNvPr id="3913" name="Google Shape;3913;p4"/>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مقدّمة</a:t>
            </a:r>
            <a:endParaRPr sz="1400" b="0" i="0" u="none" strike="noStrike" cap="none">
              <a:solidFill>
                <a:schemeClr val="dk1"/>
              </a:solidFill>
              <a:latin typeface="Noto Sans Arabic"/>
              <a:ea typeface="Noto Sans Arabic"/>
              <a:cs typeface="Noto Sans Arabic"/>
              <a:sym typeface="Noto Sans Arabic"/>
            </a:endParaRPr>
          </a:p>
        </p:txBody>
      </p:sp>
      <p:sp>
        <p:nvSpPr>
          <p:cNvPr id="3914" name="Google Shape;3914;p4"/>
          <p:cNvSpPr txBox="1">
            <a:spLocks noGrp="1"/>
          </p:cNvSpPr>
          <p:nvPr>
            <p:ph type="subTitle" idx="4294967295"/>
          </p:nvPr>
        </p:nvSpPr>
        <p:spPr>
          <a:xfrm>
            <a:off x="11788307" y="3261638"/>
            <a:ext cx="57837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1000"/>
              </a:spcAft>
              <a:buClr>
                <a:schemeClr val="dk1"/>
              </a:buClr>
              <a:buSzPts val="18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أهدافنا الرئيسية</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3915" name="Google Shape;3915;p4"/>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chemeClr val="accent4"/>
                </a:solidFill>
                <a:latin typeface="Arial"/>
                <a:ea typeface="Arial"/>
                <a:cs typeface="Arial"/>
                <a:sym typeface="Arial"/>
              </a:rPr>
              <a:t>0</a:t>
            </a:r>
            <a:fld id="{00000000-1234-1234-1234-123412341234}" type="slidenum">
              <a:rPr lang="ar-AE" sz="1400" b="0" i="0" u="none" strike="noStrike" cap="none">
                <a:solidFill>
                  <a:schemeClr val="accent4"/>
                </a:solidFill>
                <a:latin typeface="Arial"/>
                <a:ea typeface="Arial"/>
                <a:cs typeface="Arial"/>
                <a:sym typeface="Arial"/>
              </a:rPr>
              <a:t>5</a:t>
            </a:fld>
            <a:endParaRPr sz="1400" b="0" i="0" u="none" strike="noStrike" cap="none">
              <a:solidFill>
                <a:schemeClr val="accent4"/>
              </a:solidFill>
              <a:latin typeface="Arial"/>
              <a:ea typeface="Arial"/>
              <a:cs typeface="Arial"/>
              <a:sym typeface="Arial"/>
            </a:endParaRPr>
          </a:p>
        </p:txBody>
      </p:sp>
      <p:sp>
        <p:nvSpPr>
          <p:cNvPr id="3916" name="Google Shape;3916;p4"/>
          <p:cNvSpPr/>
          <p:nvPr/>
        </p:nvSpPr>
        <p:spPr>
          <a:xfrm>
            <a:off x="16560707" y="4240941"/>
            <a:ext cx="1011300" cy="979800"/>
          </a:xfrm>
          <a:prstGeom prst="rect">
            <a:avLst/>
          </a:prstGeom>
          <a:solidFill>
            <a:srgbClr val="F1F4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1C2B33"/>
              </a:buClr>
              <a:buSzPts val="1100"/>
              <a:buFont typeface="Arial"/>
              <a:buNone/>
            </a:pPr>
            <a:r>
              <a:rPr lang="ar-AE" sz="3600" b="1" i="0" u="none" strike="noStrike" cap="none">
                <a:solidFill>
                  <a:srgbClr val="1C2B33"/>
                </a:solidFill>
                <a:latin typeface="Arial"/>
                <a:ea typeface="Arial"/>
                <a:cs typeface="Arial"/>
                <a:sym typeface="Arial"/>
              </a:rPr>
              <a:t>1</a:t>
            </a:r>
            <a:endParaRPr sz="1400" b="0" i="0" u="none" strike="noStrike" cap="none">
              <a:solidFill>
                <a:srgbClr val="1C2B33"/>
              </a:solidFill>
              <a:latin typeface="Arial"/>
              <a:ea typeface="Arial"/>
              <a:cs typeface="Arial"/>
              <a:sym typeface="Arial"/>
            </a:endParaRPr>
          </a:p>
        </p:txBody>
      </p:sp>
      <p:sp>
        <p:nvSpPr>
          <p:cNvPr id="3917" name="Google Shape;3917;p4"/>
          <p:cNvSpPr/>
          <p:nvPr/>
        </p:nvSpPr>
        <p:spPr>
          <a:xfrm>
            <a:off x="16560707" y="5160580"/>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8" name="Google Shape;3918;p4"/>
          <p:cNvSpPr/>
          <p:nvPr/>
        </p:nvSpPr>
        <p:spPr>
          <a:xfrm>
            <a:off x="16560707" y="5828741"/>
            <a:ext cx="1011300" cy="979800"/>
          </a:xfrm>
          <a:prstGeom prst="rect">
            <a:avLst/>
          </a:prstGeom>
          <a:solidFill>
            <a:srgbClr val="F1F4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ar-AE" sz="3600" b="1" i="0" u="none" strike="noStrike" cap="none">
                <a:solidFill>
                  <a:srgbClr val="1C2B33"/>
                </a:solidFill>
                <a:latin typeface="Arial"/>
                <a:ea typeface="Arial"/>
                <a:cs typeface="Arial"/>
                <a:sym typeface="Arial"/>
              </a:rPr>
              <a:t>2</a:t>
            </a:r>
            <a:endParaRPr sz="1400" b="0" i="0" u="none" strike="noStrike" cap="none">
              <a:solidFill>
                <a:srgbClr val="1C2B33"/>
              </a:solidFill>
              <a:latin typeface="Arial"/>
              <a:ea typeface="Arial"/>
              <a:cs typeface="Arial"/>
              <a:sym typeface="Arial"/>
            </a:endParaRPr>
          </a:p>
        </p:txBody>
      </p:sp>
      <p:sp>
        <p:nvSpPr>
          <p:cNvPr id="3919" name="Google Shape;3919;p4"/>
          <p:cNvSpPr/>
          <p:nvPr/>
        </p:nvSpPr>
        <p:spPr>
          <a:xfrm>
            <a:off x="16560707" y="6767655"/>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0" name="Google Shape;3920;p4"/>
          <p:cNvSpPr txBox="1">
            <a:spLocks noGrp="1"/>
          </p:cNvSpPr>
          <p:nvPr>
            <p:ph type="title"/>
          </p:nvPr>
        </p:nvSpPr>
        <p:spPr>
          <a:xfrm>
            <a:off x="10347150" y="6608075"/>
            <a:ext cx="5783700" cy="2490600"/>
          </a:xfrm>
          <a:prstGeom prst="rect">
            <a:avLst/>
          </a:prstGeom>
          <a:noFill/>
          <a:ln>
            <a:noFill/>
          </a:ln>
        </p:spPr>
        <p:txBody>
          <a:bodyPr spcFirstLastPara="1" wrap="square" lIns="0" tIns="0" rIns="0" bIns="0" anchor="t" anchorCtr="0">
            <a:noAutofit/>
          </a:bodyPr>
          <a:lstStyle/>
          <a:p>
            <a:pPr marL="0" lvl="0" indent="0" algn="r" rtl="1">
              <a:lnSpc>
                <a:spcPct val="120000"/>
              </a:lnSpc>
              <a:spcBef>
                <a:spcPts val="6000"/>
              </a:spcBef>
              <a:spcAft>
                <a:spcPts val="0"/>
              </a:spcAft>
              <a:buSzPts val="5600"/>
              <a:buNone/>
            </a:pPr>
            <a:endParaRPr sz="2800">
              <a:latin typeface="Noto Sans Arabic"/>
              <a:ea typeface="Noto Sans Arabic"/>
              <a:cs typeface="Noto Sans Arabic"/>
              <a:sym typeface="Noto Sans Arabic"/>
            </a:endParaRPr>
          </a:p>
          <a:p>
            <a:pPr marL="0" lvl="0" indent="0" algn="r" rtl="1">
              <a:lnSpc>
                <a:spcPct val="120000"/>
              </a:lnSpc>
              <a:spcBef>
                <a:spcPts val="6000"/>
              </a:spcBef>
              <a:spcAft>
                <a:spcPts val="6000"/>
              </a:spcAft>
              <a:buSzPts val="5600"/>
              <a:buNone/>
            </a:pPr>
            <a:r>
              <a:rPr lang="ar-AE" sz="2800">
                <a:latin typeface="Noto Sans Arabic"/>
                <a:ea typeface="Noto Sans Arabic"/>
                <a:cs typeface="Noto Sans Arabic"/>
                <a:sym typeface="Noto Sans Arabic"/>
              </a:rPr>
              <a:t>مساعدة أولياء الأمور ومقدمي الرعاية على حماية وتوجيه تجربة أبنائهم الرقمية.</a:t>
            </a:r>
            <a:endParaRPr sz="2800">
              <a:latin typeface="Noto Sans Arabic"/>
              <a:ea typeface="Noto Sans Arabic"/>
              <a:cs typeface="Noto Sans Arabic"/>
              <a:sym typeface="Noto Sans Arabic"/>
            </a:endParaRPr>
          </a:p>
        </p:txBody>
      </p:sp>
      <p:sp>
        <p:nvSpPr>
          <p:cNvPr id="3921" name="Google Shape;3921;p4"/>
          <p:cNvSpPr/>
          <p:nvPr/>
        </p:nvSpPr>
        <p:spPr>
          <a:xfrm>
            <a:off x="16662507" y="7684391"/>
            <a:ext cx="1011300" cy="979800"/>
          </a:xfrm>
          <a:prstGeom prst="rect">
            <a:avLst/>
          </a:prstGeom>
          <a:solidFill>
            <a:srgbClr val="F1F4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ar-AE" sz="3600" b="1" i="0" u="none" strike="noStrike" cap="none">
                <a:solidFill>
                  <a:srgbClr val="1C2B33"/>
                </a:solidFill>
                <a:latin typeface="Arial"/>
                <a:ea typeface="Arial"/>
                <a:cs typeface="Arial"/>
                <a:sym typeface="Arial"/>
              </a:rPr>
              <a:t>3</a:t>
            </a:r>
            <a:endParaRPr sz="1400" b="0" i="0" u="none" strike="noStrike" cap="none">
              <a:solidFill>
                <a:srgbClr val="1C2B33"/>
              </a:solidFill>
              <a:latin typeface="Arial"/>
              <a:ea typeface="Arial"/>
              <a:cs typeface="Arial"/>
              <a:sym typeface="Arial"/>
            </a:endParaRPr>
          </a:p>
        </p:txBody>
      </p:sp>
      <p:sp>
        <p:nvSpPr>
          <p:cNvPr id="3922" name="Google Shape;3922;p4"/>
          <p:cNvSpPr/>
          <p:nvPr/>
        </p:nvSpPr>
        <p:spPr>
          <a:xfrm>
            <a:off x="16662507" y="8603905"/>
            <a:ext cx="1011300" cy="60300"/>
          </a:xfrm>
          <a:prstGeom prst="rect">
            <a:avLst/>
          </a:prstGeom>
          <a:gradFill>
            <a:gsLst>
              <a:gs pos="0">
                <a:srgbClr val="0082FB"/>
              </a:gs>
              <a:gs pos="100000">
                <a:srgbClr val="0064E0"/>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96"/>
        <p:cNvGrpSpPr/>
        <p:nvPr/>
      </p:nvGrpSpPr>
      <p:grpSpPr>
        <a:xfrm>
          <a:off x="0" y="0"/>
          <a:ext cx="0" cy="0"/>
          <a:chOff x="0" y="0"/>
          <a:chExt cx="0" cy="0"/>
        </a:xfrm>
      </p:grpSpPr>
      <p:sp>
        <p:nvSpPr>
          <p:cNvPr id="4797" name="Google Shape;4797;p41"/>
          <p:cNvSpPr/>
          <p:nvPr/>
        </p:nvSpPr>
        <p:spPr>
          <a:xfrm>
            <a:off x="6553750" y="339975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8" name="Google Shape;4798;p41"/>
          <p:cNvSpPr/>
          <p:nvPr/>
        </p:nvSpPr>
        <p:spPr>
          <a:xfrm>
            <a:off x="700100" y="336780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9" name="Google Shape;4799;p4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مُلحَق</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موارد لك ولعائلتك في الواقع الافتراضي</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800" name="Google Shape;4800;p41"/>
          <p:cNvSpPr txBox="1"/>
          <p:nvPr/>
        </p:nvSpPr>
        <p:spPr>
          <a:xfrm>
            <a:off x="7266100" y="1949700"/>
            <a:ext cx="103059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قيود على الإعلانات وأدوات تحكُّم للمراهقين</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801" name="Google Shape;4801;p41"/>
          <p:cNvSpPr/>
          <p:nvPr/>
        </p:nvSpPr>
        <p:spPr>
          <a:xfrm>
            <a:off x="1072550" y="7336575"/>
            <a:ext cx="4547700" cy="5496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1">
              <a:lnSpc>
                <a:spcPct val="100000"/>
              </a:lnSpc>
              <a:spcBef>
                <a:spcPts val="0"/>
              </a:spcBef>
              <a:spcAft>
                <a:spcPts val="0"/>
              </a:spcAft>
              <a:buClr>
                <a:srgbClr val="000000"/>
              </a:buClr>
              <a:buSzPts val="1600"/>
              <a:buFont typeface="Arial"/>
              <a:buNone/>
            </a:pPr>
            <a:r>
              <a:rPr lang="ar-AE" sz="1600" b="1" i="0" u="none" strike="noStrike" cap="none">
                <a:solidFill>
                  <a:schemeClr val="dk1"/>
                </a:solidFill>
                <a:latin typeface="Noto Sans Arabic"/>
                <a:ea typeface="Noto Sans Arabic"/>
                <a:cs typeface="Noto Sans Arabic"/>
                <a:sym typeface="Noto Sans Arabic"/>
              </a:rPr>
              <a:t>إخفاء بعض الإعلانات والإبلاغ عنها وتقليل رؤيتها</a:t>
            </a:r>
            <a:endParaRPr sz="1600" b="1" i="0" u="none" strike="noStrike" cap="none">
              <a:solidFill>
                <a:schemeClr val="dk1"/>
              </a:solidFill>
              <a:latin typeface="Noto Sans Arabic"/>
              <a:ea typeface="Noto Sans Arabic"/>
              <a:cs typeface="Noto Sans Arabic"/>
              <a:sym typeface="Noto Sans Arabic"/>
            </a:endParaRPr>
          </a:p>
        </p:txBody>
      </p:sp>
      <p:sp>
        <p:nvSpPr>
          <p:cNvPr id="4802" name="Google Shape;4802;p41"/>
          <p:cNvSpPr/>
          <p:nvPr/>
        </p:nvSpPr>
        <p:spPr>
          <a:xfrm>
            <a:off x="6553550" y="7336575"/>
            <a:ext cx="5292600" cy="7698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1">
              <a:lnSpc>
                <a:spcPct val="100000"/>
              </a:lnSpc>
              <a:spcBef>
                <a:spcPts val="0"/>
              </a:spcBef>
              <a:spcAft>
                <a:spcPts val="0"/>
              </a:spcAft>
              <a:buClr>
                <a:srgbClr val="000000"/>
              </a:buClr>
              <a:buSzPts val="1600"/>
              <a:buFont typeface="Arial"/>
              <a:buNone/>
            </a:pPr>
            <a:r>
              <a:rPr lang="ar-AE" sz="1600" b="1" i="0" u="none" strike="noStrike" cap="none">
                <a:solidFill>
                  <a:schemeClr val="dk1"/>
                </a:solidFill>
                <a:latin typeface="Noto Sans Arabic"/>
                <a:ea typeface="Noto Sans Arabic"/>
                <a:cs typeface="Noto Sans Arabic"/>
                <a:sym typeface="Noto Sans Arabic"/>
              </a:rPr>
              <a:t>استهداف حسب العمر، والجنس، والموقع الجغرافي فقط</a:t>
            </a:r>
            <a:endParaRPr sz="1400" b="0" i="0" u="none" strike="noStrike" cap="none">
              <a:solidFill>
                <a:srgbClr val="000000"/>
              </a:solidFill>
              <a:latin typeface="Noto Sans Arabic"/>
              <a:ea typeface="Noto Sans Arabic"/>
              <a:cs typeface="Noto Sans Arabic"/>
              <a:sym typeface="Noto Sans Arabic"/>
            </a:endParaRPr>
          </a:p>
          <a:p>
            <a:pPr marL="0" marR="0" lvl="0" indent="0" algn="ctr" rtl="1">
              <a:lnSpc>
                <a:spcPct val="100000"/>
              </a:lnSpc>
              <a:spcBef>
                <a:spcPts val="0"/>
              </a:spcBef>
              <a:spcAft>
                <a:spcPts val="0"/>
              </a:spcAft>
              <a:buClr>
                <a:srgbClr val="000000"/>
              </a:buClr>
              <a:buSzPts val="1600"/>
              <a:buFont typeface="Arial"/>
              <a:buNone/>
            </a:pPr>
            <a:r>
              <a:rPr lang="ar-AE" sz="1600" b="0" i="0" u="none" strike="noStrike" cap="none">
                <a:solidFill>
                  <a:schemeClr val="dk1"/>
                </a:solidFill>
                <a:latin typeface="Noto Sans Arabic"/>
                <a:ea typeface="Noto Sans Arabic"/>
                <a:cs typeface="Noto Sans Arabic"/>
                <a:sym typeface="Noto Sans Arabic"/>
              </a:rPr>
              <a:t>منع الاستهداف المبني على أساس الاهتمامات</a:t>
            </a:r>
            <a:endParaRPr sz="1600" b="0" i="0" u="none" strike="noStrike" cap="none">
              <a:solidFill>
                <a:schemeClr val="dk1"/>
              </a:solidFill>
              <a:latin typeface="Noto Sans Arabic"/>
              <a:ea typeface="Noto Sans Arabic"/>
              <a:cs typeface="Noto Sans Arabic"/>
              <a:sym typeface="Noto Sans Arabic"/>
            </a:endParaRPr>
          </a:p>
        </p:txBody>
      </p:sp>
      <p:grpSp>
        <p:nvGrpSpPr>
          <p:cNvPr id="4803" name="Google Shape;4803;p41"/>
          <p:cNvGrpSpPr/>
          <p:nvPr/>
        </p:nvGrpSpPr>
        <p:grpSpPr>
          <a:xfrm>
            <a:off x="866397" y="3625684"/>
            <a:ext cx="4930346" cy="3068236"/>
            <a:chOff x="6202100" y="2564092"/>
            <a:chExt cx="2465173" cy="1534118"/>
          </a:xfrm>
        </p:grpSpPr>
        <p:grpSp>
          <p:nvGrpSpPr>
            <p:cNvPr id="4804" name="Google Shape;4804;p41"/>
            <p:cNvGrpSpPr/>
            <p:nvPr/>
          </p:nvGrpSpPr>
          <p:grpSpPr>
            <a:xfrm>
              <a:off x="6214813" y="2564092"/>
              <a:ext cx="2452460" cy="1204691"/>
              <a:chOff x="-701135" y="2201283"/>
              <a:chExt cx="15138641" cy="7386209"/>
            </a:xfrm>
          </p:grpSpPr>
          <p:pic>
            <p:nvPicPr>
              <p:cNvPr id="4805" name="Google Shape;4805;p41"/>
              <p:cNvPicPr preferRelativeResize="0"/>
              <p:nvPr/>
            </p:nvPicPr>
            <p:blipFill rotWithShape="1">
              <a:blip r:embed="rId3">
                <a:alphaModFix/>
              </a:blip>
              <a:srcRect l="-18" r="7996"/>
              <a:stretch/>
            </p:blipFill>
            <p:spPr>
              <a:xfrm>
                <a:off x="-701135" y="2228105"/>
                <a:ext cx="15138637" cy="7359387"/>
              </a:xfrm>
              <a:prstGeom prst="rect">
                <a:avLst/>
              </a:prstGeom>
              <a:noFill/>
              <a:ln>
                <a:noFill/>
              </a:ln>
            </p:spPr>
          </p:pic>
          <p:pic>
            <p:nvPicPr>
              <p:cNvPr id="4806" name="Google Shape;4806;p41"/>
              <p:cNvPicPr preferRelativeResize="0"/>
              <p:nvPr/>
            </p:nvPicPr>
            <p:blipFill rotWithShape="1">
              <a:blip r:embed="rId4">
                <a:alphaModFix/>
              </a:blip>
              <a:srcRect/>
              <a:stretch/>
            </p:blipFill>
            <p:spPr>
              <a:xfrm>
                <a:off x="12263303" y="6181381"/>
                <a:ext cx="2174177" cy="1235105"/>
              </a:xfrm>
              <a:prstGeom prst="rect">
                <a:avLst/>
              </a:prstGeom>
              <a:noFill/>
              <a:ln>
                <a:noFill/>
              </a:ln>
            </p:spPr>
          </p:pic>
          <p:pic>
            <p:nvPicPr>
              <p:cNvPr id="4807" name="Google Shape;4807;p41"/>
              <p:cNvPicPr preferRelativeResize="0"/>
              <p:nvPr/>
            </p:nvPicPr>
            <p:blipFill rotWithShape="1">
              <a:blip r:embed="rId4">
                <a:alphaModFix/>
              </a:blip>
              <a:srcRect/>
              <a:stretch/>
            </p:blipFill>
            <p:spPr>
              <a:xfrm>
                <a:off x="12646820" y="2201283"/>
                <a:ext cx="1790686" cy="697840"/>
              </a:xfrm>
              <a:prstGeom prst="rect">
                <a:avLst/>
              </a:prstGeom>
              <a:noFill/>
              <a:ln>
                <a:noFill/>
              </a:ln>
            </p:spPr>
          </p:pic>
        </p:grpSp>
        <p:pic>
          <p:nvPicPr>
            <p:cNvPr id="4808" name="Google Shape;4808;p41"/>
            <p:cNvPicPr preferRelativeResize="0"/>
            <p:nvPr/>
          </p:nvPicPr>
          <p:blipFill rotWithShape="1">
            <a:blip r:embed="rId5">
              <a:alphaModFix/>
            </a:blip>
            <a:srcRect l="-1825" t="1418" r="13196" b="71302"/>
            <a:stretch/>
          </p:blipFill>
          <p:spPr>
            <a:xfrm>
              <a:off x="6932850" y="3768574"/>
              <a:ext cx="1718344" cy="307031"/>
            </a:xfrm>
            <a:prstGeom prst="rect">
              <a:avLst/>
            </a:prstGeom>
            <a:noFill/>
            <a:ln>
              <a:noFill/>
            </a:ln>
          </p:spPr>
        </p:pic>
        <p:pic>
          <p:nvPicPr>
            <p:cNvPr id="4809" name="Google Shape;4809;p41"/>
            <p:cNvPicPr preferRelativeResize="0"/>
            <p:nvPr/>
          </p:nvPicPr>
          <p:blipFill rotWithShape="1">
            <a:blip r:embed="rId6">
              <a:alphaModFix/>
            </a:blip>
            <a:srcRect b="3688"/>
            <a:stretch/>
          </p:blipFill>
          <p:spPr>
            <a:xfrm>
              <a:off x="6206950" y="2660696"/>
              <a:ext cx="766566" cy="1057571"/>
            </a:xfrm>
            <a:prstGeom prst="rect">
              <a:avLst/>
            </a:prstGeom>
            <a:noFill/>
            <a:ln>
              <a:noFill/>
            </a:ln>
          </p:spPr>
        </p:pic>
        <p:pic>
          <p:nvPicPr>
            <p:cNvPr id="4810" name="Google Shape;4810;p41"/>
            <p:cNvPicPr preferRelativeResize="0"/>
            <p:nvPr/>
          </p:nvPicPr>
          <p:blipFill rotWithShape="1">
            <a:blip r:embed="rId4">
              <a:alphaModFix/>
            </a:blip>
            <a:srcRect/>
            <a:stretch/>
          </p:blipFill>
          <p:spPr>
            <a:xfrm>
              <a:off x="6202100" y="3366060"/>
              <a:ext cx="785975" cy="732150"/>
            </a:xfrm>
            <a:prstGeom prst="rect">
              <a:avLst/>
            </a:prstGeom>
            <a:noFill/>
            <a:ln>
              <a:noFill/>
            </a:ln>
          </p:spPr>
        </p:pic>
        <p:pic>
          <p:nvPicPr>
            <p:cNvPr id="4811" name="Google Shape;4811;p41"/>
            <p:cNvPicPr preferRelativeResize="0"/>
            <p:nvPr/>
          </p:nvPicPr>
          <p:blipFill rotWithShape="1">
            <a:blip r:embed="rId4">
              <a:alphaModFix/>
            </a:blip>
            <a:srcRect/>
            <a:stretch/>
          </p:blipFill>
          <p:spPr>
            <a:xfrm>
              <a:off x="6943175" y="2642525"/>
              <a:ext cx="44900" cy="1455675"/>
            </a:xfrm>
            <a:prstGeom prst="rect">
              <a:avLst/>
            </a:prstGeom>
            <a:noFill/>
            <a:ln>
              <a:noFill/>
            </a:ln>
          </p:spPr>
        </p:pic>
      </p:grpSp>
      <p:sp>
        <p:nvSpPr>
          <p:cNvPr id="4812" name="Google Shape;4812;p41"/>
          <p:cNvSpPr/>
          <p:nvPr/>
        </p:nvSpPr>
        <p:spPr>
          <a:xfrm>
            <a:off x="866250"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pic>
        <p:nvPicPr>
          <p:cNvPr id="4813" name="Google Shape;4813;p41"/>
          <p:cNvPicPr preferRelativeResize="0"/>
          <p:nvPr/>
        </p:nvPicPr>
        <p:blipFill rotWithShape="1">
          <a:blip r:embed="rId7">
            <a:alphaModFix/>
          </a:blip>
          <a:srcRect r="69" b="75300"/>
          <a:stretch/>
        </p:blipFill>
        <p:spPr>
          <a:xfrm>
            <a:off x="6719849" y="3593050"/>
            <a:ext cx="4960201" cy="3099853"/>
          </a:xfrm>
          <a:prstGeom prst="rect">
            <a:avLst/>
          </a:prstGeom>
          <a:noFill/>
          <a:ln>
            <a:noFill/>
          </a:ln>
        </p:spPr>
      </p:pic>
      <p:sp>
        <p:nvSpPr>
          <p:cNvPr id="4814" name="Google Shape;4814;p41"/>
          <p:cNvSpPr/>
          <p:nvPr/>
        </p:nvSpPr>
        <p:spPr>
          <a:xfrm>
            <a:off x="6718175"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4815" name="Google Shape;4815;p41"/>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50</a:t>
            </a:fld>
            <a:endParaRPr sz="1400" b="0" i="0" u="none" strike="noStrike" cap="none">
              <a:solidFill>
                <a:srgbClr val="1C2B33"/>
              </a:solidFill>
              <a:latin typeface="Arial"/>
              <a:ea typeface="Arial"/>
              <a:cs typeface="Arial"/>
              <a:sym typeface="Arial"/>
            </a:endParaRPr>
          </a:p>
        </p:txBody>
      </p:sp>
      <p:sp>
        <p:nvSpPr>
          <p:cNvPr id="4816" name="Google Shape;4816;p41"/>
          <p:cNvSpPr/>
          <p:nvPr/>
        </p:nvSpPr>
        <p:spPr>
          <a:xfrm>
            <a:off x="12367800" y="3399750"/>
            <a:ext cx="5292600" cy="3487500"/>
          </a:xfrm>
          <a:prstGeom prst="roundRect">
            <a:avLst>
              <a:gd name="adj" fmla="val 2691"/>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7" name="Google Shape;4817;p41"/>
          <p:cNvSpPr/>
          <p:nvPr/>
        </p:nvSpPr>
        <p:spPr>
          <a:xfrm>
            <a:off x="12740300" y="7336575"/>
            <a:ext cx="4547700" cy="549600"/>
          </a:xfrm>
          <a:prstGeom prst="rect">
            <a:avLst/>
          </a:prstGeom>
          <a:solidFill>
            <a:schemeClr val="accent3"/>
          </a:solidFill>
          <a:ln>
            <a:noFill/>
          </a:ln>
        </p:spPr>
        <p:txBody>
          <a:bodyPr spcFirstLastPara="1" wrap="square" lIns="91400" tIns="0" rIns="91400" bIns="0" anchor="t" anchorCtr="0">
            <a:noAutofit/>
          </a:bodyPr>
          <a:lstStyle/>
          <a:p>
            <a:pPr marL="0" marR="0" lvl="0" indent="0" algn="ctr" rtl="1">
              <a:lnSpc>
                <a:spcPct val="100000"/>
              </a:lnSpc>
              <a:spcBef>
                <a:spcPts val="0"/>
              </a:spcBef>
              <a:spcAft>
                <a:spcPts val="0"/>
              </a:spcAft>
              <a:buClr>
                <a:srgbClr val="000000"/>
              </a:buClr>
              <a:buSzPts val="1600"/>
              <a:buFont typeface="Arial"/>
              <a:buNone/>
            </a:pPr>
            <a:r>
              <a:rPr lang="ar-AE" sz="1600" b="1" i="0" u="none" strike="noStrike" cap="none">
                <a:solidFill>
                  <a:schemeClr val="dk1"/>
                </a:solidFill>
                <a:latin typeface="Noto Sans Arabic"/>
                <a:ea typeface="Noto Sans Arabic"/>
                <a:cs typeface="Noto Sans Arabic"/>
                <a:sym typeface="Noto Sans Arabic"/>
              </a:rPr>
              <a:t>الإعلانات المحظورة للمستخدمِين دون </a:t>
            </a:r>
            <a:r>
              <a:rPr lang="ar-AE" sz="1600" b="1" i="0" u="none" strike="noStrike" cap="none">
                <a:solidFill>
                  <a:schemeClr val="dk1"/>
                </a:solidFill>
                <a:latin typeface="Arial"/>
                <a:ea typeface="Arial"/>
                <a:cs typeface="Arial"/>
                <a:sym typeface="Arial"/>
              </a:rPr>
              <a:t>18</a:t>
            </a:r>
            <a:r>
              <a:rPr lang="ar-AE" sz="1600" b="1" i="0" u="none" strike="noStrike" cap="none">
                <a:solidFill>
                  <a:schemeClr val="dk1"/>
                </a:solidFill>
                <a:latin typeface="Noto Sans Arabic"/>
                <a:ea typeface="Noto Sans Arabic"/>
                <a:cs typeface="Noto Sans Arabic"/>
                <a:sym typeface="Noto Sans Arabic"/>
              </a:rPr>
              <a:t> عاماً</a:t>
            </a:r>
            <a:endParaRPr sz="1600" b="1" i="0" u="none" strike="noStrike" cap="none">
              <a:solidFill>
                <a:schemeClr val="dk1"/>
              </a:solidFill>
              <a:latin typeface="Noto Sans Arabic"/>
              <a:ea typeface="Noto Sans Arabic"/>
              <a:cs typeface="Noto Sans Arabic"/>
              <a:sym typeface="Noto Sans Arabic"/>
            </a:endParaRPr>
          </a:p>
        </p:txBody>
      </p:sp>
      <p:pic>
        <p:nvPicPr>
          <p:cNvPr id="4818" name="Google Shape;4818;p41"/>
          <p:cNvPicPr preferRelativeResize="0"/>
          <p:nvPr/>
        </p:nvPicPr>
        <p:blipFill rotWithShape="1">
          <a:blip r:embed="rId8">
            <a:alphaModFix/>
          </a:blip>
          <a:srcRect l="13079" r="66921"/>
          <a:stretch/>
        </p:blipFill>
        <p:spPr>
          <a:xfrm>
            <a:off x="12533850" y="3594150"/>
            <a:ext cx="1449554" cy="3099849"/>
          </a:xfrm>
          <a:prstGeom prst="rect">
            <a:avLst/>
          </a:prstGeom>
          <a:noFill/>
          <a:ln>
            <a:noFill/>
          </a:ln>
        </p:spPr>
      </p:pic>
      <p:pic>
        <p:nvPicPr>
          <p:cNvPr id="4819" name="Google Shape;4819;p41"/>
          <p:cNvPicPr preferRelativeResize="0"/>
          <p:nvPr/>
        </p:nvPicPr>
        <p:blipFill rotWithShape="1">
          <a:blip r:embed="rId8">
            <a:alphaModFix/>
          </a:blip>
          <a:srcRect l="44736" r="4502"/>
          <a:stretch/>
        </p:blipFill>
        <p:spPr>
          <a:xfrm>
            <a:off x="13983400" y="3594150"/>
            <a:ext cx="3510804" cy="3099849"/>
          </a:xfrm>
          <a:prstGeom prst="rect">
            <a:avLst/>
          </a:prstGeom>
          <a:noFill/>
          <a:ln>
            <a:noFill/>
          </a:ln>
        </p:spPr>
      </p:pic>
      <p:sp>
        <p:nvSpPr>
          <p:cNvPr id="4820" name="Google Shape;4820;p41"/>
          <p:cNvSpPr/>
          <p:nvPr/>
        </p:nvSpPr>
        <p:spPr>
          <a:xfrm>
            <a:off x="12530375" y="3592850"/>
            <a:ext cx="4963800" cy="3100200"/>
          </a:xfrm>
          <a:prstGeom prst="rect">
            <a:avLst/>
          </a:prstGeom>
          <a:noFill/>
          <a:ln w="9525" cap="flat" cmpd="sng">
            <a:solidFill>
              <a:schemeClr val="accent3"/>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4"/>
        <p:cNvGrpSpPr/>
        <p:nvPr/>
      </p:nvGrpSpPr>
      <p:grpSpPr>
        <a:xfrm>
          <a:off x="0" y="0"/>
          <a:ext cx="0" cy="0"/>
          <a:chOff x="0" y="0"/>
          <a:chExt cx="0" cy="0"/>
        </a:xfrm>
      </p:grpSpPr>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28"/>
        <p:cNvGrpSpPr/>
        <p:nvPr/>
      </p:nvGrpSpPr>
      <p:grpSpPr>
        <a:xfrm>
          <a:off x="0" y="0"/>
          <a:ext cx="0" cy="0"/>
          <a:chOff x="0" y="0"/>
          <a:chExt cx="0" cy="0"/>
        </a:xfrm>
      </p:grpSpPr>
      <p:sp>
        <p:nvSpPr>
          <p:cNvPr id="4829" name="Google Shape;4829;p13"/>
          <p:cNvSpPr txBox="1">
            <a:spLocks noGrp="1"/>
          </p:cNvSpPr>
          <p:nvPr>
            <p:ph type="sldNum" idx="12"/>
          </p:nvPr>
        </p:nvSpPr>
        <p:spPr>
          <a:xfrm>
            <a:off x="700100" y="9546950"/>
            <a:ext cx="1191600" cy="2358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fld id="{00000000-1234-1234-1234-123412341234}" type="slidenum">
              <a:rPr lang="ar-AE"/>
              <a:t>52</a:t>
            </a:fld>
            <a:endParaRPr/>
          </a:p>
        </p:txBody>
      </p:sp>
      <p:sp>
        <p:nvSpPr>
          <p:cNvPr id="4830" name="Google Shape;4830;p13"/>
          <p:cNvSpPr/>
          <p:nvPr/>
        </p:nvSpPr>
        <p:spPr>
          <a:xfrm>
            <a:off x="9977688" y="2162252"/>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1" name="Google Shape;4831;p13"/>
          <p:cNvSpPr/>
          <p:nvPr/>
        </p:nvSpPr>
        <p:spPr>
          <a:xfrm>
            <a:off x="13321238" y="2162225"/>
            <a:ext cx="2733900" cy="56034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2" name="Google Shape;4832;p13"/>
          <p:cNvSpPr txBox="1">
            <a:spLocks noGrp="1"/>
          </p:cNvSpPr>
          <p:nvPr>
            <p:ph type="ctrTitle" idx="4294967295"/>
          </p:nvPr>
        </p:nvSpPr>
        <p:spPr>
          <a:xfrm>
            <a:off x="9977713" y="8079889"/>
            <a:ext cx="60774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تقييد إرسال رسائل </a:t>
            </a:r>
            <a:r>
              <a:rPr lang="ar-AE" sz="2000" b="0" i="0" u="none" strike="noStrike" cap="none">
                <a:solidFill>
                  <a:schemeClr val="dk1"/>
                </a:solidFill>
                <a:latin typeface="Arial"/>
                <a:ea typeface="Arial"/>
                <a:cs typeface="Arial"/>
                <a:sym typeface="Arial"/>
              </a:rPr>
              <a:t>Instagram Direct</a:t>
            </a:r>
            <a:r>
              <a:rPr lang="ar-AE" sz="2000" b="0" i="0" u="none" strike="noStrike" cap="none">
                <a:solidFill>
                  <a:schemeClr val="dk1"/>
                </a:solidFill>
                <a:latin typeface="Noto Sans Arabic"/>
                <a:ea typeface="Noto Sans Arabic"/>
                <a:cs typeface="Noto Sans Arabic"/>
                <a:sym typeface="Noto Sans Arabic"/>
              </a:rPr>
              <a:t> من المستخدمين البالغين إلى ابنك المراهق إذا لم يكن متابعاً لهم </a:t>
            </a:r>
            <a:endParaRPr sz="2000" b="0" i="0" u="none" strike="noStrike" cap="none">
              <a:solidFill>
                <a:schemeClr val="dk1"/>
              </a:solidFill>
              <a:latin typeface="Noto Sans Arabic"/>
              <a:ea typeface="Noto Sans Arabic"/>
              <a:cs typeface="Noto Sans Arabic"/>
              <a:sym typeface="Noto Sans Arabic"/>
            </a:endParaRPr>
          </a:p>
        </p:txBody>
      </p:sp>
      <p:pic>
        <p:nvPicPr>
          <p:cNvPr id="4833" name="Google Shape;4833;p13"/>
          <p:cNvPicPr preferRelativeResize="0"/>
          <p:nvPr/>
        </p:nvPicPr>
        <p:blipFill rotWithShape="1">
          <a:blip r:embed="rId3">
            <a:alphaModFix/>
          </a:blip>
          <a:srcRect l="719" r="729" b="4589"/>
          <a:stretch/>
        </p:blipFill>
        <p:spPr>
          <a:xfrm>
            <a:off x="10156984" y="2469413"/>
            <a:ext cx="2375400" cy="4962600"/>
          </a:xfrm>
          <a:prstGeom prst="roundRect">
            <a:avLst>
              <a:gd name="adj" fmla="val 11723"/>
            </a:avLst>
          </a:prstGeom>
          <a:noFill/>
          <a:ln>
            <a:noFill/>
          </a:ln>
        </p:spPr>
      </p:pic>
      <p:pic>
        <p:nvPicPr>
          <p:cNvPr id="4834" name="Google Shape;4834;p13"/>
          <p:cNvPicPr preferRelativeResize="0"/>
          <p:nvPr/>
        </p:nvPicPr>
        <p:blipFill rotWithShape="1">
          <a:blip r:embed="rId4">
            <a:alphaModFix/>
          </a:blip>
          <a:srcRect l="719" r="729" b="4589"/>
          <a:stretch/>
        </p:blipFill>
        <p:spPr>
          <a:xfrm>
            <a:off x="13500580" y="2469520"/>
            <a:ext cx="2375400" cy="4962600"/>
          </a:xfrm>
          <a:prstGeom prst="roundRect">
            <a:avLst>
              <a:gd name="adj" fmla="val 11723"/>
            </a:avLst>
          </a:prstGeom>
          <a:noFill/>
          <a:ln>
            <a:noFill/>
          </a:ln>
        </p:spPr>
      </p:pic>
      <p:sp>
        <p:nvSpPr>
          <p:cNvPr id="4835" name="Google Shape;4835;p13"/>
          <p:cNvSpPr/>
          <p:nvPr/>
        </p:nvSpPr>
        <p:spPr>
          <a:xfrm>
            <a:off x="5573573" y="2140813"/>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6" name="Google Shape;4836;p13"/>
          <p:cNvSpPr/>
          <p:nvPr/>
        </p:nvSpPr>
        <p:spPr>
          <a:xfrm>
            <a:off x="5754629" y="2712994"/>
            <a:ext cx="2359800" cy="4350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7" name="Google Shape;4837;p13"/>
          <p:cNvSpPr/>
          <p:nvPr/>
        </p:nvSpPr>
        <p:spPr>
          <a:xfrm>
            <a:off x="2248037" y="2162227"/>
            <a:ext cx="2721600" cy="55785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8" name="Google Shape;4838;p13"/>
          <p:cNvSpPr txBox="1">
            <a:spLocks noGrp="1"/>
          </p:cNvSpPr>
          <p:nvPr>
            <p:ph type="ctrTitle" idx="4294967295"/>
          </p:nvPr>
        </p:nvSpPr>
        <p:spPr>
          <a:xfrm>
            <a:off x="2762888" y="8079889"/>
            <a:ext cx="5163600" cy="661800"/>
          </a:xfrm>
          <a:prstGeom prst="rect">
            <a:avLst/>
          </a:prstGeom>
          <a:noFill/>
          <a:ln>
            <a:noFill/>
          </a:ln>
        </p:spPr>
        <p:txBody>
          <a:bodyPr spcFirstLastPara="1" wrap="square" lIns="0" tIns="0" rIns="0" bIns="0" anchor="b" anchorCtr="0">
            <a:spAutoFit/>
          </a:bodyPr>
          <a:lstStyle/>
          <a:p>
            <a:pPr marL="0" marR="0" lvl="0" indent="0" algn="ctr" rtl="1">
              <a:lnSpc>
                <a:spcPct val="115000"/>
              </a:lnSpc>
              <a:spcBef>
                <a:spcPts val="0"/>
              </a:spcBef>
              <a:spcAft>
                <a:spcPts val="0"/>
              </a:spcAft>
              <a:buClr>
                <a:schemeClr val="dk1"/>
              </a:buClr>
              <a:buSzPts val="5600"/>
              <a:buFont typeface="Arial"/>
              <a:buNone/>
            </a:pPr>
            <a:r>
              <a:rPr lang="ar-AE" sz="2000" b="0" i="0" u="none" strike="noStrike" cap="none">
                <a:solidFill>
                  <a:schemeClr val="dk1"/>
                </a:solidFill>
                <a:latin typeface="Noto Sans Arabic"/>
                <a:ea typeface="Noto Sans Arabic"/>
                <a:cs typeface="Noto Sans Arabic"/>
                <a:sym typeface="Noto Sans Arabic"/>
              </a:rPr>
              <a:t>تشجيع ابنك المراهق على توخّي المزيد من الحذر بخصوص التفاعل عبر رسائل</a:t>
            </a:r>
            <a:r>
              <a:rPr lang="ar-AE" sz="2000" b="0" i="0" u="none" strike="noStrike" cap="none">
                <a:solidFill>
                  <a:schemeClr val="dk1"/>
                </a:solidFill>
                <a:latin typeface="Arial"/>
                <a:ea typeface="Arial"/>
                <a:cs typeface="Arial"/>
                <a:sym typeface="Arial"/>
              </a:rPr>
              <a:t> Instagram Direct</a:t>
            </a:r>
            <a:endParaRPr sz="2000" b="0" i="0" u="none" strike="noStrike" cap="none">
              <a:solidFill>
                <a:schemeClr val="dk1"/>
              </a:solidFill>
              <a:latin typeface="Arial"/>
              <a:ea typeface="Arial"/>
              <a:cs typeface="Arial"/>
              <a:sym typeface="Arial"/>
            </a:endParaRPr>
          </a:p>
        </p:txBody>
      </p:sp>
      <p:sp>
        <p:nvSpPr>
          <p:cNvPr id="4839" name="Google Shape;4839;p13"/>
          <p:cNvSpPr/>
          <p:nvPr/>
        </p:nvSpPr>
        <p:spPr>
          <a:xfrm>
            <a:off x="5749300" y="2439125"/>
            <a:ext cx="2364900" cy="661800"/>
          </a:xfrm>
          <a:prstGeom prst="rect">
            <a:avLst/>
          </a:prstGeom>
          <a:solidFill>
            <a:srgbClr val="90909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0" name="Google Shape;4840;p13"/>
          <p:cNvPicPr preferRelativeResize="0"/>
          <p:nvPr/>
        </p:nvPicPr>
        <p:blipFill rotWithShape="1">
          <a:blip r:embed="rId5">
            <a:alphaModFix/>
          </a:blip>
          <a:srcRect l="719" t="496" r="729" b="4093"/>
          <a:stretch/>
        </p:blipFill>
        <p:spPr>
          <a:xfrm>
            <a:off x="5752151" y="2446702"/>
            <a:ext cx="2364900" cy="4940701"/>
          </a:xfrm>
          <a:prstGeom prst="rect">
            <a:avLst/>
          </a:prstGeom>
          <a:noFill/>
          <a:ln>
            <a:noFill/>
          </a:ln>
        </p:spPr>
      </p:pic>
      <p:sp>
        <p:nvSpPr>
          <p:cNvPr id="4841" name="Google Shape;4841;p13"/>
          <p:cNvSpPr/>
          <p:nvPr/>
        </p:nvSpPr>
        <p:spPr>
          <a:xfrm>
            <a:off x="2426375" y="2439125"/>
            <a:ext cx="2364900" cy="661800"/>
          </a:xfrm>
          <a:prstGeom prst="rect">
            <a:avLst/>
          </a:prstGeom>
          <a:solidFill>
            <a:srgbClr val="FAFAF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2" name="Google Shape;4842;p13"/>
          <p:cNvPicPr preferRelativeResize="0"/>
          <p:nvPr/>
        </p:nvPicPr>
        <p:blipFill rotWithShape="1">
          <a:blip r:embed="rId6">
            <a:alphaModFix/>
          </a:blip>
          <a:srcRect l="719" t="496" r="729" b="4093"/>
          <a:stretch/>
        </p:blipFill>
        <p:spPr>
          <a:xfrm>
            <a:off x="2423396" y="2446729"/>
            <a:ext cx="2364900" cy="4940701"/>
          </a:xfrm>
          <a:prstGeom prst="rect">
            <a:avLst/>
          </a:prstGeom>
          <a:noFill/>
          <a:ln>
            <a:noFill/>
          </a:ln>
        </p:spPr>
      </p:pic>
      <p:sp>
        <p:nvSpPr>
          <p:cNvPr id="4843" name="Google Shape;4843;p13"/>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rgbClr val="000000"/>
              </a:buClr>
              <a:buSzPts val="2800"/>
              <a:buFont typeface="Arial"/>
              <a:buNone/>
            </a:pPr>
            <a:r>
              <a:rPr lang="ar-AE" sz="2800" b="0" i="0" u="none" strike="noStrike" cap="none">
                <a:solidFill>
                  <a:schemeClr val="accent5"/>
                </a:solidFill>
                <a:latin typeface="Arial"/>
                <a:ea typeface="Arial"/>
                <a:cs typeface="Arial"/>
                <a:sym typeface="Arial"/>
              </a:rPr>
              <a:t>الدرس الثالث: إشراف الوالدين على حسابات المراهقين</a:t>
            </a:r>
            <a:endParaRPr sz="1400" b="0" i="0" u="none" strike="noStrike" cap="none">
              <a:solidFill>
                <a:schemeClr val="dk1"/>
              </a:solidFill>
              <a:latin typeface="Noto Sans Arabic"/>
              <a:ea typeface="Noto Sans Arabic"/>
              <a:cs typeface="Noto Sans Arabic"/>
              <a:sym typeface="Noto Sans Arab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7"/>
        <p:cNvGrpSpPr/>
        <p:nvPr/>
      </p:nvGrpSpPr>
      <p:grpSpPr>
        <a:xfrm>
          <a:off x="0" y="0"/>
          <a:ext cx="0" cy="0"/>
          <a:chOff x="0" y="0"/>
          <a:chExt cx="0" cy="0"/>
        </a:xfrm>
      </p:grpSpPr>
      <p:sp>
        <p:nvSpPr>
          <p:cNvPr id="4848" name="Google Shape;4848;p29"/>
          <p:cNvSpPr/>
          <p:nvPr/>
        </p:nvSpPr>
        <p:spPr>
          <a:xfrm>
            <a:off x="4234438" y="18547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9" name="Google Shape;4849;p29"/>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850" name="Google Shape;4850;p29"/>
          <p:cNvSpPr txBox="1"/>
          <p:nvPr/>
        </p:nvSpPr>
        <p:spPr>
          <a:xfrm>
            <a:off x="11593300" y="3782250"/>
            <a:ext cx="5978700" cy="2722500"/>
          </a:xfrm>
          <a:prstGeom prst="rect">
            <a:avLst/>
          </a:prstGeom>
          <a:noFill/>
          <a:ln>
            <a:noFill/>
          </a:ln>
        </p:spPr>
        <p:txBody>
          <a:bodyPr spcFirstLastPara="1" wrap="square" lIns="0" tIns="0" rIns="0" bIns="0" anchor="ctr" anchorCtr="0">
            <a:no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تتوفر أدوات إشراف الوالدين </a:t>
            </a:r>
            <a:br>
              <a:rPr lang="ar-AE" sz="3600" b="0" i="0" u="none" strike="noStrike" cap="none">
                <a:solidFill>
                  <a:schemeClr val="dk1"/>
                </a:solidFill>
                <a:latin typeface="Noto Sans Arabic Medium"/>
                <a:ea typeface="Noto Sans Arabic Medium"/>
                <a:cs typeface="Noto Sans Arabic Medium"/>
                <a:sym typeface="Noto Sans Arabic Medium"/>
              </a:rPr>
            </a:br>
            <a:r>
              <a:rPr lang="ar-AE" sz="3600" b="0" i="0" u="none" strike="noStrike" cap="none">
                <a:solidFill>
                  <a:schemeClr val="dk1"/>
                </a:solidFill>
                <a:latin typeface="Noto Sans Arabic Medium"/>
                <a:ea typeface="Noto Sans Arabic Medium"/>
                <a:cs typeface="Noto Sans Arabic Medium"/>
                <a:sym typeface="Noto Sans Arabic Medium"/>
              </a:rPr>
              <a:t>على </a:t>
            </a:r>
            <a:r>
              <a:rPr lang="ar-AE" sz="3600" b="0" i="0" u="none" strike="noStrike" cap="none">
                <a:solidFill>
                  <a:schemeClr val="dk1"/>
                </a:solidFill>
                <a:latin typeface="Arial"/>
                <a:ea typeface="Arial"/>
                <a:cs typeface="Arial"/>
                <a:sym typeface="Arial"/>
              </a:rPr>
              <a:t>Instagram</a:t>
            </a:r>
            <a:r>
              <a:rPr lang="ar-AE" sz="3600" b="0" i="0" u="none" strike="noStrike" cap="none">
                <a:solidFill>
                  <a:schemeClr val="dk1"/>
                </a:solidFill>
                <a:latin typeface="Noto Sans Arabic Medium"/>
                <a:ea typeface="Noto Sans Arabic Medium"/>
                <a:cs typeface="Noto Sans Arabic Medium"/>
                <a:sym typeface="Noto Sans Arabic Medium"/>
              </a:rPr>
              <a:t> حول العالم الآن</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851" name="Google Shape;4851;p29"/>
          <p:cNvPicPr preferRelativeResize="0"/>
          <p:nvPr/>
        </p:nvPicPr>
        <p:blipFill rotWithShape="1">
          <a:blip r:embed="rId3">
            <a:alphaModFix/>
          </a:blip>
          <a:srcRect l="757" r="758" b="3109"/>
          <a:stretch/>
        </p:blipFill>
        <p:spPr>
          <a:xfrm>
            <a:off x="4441850" y="2305416"/>
            <a:ext cx="2693100" cy="5704200"/>
          </a:xfrm>
          <a:prstGeom prst="rect">
            <a:avLst/>
          </a:prstGeom>
          <a:noFill/>
          <a:ln>
            <a:noFill/>
          </a:ln>
        </p:spPr>
      </p:pic>
      <p:sp>
        <p:nvSpPr>
          <p:cNvPr id="4852" name="Google Shape;4852;p29"/>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53</a:t>
            </a:fld>
            <a:endParaRPr sz="1400" b="0" i="0" u="none" strike="noStrike" cap="none">
              <a:solidFill>
                <a:srgbClr val="1C2B33"/>
              </a:solidFill>
              <a:latin typeface="Arial"/>
              <a:ea typeface="Arial"/>
              <a:cs typeface="Arial"/>
              <a:sym typeface="Arial"/>
            </a:endParaRPr>
          </a:p>
        </p:txBody>
      </p:sp>
      <p:sp>
        <p:nvSpPr>
          <p:cNvPr id="4853" name="Google Shape;4853;p29"/>
          <p:cNvSpPr/>
          <p:nvPr/>
        </p:nvSpPr>
        <p:spPr>
          <a:xfrm>
            <a:off x="7768800" y="18547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4" name="Google Shape;4854;p29"/>
          <p:cNvPicPr preferRelativeResize="0"/>
          <p:nvPr/>
        </p:nvPicPr>
        <p:blipFill rotWithShape="1">
          <a:blip r:embed="rId4">
            <a:alphaModFix/>
          </a:blip>
          <a:srcRect l="758" r="758" b="3100"/>
          <a:stretch/>
        </p:blipFill>
        <p:spPr>
          <a:xfrm>
            <a:off x="7972905" y="2305375"/>
            <a:ext cx="2693100" cy="5704499"/>
          </a:xfrm>
          <a:prstGeom prst="rect">
            <a:avLst/>
          </a:prstGeom>
          <a:noFill/>
          <a:ln>
            <a:noFill/>
          </a:ln>
        </p:spPr>
      </p:pic>
      <p:sp>
        <p:nvSpPr>
          <p:cNvPr id="4855" name="Google Shape;4855;p29"/>
          <p:cNvSpPr/>
          <p:nvPr/>
        </p:nvSpPr>
        <p:spPr>
          <a:xfrm>
            <a:off x="700100" y="1882899"/>
            <a:ext cx="3114300" cy="65493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56" name="Google Shape;4856;p29"/>
          <p:cNvPicPr preferRelativeResize="0"/>
          <p:nvPr/>
        </p:nvPicPr>
        <p:blipFill rotWithShape="1">
          <a:blip r:embed="rId5">
            <a:alphaModFix/>
          </a:blip>
          <a:srcRect l="758" r="758" b="3100"/>
          <a:stretch/>
        </p:blipFill>
        <p:spPr>
          <a:xfrm>
            <a:off x="904250" y="2305416"/>
            <a:ext cx="2693100" cy="5704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60"/>
        <p:cNvGrpSpPr/>
        <p:nvPr/>
      </p:nvGrpSpPr>
      <p:grpSpPr>
        <a:xfrm>
          <a:off x="0" y="0"/>
          <a:ext cx="0" cy="0"/>
          <a:chOff x="0" y="0"/>
          <a:chExt cx="0" cy="0"/>
        </a:xfrm>
      </p:grpSpPr>
      <p:sp>
        <p:nvSpPr>
          <p:cNvPr id="4861" name="Google Shape;4861;p30"/>
          <p:cNvSpPr/>
          <p:nvPr/>
        </p:nvSpPr>
        <p:spPr>
          <a:xfrm>
            <a:off x="7343775" y="2937825"/>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2" name="Google Shape;4862;p30"/>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863" name="Google Shape;4863;p30"/>
          <p:cNvSpPr txBox="1"/>
          <p:nvPr/>
        </p:nvSpPr>
        <p:spPr>
          <a:xfrm>
            <a:off x="5698600" y="1949700"/>
            <a:ext cx="118734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200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حسابات خاصة بشكل افتراضي للمراهقين تحت سن </a:t>
            </a:r>
            <a:r>
              <a:rPr lang="ar-AE" sz="3600" b="0" i="0" u="none" strike="noStrike" cap="none">
                <a:solidFill>
                  <a:schemeClr val="dk1"/>
                </a:solidFill>
                <a:latin typeface="Arial"/>
                <a:ea typeface="Arial"/>
                <a:cs typeface="Arial"/>
                <a:sym typeface="Arial"/>
              </a:rPr>
              <a:t>16</a:t>
            </a:r>
            <a:r>
              <a:rPr lang="ar-AE" sz="3600" b="0" i="0" u="none" strike="noStrike" cap="none">
                <a:solidFill>
                  <a:schemeClr val="dk1"/>
                </a:solidFill>
                <a:latin typeface="Noto Sans Arabic Medium"/>
                <a:ea typeface="Noto Sans Arabic Medium"/>
                <a:cs typeface="Noto Sans Arabic Medium"/>
                <a:sym typeface="Noto Sans Arabic Medium"/>
              </a:rPr>
              <a:t> سنة</a:t>
            </a:r>
            <a:endParaRPr sz="3600" b="0" i="0" u="none" strike="noStrike" cap="none">
              <a:solidFill>
                <a:schemeClr val="dk1"/>
              </a:solidFill>
              <a:latin typeface="Noto Sans Arabic Medium"/>
              <a:ea typeface="Noto Sans Arabic Medium"/>
              <a:cs typeface="Noto Sans Arabic Medium"/>
              <a:sym typeface="Noto Sans Arabic Medium"/>
            </a:endParaRPr>
          </a:p>
        </p:txBody>
      </p:sp>
      <p:pic>
        <p:nvPicPr>
          <p:cNvPr id="4864" name="Google Shape;4864;p30"/>
          <p:cNvPicPr preferRelativeResize="0"/>
          <p:nvPr/>
        </p:nvPicPr>
        <p:blipFill rotWithShape="1">
          <a:blip r:embed="rId3">
            <a:alphaModFix/>
          </a:blip>
          <a:srcRect t="278" r="1048" b="3687"/>
          <a:stretch/>
        </p:blipFill>
        <p:spPr>
          <a:xfrm>
            <a:off x="7546450" y="3253784"/>
            <a:ext cx="2306100" cy="4830000"/>
          </a:xfrm>
          <a:prstGeom prst="rect">
            <a:avLst/>
          </a:prstGeom>
          <a:noFill/>
          <a:ln>
            <a:noFill/>
          </a:ln>
        </p:spPr>
      </p:pic>
      <p:sp>
        <p:nvSpPr>
          <p:cNvPr id="4865" name="Google Shape;4865;p30"/>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54</a:t>
            </a:fld>
            <a:endParaRPr sz="1400" b="0" i="0" u="none" strike="noStrike" cap="none">
              <a:solidFill>
                <a:srgbClr val="1C2B33"/>
              </a:solidFill>
              <a:latin typeface="Arial"/>
              <a:ea typeface="Arial"/>
              <a:cs typeface="Arial"/>
              <a:sym typeface="Arial"/>
            </a:endParaRPr>
          </a:p>
        </p:txBody>
      </p:sp>
      <p:sp>
        <p:nvSpPr>
          <p:cNvPr id="4866" name="Google Shape;4866;p30"/>
          <p:cNvSpPr/>
          <p:nvPr/>
        </p:nvSpPr>
        <p:spPr>
          <a:xfrm>
            <a:off x="4091250" y="2937825"/>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7" name="Google Shape;4867;p30"/>
          <p:cNvSpPr/>
          <p:nvPr/>
        </p:nvSpPr>
        <p:spPr>
          <a:xfrm>
            <a:off x="4309391" y="3249000"/>
            <a:ext cx="2306100" cy="439500"/>
          </a:xfrm>
          <a:prstGeom prst="rect">
            <a:avLst/>
          </a:prstGeom>
          <a:solidFill>
            <a:srgbClr val="4D4D4D"/>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68" name="Google Shape;4868;p30"/>
          <p:cNvPicPr preferRelativeResize="0"/>
          <p:nvPr/>
        </p:nvPicPr>
        <p:blipFill rotWithShape="1">
          <a:blip r:embed="rId4">
            <a:alphaModFix/>
          </a:blip>
          <a:srcRect t="729" r="1048" b="3236"/>
          <a:stretch/>
        </p:blipFill>
        <p:spPr>
          <a:xfrm>
            <a:off x="4303850" y="3253724"/>
            <a:ext cx="2306100" cy="4829702"/>
          </a:xfrm>
          <a:prstGeom prst="rect">
            <a:avLst/>
          </a:prstGeom>
          <a:noFill/>
          <a:ln>
            <a:noFill/>
          </a:ln>
        </p:spPr>
      </p:pic>
      <p:sp>
        <p:nvSpPr>
          <p:cNvPr id="4869" name="Google Shape;4869;p30"/>
          <p:cNvSpPr/>
          <p:nvPr/>
        </p:nvSpPr>
        <p:spPr>
          <a:xfrm>
            <a:off x="10596300" y="2937825"/>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70" name="Google Shape;4870;p30"/>
          <p:cNvPicPr preferRelativeResize="0"/>
          <p:nvPr/>
        </p:nvPicPr>
        <p:blipFill rotWithShape="1">
          <a:blip r:embed="rId5">
            <a:alphaModFix/>
          </a:blip>
          <a:srcRect t="337" r="596" b="3183"/>
          <a:stretch/>
        </p:blipFill>
        <p:spPr>
          <a:xfrm>
            <a:off x="10789450" y="3253797"/>
            <a:ext cx="2306100" cy="48300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74"/>
        <p:cNvGrpSpPr/>
        <p:nvPr/>
      </p:nvGrpSpPr>
      <p:grpSpPr>
        <a:xfrm>
          <a:off x="0" y="0"/>
          <a:ext cx="0" cy="0"/>
          <a:chOff x="0" y="0"/>
          <a:chExt cx="0" cy="0"/>
        </a:xfrm>
      </p:grpSpPr>
      <p:sp>
        <p:nvSpPr>
          <p:cNvPr id="4875" name="Google Shape;4875;g3dcfbff74e0_0_547"/>
          <p:cNvSpPr txBox="1">
            <a:spLocks noGrp="1"/>
          </p:cNvSpPr>
          <p:nvPr>
            <p:ph type="title" idx="4294967295"/>
          </p:nvPr>
        </p:nvSpPr>
        <p:spPr>
          <a:xfrm>
            <a:off x="7024475" y="4734514"/>
            <a:ext cx="49449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التفاعل الاستباقي</a:t>
            </a:r>
            <a:endParaRPr sz="2400" b="1">
              <a:latin typeface="Noto Sans Arabic"/>
              <a:ea typeface="Noto Sans Arabic"/>
              <a:cs typeface="Noto Sans Arabic"/>
              <a:sym typeface="Noto Sans Arabic"/>
            </a:endParaRPr>
          </a:p>
        </p:txBody>
      </p:sp>
      <p:sp>
        <p:nvSpPr>
          <p:cNvPr id="4876" name="Google Shape;4876;g3dcfbff74e0_0_547"/>
          <p:cNvSpPr txBox="1">
            <a:spLocks noGrp="1"/>
          </p:cNvSpPr>
          <p:nvPr>
            <p:ph type="title" idx="4294967295"/>
          </p:nvPr>
        </p:nvSpPr>
        <p:spPr>
          <a:xfrm>
            <a:off x="1532788" y="4687319"/>
            <a:ext cx="45384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التطوير المستمر</a:t>
            </a:r>
            <a:endParaRPr sz="2400" b="1">
              <a:latin typeface="Noto Sans Arabic"/>
              <a:ea typeface="Noto Sans Arabic"/>
              <a:cs typeface="Noto Sans Arabic"/>
              <a:sym typeface="Noto Sans Arabic"/>
            </a:endParaRPr>
          </a:p>
        </p:txBody>
      </p:sp>
      <p:sp>
        <p:nvSpPr>
          <p:cNvPr id="4877" name="Google Shape;4877;g3dcfbff74e0_0_547"/>
          <p:cNvSpPr txBox="1">
            <a:spLocks noGrp="1"/>
          </p:cNvSpPr>
          <p:nvPr>
            <p:ph type="body" idx="4294967295"/>
          </p:nvPr>
        </p:nvSpPr>
        <p:spPr>
          <a:xfrm>
            <a:off x="7303175" y="5479400"/>
            <a:ext cx="46662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400"/>
              <a:buNone/>
            </a:pPr>
            <a:r>
              <a:rPr lang="ar-AE" sz="2000">
                <a:latin typeface="Noto Sans Arabic"/>
                <a:ea typeface="Noto Sans Arabic"/>
                <a:cs typeface="Noto Sans Arabic"/>
                <a:sym typeface="Noto Sans Arabic"/>
              </a:rPr>
              <a:t>نتعاون مع العديد من الخبراء والكفاءات في مجالات الخصوصية والسلامة، والحقوق المدنية، وحقوق الإنسان، والواقع المعزز/الواقع الافتراضي وغيرها من المجالات الأخرى، بهدف ضمان الاستجابة للقضايا والتحديات الرئيسية التي قد تترتّب على حلولنا التكنولوجية.</a:t>
            </a:r>
            <a:endParaRPr sz="2000">
              <a:latin typeface="Noto Sans Arabic"/>
              <a:ea typeface="Noto Sans Arabic"/>
              <a:cs typeface="Noto Sans Arabic"/>
              <a:sym typeface="Noto Sans Arabic"/>
            </a:endParaRPr>
          </a:p>
        </p:txBody>
      </p:sp>
      <p:sp>
        <p:nvSpPr>
          <p:cNvPr id="4878" name="Google Shape;4878;g3dcfbff74e0_0_547"/>
          <p:cNvSpPr txBox="1">
            <a:spLocks noGrp="1"/>
          </p:cNvSpPr>
          <p:nvPr>
            <p:ph type="body" idx="4294967295"/>
          </p:nvPr>
        </p:nvSpPr>
        <p:spPr>
          <a:xfrm>
            <a:off x="1711113" y="5479400"/>
            <a:ext cx="44385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2200"/>
              <a:buNone/>
            </a:pPr>
            <a:r>
              <a:rPr lang="ar-AE" sz="2000">
                <a:latin typeface="Noto Sans Arabic"/>
                <a:ea typeface="Noto Sans Arabic"/>
                <a:cs typeface="Noto Sans Arabic"/>
                <a:sym typeface="Noto Sans Arabic"/>
              </a:rPr>
              <a:t>تتسم عملية تطوير المنتجات بالاستمرارية والتكرار. وبالرغم من أن بعض المنتجات قد تبدو نهائية، إلا أن التعليقات والآراء التي نتلقّاها تدفعنا دوماً إلى مواصلة تحسين المنتجات المستقبلية (البرامج والأجهزة).</a:t>
            </a:r>
            <a:endParaRPr sz="2000">
              <a:solidFill>
                <a:schemeClr val="dk1"/>
              </a:solidFill>
              <a:latin typeface="Noto Sans Arabic"/>
              <a:ea typeface="Noto Sans Arabic"/>
              <a:cs typeface="Noto Sans Arabic"/>
              <a:sym typeface="Noto Sans Arabic"/>
            </a:endParaRPr>
          </a:p>
        </p:txBody>
      </p:sp>
      <p:grpSp>
        <p:nvGrpSpPr>
          <p:cNvPr id="4879" name="Google Shape;4879;g3dcfbff74e0_0_547"/>
          <p:cNvGrpSpPr/>
          <p:nvPr/>
        </p:nvGrpSpPr>
        <p:grpSpPr>
          <a:xfrm>
            <a:off x="10092525" y="2545562"/>
            <a:ext cx="1837944" cy="1798419"/>
            <a:chOff x="7188270" y="2900350"/>
            <a:chExt cx="1837944" cy="1798419"/>
          </a:xfrm>
        </p:grpSpPr>
        <p:sp>
          <p:nvSpPr>
            <p:cNvPr id="4880" name="Google Shape;4880;g3dcfbff74e0_0_547"/>
            <p:cNvSpPr/>
            <p:nvPr/>
          </p:nvSpPr>
          <p:spPr>
            <a:xfrm>
              <a:off x="7188270" y="2900350"/>
              <a:ext cx="1837944" cy="179841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w="38100" cap="flat" cmpd="sng">
              <a:solidFill>
                <a:schemeClr val="accent4"/>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4881" name="Google Shape;4881;g3dcfbff74e0_0_547"/>
            <p:cNvGrpSpPr/>
            <p:nvPr/>
          </p:nvGrpSpPr>
          <p:grpSpPr>
            <a:xfrm>
              <a:off x="7642467" y="3337647"/>
              <a:ext cx="925386" cy="921423"/>
              <a:chOff x="6898142" y="4275373"/>
              <a:chExt cx="256155" cy="255058"/>
            </a:xfrm>
          </p:grpSpPr>
          <p:grpSp>
            <p:nvGrpSpPr>
              <p:cNvPr id="4882" name="Google Shape;4882;g3dcfbff74e0_0_547"/>
              <p:cNvGrpSpPr/>
              <p:nvPr/>
            </p:nvGrpSpPr>
            <p:grpSpPr>
              <a:xfrm>
                <a:off x="6938905" y="4316370"/>
                <a:ext cx="103275" cy="50072"/>
                <a:chOff x="6938905" y="4316370"/>
                <a:chExt cx="103275" cy="50072"/>
              </a:xfrm>
            </p:grpSpPr>
            <p:sp>
              <p:nvSpPr>
                <p:cNvPr id="4883" name="Google Shape;4883;g3dcfbff74e0_0_547"/>
                <p:cNvSpPr/>
                <p:nvPr/>
              </p:nvSpPr>
              <p:spPr>
                <a:xfrm>
                  <a:off x="6938905" y="4316370"/>
                  <a:ext cx="103275" cy="9388"/>
                </a:xfrm>
                <a:custGeom>
                  <a:avLst/>
                  <a:gdLst/>
                  <a:ahLst/>
                  <a:cxnLst/>
                  <a:rect l="l" t="t" r="r" b="b"/>
                  <a:pathLst>
                    <a:path w="103275" h="9388" extrusionOk="0">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sp>
              <p:nvSpPr>
                <p:cNvPr id="4884" name="Google Shape;4884;g3dcfbff74e0_0_547"/>
                <p:cNvSpPr/>
                <p:nvPr/>
              </p:nvSpPr>
              <p:spPr>
                <a:xfrm>
                  <a:off x="6938905" y="4357054"/>
                  <a:ext cx="103275" cy="9388"/>
                </a:xfrm>
                <a:custGeom>
                  <a:avLst/>
                  <a:gdLst/>
                  <a:ahLst/>
                  <a:cxnLst/>
                  <a:rect l="l" t="t" r="r" b="b"/>
                  <a:pathLst>
                    <a:path w="103275" h="9388" extrusionOk="0">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grpSp>
            <p:nvGrpSpPr>
              <p:cNvPr id="4885" name="Google Shape;4885;g3dcfbff74e0_0_547"/>
              <p:cNvGrpSpPr/>
              <p:nvPr/>
            </p:nvGrpSpPr>
            <p:grpSpPr>
              <a:xfrm>
                <a:off x="6898142" y="4275373"/>
                <a:ext cx="256155" cy="255058"/>
                <a:chOff x="6898142" y="4275373"/>
                <a:chExt cx="256155" cy="255058"/>
              </a:xfrm>
            </p:grpSpPr>
            <p:sp>
              <p:nvSpPr>
                <p:cNvPr id="4886" name="Google Shape;4886;g3dcfbff74e0_0_547"/>
                <p:cNvSpPr/>
                <p:nvPr/>
              </p:nvSpPr>
              <p:spPr>
                <a:xfrm>
                  <a:off x="6898142" y="4275373"/>
                  <a:ext cx="184878" cy="172438"/>
                </a:xfrm>
                <a:custGeom>
                  <a:avLst/>
                  <a:gdLst/>
                  <a:ahLst/>
                  <a:cxnLst/>
                  <a:rect l="l" t="t" r="r" b="b"/>
                  <a:pathLst>
                    <a:path w="184878" h="172438" extrusionOk="0">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sp>
              <p:nvSpPr>
                <p:cNvPr id="4887" name="Google Shape;4887;g3dcfbff74e0_0_547"/>
                <p:cNvSpPr/>
                <p:nvPr/>
              </p:nvSpPr>
              <p:spPr>
                <a:xfrm>
                  <a:off x="6952988" y="4335147"/>
                  <a:ext cx="201309" cy="195284"/>
                </a:xfrm>
                <a:custGeom>
                  <a:avLst/>
                  <a:gdLst/>
                  <a:ahLst/>
                  <a:cxnLst/>
                  <a:rect l="l" t="t" r="r" b="b"/>
                  <a:pathLst>
                    <a:path w="201309" h="195284" extrusionOk="0">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grpSp>
      </p:grpSp>
      <p:sp>
        <p:nvSpPr>
          <p:cNvPr id="4888" name="Google Shape;4888;g3dcfbff74e0_0_547"/>
          <p:cNvSpPr/>
          <p:nvPr/>
        </p:nvSpPr>
        <p:spPr>
          <a:xfrm>
            <a:off x="4311669" y="2545562"/>
            <a:ext cx="1837944" cy="179841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w="38100" cap="flat" cmpd="sng">
            <a:solidFill>
              <a:schemeClr val="accent4"/>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889" name="Google Shape;4889;g3dcfbff74e0_0_547"/>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grpSp>
        <p:nvGrpSpPr>
          <p:cNvPr id="4890" name="Google Shape;4890;g3dcfbff74e0_0_547"/>
          <p:cNvGrpSpPr/>
          <p:nvPr/>
        </p:nvGrpSpPr>
        <p:grpSpPr>
          <a:xfrm>
            <a:off x="4835447" y="3044629"/>
            <a:ext cx="790384" cy="800291"/>
            <a:chOff x="5779960" y="5529600"/>
            <a:chExt cx="668740" cy="677180"/>
          </a:xfrm>
        </p:grpSpPr>
        <p:sp>
          <p:nvSpPr>
            <p:cNvPr id="4891" name="Google Shape;4891;g3dcfbff74e0_0_547"/>
            <p:cNvSpPr/>
            <p:nvPr/>
          </p:nvSpPr>
          <p:spPr>
            <a:xfrm>
              <a:off x="6221530" y="5529600"/>
              <a:ext cx="197730" cy="197990"/>
            </a:xfrm>
            <a:custGeom>
              <a:avLst/>
              <a:gdLst/>
              <a:ahLst/>
              <a:cxnLst/>
              <a:rect l="l" t="t" r="r" b="b"/>
              <a:pathLst>
                <a:path w="19773" h="19799" extrusionOk="0">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892" name="Google Shape;4892;g3dcfbff74e0_0_547"/>
            <p:cNvSpPr/>
            <p:nvPr/>
          </p:nvSpPr>
          <p:spPr>
            <a:xfrm>
              <a:off x="5809740" y="6008920"/>
              <a:ext cx="197730" cy="197860"/>
            </a:xfrm>
            <a:custGeom>
              <a:avLst/>
              <a:gdLst/>
              <a:ahLst/>
              <a:cxnLst/>
              <a:rect l="l" t="t" r="r" b="b"/>
              <a:pathLst>
                <a:path w="19773" h="19786" extrusionOk="0">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893" name="Google Shape;4893;g3dcfbff74e0_0_547"/>
            <p:cNvSpPr/>
            <p:nvPr/>
          </p:nvSpPr>
          <p:spPr>
            <a:xfrm>
              <a:off x="5779960" y="5533640"/>
              <a:ext cx="623820" cy="348360"/>
            </a:xfrm>
            <a:custGeom>
              <a:avLst/>
              <a:gdLst/>
              <a:ahLst/>
              <a:cxnLst/>
              <a:rect l="l" t="t" r="r" b="b"/>
              <a:pathLst>
                <a:path w="62382" h="34836" extrusionOk="0">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sp>
          <p:nvSpPr>
            <p:cNvPr id="4894" name="Google Shape;4894;g3dcfbff74e0_0_547"/>
            <p:cNvSpPr/>
            <p:nvPr/>
          </p:nvSpPr>
          <p:spPr>
            <a:xfrm>
              <a:off x="5825140" y="5881960"/>
              <a:ext cx="623560" cy="323590"/>
            </a:xfrm>
            <a:custGeom>
              <a:avLst/>
              <a:gdLst/>
              <a:ahLst/>
              <a:cxnLst/>
              <a:rect l="l" t="t" r="r" b="b"/>
              <a:pathLst>
                <a:path w="62356" h="32359" extrusionOk="0">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spcFirstLastPara="1" wrap="square" lIns="914250" tIns="457000" rIns="914250" bIns="457000" anchor="ctr" anchorCtr="0">
              <a:noAutofit/>
            </a:bodyPr>
            <a:lstStyle/>
            <a:p>
              <a:pPr marL="0" marR="0" lvl="0" indent="0" algn="ctr" rtl="0">
                <a:lnSpc>
                  <a:spcPct val="100000"/>
                </a:lnSpc>
                <a:spcBef>
                  <a:spcPts val="0"/>
                </a:spcBef>
                <a:spcAft>
                  <a:spcPts val="0"/>
                </a:spcAft>
                <a:buClr>
                  <a:srgbClr val="000000"/>
                </a:buClr>
                <a:buSzPts val="18000"/>
                <a:buFont typeface="Arial"/>
                <a:buNone/>
              </a:pPr>
              <a:endParaRPr sz="18000" b="0" i="0" u="none" strike="noStrike" cap="none">
                <a:solidFill>
                  <a:srgbClr val="000000"/>
                </a:solidFill>
                <a:latin typeface="Arial"/>
                <a:ea typeface="Arial"/>
                <a:cs typeface="Arial"/>
                <a:sym typeface="Arial"/>
              </a:endParaRPr>
            </a:p>
          </p:txBody>
        </p:sp>
      </p:grpSp>
      <p:sp>
        <p:nvSpPr>
          <p:cNvPr id="4895" name="Google Shape;4895;g3dcfbff74e0_0_547"/>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55</a:t>
            </a:fld>
            <a:endParaRPr sz="1400" b="0" i="0" u="none" strike="noStrike" cap="none">
              <a:solidFill>
                <a:srgbClr val="1C2B33"/>
              </a:solidFill>
              <a:latin typeface="Arial"/>
              <a:ea typeface="Arial"/>
              <a:cs typeface="Arial"/>
              <a:sym typeface="Arial"/>
            </a:endParaRPr>
          </a:p>
        </p:txBody>
      </p:sp>
      <p:sp>
        <p:nvSpPr>
          <p:cNvPr id="4896" name="Google Shape;4896;g3dcfbff74e0_0_547"/>
          <p:cNvSpPr txBox="1">
            <a:spLocks noGrp="1"/>
          </p:cNvSpPr>
          <p:nvPr>
            <p:ph type="title"/>
          </p:nvPr>
        </p:nvSpPr>
        <p:spPr>
          <a:xfrm>
            <a:off x="12685725" y="4687319"/>
            <a:ext cx="48678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مبادئ الابتكار المسؤول</a:t>
            </a:r>
            <a:endParaRPr sz="2400" b="1">
              <a:latin typeface="Noto Sans Arabic"/>
              <a:ea typeface="Noto Sans Arabic"/>
              <a:cs typeface="Noto Sans Arabic"/>
              <a:sym typeface="Noto Sans Arabic"/>
            </a:endParaRPr>
          </a:p>
        </p:txBody>
      </p:sp>
      <p:sp>
        <p:nvSpPr>
          <p:cNvPr id="4897" name="Google Shape;4897;g3dcfbff74e0_0_547"/>
          <p:cNvSpPr txBox="1">
            <a:spLocks noGrp="1"/>
          </p:cNvSpPr>
          <p:nvPr>
            <p:ph type="body" idx="1"/>
          </p:nvPr>
        </p:nvSpPr>
        <p:spPr>
          <a:xfrm>
            <a:off x="13015125" y="5490303"/>
            <a:ext cx="4538400" cy="2188200"/>
          </a:xfrm>
          <a:prstGeom prst="rect">
            <a:avLst/>
          </a:prstGeom>
          <a:noFill/>
          <a:ln>
            <a:noFill/>
          </a:ln>
        </p:spPr>
        <p:txBody>
          <a:bodyPr spcFirstLastPara="1" wrap="square" lIns="0" tIns="0" rIns="0" bIns="0" anchor="t" anchorCtr="0">
            <a:normAutofit/>
          </a:bodyPr>
          <a:lstStyle/>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1- </a:t>
            </a:r>
            <a:r>
              <a:rPr lang="ar-AE" sz="2000">
                <a:latin typeface="Noto Sans Arabic"/>
                <a:ea typeface="Noto Sans Arabic"/>
                <a:cs typeface="Noto Sans Arabic"/>
                <a:sym typeface="Noto Sans Arabic"/>
              </a:rPr>
              <a:t>   التفكير في عدم مفاجأة الأشخاص</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2- </a:t>
            </a:r>
            <a:r>
              <a:rPr lang="ar-AE" sz="2000">
                <a:latin typeface="Noto Sans Arabic"/>
                <a:ea typeface="Noto Sans Arabic"/>
                <a:cs typeface="Noto Sans Arabic"/>
                <a:sym typeface="Noto Sans Arabic"/>
              </a:rPr>
              <a:t>   وضع ضوابط وإجراءات إشرافية مهمة</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3- </a:t>
            </a:r>
            <a:r>
              <a:rPr lang="ar-AE" sz="2000">
                <a:latin typeface="Noto Sans Arabic"/>
                <a:ea typeface="Noto Sans Arabic"/>
                <a:cs typeface="Noto Sans Arabic"/>
                <a:sym typeface="Noto Sans Arabic"/>
              </a:rPr>
              <a:t>   التفكير في مراعاة الجميع </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r>
              <a:rPr lang="ar-AE" sz="2000" b="1">
                <a:latin typeface="Noto Sans Arabic"/>
                <a:ea typeface="Noto Sans Arabic"/>
                <a:cs typeface="Noto Sans Arabic"/>
                <a:sym typeface="Noto Sans Arabic"/>
              </a:rPr>
              <a:t>4- </a:t>
            </a:r>
            <a:r>
              <a:rPr lang="ar-AE" sz="2000">
                <a:latin typeface="Noto Sans Arabic"/>
                <a:ea typeface="Noto Sans Arabic"/>
                <a:cs typeface="Noto Sans Arabic"/>
                <a:sym typeface="Noto Sans Arabic"/>
              </a:rPr>
              <a:t>   وضع الأشخاص في مقدمة أولوياتك</a:t>
            </a:r>
            <a:endParaRPr sz="2000">
              <a:latin typeface="Noto Sans Arabic"/>
              <a:ea typeface="Noto Sans Arabic"/>
              <a:cs typeface="Noto Sans Arabic"/>
              <a:sym typeface="Noto Sans Arabic"/>
            </a:endParaRPr>
          </a:p>
          <a:p>
            <a:pPr marL="0" lvl="0" indent="0" algn="r" rtl="0">
              <a:lnSpc>
                <a:spcPct val="115000"/>
              </a:lnSpc>
              <a:spcBef>
                <a:spcPts val="0"/>
              </a:spcBef>
              <a:spcAft>
                <a:spcPts val="0"/>
              </a:spcAft>
              <a:buSzPts val="400"/>
              <a:buNone/>
            </a:pPr>
            <a:endParaRPr sz="2000">
              <a:latin typeface="Noto Sans Arabic"/>
              <a:ea typeface="Noto Sans Arabic"/>
              <a:cs typeface="Noto Sans Arabic"/>
              <a:sym typeface="Noto Sans Arabic"/>
            </a:endParaRPr>
          </a:p>
        </p:txBody>
      </p:sp>
      <p:grpSp>
        <p:nvGrpSpPr>
          <p:cNvPr id="4898" name="Google Shape;4898;g3dcfbff74e0_0_547"/>
          <p:cNvGrpSpPr/>
          <p:nvPr/>
        </p:nvGrpSpPr>
        <p:grpSpPr>
          <a:xfrm>
            <a:off x="15749973" y="2561826"/>
            <a:ext cx="1837944" cy="1798419"/>
            <a:chOff x="1882863" y="2900350"/>
            <a:chExt cx="1837944" cy="1798419"/>
          </a:xfrm>
        </p:grpSpPr>
        <p:sp>
          <p:nvSpPr>
            <p:cNvPr id="4899" name="Google Shape;4899;g3dcfbff74e0_0_547"/>
            <p:cNvSpPr/>
            <p:nvPr/>
          </p:nvSpPr>
          <p:spPr>
            <a:xfrm>
              <a:off x="1882863" y="2900350"/>
              <a:ext cx="1837944" cy="179841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w="38100" cap="flat" cmpd="sng">
              <a:solidFill>
                <a:schemeClr val="accent4"/>
              </a:solidFill>
              <a:prstDash val="solid"/>
              <a:round/>
              <a:headEnd type="none" w="sm" len="sm"/>
              <a:tailEnd type="none" w="sm" len="sm"/>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sp>
          <p:nvSpPr>
            <p:cNvPr id="4900" name="Google Shape;4900;g3dcfbff74e0_0_547"/>
            <p:cNvSpPr/>
            <p:nvPr/>
          </p:nvSpPr>
          <p:spPr>
            <a:xfrm>
              <a:off x="2338342" y="3287997"/>
              <a:ext cx="925130" cy="922873"/>
            </a:xfrm>
            <a:custGeom>
              <a:avLst/>
              <a:gdLst/>
              <a:ahLst/>
              <a:cxnLst/>
              <a:rect l="l" t="t" r="r" b="b"/>
              <a:pathLst>
                <a:path w="256624" h="255998" extrusionOk="0">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spcFirstLastPara="1" wrap="square" lIns="274300" tIns="137100" rIns="274300" bIns="137100" anchor="ctr" anchorCtr="0">
              <a:noAutofit/>
            </a:bodyPr>
            <a:lstStyle/>
            <a:p>
              <a:pPr marL="0" marR="0" lvl="0" indent="0" algn="l" rtl="0">
                <a:lnSpc>
                  <a:spcPct val="100000"/>
                </a:lnSpc>
                <a:spcBef>
                  <a:spcPts val="0"/>
                </a:spcBef>
                <a:spcAft>
                  <a:spcPts val="0"/>
                </a:spcAft>
                <a:buClr>
                  <a:srgbClr val="000000"/>
                </a:buClr>
                <a:buSzPts val="5400"/>
                <a:buFont typeface="Arial"/>
                <a:buNone/>
              </a:pPr>
              <a:endParaRPr sz="5400" b="0" i="0" u="none" strike="noStrike" cap="none">
                <a:solidFill>
                  <a:srgbClr val="000000"/>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04"/>
        <p:cNvGrpSpPr/>
        <p:nvPr/>
      </p:nvGrpSpPr>
      <p:grpSpPr>
        <a:xfrm>
          <a:off x="0" y="0"/>
          <a:ext cx="0" cy="0"/>
          <a:chOff x="0" y="0"/>
          <a:chExt cx="0" cy="0"/>
        </a:xfrm>
      </p:grpSpPr>
      <p:sp>
        <p:nvSpPr>
          <p:cNvPr id="4905" name="Google Shape;4905;p31"/>
          <p:cNvSpPr/>
          <p:nvPr/>
        </p:nvSpPr>
        <p:spPr>
          <a:xfrm>
            <a:off x="4257325" y="2937900"/>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6" name="Google Shape;4906;p31"/>
          <p:cNvSpPr txBox="1"/>
          <p:nvPr/>
        </p:nvSpPr>
        <p:spPr>
          <a:xfrm>
            <a:off x="741400" y="722200"/>
            <a:ext cx="16830600" cy="235800"/>
          </a:xfrm>
          <a:prstGeom prst="rect">
            <a:avLst/>
          </a:prstGeom>
          <a:noFill/>
          <a:ln>
            <a:noFill/>
          </a:ln>
        </p:spPr>
        <p:txBody>
          <a:bodyPr spcFirstLastPara="1" wrap="square" lIns="0" tIns="0" rIns="0" bIns="0" anchor="t"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الدرس الثالث</a:t>
            </a:r>
            <a:endParaRPr sz="1400" b="1" i="0" u="none" strike="noStrike" cap="none">
              <a:solidFill>
                <a:schemeClr val="dk1"/>
              </a:solidFill>
              <a:latin typeface="Noto Sans Arabic"/>
              <a:ea typeface="Noto Sans Arabic"/>
              <a:cs typeface="Noto Sans Arabic"/>
              <a:sym typeface="Noto Sans Arabic"/>
            </a:endParaRPr>
          </a:p>
          <a:p>
            <a:pPr marL="0" marR="0" lvl="0" indent="0" algn="r" rtl="1">
              <a:lnSpc>
                <a:spcPct val="100000"/>
              </a:lnSpc>
              <a:spcBef>
                <a:spcPts val="0"/>
              </a:spcBef>
              <a:spcAft>
                <a:spcPts val="0"/>
              </a:spcAft>
              <a:buClr>
                <a:schemeClr val="dk1"/>
              </a:buClr>
              <a:buSzPts val="1200"/>
              <a:buFont typeface="Arial"/>
              <a:buNone/>
            </a:pPr>
            <a:r>
              <a:rPr lang="ar-AE" sz="1400" b="0" i="0" u="none" strike="noStrike" cap="none">
                <a:solidFill>
                  <a:schemeClr val="dk1"/>
                </a:solidFill>
                <a:latin typeface="Noto Sans Arabic"/>
                <a:ea typeface="Noto Sans Arabic"/>
                <a:cs typeface="Noto Sans Arabic"/>
                <a:sym typeface="Noto Sans Arabic"/>
              </a:rPr>
              <a:t>تجارب مناسِبة للفئة العمرية</a:t>
            </a:r>
            <a:endParaRPr sz="1400" b="0" i="0" u="none" strike="noStrike" cap="none">
              <a:solidFill>
                <a:schemeClr val="dk1"/>
              </a:solidFill>
              <a:latin typeface="Noto Sans Arabic"/>
              <a:ea typeface="Noto Sans Arabic"/>
              <a:cs typeface="Noto Sans Arabic"/>
              <a:sym typeface="Noto Sans Arabic"/>
            </a:endParaRPr>
          </a:p>
          <a:p>
            <a:pPr marL="0" marR="0" lvl="0" indent="0" algn="r" rtl="0">
              <a:lnSpc>
                <a:spcPct val="100000"/>
              </a:lnSpc>
              <a:spcBef>
                <a:spcPts val="0"/>
              </a:spcBef>
              <a:spcAft>
                <a:spcPts val="0"/>
              </a:spcAft>
              <a:buClr>
                <a:schemeClr val="dk1"/>
              </a:buClr>
              <a:buSzPts val="1200"/>
              <a:buFont typeface="Arial"/>
              <a:buNone/>
            </a:pPr>
            <a:endParaRPr sz="1400" b="0" i="0" u="none" strike="noStrike" cap="none">
              <a:solidFill>
                <a:schemeClr val="dk1"/>
              </a:solidFill>
              <a:latin typeface="Noto Sans Arabic"/>
              <a:ea typeface="Noto Sans Arabic"/>
              <a:cs typeface="Noto Sans Arabic"/>
              <a:sym typeface="Noto Sans Arabic"/>
            </a:endParaRPr>
          </a:p>
        </p:txBody>
      </p:sp>
      <p:sp>
        <p:nvSpPr>
          <p:cNvPr id="4907" name="Google Shape;4907;p31"/>
          <p:cNvSpPr txBox="1"/>
          <p:nvPr/>
        </p:nvSpPr>
        <p:spPr>
          <a:xfrm>
            <a:off x="1532800" y="1949700"/>
            <a:ext cx="16039200" cy="554100"/>
          </a:xfrm>
          <a:prstGeom prst="rect">
            <a:avLst/>
          </a:prstGeom>
          <a:noFill/>
          <a:ln>
            <a:noFill/>
          </a:ln>
        </p:spPr>
        <p:txBody>
          <a:bodyPr spcFirstLastPara="1" wrap="square" lIns="0" tIns="0" rIns="0" bIns="0" anchor="t" anchorCtr="0">
            <a:spAutoFit/>
          </a:bodyPr>
          <a:lstStyle/>
          <a:p>
            <a:pPr marL="0" marR="0" lvl="0" indent="0" algn="r" rtl="1">
              <a:lnSpc>
                <a:spcPct val="115000"/>
              </a:lnSpc>
              <a:spcBef>
                <a:spcPts val="0"/>
              </a:spcBef>
              <a:spcAft>
                <a:spcPts val="0"/>
              </a:spcAft>
              <a:buClr>
                <a:schemeClr val="accent5"/>
              </a:buClr>
              <a:buSzPts val="22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إبراز مزايا الحسابات الخاصة للمراهقين الذين لديهم حسابات</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4908" name="Google Shape;4908;p31"/>
          <p:cNvSpPr/>
          <p:nvPr/>
        </p:nvSpPr>
        <p:spPr>
          <a:xfrm>
            <a:off x="12391100" y="4218650"/>
            <a:ext cx="129600" cy="2574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9" name="Google Shape;4909;p31"/>
          <p:cNvSpPr/>
          <p:nvPr/>
        </p:nvSpPr>
        <p:spPr>
          <a:xfrm>
            <a:off x="12391100" y="5850296"/>
            <a:ext cx="129600" cy="3006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10" name="Google Shape;4910;p31"/>
          <p:cNvCxnSpPr>
            <a:stCxn id="4908" idx="3"/>
            <a:endCxn id="4909" idx="3"/>
          </p:cNvCxnSpPr>
          <p:nvPr/>
        </p:nvCxnSpPr>
        <p:spPr>
          <a:xfrm>
            <a:off x="12520700" y="4347350"/>
            <a:ext cx="600" cy="1653300"/>
          </a:xfrm>
          <a:prstGeom prst="bentConnector3">
            <a:avLst>
              <a:gd name="adj1" fmla="val 39687500"/>
            </a:avLst>
          </a:prstGeom>
          <a:noFill/>
          <a:ln w="9525" cap="flat" cmpd="sng">
            <a:solidFill>
              <a:schemeClr val="dk1"/>
            </a:solidFill>
            <a:prstDash val="solid"/>
            <a:round/>
            <a:headEnd type="none" w="sm" len="sm"/>
            <a:tailEnd type="none" w="sm" len="sm"/>
          </a:ln>
        </p:spPr>
      </p:cxnSp>
      <p:sp>
        <p:nvSpPr>
          <p:cNvPr id="4911" name="Google Shape;4911;p31"/>
          <p:cNvSpPr txBox="1">
            <a:spLocks noGrp="1"/>
          </p:cNvSpPr>
          <p:nvPr>
            <p:ph type="ctrTitle" idx="4294967295"/>
          </p:nvPr>
        </p:nvSpPr>
        <p:spPr>
          <a:xfrm>
            <a:off x="12943563" y="5050850"/>
            <a:ext cx="2542500" cy="246300"/>
          </a:xfrm>
          <a:prstGeom prst="rect">
            <a:avLst/>
          </a:prstGeom>
          <a:noFill/>
          <a:ln>
            <a:noFill/>
          </a:ln>
        </p:spPr>
        <p:txBody>
          <a:bodyPr spcFirstLastPara="1" wrap="square" lIns="0" tIns="0" rIns="0" bIns="0" anchor="b" anchorCtr="0">
            <a:spAutoFit/>
          </a:bodyPr>
          <a:lstStyle/>
          <a:p>
            <a:pPr marL="0" marR="0" lvl="0" indent="0" algn="r" rtl="1">
              <a:lnSpc>
                <a:spcPct val="100000"/>
              </a:lnSpc>
              <a:spcBef>
                <a:spcPts val="0"/>
              </a:spcBef>
              <a:spcAft>
                <a:spcPts val="2000"/>
              </a:spcAft>
              <a:buClr>
                <a:schemeClr val="dk1"/>
              </a:buClr>
              <a:buSzPts val="5600"/>
              <a:buFont typeface="Arial"/>
              <a:buNone/>
            </a:pPr>
            <a:r>
              <a:rPr lang="ar-AE" sz="1600" b="0" i="0" u="none" strike="noStrike" cap="none">
                <a:solidFill>
                  <a:schemeClr val="dk1"/>
                </a:solidFill>
                <a:latin typeface="Noto Sans Arabic"/>
                <a:ea typeface="Noto Sans Arabic"/>
                <a:cs typeface="Noto Sans Arabic"/>
                <a:sym typeface="Noto Sans Arabic"/>
              </a:rPr>
              <a:t>تحديثات أعلى الصفحة الرئيسية</a:t>
            </a:r>
            <a:endParaRPr sz="1600" b="0" i="0" u="none" strike="noStrike" cap="none">
              <a:solidFill>
                <a:schemeClr val="dk1"/>
              </a:solidFill>
              <a:latin typeface="Noto Sans Arabic"/>
              <a:ea typeface="Noto Sans Arabic"/>
              <a:cs typeface="Noto Sans Arabic"/>
              <a:sym typeface="Noto Sans Arabic"/>
            </a:endParaRPr>
          </a:p>
        </p:txBody>
      </p:sp>
      <p:sp>
        <p:nvSpPr>
          <p:cNvPr id="4912" name="Google Shape;4912;p31"/>
          <p:cNvSpPr txBox="1">
            <a:spLocks noGrp="1"/>
          </p:cNvSpPr>
          <p:nvPr>
            <p:ph type="ctrTitle" idx="4294967295"/>
          </p:nvPr>
        </p:nvSpPr>
        <p:spPr>
          <a:xfrm>
            <a:off x="7596649" y="4318475"/>
            <a:ext cx="1347600" cy="246300"/>
          </a:xfrm>
          <a:prstGeom prst="rect">
            <a:avLst/>
          </a:prstGeom>
          <a:noFill/>
          <a:ln>
            <a:noFill/>
          </a:ln>
        </p:spPr>
        <p:txBody>
          <a:bodyPr spcFirstLastPara="1" wrap="square" lIns="0" tIns="0" rIns="0" bIns="0" anchor="b" anchorCtr="0">
            <a:spAutoFit/>
          </a:bodyPr>
          <a:lstStyle/>
          <a:p>
            <a:pPr marL="0" marR="0" lvl="0" indent="0" algn="l" rtl="1">
              <a:lnSpc>
                <a:spcPct val="100000"/>
              </a:lnSpc>
              <a:spcBef>
                <a:spcPts val="0"/>
              </a:spcBef>
              <a:spcAft>
                <a:spcPts val="2000"/>
              </a:spcAft>
              <a:buClr>
                <a:schemeClr val="dk1"/>
              </a:buClr>
              <a:buSzPts val="5600"/>
              <a:buFont typeface="Arial"/>
              <a:buNone/>
            </a:pPr>
            <a:r>
              <a:rPr lang="ar-AE" sz="1600" b="0" i="0" u="none" strike="noStrike" cap="none">
                <a:solidFill>
                  <a:schemeClr val="dk1"/>
                </a:solidFill>
                <a:latin typeface="Noto Sans Arabic"/>
                <a:ea typeface="Noto Sans Arabic"/>
                <a:cs typeface="Noto Sans Arabic"/>
                <a:sym typeface="Noto Sans Arabic"/>
              </a:rPr>
              <a:t>تحديثات النشاط</a:t>
            </a:r>
            <a:endParaRPr sz="1600" b="0" i="0" u="none" strike="noStrike" cap="none">
              <a:solidFill>
                <a:schemeClr val="dk1"/>
              </a:solidFill>
              <a:latin typeface="Noto Sans Arabic"/>
              <a:ea typeface="Noto Sans Arabic"/>
              <a:cs typeface="Noto Sans Arabic"/>
              <a:sym typeface="Noto Sans Arabic"/>
            </a:endParaRPr>
          </a:p>
        </p:txBody>
      </p:sp>
      <p:sp>
        <p:nvSpPr>
          <p:cNvPr id="4913" name="Google Shape;4913;p31"/>
          <p:cNvSpPr/>
          <p:nvPr/>
        </p:nvSpPr>
        <p:spPr>
          <a:xfrm>
            <a:off x="7020225" y="3485075"/>
            <a:ext cx="133800" cy="2904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p31"/>
          <p:cNvSpPr/>
          <p:nvPr/>
        </p:nvSpPr>
        <p:spPr>
          <a:xfrm>
            <a:off x="7020225" y="5103182"/>
            <a:ext cx="133800" cy="299400"/>
          </a:xfrm>
          <a:prstGeom prst="rect">
            <a:avLst/>
          </a:prstGeom>
          <a:no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915" name="Google Shape;4915;p31"/>
          <p:cNvCxnSpPr>
            <a:stCxn id="4913" idx="3"/>
            <a:endCxn id="4914" idx="3"/>
          </p:cNvCxnSpPr>
          <p:nvPr/>
        </p:nvCxnSpPr>
        <p:spPr>
          <a:xfrm>
            <a:off x="7154025" y="3630275"/>
            <a:ext cx="600" cy="1622700"/>
          </a:xfrm>
          <a:prstGeom prst="bentConnector3">
            <a:avLst>
              <a:gd name="adj1" fmla="val 39687500"/>
            </a:avLst>
          </a:prstGeom>
          <a:noFill/>
          <a:ln w="9525" cap="flat" cmpd="sng">
            <a:solidFill>
              <a:schemeClr val="dk1"/>
            </a:solidFill>
            <a:prstDash val="solid"/>
            <a:round/>
            <a:headEnd type="none" w="sm" len="sm"/>
            <a:tailEnd type="none" w="sm" len="sm"/>
          </a:ln>
        </p:spPr>
      </p:cxnSp>
      <p:sp>
        <p:nvSpPr>
          <p:cNvPr id="4916" name="Google Shape;4916;p31"/>
          <p:cNvSpPr/>
          <p:nvPr/>
        </p:nvSpPr>
        <p:spPr>
          <a:xfrm>
            <a:off x="9703675" y="2937900"/>
            <a:ext cx="2692200" cy="5461800"/>
          </a:xfrm>
          <a:prstGeom prst="roundRect">
            <a:avLst>
              <a:gd name="adj" fmla="val 12084"/>
            </a:avLst>
          </a:prstGeom>
          <a:solidFill>
            <a:srgbClr val="FFFFFF"/>
          </a:solidFill>
          <a:ln w="9525" cap="flat" cmpd="sng">
            <a:solidFill>
              <a:srgbClr val="A7B3B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17" name="Google Shape;4917;p31"/>
          <p:cNvPicPr preferRelativeResize="0"/>
          <p:nvPr/>
        </p:nvPicPr>
        <p:blipFill rotWithShape="1">
          <a:blip r:embed="rId3">
            <a:alphaModFix/>
          </a:blip>
          <a:srcRect t="337" r="596" b="3183"/>
          <a:stretch/>
        </p:blipFill>
        <p:spPr>
          <a:xfrm>
            <a:off x="9896825" y="3253872"/>
            <a:ext cx="2306100" cy="4830001"/>
          </a:xfrm>
          <a:prstGeom prst="rect">
            <a:avLst/>
          </a:prstGeom>
          <a:noFill/>
          <a:ln>
            <a:noFill/>
          </a:ln>
        </p:spPr>
      </p:pic>
      <p:pic>
        <p:nvPicPr>
          <p:cNvPr id="4918" name="Google Shape;4918;p31"/>
          <p:cNvPicPr preferRelativeResize="0"/>
          <p:nvPr/>
        </p:nvPicPr>
        <p:blipFill rotWithShape="1">
          <a:blip r:embed="rId4">
            <a:alphaModFix/>
          </a:blip>
          <a:srcRect t="2189" b="2189"/>
          <a:stretch/>
        </p:blipFill>
        <p:spPr>
          <a:xfrm>
            <a:off x="4351285" y="3099279"/>
            <a:ext cx="2504400" cy="5167800"/>
          </a:xfrm>
          <a:prstGeom prst="roundRect">
            <a:avLst>
              <a:gd name="adj" fmla="val 11723"/>
            </a:avLst>
          </a:prstGeom>
          <a:noFill/>
          <a:ln>
            <a:noFill/>
          </a:ln>
        </p:spPr>
      </p:pic>
      <p:grpSp>
        <p:nvGrpSpPr>
          <p:cNvPr id="4919" name="Google Shape;4919;p31"/>
          <p:cNvGrpSpPr/>
          <p:nvPr/>
        </p:nvGrpSpPr>
        <p:grpSpPr>
          <a:xfrm>
            <a:off x="6046289" y="4864058"/>
            <a:ext cx="314400" cy="314526"/>
            <a:chOff x="2267437" y="2605775"/>
            <a:chExt cx="157200" cy="157263"/>
          </a:xfrm>
        </p:grpSpPr>
        <p:grpSp>
          <p:nvGrpSpPr>
            <p:cNvPr id="4920" name="Google Shape;4920;p31"/>
            <p:cNvGrpSpPr/>
            <p:nvPr/>
          </p:nvGrpSpPr>
          <p:grpSpPr>
            <a:xfrm>
              <a:off x="2267437" y="2605775"/>
              <a:ext cx="157200" cy="157200"/>
              <a:chOff x="2267437" y="2811513"/>
              <a:chExt cx="157200" cy="157200"/>
            </a:xfrm>
          </p:grpSpPr>
          <p:sp>
            <p:nvSpPr>
              <p:cNvPr id="4921" name="Google Shape;4921;p31"/>
              <p:cNvSpPr/>
              <p:nvPr/>
            </p:nvSpPr>
            <p:spPr>
              <a:xfrm>
                <a:off x="2267437" y="2811513"/>
                <a:ext cx="157200" cy="157200"/>
              </a:xfrm>
              <a:prstGeom prst="ellipse">
                <a:avLst/>
              </a:prstGeom>
              <a:solidFill>
                <a:srgbClr val="AFD7FF">
                  <a:alpha val="32549"/>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2" name="Google Shape;4922;p31"/>
              <p:cNvSpPr/>
              <p:nvPr/>
            </p:nvSpPr>
            <p:spPr>
              <a:xfrm>
                <a:off x="2282030" y="2826123"/>
                <a:ext cx="128100" cy="128100"/>
              </a:xfrm>
              <a:prstGeom prst="ellipse">
                <a:avLst/>
              </a:prstGeom>
              <a:solidFill>
                <a:srgbClr val="0082FB">
                  <a:alpha val="32549"/>
                </a:srgbClr>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3" name="Google Shape;4923;p31"/>
            <p:cNvSpPr/>
            <p:nvPr/>
          </p:nvSpPr>
          <p:spPr>
            <a:xfrm>
              <a:off x="2267437" y="2605838"/>
              <a:ext cx="157200" cy="157200"/>
            </a:xfrm>
            <a:prstGeom prst="ellipse">
              <a:avLst/>
            </a:prstGeom>
            <a:noFill/>
            <a:ln w="9525" cap="flat"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924" name="Google Shape;4924;p31"/>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ar-AE" sz="1400" b="0" i="0" u="none" strike="noStrike" cap="none">
                <a:solidFill>
                  <a:srgbClr val="1C2B33"/>
                </a:solidFill>
                <a:latin typeface="Arial"/>
                <a:ea typeface="Arial"/>
                <a:cs typeface="Arial"/>
                <a:sym typeface="Arial"/>
              </a:rPr>
              <a:t>56</a:t>
            </a:fld>
            <a:endParaRPr sz="1400" b="0" i="0" u="none" strike="noStrike" cap="none">
              <a:solidFill>
                <a:srgbClr val="1C2B33"/>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26"/>
        <p:cNvGrpSpPr/>
        <p:nvPr/>
      </p:nvGrpSpPr>
      <p:grpSpPr>
        <a:xfrm>
          <a:off x="0" y="0"/>
          <a:ext cx="0" cy="0"/>
          <a:chOff x="0" y="0"/>
          <a:chExt cx="0" cy="0"/>
        </a:xfrm>
      </p:grpSpPr>
      <p:sp>
        <p:nvSpPr>
          <p:cNvPr id="3927" name="Google Shape;3927;p5"/>
          <p:cNvSpPr txBox="1"/>
          <p:nvPr/>
        </p:nvSpPr>
        <p:spPr>
          <a:xfrm>
            <a:off x="741400" y="722200"/>
            <a:ext cx="16830600" cy="235800"/>
          </a:xfrm>
          <a:prstGeom prst="rect">
            <a:avLst/>
          </a:prstGeom>
          <a:noFill/>
          <a:ln>
            <a:noFill/>
          </a:ln>
        </p:spPr>
        <p:txBody>
          <a:bodyPr spcFirstLastPara="1" wrap="square" lIns="0" tIns="0" rIns="0" bIns="0" anchor="ctr" anchorCtr="0">
            <a:noAutofit/>
          </a:bodyPr>
          <a:lstStyle/>
          <a:p>
            <a:pPr marL="0" marR="0" lvl="0" indent="0" algn="r" rtl="1">
              <a:lnSpc>
                <a:spcPct val="100000"/>
              </a:lnSpc>
              <a:spcBef>
                <a:spcPts val="0"/>
              </a:spcBef>
              <a:spcAft>
                <a:spcPts val="0"/>
              </a:spcAft>
              <a:buClr>
                <a:schemeClr val="dk1"/>
              </a:buClr>
              <a:buSzPts val="1200"/>
              <a:buFont typeface="Arial"/>
              <a:buNone/>
            </a:pPr>
            <a:r>
              <a:rPr lang="ar-AE" sz="1400" b="1" i="0" u="none" strike="noStrike" cap="none">
                <a:solidFill>
                  <a:schemeClr val="dk1"/>
                </a:solidFill>
                <a:latin typeface="Noto Sans Arabic"/>
                <a:ea typeface="Noto Sans Arabic"/>
                <a:cs typeface="Noto Sans Arabic"/>
                <a:sym typeface="Noto Sans Arabic"/>
              </a:rPr>
              <a:t>مقدّمة</a:t>
            </a:r>
            <a:endParaRPr sz="1400" b="0" i="0" u="none" strike="noStrike" cap="none">
              <a:solidFill>
                <a:schemeClr val="dk1"/>
              </a:solidFill>
              <a:latin typeface="Noto Sans Arabic"/>
              <a:ea typeface="Noto Sans Arabic"/>
              <a:cs typeface="Noto Sans Arabic"/>
              <a:sym typeface="Noto Sans Arabic"/>
            </a:endParaRPr>
          </a:p>
        </p:txBody>
      </p:sp>
      <p:sp>
        <p:nvSpPr>
          <p:cNvPr id="3928" name="Google Shape;3928;p5"/>
          <p:cNvSpPr txBox="1">
            <a:spLocks noGrp="1"/>
          </p:cNvSpPr>
          <p:nvPr>
            <p:ph type="title"/>
          </p:nvPr>
        </p:nvSpPr>
        <p:spPr>
          <a:xfrm>
            <a:off x="12646000" y="5139402"/>
            <a:ext cx="48678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التمكين المسؤول</a:t>
            </a:r>
            <a:endParaRPr sz="2400" b="1">
              <a:latin typeface="Noto Sans Arabic"/>
              <a:ea typeface="Noto Sans Arabic"/>
              <a:cs typeface="Noto Sans Arabic"/>
              <a:sym typeface="Noto Sans Arabic"/>
            </a:endParaRPr>
          </a:p>
        </p:txBody>
      </p:sp>
      <p:sp>
        <p:nvSpPr>
          <p:cNvPr id="3929" name="Google Shape;3929;p5"/>
          <p:cNvSpPr txBox="1">
            <a:spLocks noGrp="1"/>
          </p:cNvSpPr>
          <p:nvPr>
            <p:ph type="title" idx="4294967295"/>
          </p:nvPr>
        </p:nvSpPr>
        <p:spPr>
          <a:xfrm>
            <a:off x="6937976" y="5139402"/>
            <a:ext cx="4944900" cy="369300"/>
          </a:xfrm>
          <a:prstGeom prst="rect">
            <a:avLst/>
          </a:prstGeom>
          <a:noFill/>
          <a:ln>
            <a:noFill/>
          </a:ln>
        </p:spPr>
        <p:txBody>
          <a:bodyPr spcFirstLastPara="1" wrap="square" lIns="0" tIns="0" rIns="0" bIns="0" anchor="b" anchorCtr="0">
            <a:spAutoFit/>
          </a:bodyPr>
          <a:lstStyle/>
          <a:p>
            <a:pPr marL="0" lvl="0" indent="0" algn="just"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حماية مناسِبة للفئة العمرية </a:t>
            </a:r>
            <a:endParaRPr sz="2400" b="1">
              <a:latin typeface="Noto Sans Arabic"/>
              <a:ea typeface="Noto Sans Arabic"/>
              <a:cs typeface="Noto Sans Arabic"/>
              <a:sym typeface="Noto Sans Arabic"/>
            </a:endParaRPr>
          </a:p>
        </p:txBody>
      </p:sp>
      <p:sp>
        <p:nvSpPr>
          <p:cNvPr id="3930" name="Google Shape;3930;p5"/>
          <p:cNvSpPr txBox="1">
            <a:spLocks noGrp="1"/>
          </p:cNvSpPr>
          <p:nvPr>
            <p:ph type="body" idx="1"/>
          </p:nvPr>
        </p:nvSpPr>
        <p:spPr>
          <a:xfrm>
            <a:off x="12627100" y="5908275"/>
            <a:ext cx="4944900" cy="2188200"/>
          </a:xfrm>
          <a:prstGeom prst="rect">
            <a:avLst/>
          </a:prstGeom>
          <a:noFill/>
          <a:ln>
            <a:noFill/>
          </a:ln>
        </p:spPr>
        <p:txBody>
          <a:bodyPr spcFirstLastPara="1" wrap="square" lIns="0" tIns="0" rIns="0" bIns="0" anchor="t" anchorCtr="0">
            <a:normAutofit/>
          </a:bodyPr>
          <a:lstStyle/>
          <a:p>
            <a:pPr marL="0" lvl="0" indent="0" algn="r" rtl="1">
              <a:lnSpc>
                <a:spcPct val="115000"/>
              </a:lnSpc>
              <a:spcBef>
                <a:spcPts val="0"/>
              </a:spcBef>
              <a:spcAft>
                <a:spcPts val="0"/>
              </a:spcAft>
              <a:buSzPts val="400"/>
              <a:buNone/>
            </a:pPr>
            <a:r>
              <a:rPr lang="ar-AE" sz="2000">
                <a:latin typeface="Noto Sans Arabic"/>
                <a:ea typeface="Noto Sans Arabic"/>
                <a:cs typeface="Noto Sans Arabic"/>
                <a:sym typeface="Noto Sans Arabic"/>
              </a:rPr>
              <a:t>نحن على قناعة راسخة بأهمية تمكين الشباب على نحو مسؤول لمساعدتهم على الاستمتاع بالمزايا العديدة التي توفّرها منصتنا.</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400"/>
              <a:buNone/>
            </a:pPr>
            <a:endParaRPr sz="2000">
              <a:latin typeface="Noto Sans Arabic"/>
              <a:ea typeface="Noto Sans Arabic"/>
              <a:cs typeface="Noto Sans Arabic"/>
              <a:sym typeface="Noto Sans Arabic"/>
            </a:endParaRPr>
          </a:p>
        </p:txBody>
      </p:sp>
      <p:sp>
        <p:nvSpPr>
          <p:cNvPr id="3931" name="Google Shape;3931;p5"/>
          <p:cNvSpPr txBox="1">
            <a:spLocks noGrp="1"/>
          </p:cNvSpPr>
          <p:nvPr>
            <p:ph type="body" idx="4294967295"/>
          </p:nvPr>
        </p:nvSpPr>
        <p:spPr>
          <a:xfrm>
            <a:off x="7015076" y="5908275"/>
            <a:ext cx="48678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400"/>
              <a:buNone/>
            </a:pPr>
            <a:r>
              <a:rPr lang="ar-AE" sz="2000">
                <a:latin typeface="Noto Sans Arabic"/>
                <a:ea typeface="Noto Sans Arabic"/>
                <a:cs typeface="Noto Sans Arabic"/>
                <a:sym typeface="Noto Sans Arabic"/>
              </a:rPr>
              <a:t>ندرك أهمية دعم الشباب بتدابير إضافية للحفاظ على سلامتهم وخصوصيتهم وصحتهم. ويتّسم نهجنا في هذا الصدد بالشمولية إذ نستثمر في أدوات وموارد للإشراف تم تصميمها لدعم أولياء الأمور عبر منصّة </a:t>
            </a:r>
            <a:r>
              <a:rPr lang="ar-AE" sz="2000">
                <a:latin typeface="Arial"/>
                <a:ea typeface="Arial"/>
                <a:cs typeface="Arial"/>
                <a:sym typeface="Arial"/>
              </a:rPr>
              <a:t>Instagram</a:t>
            </a:r>
            <a:r>
              <a:rPr lang="ar-AE" sz="2000">
                <a:latin typeface="Noto Sans Arabic"/>
                <a:ea typeface="Noto Sans Arabic"/>
                <a:cs typeface="Noto Sans Arabic"/>
                <a:sym typeface="Noto Sans Arabic"/>
              </a:rPr>
              <a:t> وتقنيات الواقع الافتراضي.</a:t>
            </a:r>
            <a:endParaRPr sz="2000">
              <a:latin typeface="Noto Sans Arabic"/>
              <a:ea typeface="Noto Sans Arabic"/>
              <a:cs typeface="Noto Sans Arabic"/>
              <a:sym typeface="Noto Sans Arabic"/>
            </a:endParaRPr>
          </a:p>
        </p:txBody>
      </p:sp>
      <p:grpSp>
        <p:nvGrpSpPr>
          <p:cNvPr id="3932" name="Google Shape;3932;p5"/>
          <p:cNvGrpSpPr/>
          <p:nvPr/>
        </p:nvGrpSpPr>
        <p:grpSpPr>
          <a:xfrm>
            <a:off x="10257548" y="2999169"/>
            <a:ext cx="1767747" cy="1729732"/>
            <a:chOff x="3434275" y="1391559"/>
            <a:chExt cx="903018" cy="883598"/>
          </a:xfrm>
        </p:grpSpPr>
        <p:sp>
          <p:nvSpPr>
            <p:cNvPr id="3933" name="Google Shape;3933;p5"/>
            <p:cNvSpPr/>
            <p:nvPr/>
          </p:nvSpPr>
          <p:spPr>
            <a:xfrm>
              <a:off x="3434275"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3934" name="Google Shape;3934;p5"/>
            <p:cNvGrpSpPr/>
            <p:nvPr/>
          </p:nvGrpSpPr>
          <p:grpSpPr>
            <a:xfrm>
              <a:off x="3652172" y="1591084"/>
              <a:ext cx="467226" cy="506690"/>
              <a:chOff x="3702130" y="7619180"/>
              <a:chExt cx="625470" cy="678300"/>
            </a:xfrm>
          </p:grpSpPr>
          <p:sp>
            <p:nvSpPr>
              <p:cNvPr id="3935" name="Google Shape;3935;p5"/>
              <p:cNvSpPr/>
              <p:nvPr/>
            </p:nvSpPr>
            <p:spPr>
              <a:xfrm>
                <a:off x="3702130" y="7619180"/>
                <a:ext cx="625470" cy="678300"/>
              </a:xfrm>
              <a:custGeom>
                <a:avLst/>
                <a:gdLst/>
                <a:ahLst/>
                <a:cxnLst/>
                <a:rect l="l" t="t" r="r" b="b"/>
                <a:pathLst>
                  <a:path w="62547" h="67830" extrusionOk="0">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36" name="Google Shape;3936;p5"/>
              <p:cNvSpPr/>
              <p:nvPr/>
            </p:nvSpPr>
            <p:spPr>
              <a:xfrm>
                <a:off x="3854150" y="7776610"/>
                <a:ext cx="338960" cy="245870"/>
              </a:xfrm>
              <a:custGeom>
                <a:avLst/>
                <a:gdLst/>
                <a:ahLst/>
                <a:cxnLst/>
                <a:rect l="l" t="t" r="r" b="b"/>
                <a:pathLst>
                  <a:path w="33896" h="24587" extrusionOk="0">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sp>
        <p:nvSpPr>
          <p:cNvPr id="3937" name="Google Shape;3937;p5"/>
          <p:cNvSpPr/>
          <p:nvPr/>
        </p:nvSpPr>
        <p:spPr>
          <a:xfrm>
            <a:off x="15714072" y="2999170"/>
            <a:ext cx="1767745" cy="1729729"/>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3938" name="Google Shape;3938;p5"/>
          <p:cNvGrpSpPr/>
          <p:nvPr/>
        </p:nvGrpSpPr>
        <p:grpSpPr>
          <a:xfrm>
            <a:off x="16101965" y="3368031"/>
            <a:ext cx="992034" cy="992007"/>
            <a:chOff x="1624904" y="344237"/>
            <a:chExt cx="67843" cy="67843"/>
          </a:xfrm>
        </p:grpSpPr>
        <p:sp>
          <p:nvSpPr>
            <p:cNvPr id="3939" name="Google Shape;3939;p5"/>
            <p:cNvSpPr/>
            <p:nvPr/>
          </p:nvSpPr>
          <p:spPr>
            <a:xfrm>
              <a:off x="1624904" y="344237"/>
              <a:ext cx="67843" cy="67843"/>
            </a:xfrm>
            <a:custGeom>
              <a:avLst/>
              <a:gdLst/>
              <a:ahLst/>
              <a:cxnLst/>
              <a:rect l="l" t="t" r="r" b="b"/>
              <a:pathLst>
                <a:path w="67843" h="67843" extrusionOk="0">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0" name="Google Shape;3940;p5"/>
            <p:cNvSpPr/>
            <p:nvPr/>
          </p:nvSpPr>
          <p:spPr>
            <a:xfrm>
              <a:off x="1671198" y="375413"/>
              <a:ext cx="15582" cy="15405"/>
            </a:xfrm>
            <a:custGeom>
              <a:avLst/>
              <a:gdLst/>
              <a:ahLst/>
              <a:cxnLst/>
              <a:rect l="l" t="t" r="r" b="b"/>
              <a:pathLst>
                <a:path w="15582" h="15405" extrusionOk="0">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1" name="Google Shape;3941;p5"/>
            <p:cNvSpPr/>
            <p:nvPr/>
          </p:nvSpPr>
          <p:spPr>
            <a:xfrm>
              <a:off x="1630865" y="375413"/>
              <a:ext cx="15582" cy="15405"/>
            </a:xfrm>
            <a:custGeom>
              <a:avLst/>
              <a:gdLst/>
              <a:ahLst/>
              <a:cxnLst/>
              <a:rect l="l" t="t" r="r" b="b"/>
              <a:pathLst>
                <a:path w="15582" h="15405" extrusionOk="0">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2" name="Google Shape;3942;p5"/>
            <p:cNvSpPr/>
            <p:nvPr/>
          </p:nvSpPr>
          <p:spPr>
            <a:xfrm>
              <a:off x="1648378" y="369912"/>
              <a:ext cx="20878" cy="20650"/>
            </a:xfrm>
            <a:custGeom>
              <a:avLst/>
              <a:gdLst/>
              <a:ahLst/>
              <a:cxnLst/>
              <a:rect l="l" t="t" r="r" b="b"/>
              <a:pathLst>
                <a:path w="20878" h="20650" extrusionOk="0">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3" name="Google Shape;3943;p5"/>
            <p:cNvSpPr/>
            <p:nvPr/>
          </p:nvSpPr>
          <p:spPr>
            <a:xfrm>
              <a:off x="1668870" y="388072"/>
              <a:ext cx="19608" cy="6032"/>
            </a:xfrm>
            <a:custGeom>
              <a:avLst/>
              <a:gdLst/>
              <a:ahLst/>
              <a:cxnLst/>
              <a:rect l="l" t="t" r="r" b="b"/>
              <a:pathLst>
                <a:path w="19608" h="6032" extrusionOk="0">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4" name="Google Shape;3944;p5"/>
            <p:cNvSpPr/>
            <p:nvPr/>
          </p:nvSpPr>
          <p:spPr>
            <a:xfrm>
              <a:off x="1639039" y="387812"/>
              <a:ext cx="39573" cy="17932"/>
            </a:xfrm>
            <a:custGeom>
              <a:avLst/>
              <a:gdLst/>
              <a:ahLst/>
              <a:cxnLst/>
              <a:rect l="l" t="t" r="r" b="b"/>
              <a:pathLst>
                <a:path w="39573" h="17932" extrusionOk="0">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45" name="Google Shape;3945;p5"/>
            <p:cNvSpPr/>
            <p:nvPr/>
          </p:nvSpPr>
          <p:spPr>
            <a:xfrm>
              <a:off x="1629173" y="388075"/>
              <a:ext cx="19596" cy="6019"/>
            </a:xfrm>
            <a:custGeom>
              <a:avLst/>
              <a:gdLst/>
              <a:ahLst/>
              <a:cxnLst/>
              <a:rect l="l" t="t" r="r" b="b"/>
              <a:pathLst>
                <a:path w="19596" h="6019" extrusionOk="0">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sp>
        <p:nvSpPr>
          <p:cNvPr id="3946" name="Google Shape;3946;p5"/>
          <p:cNvSpPr txBox="1">
            <a:spLocks noGrp="1"/>
          </p:cNvSpPr>
          <p:nvPr>
            <p:ph type="subTitle" idx="4294967295"/>
          </p:nvPr>
        </p:nvSpPr>
        <p:spPr>
          <a:xfrm>
            <a:off x="741400" y="1454400"/>
            <a:ext cx="16830600" cy="554100"/>
          </a:xfrm>
          <a:prstGeom prst="rect">
            <a:avLst/>
          </a:prstGeom>
          <a:noFill/>
          <a:ln>
            <a:noFill/>
          </a:ln>
        </p:spPr>
        <p:txBody>
          <a:bodyPr spcFirstLastPara="1" wrap="square" lIns="0" tIns="0" rIns="0" bIns="0" anchor="t" anchorCtr="0">
            <a:spAutoFit/>
          </a:bodyPr>
          <a:lstStyle/>
          <a:p>
            <a:pPr marL="0" marR="0" lvl="0" indent="0" algn="r" rtl="1">
              <a:lnSpc>
                <a:spcPct val="125000"/>
              </a:lnSpc>
              <a:spcBef>
                <a:spcPts val="0"/>
              </a:spcBef>
              <a:spcAft>
                <a:spcPts val="1000"/>
              </a:spcAft>
              <a:buClr>
                <a:schemeClr val="dk1"/>
              </a:buClr>
              <a:buSzPts val="1800"/>
              <a:buFont typeface="Arial"/>
              <a:buNone/>
            </a:pPr>
            <a:r>
              <a:rPr lang="ar-AE" sz="3600" b="0" i="0" u="none" strike="noStrike" cap="none">
                <a:solidFill>
                  <a:schemeClr val="dk1"/>
                </a:solidFill>
                <a:latin typeface="Noto Sans Arabic Medium"/>
                <a:ea typeface="Noto Sans Arabic Medium"/>
                <a:cs typeface="Noto Sans Arabic Medium"/>
                <a:sym typeface="Noto Sans Arabic Medium"/>
              </a:rPr>
              <a:t>المبادئ الأساسية التي تقود نهجنا نحو تمكين الشباب</a:t>
            </a:r>
            <a:endParaRPr sz="3600" b="0" i="0" u="none" strike="noStrike" cap="none">
              <a:solidFill>
                <a:schemeClr val="dk1"/>
              </a:solidFill>
              <a:latin typeface="Noto Sans Arabic Medium"/>
              <a:ea typeface="Noto Sans Arabic Medium"/>
              <a:cs typeface="Noto Sans Arabic Medium"/>
              <a:sym typeface="Noto Sans Arabic Medium"/>
            </a:endParaRPr>
          </a:p>
        </p:txBody>
      </p:sp>
      <p:sp>
        <p:nvSpPr>
          <p:cNvPr id="3947" name="Google Shape;3947;p5"/>
          <p:cNvSpPr txBox="1"/>
          <p:nvPr/>
        </p:nvSpPr>
        <p:spPr>
          <a:xfrm>
            <a:off x="700100" y="9546950"/>
            <a:ext cx="1191600" cy="235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AE" sz="1400" b="0" i="0" u="none" strike="noStrike" cap="none">
                <a:solidFill>
                  <a:srgbClr val="1C2B33"/>
                </a:solidFill>
                <a:latin typeface="Arial"/>
                <a:ea typeface="Arial"/>
                <a:cs typeface="Arial"/>
                <a:sym typeface="Arial"/>
              </a:rPr>
              <a:t>0</a:t>
            </a:r>
            <a:fld id="{00000000-1234-1234-1234-123412341234}" type="slidenum">
              <a:rPr lang="ar-AE" sz="1400" b="0" i="0" u="none" strike="noStrike" cap="none">
                <a:solidFill>
                  <a:srgbClr val="1C2B33"/>
                </a:solidFill>
                <a:latin typeface="Arial"/>
                <a:ea typeface="Arial"/>
                <a:cs typeface="Arial"/>
                <a:sym typeface="Arial"/>
              </a:rPr>
              <a:t>6</a:t>
            </a:fld>
            <a:endParaRPr sz="1400" b="0" i="0" u="none" strike="noStrike" cap="none">
              <a:solidFill>
                <a:srgbClr val="1C2B33"/>
              </a:solidFill>
              <a:latin typeface="Arial"/>
              <a:ea typeface="Arial"/>
              <a:cs typeface="Arial"/>
              <a:sym typeface="Arial"/>
            </a:endParaRPr>
          </a:p>
        </p:txBody>
      </p:sp>
      <p:sp>
        <p:nvSpPr>
          <p:cNvPr id="3948" name="Google Shape;3948;p5"/>
          <p:cNvSpPr txBox="1">
            <a:spLocks noGrp="1"/>
          </p:cNvSpPr>
          <p:nvPr>
            <p:ph type="title" idx="4294967295"/>
          </p:nvPr>
        </p:nvSpPr>
        <p:spPr>
          <a:xfrm>
            <a:off x="1588327" y="5139402"/>
            <a:ext cx="4538400" cy="369300"/>
          </a:xfrm>
          <a:prstGeom prst="rect">
            <a:avLst/>
          </a:prstGeom>
          <a:noFill/>
          <a:ln>
            <a:noFill/>
          </a:ln>
        </p:spPr>
        <p:txBody>
          <a:bodyPr spcFirstLastPara="1" wrap="square" lIns="0" tIns="0" rIns="0" bIns="0" anchor="b" anchorCtr="0">
            <a:spAutoFit/>
          </a:bodyPr>
          <a:lstStyle/>
          <a:p>
            <a:pPr marL="0" lvl="0" indent="0" algn="r" rtl="1">
              <a:lnSpc>
                <a:spcPct val="120000"/>
              </a:lnSpc>
              <a:spcBef>
                <a:spcPts val="0"/>
              </a:spcBef>
              <a:spcAft>
                <a:spcPts val="0"/>
              </a:spcAft>
              <a:buSzPts val="2800"/>
              <a:buNone/>
            </a:pPr>
            <a:r>
              <a:rPr lang="ar-AE" sz="2400" b="1">
                <a:latin typeface="Noto Sans Arabic"/>
                <a:ea typeface="Noto Sans Arabic"/>
                <a:cs typeface="Noto Sans Arabic"/>
                <a:sym typeface="Noto Sans Arabic"/>
              </a:rPr>
              <a:t>الابتكار </a:t>
            </a:r>
            <a:endParaRPr sz="2400" b="1">
              <a:latin typeface="Noto Sans Arabic"/>
              <a:ea typeface="Noto Sans Arabic"/>
              <a:cs typeface="Noto Sans Arabic"/>
              <a:sym typeface="Noto Sans Arabic"/>
            </a:endParaRPr>
          </a:p>
        </p:txBody>
      </p:sp>
      <p:sp>
        <p:nvSpPr>
          <p:cNvPr id="3949" name="Google Shape;3949;p5"/>
          <p:cNvSpPr txBox="1">
            <a:spLocks noGrp="1"/>
          </p:cNvSpPr>
          <p:nvPr>
            <p:ph type="body" idx="4294967295"/>
          </p:nvPr>
        </p:nvSpPr>
        <p:spPr>
          <a:xfrm>
            <a:off x="715375" y="5908275"/>
            <a:ext cx="5448600" cy="2188200"/>
          </a:xfrm>
          <a:prstGeom prst="rect">
            <a:avLst/>
          </a:prstGeom>
          <a:noFill/>
          <a:ln>
            <a:noFill/>
          </a:ln>
        </p:spPr>
        <p:txBody>
          <a:bodyPr spcFirstLastPara="1" wrap="square" lIns="0" tIns="0" rIns="0" bIns="0" anchor="t" anchorCtr="0">
            <a:noAutofit/>
          </a:bodyPr>
          <a:lstStyle/>
          <a:p>
            <a:pPr marL="0" lvl="0" indent="0" algn="r" rtl="1">
              <a:lnSpc>
                <a:spcPct val="115000"/>
              </a:lnSpc>
              <a:spcBef>
                <a:spcPts val="0"/>
              </a:spcBef>
              <a:spcAft>
                <a:spcPts val="0"/>
              </a:spcAft>
              <a:buSzPts val="2200"/>
              <a:buNone/>
            </a:pPr>
            <a:r>
              <a:rPr lang="ar-AE" sz="2000">
                <a:latin typeface="Noto Sans Arabic"/>
                <a:ea typeface="Noto Sans Arabic"/>
                <a:cs typeface="Noto Sans Arabic"/>
                <a:sym typeface="Noto Sans Arabic"/>
              </a:rPr>
              <a:t>نواصل إيجاد حلول تكنولوجية مبتكرة تقدّم بدورها تجارب رائعة تلبّي تطلعات الشباب، بما يضمن سلامتهم في الفضاء الإلكتروني ويعالج التحديات التي يواجهها العالم الرقمي اليوم.</a:t>
            </a: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2200"/>
              <a:buNone/>
            </a:pPr>
            <a:endParaRPr sz="2000">
              <a:latin typeface="Noto Sans Arabic"/>
              <a:ea typeface="Noto Sans Arabic"/>
              <a:cs typeface="Noto Sans Arabic"/>
              <a:sym typeface="Noto Sans Arabic"/>
            </a:endParaRPr>
          </a:p>
          <a:p>
            <a:pPr marL="0" lvl="0" indent="0" algn="r" rtl="1">
              <a:lnSpc>
                <a:spcPct val="115000"/>
              </a:lnSpc>
              <a:spcBef>
                <a:spcPts val="0"/>
              </a:spcBef>
              <a:spcAft>
                <a:spcPts val="0"/>
              </a:spcAft>
              <a:buSzPts val="2200"/>
              <a:buNone/>
            </a:pPr>
            <a:endParaRPr sz="2000">
              <a:latin typeface="Noto Sans Arabic"/>
              <a:ea typeface="Noto Sans Arabic"/>
              <a:cs typeface="Noto Sans Arabic"/>
              <a:sym typeface="Noto Sans Arabic"/>
            </a:endParaRPr>
          </a:p>
        </p:txBody>
      </p:sp>
      <p:grpSp>
        <p:nvGrpSpPr>
          <p:cNvPr id="3950" name="Google Shape;3950;p5"/>
          <p:cNvGrpSpPr/>
          <p:nvPr/>
        </p:nvGrpSpPr>
        <p:grpSpPr>
          <a:xfrm>
            <a:off x="4549524" y="2999169"/>
            <a:ext cx="1767747" cy="1729732"/>
            <a:chOff x="6079138" y="1391559"/>
            <a:chExt cx="903018" cy="883598"/>
          </a:xfrm>
        </p:grpSpPr>
        <p:sp>
          <p:nvSpPr>
            <p:cNvPr id="3951" name="Google Shape;3951;p5"/>
            <p:cNvSpPr/>
            <p:nvPr/>
          </p:nvSpPr>
          <p:spPr>
            <a:xfrm>
              <a:off x="6079138" y="1391559"/>
              <a:ext cx="903018" cy="883598"/>
            </a:xfrm>
            <a:custGeom>
              <a:avLst/>
              <a:gdLst/>
              <a:ahLst/>
              <a:cxnLst/>
              <a:rect l="l" t="t" r="r" b="b"/>
              <a:pathLst>
                <a:path w="1276350" h="1248902" extrusionOk="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spcFirstLastPara="1" wrap="square" lIns="182850" tIns="91400" rIns="182850" bIns="91400" anchor="ctr"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0000"/>
                </a:solidFill>
                <a:latin typeface="Calibri"/>
                <a:ea typeface="Calibri"/>
                <a:cs typeface="Calibri"/>
                <a:sym typeface="Calibri"/>
              </a:endParaRPr>
            </a:p>
          </p:txBody>
        </p:sp>
        <p:grpSp>
          <p:nvGrpSpPr>
            <p:cNvPr id="3952" name="Google Shape;3952;p5"/>
            <p:cNvGrpSpPr/>
            <p:nvPr/>
          </p:nvGrpSpPr>
          <p:grpSpPr>
            <a:xfrm>
              <a:off x="6344903" y="1578552"/>
              <a:ext cx="371506" cy="509588"/>
              <a:chOff x="3764950" y="3438580"/>
              <a:chExt cx="497330" cy="682180"/>
            </a:xfrm>
          </p:grpSpPr>
          <p:sp>
            <p:nvSpPr>
              <p:cNvPr id="3953" name="Google Shape;3953;p5"/>
              <p:cNvSpPr/>
              <p:nvPr/>
            </p:nvSpPr>
            <p:spPr>
              <a:xfrm>
                <a:off x="4001130" y="3745470"/>
                <a:ext cx="27300" cy="207900"/>
              </a:xfrm>
              <a:prstGeom prst="rect">
                <a:avLst/>
              </a:pr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4" name="Google Shape;3954;p5"/>
              <p:cNvSpPr/>
              <p:nvPr/>
            </p:nvSpPr>
            <p:spPr>
              <a:xfrm>
                <a:off x="3915410" y="3939400"/>
                <a:ext cx="198900" cy="27600"/>
              </a:xfrm>
              <a:prstGeom prst="rect">
                <a:avLst/>
              </a:pr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5" name="Google Shape;3955;p5"/>
              <p:cNvSpPr/>
              <p:nvPr/>
            </p:nvSpPr>
            <p:spPr>
              <a:xfrm>
                <a:off x="3907190" y="3637640"/>
                <a:ext cx="215390" cy="121530"/>
              </a:xfrm>
              <a:custGeom>
                <a:avLst/>
                <a:gdLst/>
                <a:ahLst/>
                <a:cxnLst/>
                <a:rect l="l" t="t" r="r" b="b"/>
                <a:pathLst>
                  <a:path w="21539" h="12153" extrusionOk="0">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6" name="Google Shape;3956;p5"/>
              <p:cNvSpPr/>
              <p:nvPr/>
            </p:nvSpPr>
            <p:spPr>
              <a:xfrm>
                <a:off x="3950670" y="4047360"/>
                <a:ext cx="128270" cy="73400"/>
              </a:xfrm>
              <a:custGeom>
                <a:avLst/>
                <a:gdLst/>
                <a:ahLst/>
                <a:cxnLst/>
                <a:rect l="l" t="t" r="r" b="b"/>
                <a:pathLst>
                  <a:path w="12827" h="7340" extrusionOk="0">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sp>
            <p:nvSpPr>
              <p:cNvPr id="3957" name="Google Shape;3957;p5"/>
              <p:cNvSpPr/>
              <p:nvPr/>
            </p:nvSpPr>
            <p:spPr>
              <a:xfrm>
                <a:off x="3764950" y="3438580"/>
                <a:ext cx="497330" cy="617980"/>
              </a:xfrm>
              <a:custGeom>
                <a:avLst/>
                <a:gdLst/>
                <a:ahLst/>
                <a:cxnLst/>
                <a:rect l="l" t="t" r="r" b="b"/>
                <a:pathLst>
                  <a:path w="49733" h="61798" extrusionOk="0">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spcFirstLastPara="1" wrap="square" lIns="1828500" tIns="914000" rIns="1828500" bIns="914000" anchor="ctr" anchorCtr="0">
                <a:noAutofit/>
              </a:bodyPr>
              <a:lstStyle/>
              <a:p>
                <a:pPr marL="0" marR="0" lvl="0" indent="0" algn="ctr" rtl="0">
                  <a:lnSpc>
                    <a:spcPct val="100000"/>
                  </a:lnSpc>
                  <a:spcBef>
                    <a:spcPts val="0"/>
                  </a:spcBef>
                  <a:spcAft>
                    <a:spcPts val="0"/>
                  </a:spcAft>
                  <a:buClr>
                    <a:srgbClr val="000000"/>
                  </a:buClr>
                  <a:buSzPts val="36000"/>
                  <a:buFont typeface="Arial"/>
                  <a:buNone/>
                </a:pPr>
                <a:endParaRPr sz="36000"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1"/>
        <p:cNvGrpSpPr/>
        <p:nvPr/>
      </p:nvGrpSpPr>
      <p:grpSpPr>
        <a:xfrm>
          <a:off x="0" y="0"/>
          <a:ext cx="0" cy="0"/>
          <a:chOff x="0" y="0"/>
          <a:chExt cx="0" cy="0"/>
        </a:xfrm>
      </p:grpSpPr>
      <p:pic>
        <p:nvPicPr>
          <p:cNvPr id="3962" name="Google Shape;3962;g3d2a8542ada_0_2059" title="IGC_Austin23_Film_Day3_Analog_26620029.jpg"/>
          <p:cNvPicPr preferRelativeResize="0"/>
          <p:nvPr/>
        </p:nvPicPr>
        <p:blipFill rotWithShape="1">
          <a:blip r:embed="rId3">
            <a:alphaModFix/>
          </a:blip>
          <a:srcRect t="7584" b="7584"/>
          <a:stretch/>
        </p:blipFill>
        <p:spPr>
          <a:xfrm>
            <a:off x="5" y="0"/>
            <a:ext cx="18288005" cy="10286999"/>
          </a:xfrm>
          <a:prstGeom prst="rect">
            <a:avLst/>
          </a:prstGeom>
          <a:noFill/>
          <a:ln>
            <a:noFill/>
          </a:ln>
        </p:spPr>
      </p:pic>
      <p:sp>
        <p:nvSpPr>
          <p:cNvPr id="3963" name="Google Shape;3963;g3d2a8542ada_0_2059"/>
          <p:cNvSpPr/>
          <p:nvPr/>
        </p:nvSpPr>
        <p:spPr>
          <a:xfrm>
            <a:off x="0" y="-14250"/>
            <a:ext cx="18316800" cy="10287000"/>
          </a:xfrm>
          <a:prstGeom prst="rect">
            <a:avLst/>
          </a:prstGeom>
          <a:solidFill>
            <a:srgbClr val="000000">
              <a:alpha val="74117"/>
            </a:srgbClr>
          </a:solidFill>
          <a:ln>
            <a:noFill/>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964" name="Google Shape;3964;g3d2a8542ada_0_2059"/>
          <p:cNvSpPr txBox="1">
            <a:spLocks noGrp="1"/>
          </p:cNvSpPr>
          <p:nvPr>
            <p:ph type="body" idx="1"/>
          </p:nvPr>
        </p:nvSpPr>
        <p:spPr>
          <a:xfrm>
            <a:off x="4436900" y="4095755"/>
            <a:ext cx="9138000" cy="3061800"/>
          </a:xfrm>
          <a:prstGeom prst="rect">
            <a:avLst/>
          </a:prstGeom>
          <a:noFill/>
          <a:ln>
            <a:noFill/>
          </a:ln>
        </p:spPr>
        <p:txBody>
          <a:bodyPr spcFirstLastPara="1" wrap="square" lIns="0" tIns="0" rIns="0" bIns="0" anchor="t" anchorCtr="0">
            <a:noAutofit/>
          </a:bodyPr>
          <a:lstStyle/>
          <a:p>
            <a:pPr marL="0" lvl="0" indent="0" algn="ctr" rtl="1">
              <a:lnSpc>
                <a:spcPct val="100000"/>
              </a:lnSpc>
              <a:spcBef>
                <a:spcPts val="0"/>
              </a:spcBef>
              <a:spcAft>
                <a:spcPts val="0"/>
              </a:spcAft>
              <a:buClr>
                <a:schemeClr val="dk1"/>
              </a:buClr>
              <a:buSzPts val="800"/>
              <a:buFont typeface="Arial"/>
              <a:buNone/>
            </a:pPr>
            <a:r>
              <a:rPr lang="ar-AE" sz="3800"/>
              <a:t>"حسابات المراهقين" هي ميزة تقدمها شركة ميتا للمراهقين على منصتي فيسبوك وإنستغرام.</a:t>
            </a:r>
            <a:endParaRPr sz="3800"/>
          </a:p>
          <a:p>
            <a:pPr marL="0" lvl="0" indent="0" algn="r" rtl="1">
              <a:lnSpc>
                <a:spcPct val="115000"/>
              </a:lnSpc>
              <a:spcBef>
                <a:spcPts val="1200"/>
              </a:spcBef>
              <a:spcAft>
                <a:spcPts val="0"/>
              </a:spcAft>
              <a:buClr>
                <a:schemeClr val="dk1"/>
              </a:buClr>
              <a:buSzPts val="1100"/>
              <a:buFont typeface="Arial"/>
              <a:buNone/>
            </a:pPr>
            <a:r>
              <a:rPr lang="ar-AE" sz="3800"/>
              <a:t>تتضمن حسابات المراهقين إعدادات حماية مدمجة تحدّ من الأشخاص الذين يمكنهم التواصل معهم، ونوع المحتوى الذي يمكنهم مشاهدته، والوقت الذي يقضونه على الإنترنت.</a:t>
            </a:r>
            <a:endParaRPr sz="3800"/>
          </a:p>
          <a:p>
            <a:pPr marL="0" lvl="0" indent="0" algn="ctr" rtl="0">
              <a:lnSpc>
                <a:spcPct val="100000"/>
              </a:lnSpc>
              <a:spcBef>
                <a:spcPts val="1200"/>
              </a:spcBef>
              <a:spcAft>
                <a:spcPts val="0"/>
              </a:spcAft>
              <a:buSzPts val="2800"/>
              <a:buNone/>
            </a:pPr>
            <a:endParaRPr sz="5600"/>
          </a:p>
        </p:txBody>
      </p:sp>
      <p:pic>
        <p:nvPicPr>
          <p:cNvPr id="3965" name="Google Shape;3965;g3d2a8542ada_0_2059" title="Vector-6.png"/>
          <p:cNvPicPr preferRelativeResize="0"/>
          <p:nvPr/>
        </p:nvPicPr>
        <p:blipFill rotWithShape="1">
          <a:blip r:embed="rId4">
            <a:alphaModFix/>
          </a:blip>
          <a:srcRect/>
          <a:stretch/>
        </p:blipFill>
        <p:spPr>
          <a:xfrm>
            <a:off x="10170307" y="4730523"/>
            <a:ext cx="3049201" cy="180800"/>
          </a:xfrm>
          <a:prstGeom prst="rect">
            <a:avLst/>
          </a:prstGeom>
          <a:noFill/>
          <a:ln>
            <a:noFill/>
          </a:ln>
        </p:spPr>
      </p:pic>
      <p:sp>
        <p:nvSpPr>
          <p:cNvPr id="3966" name="Google Shape;3966;g3d2a8542ada_0_2059"/>
          <p:cNvSpPr txBox="1"/>
          <p:nvPr/>
        </p:nvSpPr>
        <p:spPr>
          <a:xfrm>
            <a:off x="5071346" y="206505"/>
            <a:ext cx="3346200" cy="432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ar-AE" sz="1200" b="1" i="0" u="none" strike="noStrike" cap="none">
                <a:solidFill>
                  <a:schemeClr val="lt1"/>
                </a:solidFill>
                <a:latin typeface="Arial"/>
                <a:ea typeface="Arial"/>
                <a:cs typeface="Arial"/>
                <a:sym typeface="Arial"/>
              </a:rPr>
              <a:t>EXTERNAL BRIEFING</a:t>
            </a:r>
            <a:endParaRPr sz="1200" b="1" i="0" u="none" strike="noStrike" cap="none">
              <a:solidFill>
                <a:schemeClr val="lt1"/>
              </a:solidFill>
              <a:latin typeface="Arial"/>
              <a:ea typeface="Arial"/>
              <a:cs typeface="Arial"/>
              <a:sym typeface="Arial"/>
            </a:endParaRPr>
          </a:p>
        </p:txBody>
      </p:sp>
      <p:sp>
        <p:nvSpPr>
          <p:cNvPr id="3967" name="Google Shape;3967;g3d2a8542ada_0_2059"/>
          <p:cNvSpPr txBox="1"/>
          <p:nvPr/>
        </p:nvSpPr>
        <p:spPr>
          <a:xfrm>
            <a:off x="16705800" y="193446"/>
            <a:ext cx="1125000" cy="4326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ar-AE" sz="1200" b="1" i="0" u="none" strike="noStrike" cap="none">
                <a:solidFill>
                  <a:schemeClr val="lt1"/>
                </a:solidFill>
                <a:latin typeface="Arial"/>
                <a:ea typeface="Arial"/>
                <a:cs typeface="Arial"/>
                <a:sym typeface="Arial"/>
              </a:rPr>
              <a:t>PAGE </a:t>
            </a:r>
            <a:fld id="{00000000-1234-1234-1234-123412341234}" type="slidenum">
              <a:rPr lang="ar-AE" sz="1200" b="1" i="0" u="none" strike="noStrike" cap="none">
                <a:solidFill>
                  <a:schemeClr val="lt1"/>
                </a:solidFill>
                <a:latin typeface="Arial"/>
                <a:ea typeface="Arial"/>
                <a:cs typeface="Arial"/>
                <a:sym typeface="Arial"/>
              </a:rPr>
              <a:t>7</a:t>
            </a:fld>
            <a:endParaRPr sz="1200" b="1" i="0" u="none" strike="noStrike" cap="none">
              <a:solidFill>
                <a:schemeClr val="lt1"/>
              </a:solidFill>
              <a:latin typeface="Arial"/>
              <a:ea typeface="Arial"/>
              <a:cs typeface="Arial"/>
              <a:sym typeface="Arial"/>
            </a:endParaRPr>
          </a:p>
        </p:txBody>
      </p:sp>
      <p:pic>
        <p:nvPicPr>
          <p:cNvPr id="3968" name="Google Shape;3968;g3d2a8542ada_0_2059" title="Group 2147229383.png"/>
          <p:cNvPicPr preferRelativeResize="0"/>
          <p:nvPr/>
        </p:nvPicPr>
        <p:blipFill rotWithShape="1">
          <a:blip r:embed="rId5">
            <a:alphaModFix/>
          </a:blip>
          <a:srcRect/>
          <a:stretch/>
        </p:blipFill>
        <p:spPr>
          <a:xfrm>
            <a:off x="457200" y="318046"/>
            <a:ext cx="1060700" cy="21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72"/>
        <p:cNvGrpSpPr/>
        <p:nvPr/>
      </p:nvGrpSpPr>
      <p:grpSpPr>
        <a:xfrm>
          <a:off x="0" y="0"/>
          <a:ext cx="0" cy="0"/>
          <a:chOff x="0" y="0"/>
          <a:chExt cx="0" cy="0"/>
        </a:xfrm>
      </p:grpSpPr>
      <p:pic>
        <p:nvPicPr>
          <p:cNvPr id="3973" name="Google Shape;3973;g3d2a8542ada_0_2754"/>
          <p:cNvPicPr preferRelativeResize="0"/>
          <p:nvPr/>
        </p:nvPicPr>
        <p:blipFill rotWithShape="1">
          <a:blip r:embed="rId3">
            <a:alphaModFix/>
          </a:blip>
          <a:srcRect/>
          <a:stretch/>
        </p:blipFill>
        <p:spPr>
          <a:xfrm>
            <a:off x="9957562" y="1383018"/>
            <a:ext cx="3429600" cy="7421655"/>
          </a:xfrm>
          <a:prstGeom prst="rect">
            <a:avLst/>
          </a:prstGeom>
          <a:noFill/>
          <a:ln>
            <a:noFill/>
          </a:ln>
          <a:effectLst>
            <a:outerShdw blurRad="228600" dist="38100" dir="5400000" algn="bl" rotWithShape="0">
              <a:srgbClr val="000000">
                <a:alpha val="20000"/>
              </a:srgbClr>
            </a:outerShdw>
          </a:effectLst>
        </p:spPr>
      </p:pic>
      <p:pic>
        <p:nvPicPr>
          <p:cNvPr id="3974" name="Google Shape;3974;g3d2a8542ada_0_2754"/>
          <p:cNvPicPr preferRelativeResize="0"/>
          <p:nvPr/>
        </p:nvPicPr>
        <p:blipFill rotWithShape="1">
          <a:blip r:embed="rId4">
            <a:alphaModFix/>
          </a:blip>
          <a:srcRect l="70" r="70"/>
          <a:stretch/>
        </p:blipFill>
        <p:spPr>
          <a:xfrm>
            <a:off x="13752550" y="1360901"/>
            <a:ext cx="3429600" cy="7434000"/>
          </a:xfrm>
          <a:prstGeom prst="roundRect">
            <a:avLst>
              <a:gd name="adj" fmla="val 13091"/>
            </a:avLst>
          </a:prstGeom>
          <a:noFill/>
          <a:ln>
            <a:noFill/>
          </a:ln>
          <a:effectLst>
            <a:outerShdw blurRad="228600" dist="38100" dir="5400000" algn="bl" rotWithShape="0">
              <a:srgbClr val="000000">
                <a:alpha val="20000"/>
              </a:srgbClr>
            </a:outerShdw>
          </a:effectLst>
        </p:spPr>
      </p:pic>
      <p:sp>
        <p:nvSpPr>
          <p:cNvPr id="3975" name="Google Shape;3975;g3d2a8542ada_0_2754"/>
          <p:cNvSpPr txBox="1"/>
          <p:nvPr/>
        </p:nvSpPr>
        <p:spPr>
          <a:xfrm>
            <a:off x="1009765" y="2925125"/>
            <a:ext cx="7180800" cy="861900"/>
          </a:xfrm>
          <a:prstGeom prst="rect">
            <a:avLst/>
          </a:prstGeom>
          <a:noFill/>
          <a:ln>
            <a:noFill/>
          </a:ln>
        </p:spPr>
        <p:txBody>
          <a:bodyPr spcFirstLastPara="1" wrap="square" lIns="182850" tIns="182850" rIns="182850" bIns="182850" anchor="t" anchorCtr="0">
            <a:spAutoFit/>
          </a:bodyPr>
          <a:lstStyle/>
          <a:p>
            <a:pPr marL="0" marR="0" lvl="0" indent="0" algn="r" rtl="1">
              <a:lnSpc>
                <a:spcPct val="100000"/>
              </a:lnSpc>
              <a:spcBef>
                <a:spcPts val="2000"/>
              </a:spcBef>
              <a:spcAft>
                <a:spcPts val="2000"/>
              </a:spcAft>
              <a:buClr>
                <a:srgbClr val="000000"/>
              </a:buClr>
              <a:buSzPts val="3200"/>
              <a:buFont typeface="Arial"/>
              <a:buNone/>
            </a:pPr>
            <a:r>
              <a:rPr lang="ar-AE" sz="3200" b="1" i="0" u="none" strike="noStrike" cap="none">
                <a:solidFill>
                  <a:schemeClr val="dk1"/>
                </a:solidFill>
                <a:latin typeface="Arial"/>
                <a:ea typeface="Arial"/>
                <a:cs typeface="Arial"/>
                <a:sym typeface="Arial"/>
              </a:rPr>
              <a:t>ما هي فوائد ميزة "حسابات المراهقين"؟</a:t>
            </a:r>
            <a:endParaRPr sz="3200" b="0" i="0" u="none" strike="noStrike" cap="none">
              <a:solidFill>
                <a:schemeClr val="dk1"/>
              </a:solidFill>
              <a:latin typeface="Arial"/>
              <a:ea typeface="Arial"/>
              <a:cs typeface="Arial"/>
              <a:sym typeface="Arial"/>
            </a:endParaRPr>
          </a:p>
        </p:txBody>
      </p:sp>
      <p:sp>
        <p:nvSpPr>
          <p:cNvPr id="3976" name="Google Shape;3976;g3d2a8542ada_0_2754"/>
          <p:cNvSpPr txBox="1"/>
          <p:nvPr/>
        </p:nvSpPr>
        <p:spPr>
          <a:xfrm>
            <a:off x="1035897" y="3763075"/>
            <a:ext cx="7818600" cy="4260600"/>
          </a:xfrm>
          <a:prstGeom prst="rect">
            <a:avLst/>
          </a:prstGeom>
          <a:noFill/>
          <a:ln>
            <a:noFill/>
          </a:ln>
        </p:spPr>
        <p:txBody>
          <a:bodyPr spcFirstLastPara="1" wrap="square" lIns="182850" tIns="182850" rIns="182850" bIns="182850" anchor="t" anchorCtr="0">
            <a:spAutoFit/>
          </a:bodyPr>
          <a:lstStyle/>
          <a:p>
            <a:pPr marL="914400" marR="0" lvl="0" indent="-660400" algn="r" rtl="1">
              <a:lnSpc>
                <a:spcPct val="115000"/>
              </a:lnSpc>
              <a:spcBef>
                <a:spcPts val="1200"/>
              </a:spcBef>
              <a:spcAft>
                <a:spcPts val="0"/>
              </a:spcAft>
              <a:buClr>
                <a:schemeClr val="dk1"/>
              </a:buClr>
              <a:buSzPts val="3200"/>
              <a:buFont typeface="Arial"/>
              <a:buChar char="●"/>
            </a:pPr>
            <a:r>
              <a:rPr lang="ar-AE" sz="3200" b="0" i="0" u="none" strike="noStrike" cap="none">
                <a:solidFill>
                  <a:schemeClr val="dk1"/>
                </a:solidFill>
                <a:latin typeface="Arial"/>
                <a:ea typeface="Arial"/>
                <a:cs typeface="Arial"/>
                <a:sym typeface="Arial"/>
              </a:rPr>
              <a:t>تعالج هذه الميزة أبرز المخاوف التي يعبّر عنها أولياء الأمور عالميًا بشأن استخدام أبنائهم المراهقين لتطبيقات وسائل التواصل الاجتماعي، وتشمل:</a:t>
            </a:r>
            <a:endParaRPr sz="3200" b="0" i="0" u="none" strike="noStrike" cap="none">
              <a:solidFill>
                <a:schemeClr val="dk1"/>
              </a:solidFill>
              <a:latin typeface="Arial"/>
              <a:ea typeface="Arial"/>
              <a:cs typeface="Arial"/>
              <a:sym typeface="Arial"/>
            </a:endParaRPr>
          </a:p>
          <a:p>
            <a:pPr marL="914400" marR="0" lvl="0" indent="-660400" algn="r" rtl="1">
              <a:lnSpc>
                <a:spcPct val="115000"/>
              </a:lnSpc>
              <a:spcBef>
                <a:spcPts val="0"/>
              </a:spcBef>
              <a:spcAft>
                <a:spcPts val="0"/>
              </a:spcAft>
              <a:buClr>
                <a:schemeClr val="dk1"/>
              </a:buClr>
              <a:buSzPts val="3200"/>
              <a:buFont typeface="Arial"/>
              <a:buChar char="●"/>
            </a:pPr>
            <a:r>
              <a:rPr lang="ar-AE" sz="3200" b="0" i="0" u="none" strike="noStrike" cap="none">
                <a:solidFill>
                  <a:schemeClr val="dk1"/>
                </a:solidFill>
                <a:latin typeface="Arial"/>
                <a:ea typeface="Arial"/>
                <a:cs typeface="Arial"/>
                <a:sym typeface="Arial"/>
              </a:rPr>
              <a:t>التواصل غير المرغوب فيه</a:t>
            </a:r>
            <a:endParaRPr sz="3200" b="0" i="0" u="none" strike="noStrike" cap="none">
              <a:solidFill>
                <a:schemeClr val="dk1"/>
              </a:solidFill>
              <a:latin typeface="Arial"/>
              <a:ea typeface="Arial"/>
              <a:cs typeface="Arial"/>
              <a:sym typeface="Arial"/>
            </a:endParaRPr>
          </a:p>
          <a:p>
            <a:pPr marL="914400" marR="0" lvl="0" indent="-660400" algn="r" rtl="1">
              <a:lnSpc>
                <a:spcPct val="115000"/>
              </a:lnSpc>
              <a:spcBef>
                <a:spcPts val="0"/>
              </a:spcBef>
              <a:spcAft>
                <a:spcPts val="0"/>
              </a:spcAft>
              <a:buClr>
                <a:schemeClr val="dk1"/>
              </a:buClr>
              <a:buSzPts val="3200"/>
              <a:buFont typeface="Arial"/>
              <a:buChar char="●"/>
            </a:pPr>
            <a:r>
              <a:rPr lang="ar-AE" sz="3200" b="0" i="0" u="none" strike="noStrike" cap="none">
                <a:solidFill>
                  <a:schemeClr val="dk1"/>
                </a:solidFill>
                <a:latin typeface="Arial"/>
                <a:ea typeface="Arial"/>
                <a:cs typeface="Arial"/>
                <a:sym typeface="Arial"/>
              </a:rPr>
              <a:t>المحتوى غير الملائم</a:t>
            </a:r>
            <a:endParaRPr sz="3200" b="0" i="0" u="none" strike="noStrike" cap="none">
              <a:solidFill>
                <a:schemeClr val="dk1"/>
              </a:solidFill>
              <a:latin typeface="Arial"/>
              <a:ea typeface="Arial"/>
              <a:cs typeface="Arial"/>
              <a:sym typeface="Arial"/>
            </a:endParaRPr>
          </a:p>
          <a:p>
            <a:pPr marL="914400" marR="0" lvl="0" indent="-660400" algn="r" rtl="1">
              <a:lnSpc>
                <a:spcPct val="115000"/>
              </a:lnSpc>
              <a:spcBef>
                <a:spcPts val="0"/>
              </a:spcBef>
              <a:spcAft>
                <a:spcPts val="0"/>
              </a:spcAft>
              <a:buClr>
                <a:schemeClr val="dk1"/>
              </a:buClr>
              <a:buSzPts val="3200"/>
              <a:buFont typeface="Arial"/>
              <a:buChar char="●"/>
            </a:pPr>
            <a:r>
              <a:rPr lang="ar-AE" sz="3200" b="0" i="0" u="none" strike="noStrike" cap="none">
                <a:solidFill>
                  <a:schemeClr val="dk1"/>
                </a:solidFill>
                <a:latin typeface="Arial"/>
                <a:ea typeface="Arial"/>
                <a:cs typeface="Arial"/>
                <a:sym typeface="Arial"/>
              </a:rPr>
              <a:t>مدة استخدام الأجهزة الرقمية</a:t>
            </a:r>
            <a:endParaRPr sz="32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0"/>
        <p:cNvGrpSpPr/>
        <p:nvPr/>
      </p:nvGrpSpPr>
      <p:grpSpPr>
        <a:xfrm>
          <a:off x="0" y="0"/>
          <a:ext cx="0" cy="0"/>
          <a:chOff x="0" y="0"/>
          <a:chExt cx="0" cy="0"/>
        </a:xfrm>
      </p:grpSpPr>
      <p:sp>
        <p:nvSpPr>
          <p:cNvPr id="3981" name="Google Shape;3981;g3d2a8542ada_0_3482"/>
          <p:cNvSpPr txBox="1"/>
          <p:nvPr/>
        </p:nvSpPr>
        <p:spPr>
          <a:xfrm>
            <a:off x="1035882" y="2785050"/>
            <a:ext cx="9450600" cy="6113700"/>
          </a:xfrm>
          <a:prstGeom prst="rect">
            <a:avLst/>
          </a:prstGeom>
          <a:noFill/>
          <a:ln>
            <a:noFill/>
          </a:ln>
        </p:spPr>
        <p:txBody>
          <a:bodyPr spcFirstLastPara="1" wrap="square" lIns="182850" tIns="182850" rIns="182850" bIns="182850" anchor="t" anchorCtr="0">
            <a:spAutoFit/>
          </a:bodyPr>
          <a:lstStyle/>
          <a:p>
            <a:pPr marL="0" marR="0" lvl="0" indent="0" algn="r" rtl="1">
              <a:lnSpc>
                <a:spcPct val="115000"/>
              </a:lnSpc>
              <a:spcBef>
                <a:spcPts val="1200"/>
              </a:spcBef>
              <a:spcAft>
                <a:spcPts val="0"/>
              </a:spcAft>
              <a:buClr>
                <a:schemeClr val="dk1"/>
              </a:buClr>
              <a:buSzPts val="1100"/>
              <a:buFont typeface="Arial"/>
              <a:buNone/>
            </a:pPr>
            <a:br>
              <a:rPr lang="ar-AE" sz="3200" b="0" i="0" u="none" strike="noStrike" cap="none">
                <a:solidFill>
                  <a:schemeClr val="dk1"/>
                </a:solidFill>
                <a:latin typeface="Arial"/>
                <a:ea typeface="Arial"/>
                <a:cs typeface="Arial"/>
                <a:sym typeface="Arial"/>
              </a:rPr>
            </a:br>
            <a:r>
              <a:rPr lang="ar-AE" sz="3200" b="0" i="0" u="none" strike="noStrike" cap="none">
                <a:solidFill>
                  <a:schemeClr val="dk1"/>
                </a:solidFill>
                <a:latin typeface="Arial"/>
                <a:ea typeface="Arial"/>
                <a:cs typeface="Arial"/>
                <a:sym typeface="Arial"/>
              </a:rPr>
              <a:t>منذ إطلاق الميزة على إنستغرام العام الماضي، قمنا بإدراج مئات الملايين من المراهقين حول العالم ضمن حسابات المراهقين على إنستغرام وفيسبوك وماسنجر.</a:t>
            </a:r>
            <a:endParaRPr sz="3200" b="0" i="0" u="none" strike="noStrike" cap="none">
              <a:solidFill>
                <a:schemeClr val="dk1"/>
              </a:solidFill>
              <a:latin typeface="Arial"/>
              <a:ea typeface="Arial"/>
              <a:cs typeface="Arial"/>
              <a:sym typeface="Arial"/>
            </a:endParaRPr>
          </a:p>
          <a:p>
            <a:pPr marL="0" marR="0" lvl="0" indent="0" algn="r" rtl="1">
              <a:lnSpc>
                <a:spcPct val="115000"/>
              </a:lnSpc>
              <a:spcBef>
                <a:spcPts val="1200"/>
              </a:spcBef>
              <a:spcAft>
                <a:spcPts val="1200"/>
              </a:spcAft>
              <a:buClr>
                <a:srgbClr val="000000"/>
              </a:buClr>
              <a:buSzPts val="3200"/>
              <a:buFont typeface="Arial"/>
              <a:buNone/>
            </a:pPr>
            <a:r>
              <a:rPr lang="ar-AE" sz="3200" b="0" i="0" u="none" strike="noStrike" cap="none">
                <a:solidFill>
                  <a:schemeClr val="dk1"/>
                </a:solidFill>
                <a:latin typeface="Arial"/>
                <a:ea typeface="Arial"/>
                <a:cs typeface="Arial"/>
                <a:sym typeface="Arial"/>
              </a:rPr>
              <a:t>كما نشعر بالتشجيع لأن 97% من المراهقين الذين تتراوح أعمارهم بين 13 و15 عامًا استمروا في استخدام هذه القيود المدمجة، في حين أفاد 94% من أولياء الأمور في الولايات المتحدة ممن شملهم الاستطلاع أن حسابات المراهقين مفيدة لهم، واعتبر 85% منهم أنها تسهّل عليهم مساعدة أبنائهم على خوض تجارب إيجابية على إنستغرام.</a:t>
            </a:r>
            <a:endParaRPr sz="3200" b="0" i="0" u="none" strike="noStrike" cap="none">
              <a:solidFill>
                <a:schemeClr val="dk1"/>
              </a:solidFill>
              <a:latin typeface="Arial"/>
              <a:ea typeface="Arial"/>
              <a:cs typeface="Arial"/>
              <a:sym typeface="Arial"/>
            </a:endParaRPr>
          </a:p>
        </p:txBody>
      </p:sp>
      <p:sp>
        <p:nvSpPr>
          <p:cNvPr id="3982" name="Google Shape;3982;g3d2a8542ada_0_3482"/>
          <p:cNvSpPr txBox="1"/>
          <p:nvPr/>
        </p:nvSpPr>
        <p:spPr>
          <a:xfrm>
            <a:off x="1035900" y="1855050"/>
            <a:ext cx="7180800" cy="1354500"/>
          </a:xfrm>
          <a:prstGeom prst="rect">
            <a:avLst/>
          </a:prstGeom>
          <a:noFill/>
          <a:ln>
            <a:noFill/>
          </a:ln>
        </p:spPr>
        <p:txBody>
          <a:bodyPr spcFirstLastPara="1" wrap="square" lIns="182850" tIns="182850" rIns="182850" bIns="182850" anchor="t" anchorCtr="0">
            <a:spAutoFit/>
          </a:bodyPr>
          <a:lstStyle/>
          <a:p>
            <a:pPr marL="0" marR="0" lvl="0" indent="0" algn="r" rtl="1">
              <a:lnSpc>
                <a:spcPct val="100000"/>
              </a:lnSpc>
              <a:spcBef>
                <a:spcPts val="2000"/>
              </a:spcBef>
              <a:spcAft>
                <a:spcPts val="2000"/>
              </a:spcAft>
              <a:buClr>
                <a:srgbClr val="000000"/>
              </a:buClr>
              <a:buSzPts val="3200"/>
              <a:buFont typeface="Arial"/>
              <a:buNone/>
            </a:pPr>
            <a:r>
              <a:rPr lang="ar-AE" sz="3200" b="1" i="0" u="none" strike="noStrike" cap="none">
                <a:solidFill>
                  <a:schemeClr val="dk1"/>
                </a:solidFill>
                <a:latin typeface="Arial"/>
                <a:ea typeface="Arial"/>
                <a:cs typeface="Arial"/>
                <a:sym typeface="Arial"/>
              </a:rPr>
              <a:t>الإحصائيات الخاصة بميزة "حسابات المراهقين"</a:t>
            </a:r>
            <a:endParaRPr sz="3200" b="1" i="0" u="none" strike="noStrike" cap="none">
              <a:solidFill>
                <a:schemeClr val="dk1"/>
              </a:solidFill>
              <a:latin typeface="Arial"/>
              <a:ea typeface="Arial"/>
              <a:cs typeface="Arial"/>
              <a:sym typeface="Arial"/>
            </a:endParaRPr>
          </a:p>
        </p:txBody>
      </p:sp>
      <p:pic>
        <p:nvPicPr>
          <p:cNvPr id="3983" name="Google Shape;3983;g3d2a8542ada_0_3482"/>
          <p:cNvPicPr preferRelativeResize="0"/>
          <p:nvPr/>
        </p:nvPicPr>
        <p:blipFill rotWithShape="1">
          <a:blip r:embed="rId3">
            <a:alphaModFix/>
          </a:blip>
          <a:srcRect l="10"/>
          <a:stretch/>
        </p:blipFill>
        <p:spPr>
          <a:xfrm>
            <a:off x="11008229" y="1603056"/>
            <a:ext cx="3424800" cy="7425600"/>
          </a:xfrm>
          <a:prstGeom prst="roundRect">
            <a:avLst>
              <a:gd name="adj" fmla="val 7844"/>
            </a:avLst>
          </a:prstGeom>
          <a:noFill/>
          <a:ln>
            <a:noFill/>
          </a:ln>
          <a:effectLst>
            <a:outerShdw blurRad="228600" dist="38100" dir="5400000" algn="bl" rotWithShape="0">
              <a:srgbClr val="000000">
                <a:alpha val="20000"/>
              </a:srgbClr>
            </a:outerShdw>
          </a:effectLst>
        </p:spPr>
      </p:pic>
      <p:pic>
        <p:nvPicPr>
          <p:cNvPr id="3984" name="Google Shape;3984;g3d2a8542ada_0_3482"/>
          <p:cNvPicPr preferRelativeResize="0"/>
          <p:nvPr/>
        </p:nvPicPr>
        <p:blipFill rotWithShape="1">
          <a:blip r:embed="rId4">
            <a:alphaModFix/>
          </a:blip>
          <a:srcRect l="20" r="30"/>
          <a:stretch/>
        </p:blipFill>
        <p:spPr>
          <a:xfrm>
            <a:off x="12576415" y="1603056"/>
            <a:ext cx="3424800" cy="7425600"/>
          </a:xfrm>
          <a:prstGeom prst="roundRect">
            <a:avLst>
              <a:gd name="adj" fmla="val 8725"/>
            </a:avLst>
          </a:prstGeom>
          <a:noFill/>
          <a:ln>
            <a:noFill/>
          </a:ln>
          <a:effectLst>
            <a:outerShdw blurRad="228600" dist="38100" dir="5400000" algn="bl" rotWithShape="0">
              <a:srgbClr val="000000">
                <a:alpha val="20000"/>
              </a:srgbClr>
            </a:outerShdw>
          </a:effectLst>
        </p:spPr>
      </p:pic>
      <p:pic>
        <p:nvPicPr>
          <p:cNvPr id="3985" name="Google Shape;3985;g3d2a8542ada_0_3482"/>
          <p:cNvPicPr preferRelativeResize="0"/>
          <p:nvPr/>
        </p:nvPicPr>
        <p:blipFill rotWithShape="1">
          <a:blip r:embed="rId5">
            <a:alphaModFix/>
          </a:blip>
          <a:srcRect l="120" r="110"/>
          <a:stretch/>
        </p:blipFill>
        <p:spPr>
          <a:xfrm>
            <a:off x="14144602" y="1603051"/>
            <a:ext cx="3424800" cy="7428600"/>
          </a:xfrm>
          <a:prstGeom prst="roundRect">
            <a:avLst>
              <a:gd name="adj" fmla="val 12909"/>
            </a:avLst>
          </a:prstGeom>
          <a:noFill/>
          <a:ln>
            <a:noFill/>
          </a:ln>
          <a:effectLst>
            <a:outerShdw blurRad="228600" dist="38100" dir="5400000" algn="bl" rotWithShape="0">
              <a:srgbClr val="000000">
                <a:alpha val="20000"/>
              </a:srgbClr>
            </a:outerShdw>
          </a:effectLst>
        </p:spPr>
      </p:pic>
    </p:spTree>
  </p:cSld>
  <p:clrMapOvr>
    <a:masterClrMapping/>
  </p:clrMapOvr>
</p:sld>
</file>

<file path=ppt/theme/theme1.xml><?xml version="1.0" encoding="utf-8"?>
<a:theme xmlns:a="http://schemas.openxmlformats.org/drawingml/2006/main"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25 IG - Light">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000000"/>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IG">
      <a:dk1>
        <a:srgbClr val="000000"/>
      </a:dk1>
      <a:lt1>
        <a:srgbClr val="FFFFFF"/>
      </a:lt1>
      <a:dk2>
        <a:srgbClr val="000000"/>
      </a:dk2>
      <a:lt2>
        <a:srgbClr val="939598"/>
      </a:lt2>
      <a:accent1>
        <a:srgbClr val="FF7A00"/>
      </a:accent1>
      <a:accent2>
        <a:srgbClr val="D300C5"/>
      </a:accent2>
      <a:accent3>
        <a:srgbClr val="FF0069"/>
      </a:accent3>
      <a:accent4>
        <a:srgbClr val="7638FA"/>
      </a:accent4>
      <a:accent5>
        <a:srgbClr val="E6E6E6"/>
      </a:accent5>
      <a:accent6>
        <a:srgbClr val="D300C5"/>
      </a:accent6>
      <a:hlink>
        <a:srgbClr val="FF8937"/>
      </a:hlink>
      <a:folHlink>
        <a:srgbClr val="7638F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2346</Words>
  <Application>Microsoft Macintosh PowerPoint</Application>
  <PresentationFormat>Custom</PresentationFormat>
  <Paragraphs>354</Paragraphs>
  <Slides>56</Slides>
  <Notes>56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56</vt:i4>
      </vt:variant>
    </vt:vector>
  </HeadingPairs>
  <TitlesOfParts>
    <vt:vector size="69" baseType="lpstr">
      <vt:lpstr>Noto Sans Arabic Medium</vt:lpstr>
      <vt:lpstr>Calibri</vt:lpstr>
      <vt:lpstr>Montserrat Medium</vt:lpstr>
      <vt:lpstr>Helvetica Neue</vt:lpstr>
      <vt:lpstr>Arial</vt:lpstr>
      <vt:lpstr>Montserrat SemiBold</vt:lpstr>
      <vt:lpstr>Noto Sans Arabic</vt:lpstr>
      <vt:lpstr>Meta_v1</vt:lpstr>
      <vt:lpstr>Meta_v1</vt:lpstr>
      <vt:lpstr>Meta_v1</vt:lpstr>
      <vt:lpstr>2025 IG - Light</vt:lpstr>
      <vt:lpstr>Meta_v1</vt:lpstr>
      <vt:lpstr>Office Theme</vt:lpstr>
      <vt:lpstr>PowerPoint Presentation</vt:lpstr>
      <vt:lpstr>جدول المحتويات</vt:lpstr>
      <vt:lpstr>مقدّمة</vt:lpstr>
      <vt:lpstr>صَمّمنا حلولنا التكنولوجية بما يراعي تطلعات الشباب واحتياجاتهم. ونهدف دائماً إلى دعمهم وتمكينهم من التعبير عن آرائهم والتحكُّم في تجاربهم الخاصة، بما في ذلك المحتوى الذي يرونه ويشاركونه ويتفاعلون معه والأشخاص الذين يمكنهم الاتصال بهم. </vt:lpstr>
      <vt:lpstr>منع حدوث الضرر على المستخدمين تمكين الشباب وتقديم الدعم لهم لتعزيز سلامتهم</vt:lpstr>
      <vt:lpstr>التمكين المسؤول</vt:lpstr>
      <vt:lpstr>PowerPoint Presentation</vt:lpstr>
      <vt:lpstr>PowerPoint Presentation</vt:lpstr>
      <vt:lpstr>PowerPoint Presentation</vt:lpstr>
      <vt:lpstr>الدرس الأول أدوات التحكُّم بالوقت عبر منصة Instagram</vt:lpstr>
      <vt:lpstr>التحكُّم في وقت تواجُد أبنائكم المراهقين على منصة Instagram وأخذ استراحة</vt:lpstr>
      <vt:lpstr>PowerPoint Presentation</vt:lpstr>
      <vt:lpstr>الدرس الثاني خيارات للمستخدمين المراهقين للتحكُّم في تجربتهم عبرFacebook وMessenger وInstagram وWhatsApp</vt:lpstr>
      <vt:lpstr>PowerPoint Presentation</vt:lpstr>
      <vt:lpstr>PowerPoint Presentation</vt:lpstr>
      <vt:lpstr>PowerPoint Presentation</vt:lpstr>
      <vt:lpstr>PowerPoint Presentation</vt:lpstr>
      <vt:lpstr>PowerPoint Presentation</vt:lpstr>
      <vt:lpstr>التحكُّم فيمن يمكنه إرسال رسائل خاصة إلى ابنك المراهق عبر تقنيات Meta</vt:lpstr>
      <vt:lpstr>يتم حظر حسابات البالغين المشبوهين من إرسال رسائل مباشرة إلى المراهقين إذا لم يكونوا من متابعينهم. </vt:lpstr>
      <vt:lpstr>التحكُّم في تجربة ابنك المراهق عبر Instagram</vt:lpstr>
      <vt:lpstr>PowerPoint Presentation</vt:lpstr>
      <vt:lpstr>أدوات للحجب والإبلاغ</vt:lpstr>
      <vt:lpstr>PowerPoint Presentation</vt:lpstr>
      <vt:lpstr>PowerPoint Presentation</vt:lpstr>
      <vt:lpstr>PowerPoint Presentation</vt:lpstr>
      <vt:lpstr>PowerPoint Presentation</vt:lpstr>
      <vt:lpstr>PowerPoint Presentation</vt:lpstr>
      <vt:lpstr>إشراف الوالدين على حسابات المراهقين</vt:lpstr>
      <vt:lpstr>بدء ربط الحساب مع الوالدين</vt:lpstr>
      <vt:lpstr>يتم استلام طلب الإشراف من قبل الوالدين </vt:lpstr>
      <vt:lpstr>قبول الطلب من قبل الوالدين وإعداد خاصية الإشراف </vt:lpstr>
      <vt:lpstr>PowerPoint Presentation</vt:lpstr>
      <vt:lpstr>الدرس الرابع  التحقق من عمر المستخدم</vt:lpstr>
      <vt:lpstr>PowerPoint Presentation</vt:lpstr>
      <vt:lpstr>PowerPoint Presentation</vt:lpstr>
      <vt:lpstr>PowerPoint Presentation</vt:lpstr>
      <vt:lpstr>PowerPoint Presentation</vt:lpstr>
      <vt:lpstr>PowerPoint Presentation</vt:lpstr>
      <vt:lpstr>PowerPoint Presentation</vt:lpstr>
      <vt:lpstr>مُلحَق موارد لك ولعائلتك في الواقع الافتراضي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تقييد إرسال رسائل Instagram Direct من المستخدمين البالغين إلى ابنك المراهق إذا لم يكن متابعاً لهم </vt:lpstr>
      <vt:lpstr>PowerPoint Presentation</vt:lpstr>
      <vt:lpstr>PowerPoint Presentation</vt:lpstr>
      <vt:lpstr>التفاعل الاستباقي</vt:lpstr>
      <vt:lpstr>تحديثات أعلى الصفحة الرئيسية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Ece Ogan</cp:lastModifiedBy>
  <cp:revision>1</cp:revision>
  <dcterms:modified xsi:type="dcterms:W3CDTF">2026-04-30T15:25:20Z</dcterms:modified>
</cp:coreProperties>
</file>