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54" r:id="rId1"/>
    <p:sldMasterId id="2147483755" r:id="rId2"/>
  </p:sldMasterIdLst>
  <p:notesMasterIdLst>
    <p:notesMasterId r:id="rId6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Lst>
  <p:sldSz cx="18288000" cy="10287000"/>
  <p:notesSz cx="6858000" cy="9144000"/>
  <p:embeddedFontLst>
    <p:embeddedFont>
      <p:font typeface="Inter" panose="02000503000000020004" pitchFamily="2" charset="0"/>
      <p:regular r:id="rId63"/>
      <p:bold r:id="rId64"/>
      <p:italic r:id="rId65"/>
      <p:boldItalic r:id="rId66"/>
    </p:embeddedFont>
    <p:embeddedFont>
      <p:font typeface="Inter Light" panose="02000503000000020004" pitchFamily="2" charset="0"/>
      <p:regular r:id="rId67"/>
      <p:bold r:id="rId68"/>
      <p:italic r:id="rId69"/>
      <p:boldItalic r:id="rId70"/>
    </p:embeddedFont>
    <p:embeddedFont>
      <p:font typeface="Montserrat SemiBold" panose="020F0502020204030204" pitchFamily="34" charset="0"/>
      <p:regular r:id="rId71"/>
      <p:bold r:id="rId72"/>
      <p:italic r:id="rId73"/>
      <p:boldItalic r:id="rId74"/>
    </p:embeddedFont>
    <p:embeddedFont>
      <p:font typeface="Optimistic Display" panose="020B0503020203020204" pitchFamily="34" charset="0"/>
      <p:regular r:id="rId75"/>
      <p:bold r:id="rId76"/>
      <p:italic r:id="rId77"/>
      <p:boldItalic r:id="rId78"/>
    </p:embeddedFont>
    <p:embeddedFont>
      <p:font typeface="Optimistic Display Medium" panose="020B0503020203020204" pitchFamily="34" charset="0"/>
      <p:regular r:id="rId79"/>
      <p:bold r:id="rId80"/>
      <p:italic r:id="rId81"/>
    </p:embeddedFont>
    <p:embeddedFont>
      <p:font typeface="Optimistic Text" panose="020B0503020203020204" pitchFamily="34" charset="0"/>
      <p:regular r:id="rId82"/>
      <p:bold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FF0000"/>
          </p15:clr>
        </p15:guide>
        <p15:guide id="2" pos="5760">
          <p15:clr>
            <a:srgbClr val="FF0000"/>
          </p15:clr>
        </p15:guide>
        <p15:guide id="3" pos="7680">
          <p15:clr>
            <a:srgbClr val="FF0000"/>
          </p15:clr>
        </p15:guide>
        <p15:guide id="4" orient="horz" pos="2160">
          <p15:clr>
            <a:srgbClr val="FF0000"/>
          </p15:clr>
        </p15:guide>
        <p15:guide id="5" orient="horz" pos="4320">
          <p15:clr>
            <a:srgbClr val="FF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7"/>
    <p:restoredTop sz="94691"/>
  </p:normalViewPr>
  <p:slideViewPr>
    <p:cSldViewPr snapToGrid="0">
      <p:cViewPr varScale="1">
        <p:scale>
          <a:sx n="81" d="100"/>
          <a:sy n="81" d="100"/>
        </p:scale>
        <p:origin x="224" y="208"/>
      </p:cViewPr>
      <p:guideLst>
        <p:guide pos="3840"/>
        <p:guide pos="5760"/>
        <p:guide pos="7680"/>
        <p:guide orient="horz" pos="2160"/>
        <p:guide orient="horz" pos="43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4.fntdata"/><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llama.co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3d032c2e309_0_5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3d032c2e309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800"/>
              </a:spcBef>
              <a:spcAft>
                <a:spcPts val="0"/>
              </a:spcAft>
              <a:buClr>
                <a:schemeClr val="dk1"/>
              </a:buClr>
              <a:buSzPts val="1100"/>
              <a:buFont typeface="Arial"/>
              <a:buNone/>
            </a:pPr>
            <a:r>
              <a:rPr lang="en" b="1">
                <a:solidFill>
                  <a:schemeClr val="dk1"/>
                </a:solidFill>
                <a:latin typeface="Inter"/>
                <a:ea typeface="Inter"/>
                <a:cs typeface="Inter"/>
                <a:sym typeface="Inter"/>
              </a:rPr>
              <a:t>التحضير المسبق للجلسة (١٠ دقائق قبل البدء)</a:t>
            </a:r>
            <a:endParaRPr b="1">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التحقق من المواد:</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جهاز العرض والمواد الاحتياطية جاهزة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بدائل غير متصلة بالإنترنت (أمثلة مطبوعة، أدلة مناقشة) مُعدّة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التأكد من مستوى الاتصال بالإنترنت ووضع خطة مناسبة وفقاً له</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طباعة بطاقات مرجعية لطريقة "التحقق"</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أمثلة السيناريوهات الواقعية مُكيَّفة ومُخصصة لجمهورك المحدد.</a:t>
            </a:r>
            <a:endParaRPr>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إعداد القاعة ومراعاة أسس تعليم الكبار:</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ترتيب المقاعد لتسهيل النقاش الجماعي (مجموعات من ٣ إلى ٤ أشخاص)</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التأكد من أن جميع المشاركين يمكنهم رؤية العرض التقديمي بوضوح من مختلف الزوايا</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تجهيز سبورة أو ورق فلّيب شارت لتدوين أفكار المجموعات</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خلق بيئة مريحة — فالكبار يتعلمون بشكل أفضل عندما يشعرون بالراحة والاحترام</a:t>
            </a:r>
            <a:endParaRPr>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معرفة جمهورك:</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قد يشعر العديد من المشاركين بالخوف أو القلق من التكنولوجيا</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يجلب الكبار معهم خبرات حياتية قيّمة يجب احترامها والاستفادة منها</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قد يكون لدى البعض تجارب سلبية مع التكنولوجيا</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ركّزوا على الفوائد العملية والتطبيقات الواقعية</a:t>
            </a:r>
            <a:endParaRPr>
              <a:solidFill>
                <a:schemeClr val="dk1"/>
              </a:solidFill>
            </a:endParaRPr>
          </a:p>
          <a:p>
            <a:pPr marL="0" lvl="0" indent="0" algn="r" rtl="1">
              <a:spcBef>
                <a:spcPts val="120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3d0916e44a2_0_4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3d0916e44a2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38100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"إذًا، كيف يعمل؟" </a:t>
            </a:r>
            <a:endParaRPr>
              <a:solidFill>
                <a:schemeClr val="dk1"/>
              </a:solidFill>
              <a:latin typeface="Inter"/>
              <a:ea typeface="Inter"/>
              <a:cs typeface="Inter"/>
              <a:sym typeface="Inter"/>
            </a:endParaRPr>
          </a:p>
          <a:p>
            <a:pPr marL="0" lvl="0" indent="0" algn="r"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r" rtl="1">
              <a:lnSpc>
                <a:spcPct val="115000"/>
              </a:lnSpc>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يتعلم من الأمثلة:</a:t>
            </a:r>
            <a:r>
              <a:rPr lang="en">
                <a:solidFill>
                  <a:schemeClr val="dk1"/>
                </a:solidFill>
                <a:latin typeface="Inter"/>
                <a:ea typeface="Inter"/>
                <a:cs typeface="Inter"/>
                <a:sym typeface="Inter"/>
              </a:rPr>
              <a:t> "ينظر الذكاء الاصطناعي إلى عدد هائل من الصور، الكلمات، أو الأصوات - مثل الواجب المنزلي - ليتعرّف على الأنماط. على سبيل المثال، قد يشاهد ١٠٠٠ صورة للقطط ليتعلم كيف يبدو شكل القطة."</a:t>
            </a:r>
            <a:endParaRPr>
              <a:solidFill>
                <a:schemeClr val="dk1"/>
              </a:solidFill>
              <a:latin typeface="Inter"/>
              <a:ea typeface="Inter"/>
              <a:cs typeface="Inter"/>
              <a:sym typeface="Inter"/>
            </a:endParaRPr>
          </a:p>
          <a:p>
            <a:pPr marL="0" lvl="0" indent="0" algn="r" rtl="1">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r" rtl="1">
              <a:lnSpc>
                <a:spcPct val="115000"/>
              </a:lnSpc>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يتدرب ويتحسّن: </a:t>
            </a:r>
            <a:r>
              <a:rPr lang="en">
                <a:solidFill>
                  <a:schemeClr val="dk1"/>
                </a:solidFill>
                <a:latin typeface="Inter"/>
                <a:ea typeface="Inter"/>
                <a:cs typeface="Inter"/>
                <a:sym typeface="Inter"/>
              </a:rPr>
              <a:t>"تمامًا مثلما تتحسن عندما تتدرب، يستمر الذكاء الاصطناعي في التعلم عن طريق محاولة الأشياء مرارًا وتكرارًا، والتحقق مما إذا كان قراره صحيحًا."</a:t>
            </a:r>
            <a:endParaRPr>
              <a:solidFill>
                <a:schemeClr val="dk1"/>
              </a:solidFill>
              <a:latin typeface="Inter"/>
              <a:ea typeface="Inter"/>
              <a:cs typeface="Inter"/>
              <a:sym typeface="Inter"/>
            </a:endParaRPr>
          </a:p>
          <a:p>
            <a:pPr marL="0" lvl="0" indent="0" algn="r" rtl="1">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r" rtl="1">
              <a:lnSpc>
                <a:spcPct val="115000"/>
              </a:lnSpc>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يتنبأ أو يتخذ القرارات: </a:t>
            </a:r>
            <a:r>
              <a:rPr lang="en">
                <a:solidFill>
                  <a:schemeClr val="dk1"/>
                </a:solidFill>
                <a:latin typeface="Inter"/>
                <a:ea typeface="Inter"/>
                <a:cs typeface="Inter"/>
                <a:sym typeface="Inter"/>
              </a:rPr>
              <a:t>"بمجرد أن يتعلم بما فيه الكفاية، يمكن للذكاء الاصطناعي أن يخمن ما هو الشيء، يكتب جملة، أو حتى يتحدث إليك - بناءً على ما تعلمه."</a:t>
            </a:r>
            <a:endParaRPr>
              <a:solidFill>
                <a:schemeClr val="dk1"/>
              </a:solidFill>
              <a:latin typeface="Inter"/>
              <a:ea typeface="Inter"/>
              <a:cs typeface="Inter"/>
              <a:sym typeface="Inter"/>
            </a:endParaRPr>
          </a:p>
          <a:p>
            <a:pPr marL="0" lvl="0" indent="0" algn="r"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r" rtl="1">
              <a:lnSpc>
                <a:spcPct val="115000"/>
              </a:lnSpc>
              <a:spcBef>
                <a:spcPts val="0"/>
              </a:spcBef>
              <a:spcAft>
                <a:spcPts val="0"/>
              </a:spcAft>
              <a:buClr>
                <a:schemeClr val="dk1"/>
              </a:buClr>
              <a:buSzPts val="1100"/>
              <a:buFont typeface="Arial"/>
              <a:buNone/>
            </a:pPr>
            <a:r>
              <a:rPr lang="en" b="1">
                <a:solidFill>
                  <a:schemeClr val="dk1"/>
                </a:solidFill>
              </a:rPr>
              <a:t>يساعدك في إنجاز المهام بشكل أسرع:</a:t>
            </a:r>
            <a:r>
              <a:rPr lang="en">
                <a:solidFill>
                  <a:schemeClr val="dk1"/>
                </a:solidFill>
              </a:rPr>
              <a:t> "يستخدم الذكاء الاصطناعي ما يعرفه لمساعدة الناس - مثل اقتراح الأغاني، أو رسم الصور، أو الإجابة على الأسئلة!"</a:t>
            </a:r>
            <a:endParaRPr>
              <a:solidFill>
                <a:schemeClr val="dk1"/>
              </a:solidFill>
              <a:latin typeface="Inter"/>
              <a:ea typeface="Inter"/>
              <a:cs typeface="Inter"/>
              <a:sym typeface="Inter"/>
            </a:endParaRPr>
          </a:p>
          <a:p>
            <a:pPr marL="0" lvl="0" indent="0" algn="r" rtl="1">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3d0916e44a2_0_4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3d0916e44a2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800"/>
              </a:spcBef>
              <a:spcAft>
                <a:spcPts val="0"/>
              </a:spcAft>
              <a:buClr>
                <a:schemeClr val="dk1"/>
              </a:buClr>
              <a:buSzPts val="1100"/>
              <a:buFont typeface="Arial"/>
              <a:buNone/>
            </a:pPr>
            <a:r>
              <a:rPr lang="en" sz="1200" b="1">
                <a:solidFill>
                  <a:schemeClr val="dk1"/>
                </a:solidFill>
                <a:latin typeface="Inter"/>
                <a:ea typeface="Inter"/>
                <a:cs typeface="Inter"/>
                <a:sym typeface="Inter"/>
              </a:rPr>
              <a:t>ملاحظات المتحدث:</a:t>
            </a:r>
            <a:endParaRPr>
              <a:solidFill>
                <a:schemeClr val="dk1"/>
              </a:solidFill>
            </a:endParaRPr>
          </a:p>
          <a:p>
            <a:pPr marL="0" lvl="0" indent="0" algn="r" rtl="1">
              <a:lnSpc>
                <a:spcPct val="115000"/>
              </a:lnSpc>
              <a:spcBef>
                <a:spcPts val="1400"/>
              </a:spcBef>
              <a:spcAft>
                <a:spcPts val="0"/>
              </a:spcAft>
              <a:buClr>
                <a:schemeClr val="dk1"/>
              </a:buClr>
              <a:buSzPts val="1100"/>
              <a:buFont typeface="Arial"/>
              <a:buNone/>
            </a:pPr>
            <a:r>
              <a:rPr lang="en" sz="1200" b="1">
                <a:solidFill>
                  <a:schemeClr val="dk1"/>
                </a:solidFill>
                <a:latin typeface="Inter"/>
                <a:ea typeface="Inter"/>
                <a:cs typeface="Inter"/>
                <a:sym typeface="Inter"/>
              </a:rPr>
              <a:t>مفاهيم الذكاء الاصطناعي الأساسية</a:t>
            </a:r>
            <a:endParaRPr sz="1200"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بعد أن تحدثنا عن ما هو الذكاء الاصطناعي وكيف يعمل، دعونا نلقي نظرة على بعض المفاهيم الأساسية التي قد تسمعونها عند الحديث عن الذكاء الاصطناعي. لا تقلقوا — سنبقي الأمور بسيطة وسهلة الفهم.</a:t>
            </a:r>
            <a:endParaRPr sz="1200">
              <a:solidFill>
                <a:schemeClr val="dk1"/>
              </a:solidFill>
              <a:latin typeface="Inter"/>
              <a:ea typeface="Inter"/>
              <a:cs typeface="Inter"/>
              <a:sym typeface="Inter"/>
            </a:endParaRPr>
          </a:p>
          <a:p>
            <a:pPr marL="0" lvl="0" indent="0" algn="r"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تعلم الآلة</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تعلم الآلة هو ببساطة الطريقة التي يتعلم بها </a:t>
            </a:r>
            <a:r>
              <a:rPr lang="en">
                <a:solidFill>
                  <a:schemeClr val="dk1"/>
                </a:solidFill>
                <a:latin typeface="Inter"/>
                <a:ea typeface="Inter"/>
                <a:cs typeface="Inter"/>
                <a:sym typeface="Inter"/>
              </a:rPr>
              <a:t>الحاسوب </a:t>
            </a:r>
            <a:r>
              <a:rPr lang="en" sz="1200">
                <a:solidFill>
                  <a:schemeClr val="dk1"/>
                </a:solidFill>
                <a:latin typeface="Inter"/>
                <a:ea typeface="Inter"/>
                <a:cs typeface="Inter"/>
                <a:sym typeface="Inter"/>
              </a:rPr>
              <a:t>من الأمثلة. بدلاً من إخبارها بما يجب فعله خطوة بخطوة، تقوم الآلة بالنظر إلى الكثير من البيانات - مثل الصور أو النصوص أو الأرقام - وتبدأ في التعرف على الأنماط. وبمجرد رؤية ما يكفي من الأنماط، يمكنها اتخاذ قرارات أو توقعات من تلقاء نفسها. الأمر يشبه التدريب على رياضة ما: كلما تدربت أكثر، زاد مستواك</a:t>
            </a:r>
            <a:endParaRPr sz="1200">
              <a:solidFill>
                <a:schemeClr val="dk1"/>
              </a:solidFill>
              <a:latin typeface="Inter"/>
              <a:ea typeface="Inter"/>
              <a:cs typeface="Inter"/>
              <a:sym typeface="Inter"/>
            </a:endParaRPr>
          </a:p>
          <a:p>
            <a:pPr marL="0" lvl="0" indent="0" algn="r"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معالجة اللغات الطبيعية</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معالجة اللغات الطبيعية هي ما يساعد الحواسيب على فهم واستخدام اللغة البشرية. وهي السبب في قدرة الذكاء الاصطناعي على الإجابة على أسئلتكم، وترجمة اللغات، وتلخيص النصوص الطويلة، أو الدردشة معكم. تتيح هذه التقنية للحواسيب قراءة النصوص، تفسيرها، وحتى توليد نص يبدو طبيعيًا.</a:t>
            </a:r>
            <a:endParaRPr sz="1200">
              <a:solidFill>
                <a:schemeClr val="dk1"/>
              </a:solidFill>
              <a:latin typeface="Inter"/>
              <a:ea typeface="Inter"/>
              <a:cs typeface="Inter"/>
              <a:sym typeface="Inter"/>
            </a:endParaRPr>
          </a:p>
          <a:p>
            <a:pPr marL="0" lvl="0" indent="0" algn="r"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الذكاء الاصطناعي العام</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الذكاء الاصطناعي العام هو فكرة مستقبلية أكثر من كونه شيئاً موجوداً اليوم. سيكون نوعاً من الذكاء الاصطناعي قادرًا على التفكير والتعلم وحل المشكلات في العديد من المجالات المختلفة بنفس مستوى البشر. في الوقت الحالي، الذكاء الاصطناعي جيد في مهام محددة - وليس في كل شيء - لذا لا يزال الذكاء الاصطناعي العام مجرد مفهوم يستكشفه الباحثون</a:t>
            </a:r>
            <a:endParaRPr sz="1200">
              <a:solidFill>
                <a:schemeClr val="dk1"/>
              </a:solidFill>
              <a:latin typeface="Inter"/>
              <a:ea typeface="Inter"/>
              <a:cs typeface="Inter"/>
              <a:sym typeface="Inter"/>
            </a:endParaRPr>
          </a:p>
          <a:p>
            <a:pPr marL="0" lvl="0" indent="0" algn="r" rtl="0">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الشبكات العصبية</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الشبكات العصبية هي أنظمة حاسوبية مستوحاة من الدماغ البشري. تحتوي على طبقات تمرر المعلومات للأمام وتساعد الذكاء الاصطناعي على التعرف على الأنماط — مثل تحديد ما إذا كانت الصورة لكلب أو قطة، أو تخمين الكلمة التي يجب أن تأتي تالياً في الجملة. فكروا فيها كأنها 'خلايا دماغية' لنماذج الذكاء الاصطناعي</a:t>
            </a:r>
            <a:endParaRPr sz="1200">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الذكاء الاصطناعي الفائق</a:t>
            </a: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الذكاء الاصطناعي الفائق هو فكرة نظرية أخرى. سيكون نوعًا من الذكاء الاصطناعي يتفوق على البشر في كل المجالات تقريباً - الإبداع، حل المشكلات، التخطيط الاستراتيجي، وكل شيء آخر. هذا لا وجود له اليوم، لكن الناس يتحدثون عنه عند مناقشة مستقبل الذكاء الاصطناعي.</a:t>
            </a:r>
            <a:endParaRPr sz="1200">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تذكروا: لستم بحاجة لأن تصبحوا خبراء في الذكاء الاصطناعي. الهدف هو فهم هذه المفاهيم بما يكفي لكي يصبح الذكاء الاصطناعي أقل غموضًا وأكثر قابلية للاستخدام وللتحدث عنه بثقة</a:t>
            </a:r>
            <a:endParaRPr sz="120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r" rtl="1">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3d0916e44a2_0_5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3d0916e44a2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38100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"يتعلم الكبار بشكل أفضل عندما يتمكنون من تطبيق ما يتعلمونه على الفور. لذلك، كل ما نغطيه اليوم لديه إجابة عملية على سؤال: 'كيف يساعدني هذا الآن؟'"</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نظرة عامة على الوحدات التدريبية: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"لدينا أربع وحدات مركّزة، كل واحدة تبني على ما قبلها. إذا كان لديكم أي أسئلة خلال أي وحدة، لا تترددوا في طرحها — فربما سيفيد سؤالكم الآخرين أيضًا."</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تحديد التوقعات:</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"بنهاية هذا اليوم، ستكونون قد اكتسبتم مهارات عملية يمكنكم استخدامها فورًا، بالإضافة إلى الثقة لاستكشاف أدوات الذكاء الاصطناعي بمفردكم وبطريقة آمنة."</a:t>
            </a: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3d0916e44a2_0_5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3d0916e44a2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38100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800"/>
              </a:spcBef>
              <a:spcAft>
                <a:spcPts val="0"/>
              </a:spcAft>
              <a:buClr>
                <a:schemeClr val="dk1"/>
              </a:buClr>
              <a:buSzPts val="1100"/>
              <a:buFont typeface="Arial"/>
              <a:buNone/>
            </a:pPr>
            <a:r>
              <a:rPr lang="en" b="1">
                <a:solidFill>
                  <a:schemeClr val="dk1"/>
                </a:solidFill>
                <a:latin typeface="Inter"/>
                <a:ea typeface="Inter"/>
                <a:cs typeface="Inter"/>
                <a:sym typeface="Inter"/>
              </a:rPr>
              <a:t>الإبداع باستخدام الذكاء الاصطناعي – حماية نفسك (١٥ دقيقة)</a:t>
            </a:r>
            <a:endParaRPr b="1">
              <a:solidFill>
                <a:schemeClr val="dk1"/>
              </a:solidFill>
              <a:latin typeface="Inter"/>
              <a:ea typeface="Inter"/>
              <a:cs typeface="Inter"/>
              <a:sym typeface="Inter"/>
            </a:endParaRPr>
          </a:p>
          <a:p>
            <a:pPr marL="0" lvl="0" indent="0" algn="r" rtl="0">
              <a:lnSpc>
                <a:spcPct val="115000"/>
              </a:lnSpc>
              <a:spcBef>
                <a:spcPts val="1400"/>
              </a:spcBef>
              <a:spcAft>
                <a:spcPts val="0"/>
              </a:spcAft>
              <a:buClr>
                <a:schemeClr val="dk1"/>
              </a:buClr>
              <a:buSzPts val="1100"/>
              <a:buFont typeface="Arial"/>
              <a:buNone/>
            </a:pPr>
            <a:r>
              <a:rPr lang="en">
                <a:solidFill>
                  <a:schemeClr val="dk1"/>
                </a:solidFill>
                <a:latin typeface="Inter"/>
                <a:ea typeface="Inter"/>
                <a:cs typeface="Inter"/>
                <a:sym typeface="Inter"/>
              </a:rPr>
              <a:t>هدف التعلّم: أن يتمكن المشاركون من التعرّف على المحتوى المُنشأ بالذكاء الاصطناعي الذي قد يكون ضارًا، وحماية أنفسهم وعائلاتهم من المعلومات المضلّلة</a:t>
            </a:r>
            <a:endParaRPr>
              <a:solidFill>
                <a:schemeClr val="dk1"/>
              </a:solidFill>
              <a:latin typeface="Inter"/>
              <a:ea typeface="Inter"/>
              <a:cs typeface="Inter"/>
              <a:sym typeface="Inter"/>
            </a:endParaRPr>
          </a:p>
          <a:p>
            <a:pPr marL="0" lvl="0" indent="0" algn="r" rtl="1">
              <a:spcBef>
                <a:spcPts val="40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3d0916e44a2_0_5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3d0916e44a2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ترسيخ الأهمية </a:t>
            </a:r>
            <a:r>
              <a:rPr lang="en">
                <a:solidFill>
                  <a:schemeClr val="dk1"/>
                </a:solidFill>
                <a:latin typeface="Inter"/>
                <a:ea typeface="Inter"/>
                <a:cs typeface="Inter"/>
                <a:sym typeface="Inter"/>
              </a:rPr>
              <a:t>(دقيقتان)</a:t>
            </a:r>
            <a:r>
              <a:rPr lang="en" b="1">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"دعوني أبدأ بسؤال: كم منكم لديه مجموعات عائلية على واتساب؟ أبقوا أيديكم مرفوعة إذا كانت تُشارك في هذه المجموعات معلومات يتبين لاحقًا أنها غير صحيحة؟"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الاعتراف بالتجربة المشتركة: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"كلّنا مررنا بهذا الموقف. لكن الآن، أصبح بإمكان الذكاء الاصطناعي إنشاء أخبار مزيفة، وصور مفبركة، وحتى رسائل صوتية مزيفة مقنعة بشكل لا يُصدق. الخبر السار هو أن هناك طرقًا لاكتشافها."</a:t>
            </a:r>
            <a:endParaRPr>
              <a:solidFill>
                <a:schemeClr val="dk1"/>
              </a:solidFill>
              <a:latin typeface="Inter"/>
              <a:ea typeface="Inter"/>
              <a:cs typeface="Inter"/>
              <a:sym typeface="Inter"/>
            </a:endParaRPr>
          </a:p>
          <a:p>
            <a:pPr marL="0" lvl="0" indent="0" algn="r" rtl="1">
              <a:spcBef>
                <a:spcPts val="1200"/>
              </a:spcBef>
              <a:spcAft>
                <a:spcPts val="0"/>
              </a:spcAft>
              <a:buNone/>
            </a:pPr>
            <a:endParaRPr b="1">
              <a:solidFill>
                <a:schemeClr val="dk1"/>
              </a:solidFill>
              <a:latin typeface="Inter"/>
              <a:ea typeface="Inter"/>
              <a:cs typeface="Inter"/>
              <a:sym typeface="Inte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3d0916e44a2_0_5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3d0916e44a2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أمثلة على التأثير الحقيقي </a:t>
            </a:r>
            <a:r>
              <a:rPr lang="en">
                <a:solidFill>
                  <a:schemeClr val="dk1"/>
                </a:solidFill>
                <a:latin typeface="Inter"/>
                <a:ea typeface="Inter"/>
                <a:cs typeface="Inter"/>
                <a:sym typeface="Inter"/>
              </a:rPr>
              <a:t>(في السياق الشرق أوسطي)</a:t>
            </a:r>
            <a:r>
              <a:rPr lang="en" b="1">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"أخبار مزيفة حول سياسات حكومية أو دعم مالي في مصر أو لبنان أو الأردن، يمكن أن تربك أو تقلق العائلات."</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"إعلانات تجارية احتيالية تستخدم قصص نجاح مزيّفة تم توليدها بالذكاء الاصطناعي لاستهداف المستهلكين."</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"معلومات صحية كاذبة يمكن أن تضر بعائلتكم."</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"رسائل احتيالية تبدو وكأنها مرسلة من مصرفكم."</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الجانب الشخصي:</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"الأمر لا يتطلب أن تكونوا خبراء تقنيين - بل يتعلق بحماية عائلتكم ومجتمعكم من التضليل أو الاحتيال."</a:t>
            </a:r>
            <a:endParaRPr>
              <a:solidFill>
                <a:schemeClr val="dk1"/>
              </a:solidFill>
            </a:endParaRPr>
          </a:p>
          <a:p>
            <a:pPr marL="0" lvl="0" indent="0" algn="r" rtl="1">
              <a:spcBef>
                <a:spcPts val="120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3d0916e44a2_0_6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3d0916e44a2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التمهيد وبناء الثقة </a:t>
            </a:r>
            <a:r>
              <a:rPr lang="en">
                <a:solidFill>
                  <a:schemeClr val="dk1"/>
                </a:solidFill>
                <a:latin typeface="Inter"/>
                <a:ea typeface="Inter"/>
                <a:cs typeface="Inter"/>
                <a:sym typeface="Inter"/>
              </a:rPr>
              <a:t>(دقيقة واحدة)</a:t>
            </a:r>
            <a:r>
              <a:rPr lang="en" b="1">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"سنتدرّب معًا الآن. تذكّروا أن حتى الخبراء يمكن أن ينخدعوا أحيانًا. الهدف هو أن نصبح أفضل في طرح الأسئلة الصحيحة، وليس أن نكون مثاليين."</a:t>
            </a:r>
            <a:endParaRPr>
              <a:solidFill>
                <a:schemeClr val="dk1"/>
              </a:solidFill>
              <a:latin typeface="Inter"/>
              <a:ea typeface="Inter"/>
              <a:cs typeface="Inter"/>
              <a:sym typeface="Inter"/>
            </a:endParaRPr>
          </a:p>
          <a:p>
            <a:pPr marL="0" lvl="0" indent="0" algn="l" rtl="0">
              <a:spcBef>
                <a:spcPts val="120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3d0916e44a2_0_26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3d0916e44a2_0_2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النسخة المخصصة للاتصال القوي بالإنترنت </a:t>
            </a:r>
            <a:r>
              <a:rPr lang="en">
                <a:solidFill>
                  <a:schemeClr val="dk1"/>
                </a:solidFill>
                <a:latin typeface="Inter"/>
                <a:ea typeface="Inter"/>
                <a:cs typeface="Inter"/>
                <a:sym typeface="Inter"/>
              </a:rPr>
              <a:t>(٤ دقائق):</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استراتيجية اختيار الصور:</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اختاروا صورًا مرتبطة بالسياق الشرق أوسطي (شخصيات عامة معروفة، معالم إقليمية مثل الأهرامات في مصر، برج خليفة في دبي، البتراء في الأردن، كورنيش بيروت، أو فعاليات ثقافية مثل احتفالات رمضان أو مباريات كرة القدم).</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اختاروا صورًا تم إنشاؤها بالذكاء الاصطناعي تحتوي على عيوب خفية لكن يمكن ملاحظتها.</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تجنبوا الصور المزيفة الواضحة جدًا التي قد تجعل المشاركين يشعرون بالإهانة.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عملية التصويت:</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"انظروا إلى كلتا الصورتين لمدة ٣٠ ثانية. فكروا في: هل تبدو الخلفيات منطقية؟ هل تتطابق الإضاءة والظلال؟ هل هناك أي شيء يبدو 'غريبًا' حتى لو لم تتمكنوا من شرح السبب؟"</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بعد التصويت:</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"قبل أن أكشف عن الإجابة، هل يمكن لأحد أن يشاركنا ما الذي جعله يختار إجابته؟ ما الذي لاحظته؟"</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لحظة تعليمية: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"الصورة المولدة بالذكاء الاصطناعي تحتوي على [المشكلة المحددة – آذان غير طبيعية، إضاءة غير متناسقة، خلفية غريبة]. لكن لاحظوا - ليست واضحة! لهذا السبب نحتاج أن نكون محققين، وليس مجرد مراقبين عاديين."</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إصدار الاتصال الضعيف بالانترنت </a:t>
            </a:r>
            <a:r>
              <a:rPr lang="en">
                <a:solidFill>
                  <a:schemeClr val="dk1"/>
                </a:solidFill>
                <a:latin typeface="Inter"/>
                <a:ea typeface="Inter"/>
                <a:cs typeface="Inter"/>
                <a:sym typeface="Inter"/>
              </a:rPr>
              <a:t>(٤ دقائق):</a:t>
            </a:r>
            <a:r>
              <a:rPr lang="en" b="1">
                <a:solidFill>
                  <a:schemeClr val="dk1"/>
                </a:solidFill>
                <a:latin typeface="Inter"/>
                <a:ea typeface="Inter"/>
                <a:cs typeface="Inter"/>
                <a:sym typeface="Inter"/>
              </a:rPr>
              <a:t> استخدام الأمثلة المطبوعة:</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مرّروا الصور المطبوعة ليفحصها المشاركون عن قرب.</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أعطوهم دقيقتين لتأمل كلتا الصورتين.</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سهلوا النقاش حول ما يلاحظونه.</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استخدموا العدسات المكبّرة إن توفّرت لإبراز التفاصيل الصغيرة.</a:t>
            </a:r>
            <a:endParaRPr>
              <a:solidFill>
                <a:schemeClr val="dk1"/>
              </a:solidFill>
            </a:endParaRPr>
          </a:p>
          <a:p>
            <a:pPr marL="0" lvl="0" indent="0" algn="r" rtl="1">
              <a:spcBef>
                <a:spcPts val="120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3d0916e44a2_0_6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3d0916e44a2_0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الإعداد </a:t>
            </a:r>
            <a:r>
              <a:rPr lang="en">
                <a:solidFill>
                  <a:schemeClr val="dk1"/>
                </a:solidFill>
                <a:latin typeface="Inter"/>
                <a:ea typeface="Inter"/>
                <a:cs typeface="Inter"/>
                <a:sym typeface="Inter"/>
              </a:rPr>
              <a:t>(دقيقة واحدة)</a:t>
            </a:r>
            <a:r>
              <a:rPr lang="en" b="1">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"الذكاء الاصطناعي أصبح جيدًا جدًا في الكتابة، لكنه غالبًا يبدو وكأنه ليس إنسان حقيقي — خصوصًا عندما يتعلق الأمر بطريقة تواصلنا في مصر، لبنان، الأردن أو دول الخليج."</a:t>
            </a: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3d0916e44a2_0_26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3d0916e44a2_0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200"/>
              </a:spcBef>
              <a:spcAft>
                <a:spcPts val="0"/>
              </a:spcAft>
              <a:buNone/>
            </a:pPr>
            <a:r>
              <a:rPr lang="en" b="1">
                <a:solidFill>
                  <a:schemeClr val="dk1"/>
                </a:solidFill>
                <a:latin typeface="Inter"/>
                <a:ea typeface="Inter"/>
                <a:cs typeface="Inter"/>
                <a:sym typeface="Inter"/>
              </a:rPr>
              <a:t>ملاحظات المتحدث:</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قراءة المثالين بصوت عالٍ </a:t>
            </a:r>
            <a:r>
              <a:rPr lang="en">
                <a:solidFill>
                  <a:schemeClr val="dk1"/>
                </a:solidFill>
                <a:latin typeface="Inter"/>
                <a:ea typeface="Inter"/>
                <a:cs typeface="Inter"/>
                <a:sym typeface="Inter"/>
              </a:rPr>
              <a:t>(دقيقتان):</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اقرأوا المثال المكتوب من قبل إنسان بنبرة طبيعية ويومية، مع استخدام تعابير محلية (مثل “زَحام” أو “ازدحام” عند الحديث عن المرور).</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اقرأوا المثال الذي كتبه الذكاء الاصطناعي بنبرة أكثر رسمية لتسليط الضوء على الاختلاف.</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تحليل جماعي </a:t>
            </a:r>
            <a:r>
              <a:rPr lang="en">
                <a:solidFill>
                  <a:schemeClr val="dk1"/>
                </a:solidFill>
                <a:latin typeface="Inter"/>
                <a:ea typeface="Inter"/>
                <a:cs typeface="Inter"/>
                <a:sym typeface="Inter"/>
              </a:rPr>
              <a:t>(٣ دقائق):</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"ما هي الفروقات التي تسمعونها؟ أي منهما يبدو وكأنه الطريقة التي قد تكتبون بها أنتم أو أصدقاؤكم بالفعل عن أخبار النقل والمواصلات؟"</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الإجابات المتوقعة والمتابعات:</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"الأول يستخدم تعابير محلية مثل 'زحمة' (ازدحام مروري)" ← "بالضبط! غالبًا ما يفتقد الذكاء الاصطناعي للعامية المحلية أو العبارات اليومية الطبيعية بالنسبة لنا."</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"الثاني يبدو رسميًا جدًا" ← "صحيح! غالبًا ما يبدو الذكاء الاصطناعي وكأنه يحاول إثارة الإعجاب بدلاً من التواصل ببساطة."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"الأول يبدو شخصيًا أكثر" ← "ملاحظة جيدة! يكتب البشر بمشاعر وأهمية شخصية."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تطبيق عملي:</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"عندما تقرؤون رسائل عن أخبار محلية مهمة - الانتخابات، السياسات، حالات الطوارئ - اسألوا أنفسكم: هل تبدو هذه الرسالة وكأن شخصًا محلياً كتبها فعلًا؟"</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3d0916e44a2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3d0916e44a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800"/>
              </a:spcBef>
              <a:spcAft>
                <a:spcPts val="0"/>
              </a:spcAft>
              <a:buClr>
                <a:schemeClr val="dk1"/>
              </a:buClr>
              <a:buSzPts val="1100"/>
              <a:buFont typeface="Arial"/>
              <a:buNone/>
            </a:pPr>
            <a:r>
              <a:rPr lang="en" sz="1300" b="1">
                <a:solidFill>
                  <a:schemeClr val="dk1"/>
                </a:solidFill>
                <a:latin typeface="Inter"/>
                <a:ea typeface="Inter"/>
                <a:cs typeface="Inter"/>
                <a:sym typeface="Inter"/>
              </a:rPr>
              <a:t>ملاحظات المتحدث:</a:t>
            </a:r>
            <a:endParaRPr sz="1300" b="1">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sz="1300">
                <a:solidFill>
                  <a:schemeClr val="dk1"/>
                </a:solidFill>
                <a:latin typeface="Inter"/>
                <a:ea typeface="Inter"/>
                <a:cs typeface="Inter"/>
                <a:sym typeface="Inter"/>
              </a:rPr>
              <a:t>اشرحوا ما سوف تتناوله الجلسة، مدتها، وأهم أهدافها التعليمية </a:t>
            </a:r>
            <a:endParaRPr sz="1300">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endParaRPr b="1">
              <a:solidFill>
                <a:schemeClr val="dk1"/>
              </a:solidFill>
              <a:latin typeface="Inter"/>
              <a:ea typeface="Inter"/>
              <a:cs typeface="Inter"/>
              <a:sym typeface="Inter"/>
            </a:endParaRPr>
          </a:p>
          <a:p>
            <a:pPr marL="914400" lvl="0" indent="0" algn="r" rtl="0">
              <a:lnSpc>
                <a:spcPct val="115000"/>
              </a:lnSpc>
              <a:spcBef>
                <a:spcPts val="400"/>
              </a:spcBef>
              <a:spcAft>
                <a:spcPts val="0"/>
              </a:spcAft>
              <a:buClr>
                <a:schemeClr val="dk1"/>
              </a:buClr>
              <a:buSzPts val="1100"/>
              <a:buFont typeface="Arial"/>
              <a:buNone/>
            </a:pPr>
            <a:endParaRPr>
              <a:solidFill>
                <a:schemeClr val="dk1"/>
              </a:solidFill>
              <a:latin typeface="Inter Light"/>
              <a:ea typeface="Inter Light"/>
              <a:cs typeface="Inter Light"/>
              <a:sym typeface="Inter Light"/>
            </a:endParaRPr>
          </a:p>
          <a:p>
            <a:pPr marL="0" lvl="0" indent="0" algn="r" rtl="1">
              <a:spcBef>
                <a:spcPts val="40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3d3e340bf0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3d3e340bf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الوعي بدون ذعر</a:t>
            </a:r>
            <a:r>
              <a:rPr lang="en">
                <a:solidFill>
                  <a:schemeClr val="dk1"/>
                </a:solidFill>
                <a:latin typeface="Inter"/>
                <a:ea typeface="Inter"/>
                <a:cs typeface="Inter"/>
                <a:sym typeface="Inter"/>
              </a:rPr>
              <a:t> (٣ دقائق):</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"أريدكم أن تكونوا على دراية بشيء جديد: يمكن للذكاء الاصطناعي الآن نسخ الأصوات والوجوه. ولكن لا تقلقوا - لا تزال هناك طرق لحماية أنفسكم."</a:t>
            </a:r>
            <a:endParaRPr>
              <a:solidFill>
                <a:schemeClr val="dk1"/>
              </a:solidFill>
              <a:latin typeface="Inter"/>
              <a:ea typeface="Inter"/>
              <a:cs typeface="Inter"/>
              <a:sym typeface="Inter"/>
            </a:endParaRPr>
          </a:p>
          <a:p>
            <a:pPr marL="0" lvl="0" indent="0" algn="r" rtl="1">
              <a:spcBef>
                <a:spcPts val="1200"/>
              </a:spcBef>
              <a:spcAft>
                <a:spcPts val="0"/>
              </a:spcAft>
              <a:buNone/>
            </a:pPr>
            <a:endParaRPr b="1">
              <a:solidFill>
                <a:schemeClr val="dk1"/>
              </a:solidFill>
              <a:latin typeface="Inter"/>
              <a:ea typeface="Inter"/>
              <a:cs typeface="Inter"/>
              <a:sym typeface="Inte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3d0916e44a2_0_6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4" name="Google Shape;1194;g3d0916e44a2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العرض التوضيحي للاتصال القوي بالإنترنت:</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شغّلوا مثالًا قصيرًا لتوليد صوت باستخدام الذكاء الاصطناعي (يُفضل أن يكون بسيطًا وغير مقلق).</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أظهروا للمشاركين كيف يمكن للناس الحقيقيين ملاحظة بعض التناقضات.</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بديل الاتصال الضعيف بالانترنت:</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صفوا التقنية وشارِكوا لقطات شاشة توضيحية.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ركّزوا على استراتيجيات الحماية العملية.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الحماية العملية </a:t>
            </a:r>
            <a:r>
              <a:rPr lang="en">
                <a:solidFill>
                  <a:schemeClr val="dk1"/>
                </a:solidFill>
                <a:latin typeface="Inter"/>
                <a:ea typeface="Inter"/>
                <a:cs typeface="Inter"/>
                <a:sym typeface="Inter"/>
              </a:rPr>
              <a:t>(دقيقتان):</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"إليكم ما يجب معرفته: إذا وصلَتكم رسالة صوتية أو فيديو يطلب المال، أو معلومات شخصية، أو تصرّفًا عاجلاً - حتى لو كانت تبدو وكأنها من شخص تعرفونه - تحققوا من صحته عبر طريقة مختلفة. اتصلوا بهم مباشرة، أرسلوا لهم رسالة نصية منفصلة، اسألوهم عن شيء لا يعرفه إلا هم."</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تطبيق في الحياة الواقعية:</a:t>
            </a:r>
            <a:endParaRPr b="1">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"هذا مهم بشكل خاص لحماية أفراد العائلة كبار السن الذين قد يتلقّون مكالمات صوتية مزيّفة تدّعي أنها من بنوك أو من مكاتب حكومية في بلدكم."</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الانتقال إلى الوحدة ١:</a:t>
            </a:r>
            <a:endParaRPr b="1">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"الآن أنتم تعرفون ما الذي يجب الانتباه إليه. في الخطوة التالية، سنتعرّف على كيفية عمل الذكاء الاصطناعي فعليًا، حتى تشعروا بثقة أكبر في استخدامه كأداة."</a:t>
            </a: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3d0916e44a2_0_6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7" name="Google Shape;1217;g3d0916e44a2_0_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8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 </a:t>
            </a:r>
            <a:endParaRPr b="1">
              <a:solidFill>
                <a:schemeClr val="dk1"/>
              </a:solidFill>
              <a:latin typeface="Inter"/>
              <a:ea typeface="Inter"/>
              <a:cs typeface="Inter"/>
              <a:sym typeface="Inter"/>
            </a:endParaRPr>
          </a:p>
          <a:p>
            <a:pPr marL="0" lvl="0" indent="0" algn="r" rtl="1">
              <a:lnSpc>
                <a:spcPct val="115000"/>
              </a:lnSpc>
              <a:spcBef>
                <a:spcPts val="1800"/>
              </a:spcBef>
              <a:spcAft>
                <a:spcPts val="0"/>
              </a:spcAft>
              <a:buClr>
                <a:schemeClr val="dk1"/>
              </a:buClr>
              <a:buSzPts val="1100"/>
              <a:buFont typeface="Arial"/>
              <a:buNone/>
            </a:pPr>
            <a:r>
              <a:rPr lang="en" b="1">
                <a:solidFill>
                  <a:schemeClr val="dk1"/>
                </a:solidFill>
                <a:latin typeface="Inter"/>
                <a:ea typeface="Inter"/>
                <a:cs typeface="Inter"/>
                <a:sym typeface="Inter"/>
              </a:rPr>
              <a:t>الوحدة: التصميم باستخدام الذكاء الاصطناعي (١٥ دقيقة)</a:t>
            </a:r>
            <a:endParaRPr b="1">
              <a:solidFill>
                <a:schemeClr val="dk1"/>
              </a:solidFill>
              <a:latin typeface="Inter"/>
              <a:ea typeface="Inter"/>
              <a:cs typeface="Inter"/>
              <a:sym typeface="Inter"/>
            </a:endParaRPr>
          </a:p>
          <a:p>
            <a:pPr marL="0" lvl="0" indent="0" algn="r" rtl="1">
              <a:lnSpc>
                <a:spcPct val="115000"/>
              </a:lnSpc>
              <a:spcBef>
                <a:spcPts val="1800"/>
              </a:spcBef>
              <a:spcAft>
                <a:spcPts val="0"/>
              </a:spcAft>
              <a:buClr>
                <a:schemeClr val="dk1"/>
              </a:buClr>
              <a:buSzPts val="1100"/>
              <a:buFont typeface="Arial"/>
              <a:buNone/>
            </a:pPr>
            <a:r>
              <a:rPr lang="en">
                <a:solidFill>
                  <a:schemeClr val="dk1"/>
                </a:solidFill>
                <a:latin typeface="Inter"/>
                <a:ea typeface="Inter"/>
                <a:cs typeface="Inter"/>
                <a:sym typeface="Inter"/>
              </a:rPr>
              <a:t>هدف التعلّم: أن يفهم المشاركون قدرات وحدود الذكاء الاصطناعي بما يكفي لاستخدامه بثقة وبشكل مناسب في الحياة اليومية.</a:t>
            </a:r>
            <a:endParaRPr>
              <a:solidFill>
                <a:schemeClr val="dk1"/>
              </a:solidFill>
            </a:endParaRPr>
          </a:p>
          <a:p>
            <a:pPr marL="0" lvl="0" indent="0" algn="r" rtl="1">
              <a:spcBef>
                <a:spcPts val="40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3d0916e44a2_0_7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3d0916e44a2_0_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نهج تبسيط المفهوم</a:t>
            </a:r>
            <a:r>
              <a:rPr lang="en">
                <a:solidFill>
                  <a:schemeClr val="dk1"/>
                </a:solidFill>
                <a:latin typeface="Inter"/>
                <a:ea typeface="Inter"/>
                <a:cs typeface="Inter"/>
                <a:sym typeface="Inter"/>
              </a:rPr>
              <a:t> (٣ دقائق):</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"الذكاء الاصطناعي قد يبدو معقدًا، لكن فكرته الأساسية بسيطة. دعوني أعطيكم تشبيهًا يمكن الجميع فهمه."</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تشبيه الطهي:</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"فكروا في تعلمكم لطهي طبقكم المميز — ربما الكشري في مصر، أو التبولة في لبنان، أو المنسف في الأردن، أو الكبسة في السعودية، أو المجبوس في قطر، أو الهريس في الإمارات. كيف تعلمتم؟"</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الإجابات المتوقعة: "من خلال مشاهدة والدتي"، "مقاطع فيديوهات يوتيوب"، "بالتدرب"، "بتجربة وصفات مختلفة".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الربط بالذكاء الاصطناعي:</a:t>
            </a:r>
            <a:endParaRPr b="1">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"يتعلم الذكاء الاصطناعي بنفس الطريقة تمامًا، لكن بدلاً من مشاهدة عدد قليل من الأشخاص يطبخون، هو ‘يشاهد’ ملايين الأمثلة. وبدلاً من إعداد عدد قليل من الأطباق للتدريب، فإنه يتدرب ملايين المرات. ولهذا السبب يمكنه أن يصبح بارعًا بسرعة كبيرة."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الفكرة الرئيسية:</a:t>
            </a:r>
            <a:endParaRPr b="1">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"لكن هذا هو الجزء المهم - تمامًا كما تحتاجون إلى تذوق الطعام وتعديله بناءً على تفضيلات عائلتكم، يحتاج الذكاء الاصطناعي إلى البشر لتوجيهه وجعله مفيدًا للحياة الواقعية."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الرد على المخاوف الشائعة</a:t>
            </a:r>
            <a:r>
              <a:rPr lang="en">
                <a:solidFill>
                  <a:schemeClr val="dk1"/>
                </a:solidFill>
                <a:latin typeface="Inter"/>
                <a:ea typeface="Inter"/>
                <a:cs typeface="Inter"/>
                <a:sym typeface="Inter"/>
              </a:rPr>
              <a:t> (دقيقتان):</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يقلق بعض الناس من أن الذكاء الاصطناعي سيحل محل البشر. لكن فكروا في الأمر — رغم وجود آلاف فيديوهات الطبخ على الإنترنت، هل تودون أن يطبخ روبوت لاحتفالات عائلتكم؟ أم تفضلون اللمسة الإنسانية، والمعرفة الثقافية، والحب الذي تضعونه في الطبخ؟ الذكاء الاصطناعي هو نفسه - إنه أداة قوية، لكنه يحتاج إلى حكمتكم.</a:t>
            </a: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3d0916e44a2_0_7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3d0916e44a2_0_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أنواع الذكاء الاصطناعي التي تستخدمونها يوميًا</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الاعتراف والتمكين </a:t>
            </a:r>
            <a:r>
              <a:rPr lang="en">
                <a:solidFill>
                  <a:schemeClr val="dk1"/>
                </a:solidFill>
                <a:latin typeface="Inter"/>
                <a:ea typeface="Inter"/>
                <a:cs typeface="Inter"/>
                <a:sym typeface="Inter"/>
              </a:rPr>
              <a:t>(٤ دقائق):</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"دعونا ننظر إلى هواتفكم الذكية كما ينظر إليها خبير في الذكاء الاصطناعي. سأذكر ميزات مختلفة - أومئوا برؤوسكم إذا كنتم قد استخدمتموها."</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استعراض الفئات بمشاركة الجمهور:</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الذكاء الاصطناعي للتوصيات </a:t>
            </a:r>
            <a:r>
              <a:rPr lang="en">
                <a:solidFill>
                  <a:schemeClr val="dk1"/>
                </a:solidFill>
                <a:latin typeface="Inter"/>
                <a:ea typeface="Inter"/>
                <a:cs typeface="Inter"/>
                <a:sym typeface="Inter"/>
              </a:rPr>
              <a:t>(دقيقة واحدة):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"يوتيوب يقترح دراما مصرية، أو مسلسلات لبنانية، أو برامج خليجية. تطبيقات مثل نون، أمازون (سوق)، أو كارفور تقترح منتجات قد تعجبكم. أنغامي أو سبوتيفاي ينشئان قوائم تشغيل بناءً على تفضيلاتكم من البوب العربي، أو الراب، أو حتى الكي-بوب. هل لاحظتم ذلك؟ ما مدى دقة هذه المقترحات بالنسبة لكم؟"</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الذكاء الاصطناعي للترجمة</a:t>
            </a:r>
            <a:r>
              <a:rPr lang="en">
                <a:solidFill>
                  <a:schemeClr val="dk1"/>
                </a:solidFill>
                <a:latin typeface="Inter"/>
                <a:ea typeface="Inter"/>
                <a:cs typeface="Inter"/>
                <a:sym typeface="Inter"/>
              </a:rPr>
              <a:t> (دقيقة واحدة):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"ترجمة جوجل، أو الترجمة التلقائية في واتساب، أو المساعدات الصوتية التي تفهم اللهجات العربية المصرية، أو الشامية، أو الخليجية. هل استخدم أي منكم هذه الأدوات للتواصل مع أصدقاء أو أقارب يتحدثون لغة أخرى، مثل الإنجليزية أو الفرنسية؟"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الذكاء الاصطناعي للأمان</a:t>
            </a:r>
            <a:r>
              <a:rPr lang="en">
                <a:solidFill>
                  <a:schemeClr val="dk1"/>
                </a:solidFill>
                <a:latin typeface="Inter"/>
                <a:ea typeface="Inter"/>
                <a:cs typeface="Inter"/>
                <a:sym typeface="Inter"/>
              </a:rPr>
              <a:t> (دقيقة واحدة):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"تطبيقات البنوك التي ترسل لكم رسائل نصية حول إنفاق غير عادي، أو البريد الإلكتروني الذي يقوم بتصفية الرسائل المزعجة تلقائيًا . هذه الأدوات تحميكم تلقائيًا. هل تلقيتم مثل هذه التنبيهات؟"</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الذكاء الاصطناعي خلف الكواليس</a:t>
            </a:r>
            <a:r>
              <a:rPr lang="en">
                <a:solidFill>
                  <a:schemeClr val="dk1"/>
                </a:solidFill>
                <a:latin typeface="Inter"/>
                <a:ea typeface="Inter"/>
                <a:cs typeface="Inter"/>
                <a:sym typeface="Inter"/>
              </a:rPr>
              <a:t> (دقيقة واحدة):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"حتى أبسط الأمور مثل كاميرا الهاتف التي تركز تلقائيًا على الوجوه، أو البطارية التي تدوم أكثر لأنها تتعلم عادات استخدامكم."</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رسالة تمكين:</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"هل ترون؟ أنتم لستم مبتدئين في استخدام الذكاء الاصطناعي - بل أنتم مستخدمون متمرّسون، تتعلمون الآن أن تكونوا أكثر وعيًا وتحكمًا عند استخدامه."</a:t>
            </a: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3d0916e44a2_0_8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3d0916e44a2_0_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ما هو الذكاء الاصطناعي التوليدي؟</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تمييز واضح (٣ دقائق):</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1200"/>
              </a:spcAft>
              <a:buClr>
                <a:schemeClr val="dk1"/>
              </a:buClr>
              <a:buSzPts val="1100"/>
              <a:buFont typeface="Arial"/>
              <a:buNone/>
            </a:pPr>
            <a:r>
              <a:rPr lang="en">
                <a:solidFill>
                  <a:schemeClr val="dk1"/>
                </a:solidFill>
                <a:latin typeface="Inter"/>
                <a:ea typeface="Inter"/>
                <a:cs typeface="Inter"/>
                <a:sym typeface="Inter"/>
              </a:rPr>
              <a:t>يُطلق مسمى الذكاء الاصطناعي 'التوليدي' (Generative AI) على أدوات الذكاء الاصطناعي التي تساعدكم في إنشاء أشكال مختلفة من الوسائط، مثل النصوص ومقاطع الفيديو والصور. لا يقتصر الذكاء الاصطناعي التوليدي على التعرّف على الأنماط وتحليل المعلومات فحسب، بل يمكنه إنشاء محتوى جديد كلياً بناءً على الأنماط التي تعلمها من مجموعات كبيرة من البيانات.</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3d0916e44a2_0_7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3d0916e44a2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أمثلة:</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فكروا في الذكاء الاصطناعي التوليدي كنظام يتعلم من العديد من الأمثلة ثم يقوم بإنشاء محتوى مشابه من تلقاء نفسه. يمكن للذكاء الاصطناعي التوليدي إنشاء:</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b="1">
                <a:solidFill>
                  <a:schemeClr val="dk1"/>
                </a:solidFill>
                <a:latin typeface="Inter"/>
                <a:ea typeface="Inter"/>
                <a:cs typeface="Inter"/>
                <a:sym typeface="Inter"/>
              </a:rPr>
              <a:t>النصوص: </a:t>
            </a:r>
            <a:r>
              <a:rPr lang="en">
                <a:solidFill>
                  <a:schemeClr val="dk1"/>
                </a:solidFill>
                <a:latin typeface="Inter"/>
                <a:ea typeface="Inter"/>
                <a:cs typeface="Inter"/>
                <a:sym typeface="Inter"/>
              </a:rPr>
              <a:t>رسائل البريد الإلكتروني، التقارير، القصص، وردود الدردشة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b="1">
                <a:solidFill>
                  <a:schemeClr val="dk1"/>
                </a:solidFill>
                <a:latin typeface="Inter"/>
                <a:ea typeface="Inter"/>
                <a:cs typeface="Inter"/>
                <a:sym typeface="Inter"/>
              </a:rPr>
              <a:t>الصور: </a:t>
            </a:r>
            <a:r>
              <a:rPr lang="en">
                <a:solidFill>
                  <a:schemeClr val="dk1"/>
                </a:solidFill>
                <a:latin typeface="Inter"/>
                <a:ea typeface="Inter"/>
                <a:cs typeface="Inter"/>
                <a:sym typeface="Inter"/>
              </a:rPr>
              <a:t>الأعمال الفنية، تصاميم المنتجات، والرسومات التوضيحية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b="1">
                <a:solidFill>
                  <a:schemeClr val="dk1"/>
                </a:solidFill>
                <a:latin typeface="Inter"/>
                <a:ea typeface="Inter"/>
                <a:cs typeface="Inter"/>
                <a:sym typeface="Inter"/>
              </a:rPr>
              <a:t>الصوت: </a:t>
            </a:r>
            <a:r>
              <a:rPr lang="en">
                <a:solidFill>
                  <a:schemeClr val="dk1"/>
                </a:solidFill>
                <a:latin typeface="Inter"/>
                <a:ea typeface="Inter"/>
                <a:cs typeface="Inter"/>
                <a:sym typeface="Inter"/>
              </a:rPr>
              <a:t>الموسيقى، الكلام، واستنساخ الأصوات</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b="1">
                <a:solidFill>
                  <a:schemeClr val="dk1"/>
                </a:solidFill>
                <a:latin typeface="Inter"/>
                <a:ea typeface="Inter"/>
                <a:cs typeface="Inter"/>
                <a:sym typeface="Inter"/>
              </a:rPr>
              <a:t>الفيديو: </a:t>
            </a:r>
            <a:r>
              <a:rPr lang="en">
                <a:solidFill>
                  <a:schemeClr val="dk1"/>
                </a:solidFill>
                <a:latin typeface="Inter"/>
                <a:ea typeface="Inter"/>
                <a:cs typeface="Inter"/>
                <a:sym typeface="Inter"/>
              </a:rPr>
              <a:t>مقاطع الفيديو أو الرسوم المتحركة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b="1">
                <a:solidFill>
                  <a:schemeClr val="dk1"/>
                </a:solidFill>
                <a:latin typeface="Inter"/>
                <a:ea typeface="Inter"/>
                <a:cs typeface="Inter"/>
                <a:sym typeface="Inter"/>
              </a:rPr>
              <a:t>البرمجة: </a:t>
            </a:r>
            <a:r>
              <a:rPr lang="en">
                <a:solidFill>
                  <a:schemeClr val="dk1"/>
                </a:solidFill>
                <a:latin typeface="Inter"/>
                <a:ea typeface="Inter"/>
                <a:cs typeface="Inter"/>
                <a:sym typeface="Inter"/>
              </a:rPr>
              <a:t>برامج الكمبيوتر أو النصوص البرمجية (Scripts)</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على سبيل المثال، يُعدّ ذكاء ميتا الاصطناعي (Meta AI) نوع من أنواع الذكاء الاصطناعي التوليدي. </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ما هو ذكاء ميتا الاصطناعي (Meta AI)؟</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يعد 'ذكاء ميتا الاصطناعي' (Meta AI) مساعداً رقمياً مدعوماً بالذكاء الاصطناعي، يهدف لمساعدة المستخدمين في مهامهم اليومية. وهو متاح داخل تطبيقات مثل فيسبوك، وواتساب، وماسينجر، وإنستغرام، كما يمكن استخدامه بشكل مستقل. يعتمد هذا المساعد على نموذج 'لاما' (</a:t>
            </a:r>
            <a:r>
              <a:rPr lang="en" u="sng">
                <a:solidFill>
                  <a:schemeClr val="hlink"/>
                </a:solidFill>
                <a:latin typeface="Inter"/>
                <a:ea typeface="Inter"/>
                <a:cs typeface="Inter"/>
                <a:sym typeface="Inter"/>
                <a:hlinkClick r:id="rId3"/>
              </a:rPr>
              <a:t>Llama</a:t>
            </a:r>
            <a:r>
              <a:rPr lang="en">
                <a:solidFill>
                  <a:schemeClr val="dk1"/>
                </a:solidFill>
                <a:latin typeface="Inter"/>
                <a:ea typeface="Inter"/>
                <a:cs typeface="Inter"/>
                <a:sym typeface="Inter"/>
              </a:rPr>
              <a:t>) اللغوي من شركة ميتا، والمصمم لفهم ما يقوله الناس والرد بطريقة مفيدة. يمكن للمستخدمين طرح الأسئلة، كتابة المحتوى، إنشاء الصور، أو الحصول على المساعدة في أعمالهم اليومية.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أمثلة عملية (٢ دقيقة):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rPr>
              <a:t>المثال ١ - إنشاء النصوص:</a:t>
            </a:r>
            <a:endParaRPr b="1">
              <a:solidFill>
                <a:schemeClr val="dk1"/>
              </a:solidFill>
            </a:endParaRPr>
          </a:p>
          <a:p>
            <a:pPr marL="457200" lvl="0" indent="-298450" algn="r" rtl="1">
              <a:lnSpc>
                <a:spcPct val="115000"/>
              </a:lnSpc>
              <a:spcBef>
                <a:spcPts val="1200"/>
              </a:spcBef>
              <a:spcAft>
                <a:spcPts val="0"/>
              </a:spcAft>
              <a:buClr>
                <a:schemeClr val="dk1"/>
              </a:buClr>
              <a:buSzPts val="1100"/>
              <a:buChar char="●"/>
            </a:pPr>
            <a:r>
              <a:rPr lang="en">
                <a:solidFill>
                  <a:schemeClr val="dk1"/>
                </a:solidFill>
                <a:latin typeface="Inter"/>
                <a:ea typeface="Inter"/>
                <a:cs typeface="Inter"/>
                <a:sym typeface="Inter"/>
              </a:rPr>
              <a:t>يمكن للذكاء الاصطناعي التوليدي مساعدتكم في إنشاء نصوص أو محتوى مكتوب</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Char char="●"/>
            </a:pPr>
            <a:r>
              <a:rPr lang="en">
                <a:solidFill>
                  <a:schemeClr val="dk1"/>
                </a:solidFill>
                <a:latin typeface="Inter"/>
                <a:ea typeface="Inter"/>
                <a:cs typeface="Inter"/>
                <a:sym typeface="Inter"/>
              </a:rPr>
              <a:t>إذا ذهبت إلى 'ذكاء ميتا الاصطناعي' (Meta AI) وكتبت الطلب التالي: "اكتب رسالة تهنئة لشخص بمناسبة حفل زفافه التقليدي."</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Char char="●"/>
            </a:pPr>
            <a:r>
              <a:rPr lang="en">
                <a:solidFill>
                  <a:schemeClr val="dk1"/>
                </a:solidFill>
                <a:latin typeface="Inter"/>
                <a:ea typeface="Inter"/>
                <a:cs typeface="Inter"/>
                <a:sym typeface="Inter"/>
              </a:rPr>
              <a:t>ستكون النتيجة التي يتم إنشاؤها عبارة عن رسالة تهنئة يمكنك مشاركتها مع الزوجين</a:t>
            </a:r>
            <a:endParaRPr>
              <a:solidFill>
                <a:schemeClr val="dk1"/>
              </a:solidFill>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المثال ٢ - إنشاء الفيديو</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Char char="●"/>
            </a:pPr>
            <a:r>
              <a:rPr lang="en" b="1">
                <a:solidFill>
                  <a:schemeClr val="dk1"/>
                </a:solidFill>
                <a:latin typeface="Inter"/>
                <a:ea typeface="Inter"/>
                <a:cs typeface="Inter"/>
                <a:sym typeface="Inter"/>
              </a:rPr>
              <a:t>المدخلات لـذكاء ميتا الاصطناعي (Meta AI): </a:t>
            </a:r>
            <a:r>
              <a:rPr lang="en">
                <a:solidFill>
                  <a:schemeClr val="dk1"/>
                </a:solidFill>
                <a:latin typeface="Inter"/>
                <a:ea typeface="Inter"/>
                <a:cs typeface="Inter"/>
                <a:sym typeface="Inter"/>
              </a:rPr>
              <a:t>'أنشئ مقطع فيديو قصير لسوق مدينة مزدحم'.</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Char char="●"/>
            </a:pPr>
            <a:r>
              <a:rPr lang="en" b="1">
                <a:solidFill>
                  <a:schemeClr val="dk1"/>
                </a:solidFill>
                <a:latin typeface="Inter"/>
                <a:ea typeface="Inter"/>
                <a:cs typeface="Inter"/>
                <a:sym typeface="Inter"/>
              </a:rPr>
              <a:t>المخرجات: </a:t>
            </a:r>
            <a:r>
              <a:rPr lang="en">
                <a:solidFill>
                  <a:schemeClr val="dk1"/>
                </a:solidFill>
                <a:latin typeface="Inter"/>
                <a:ea typeface="Inter"/>
                <a:cs typeface="Inter"/>
                <a:sym typeface="Inter"/>
              </a:rPr>
              <a:t>مقطع فيديو قصير يعرض مشهداً حيوياً لسوق.</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تطبيقات من أرض الواقع:</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كتابة رسائل بريد إلكتروني أو رسائل مهنية</a:t>
            </a:r>
            <a:endParaRPr b="1">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إنشاء محتوى لوسائل التواصل الاجتماعي </a:t>
            </a:r>
            <a:endParaRPr b="1">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تصميم رسومات بسيطة أو منشورات إعلانية (Flyers)</a:t>
            </a:r>
            <a:endParaRPr b="1">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تصميم رسومات للإعلانات الخاصة بالمشاريع الصغيرة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ضع توقعات واقعية: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"الأمر يشبه وجود مساعد واسع المعرفة يعمل مجاناً، لكنه يقدم أحياناً إجابات خاطئة، ويتطلب منكم دائماً مراجعة عمله والتدقيق خلفه."</a:t>
            </a:r>
            <a:endParaRPr>
              <a:solidFill>
                <a:schemeClr val="dk1"/>
              </a:solidFill>
              <a:latin typeface="Inter"/>
              <a:ea typeface="Inter"/>
              <a:cs typeface="Inter"/>
              <a:sym typeface="Inter"/>
            </a:endParaRPr>
          </a:p>
          <a:p>
            <a:pPr marL="0" lvl="0" indent="0" algn="r" rtl="1">
              <a:lnSpc>
                <a:spcPct val="120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ملاحظة إضافية للمشاركين: </a:t>
            </a:r>
            <a:r>
              <a:rPr lang="en">
                <a:solidFill>
                  <a:schemeClr val="dk1"/>
                </a:solidFill>
                <a:latin typeface="Inter"/>
                <a:ea typeface="Inter"/>
                <a:cs typeface="Inter"/>
                <a:sym typeface="Inter"/>
              </a:rPr>
              <a:t>تذكروا دائماً الإشارة إلى أن أي محتوى تم إنشاؤه باستخدام الذكاء الاصطناعي هو 'محتوى مُولّد آلياً' عند مشاركته علناً، خاصةً إذا كان المحتوى يشبه أشخاصاً حقيقيين أو يصورهم.</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تمرين نقاشي: </a:t>
            </a:r>
            <a:r>
              <a:rPr lang="en">
                <a:solidFill>
                  <a:schemeClr val="dk1"/>
                </a:solidFill>
                <a:latin typeface="Inter"/>
                <a:ea typeface="Inter"/>
                <a:cs typeface="Inter"/>
                <a:sym typeface="Inter"/>
              </a:rPr>
              <a:t>ما هي أبرز استخدامات الذكاء الاصطناعي الأكثر تطبيقاً أو تأثيراً في مجال عملكم؟</a:t>
            </a:r>
            <a:endParaRPr>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endParaRPr b="1">
              <a:solidFill>
                <a:schemeClr val="dk1"/>
              </a:solidFill>
              <a:latin typeface="Inter"/>
              <a:ea typeface="Inter"/>
              <a:cs typeface="Inter"/>
              <a:sym typeface="Inter"/>
            </a:endParaRPr>
          </a:p>
          <a:p>
            <a:pPr marL="0" lvl="0" indent="0" algn="r" rtl="1">
              <a:spcBef>
                <a:spcPts val="40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3d0916e44a2_0_8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2" name="Google Shape;1352;g3d0916e44a2_0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حدود الذكاء الاصطناعي - اختبار الواقع</a:t>
            </a:r>
            <a:r>
              <a:rPr lang="en">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مناقشة صادقة</a:t>
            </a:r>
            <a:r>
              <a:rPr lang="en">
                <a:solidFill>
                  <a:schemeClr val="dk1"/>
                </a:solidFill>
                <a:latin typeface="Inter"/>
                <a:ea typeface="Inter"/>
                <a:cs typeface="Inter"/>
                <a:sym typeface="Inter"/>
              </a:rPr>
              <a:t> (٥ دقائق):</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"من المهم أن نفهم ما لا يمكن للذكاء الاصطناعي فعله، حتى لا تعتمدوا عليه في الأشياء الخاطئة."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"إليكم بعض الأمثلة:"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"الذكاء الاصطناعي ممتاز في إيجاد الأنماط - مثل معرفة مقاطع الفيديو التي قد تعجبكم لاحقًا على يوتيوب، لكنه لا يشعر بالسعادة أو الحزن أو الإثارة. ليس لديه مشاعر مثلكم."</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"يمكن للذكاء الاصطناعي الدردشة معكم، أو كتابة القصائد، أو حتى مساعدتكم في أفكار الواجبات المنزلية، لكنه قد لا يفهم لماذا طبق الكشري مميز جدًا في مصر، أو ما هو شعور حفل الزفاف السعودي - إنه يحتاج إلى أشخاص ليشرحوا له."</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"يمكن للذكاء الاصطناعي التعرف على الوجوه في الصور أو فهم صوتكم، مثل عندما تقولون 'يا جوجل!'، لكنه  لا يمتلك المنطق السليم و لا يعرف الصواب والخطأ من تلقاء نفسه."</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"كلما زاد عدد الأمثلة التي يراها الذكاء الاصطناعي، أصبح أداؤه أفضل - تمامًا كما التدريب يجعلكم أفضل في كرة القدم أو الرسم، لكنه يمكن أن يرتكب أخطاء! أحيانًا يخمن خطأً أو يعطي إجابات سخيفة - لذلك تحققوا دائمًا."</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مثال نموذجي من الشرق الأوسط</a:t>
            </a:r>
            <a:r>
              <a:rPr lang="en">
                <a:solidFill>
                  <a:schemeClr val="dk1"/>
                </a:solidFill>
                <a:latin typeface="Inter"/>
                <a:ea typeface="Inter"/>
                <a:cs typeface="Inter"/>
                <a:sym typeface="Inter"/>
              </a:rPr>
              <a:t> (دقيقتان):</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"قد يكتب الذكاء الاصطناعي عن الثقافة المصرية، اللبنانية، الأردنية، أو الخليجية، لكنه لا يفهم الشعور المجتمعي خلال شهر رمضان أو العيد، أو المعنى الحقيقي وراء الأمثال والأقوال المحلية مثل 'بُكْرَة في المشمش' (أي ربما لن يحدث أبدًا) أو 'يلا حبيبي'، أو التجربة المعيشية لازدحام مرور القاهرة، أو كورنيش بيروت، أو مترو دبي في ساعة الذروة. هذا الفهم البشري لا يمكن استبداله."</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الآثار العملية </a:t>
            </a:r>
            <a:r>
              <a:rPr lang="en">
                <a:solidFill>
                  <a:schemeClr val="dk1"/>
                </a:solidFill>
                <a:latin typeface="Inter"/>
                <a:ea typeface="Inter"/>
                <a:cs typeface="Inter"/>
                <a:sym typeface="Inter"/>
              </a:rPr>
              <a:t>(دقيقة واحدة):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"استخدموا الذكاء الاصطناعي للحصول على المعلومات، والأفكار، والمسودات الأولى. ولكن بالنسبة للقرارات المهمة - خاصة تلك المتعلقة بالعائلة، المال، الصحة، أو العلاقات - تحتاجون إلى الحكمة البشرية، والمعرفة المحلية، والفهم الثقافي."</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الانتقال إلى الوحدة التالية:</a:t>
            </a:r>
            <a:endParaRPr b="1">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"الآن بعد أن فهمتم ما يمكن للذكاء الاصطناعي فعله وما لا يمكنه فعله، دعونا نستكشف كيفية استخدامه بشكل عملي في حياتكم اليومية."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3d0916e44a2_0_9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3d0916e44a2_0_9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8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800"/>
              </a:spcBef>
              <a:spcAft>
                <a:spcPts val="0"/>
              </a:spcAft>
              <a:buClr>
                <a:schemeClr val="dk1"/>
              </a:buClr>
              <a:buSzPts val="1100"/>
              <a:buFont typeface="Arial"/>
              <a:buNone/>
            </a:pPr>
            <a:r>
              <a:rPr lang="en" b="1">
                <a:solidFill>
                  <a:schemeClr val="dk1"/>
                </a:solidFill>
                <a:latin typeface="Inter"/>
                <a:ea typeface="Inter"/>
                <a:cs typeface="Inter"/>
                <a:sym typeface="Inter"/>
              </a:rPr>
              <a:t>الوحدة: أدوات ذكاء اصطناعي عملية للحياة اليومية (١٥ دقيقة)</a:t>
            </a:r>
            <a:endParaRPr b="1">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a:solidFill>
                  <a:schemeClr val="dk1"/>
                </a:solidFill>
                <a:latin typeface="Inter"/>
                <a:ea typeface="Inter"/>
                <a:cs typeface="Inter"/>
                <a:sym typeface="Inter"/>
              </a:rPr>
              <a:t>هدف التعلم: تمكين المشاركين من تحديد واستخدام أدوات الذكاء الاصطناعي لحل التحديات اليومية الشائعة مع الحفاظ على التقدير البشري المناسب.</a:t>
            </a:r>
            <a:endParaRPr>
              <a:solidFill>
                <a:schemeClr val="dk1"/>
              </a:solidFill>
              <a:latin typeface="Inter"/>
              <a:ea typeface="Inter"/>
              <a:cs typeface="Inter"/>
              <a:sym typeface="Inter"/>
            </a:endParaRPr>
          </a:p>
          <a:p>
            <a:pPr marL="0" lvl="0" indent="0" algn="l" rtl="0">
              <a:spcBef>
                <a:spcPts val="400"/>
              </a:spcBef>
              <a:spcAft>
                <a:spcPts val="0"/>
              </a:spcAft>
              <a:buClr>
                <a:schemeClr val="dk1"/>
              </a:buClr>
              <a:buSzPts val="1100"/>
              <a:buFont typeface="Arial"/>
              <a:buNone/>
            </a:pPr>
            <a:endParaRPr>
              <a:solidFill>
                <a:schemeClr val="dk1"/>
              </a:solidFill>
            </a:endParaRPr>
          </a:p>
          <a:p>
            <a:pPr marL="0" lvl="0" indent="0" algn="r" rtl="1">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3d0916e44a2_0_9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3d0916e44a2_0_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المساعدة في التواصل والكتابة</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القيمة العملية المضافة (٢ دقيقة):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يتمنى الكثير من الأشخاص أن يكونوا أفضل في كتابة لرسائل الإلكترونية الاحترافية أو الرسائل الرسمية. يمكن للذكاء الاصطناعي مساعدتكم في ذلك، بينما تفرغون أنتم تركيزكم على مضمون المحتوى وسياقه.</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سننتقل بعد قليل لاستعراض تجربة عملية مباشرة، ولكن في هذه الأثناء، فكروا في جميع الطرق المختلفة التي يمكن للذكاء الاصطناعي أن يساعدكم على تحسين الكتابة، سواء بشكل مهني أو شخصي.</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تتضمن بعض الطرق البسيطة الموضحة هنا ما يلي:</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كتابة طلبات التوظيف والمقالات</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صياغة الرسائل والمراسلات التجارية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كتابة رسائل تهنئة للأصدقاء والعائلة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ترجمة المحتوى من لغة إلى أخرى </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اسألوا الحضور اقتراح طرق أخرى يعتقدون أنه يمكنهم من خلالها استخدام الذكاء الاصطناعي لإنشاء النصوص.</a:t>
            </a:r>
            <a:endParaRPr b="1">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3d0916e44a2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3d0916e44a2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الترحيب وكشف الواقع</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الافتتاح </a:t>
            </a:r>
            <a:r>
              <a:rPr lang="en">
                <a:solidFill>
                  <a:schemeClr val="dk1"/>
                </a:solidFill>
                <a:latin typeface="Inter"/>
                <a:ea typeface="Inter"/>
                <a:cs typeface="Inter"/>
                <a:sym typeface="Inter"/>
              </a:rPr>
              <a:t>(٣ دقائق):</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"صباح الخير/مساء الخير جميعًا. قبل أن نبدأ بالحديث عن الذكاء الاصطناعي، أود أن أُذكّركم أنكم جميعًا خبراء في مجالات مختلفة — في تجاربكم الحياتية، في أعمالكم، وفي مجتمعاتكم. اليوم، سنضيف مجالًا جديدًا إلى خبراتكم: فهم الذكاء الاصطناعي. ولديّ أخبار سارة - أنتم تستخدمون الذكاء الاصطناعي بالفعل أكثر مما تتخيلون."</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ترسيخ الأمان النفسي:</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"لا توجد أسئلة سخيفة هنا، ولاأحد يتوقع منكم أن تصبحوا خبراء تقنيين بنهاية هذه الجلسة. نحن هنا لنتعلم مهارات عملية تجعل حياتكم اليومية أسهل وأكثر أمانًا."</a:t>
            </a: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g3d0916e44a2_0_10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5" name="Google Shape;1455;g3d0916e44a2_0_1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عرض توضيحي مباشر: </a:t>
            </a:r>
            <a:endParaRPr b="1">
              <a:solidFill>
                <a:schemeClr val="dk1"/>
              </a:solidFill>
              <a:latin typeface="Inter"/>
              <a:ea typeface="Inter"/>
              <a:cs typeface="Inter"/>
              <a:sym typeface="Inter"/>
            </a:endParaRPr>
          </a:p>
          <a:p>
            <a:pPr marL="0" lvl="0" indent="0" algn="r" rtl="1">
              <a:lnSpc>
                <a:spcPct val="115000"/>
              </a:lnSpc>
              <a:spcBef>
                <a:spcPts val="1200"/>
              </a:spcBef>
              <a:spcAft>
                <a:spcPts val="1200"/>
              </a:spcAft>
              <a:buNone/>
            </a:pPr>
            <a:r>
              <a:rPr lang="en" b="1">
                <a:solidFill>
                  <a:schemeClr val="dk1"/>
                </a:solidFill>
                <a:latin typeface="Inter"/>
                <a:ea typeface="Inter"/>
                <a:cs typeface="Inter"/>
                <a:sym typeface="Inter"/>
              </a:rPr>
              <a:t>خيار الاتصال العالي: </a:t>
            </a:r>
            <a:r>
              <a:rPr lang="en">
                <a:solidFill>
                  <a:schemeClr val="dk1"/>
                </a:solidFill>
                <a:latin typeface="Inter"/>
                <a:ea typeface="Inter"/>
                <a:cs typeface="Inter"/>
                <a:sym typeface="Inter"/>
              </a:rPr>
              <a:t>دعونا نجرب عرضاً توضيحياً سريعاً لاستخدام ذكاء ميتا الاصطناعي (Meta AI) لتوليد النصوص.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3d0916e44a2_0_27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3d0916e44a2_0_2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None/>
            </a:pPr>
            <a:r>
              <a:rPr lang="en" b="1">
                <a:solidFill>
                  <a:schemeClr val="dk1"/>
                </a:solidFill>
                <a:latin typeface="Inter"/>
                <a:ea typeface="Inter"/>
                <a:cs typeface="Inter"/>
                <a:sym typeface="Inter"/>
              </a:rPr>
              <a:t>عرض توضيحي مباشر: </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انتقل إلى ذكاء ميتا الاصطناعي (Meta AI) عبر المتصفح على جهاز الكمبيوتر أو الهاتف، أو افتح تطبيق واتساب وابحث عن 'Meta AI' في قائمة جهات الاتصال الخاصة بك.</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الآن، الخطوة الأولى عند العمل مع أي أداة ذكاء اصطناعي هي إنشاء الطلب (Prompt). الطلب هوالتعليمات أو الطلب الذي تقدمه لنظام أو أداة الذكاء الاصطناعي لإخباره بما تريده أن يقوم به أو يولده. وكلما كان طلبك النصي أكثر وضوحاً وتحديداً، كانت النتيجة أفضل.</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لجعل هذا التدريب عملياً، دعونا نستخدم مواقف من واقع الحياة. تخيلوا أنكم بحاجة لكتابة رسالة حول مشكلة تواجهونها؛ مثل تقديم شكوى بشأن سوء خدمة الكهرباء، أو الطلب من صاحب العقار إصلاح سياج متضرر.</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مثال على الطلب (Prompt):</a:t>
            </a:r>
            <a:r>
              <a:rPr lang="en">
                <a:solidFill>
                  <a:schemeClr val="dk1"/>
                </a:solidFill>
                <a:latin typeface="Inter"/>
                <a:ea typeface="Inter"/>
                <a:cs typeface="Inter"/>
                <a:sym typeface="Inter"/>
              </a:rPr>
              <a:t> مثال على أمر نصي: 'ساعدني في كتابة شكوى احترافية وحازمة لشركة الكهرباء بشأن الانقطاعات المتكررة للتيار الكهربائي التي تؤثر على مشروعي الصغير. اجعل الرسالة مهذبة وتتضمن طلباً لاتخاذ إجراءات محددة'.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بمجرد إرسال الطلب (Prompt)، سيقوم ذكاء ميتا الاصطناعي (Meta AI) بإنشاء مسودة رسالة يمكنك تعديلها، أو تحسينها، أو إرسالها مباشرة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بديل في حال ضعف الاتصال </a:t>
            </a:r>
            <a:r>
              <a:rPr lang="en">
                <a:solidFill>
                  <a:schemeClr val="dk1"/>
                </a:solidFill>
                <a:latin typeface="Inter"/>
                <a:ea typeface="Inter"/>
                <a:cs typeface="Inter"/>
                <a:sym typeface="Inter"/>
              </a:rPr>
              <a:t>(5 دقائق)</a:t>
            </a:r>
            <a:r>
              <a:rPr lang="en" b="1">
                <a:solidFill>
                  <a:schemeClr val="dk1"/>
                </a:solidFill>
                <a:latin typeface="Inter"/>
                <a:ea typeface="Inter"/>
                <a:cs typeface="Inter"/>
                <a:sym typeface="Inter"/>
              </a:rPr>
              <a:t>:</a:t>
            </a:r>
            <a:endParaRPr b="1">
              <a:solidFill>
                <a:srgbClr val="FF0000"/>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عرض أمثلة جاهزة ساعد فيها الذكاء الاصطناعي</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مقارنة النسخ "قبل" و"بعد"</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مناقشة كيفية تحسين الكتابة باستخدام الذكاء الاصطناعي من خلال التفاصيل الشخصية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التدرب على تحديد الأجزاء التي تحتاج إلى لمسة بشرية</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يُظهر هذا التمرين القصير كيف يمكن للذكاء الاصطناعي التوليدي دعم تواصلنا اليومي، مما يساعدنا على توفير الوقت، وتحسين جودة كتابتنا، والتعبير عن أفكارنا بشكل أكثر وضوحاً.</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سواء كنت تكتب رسائل بريد إلكتروني، أو طلبات، أو شكاوى، أو تقارير، أو حتى محتوىً إبداعياً؛ فإن أدوات الذكاء الاصطناعي مثل Meta AI يمكنها أن تعمل كمساعد مفيد يحوّل التعليمات البسيطة إلى رسائل منظمة بشكل جيد.</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الخلاصة الأساسية بسيطة: </a:t>
            </a:r>
            <a:r>
              <a:rPr lang="en">
                <a:solidFill>
                  <a:schemeClr val="dk1"/>
                </a:solidFill>
                <a:latin typeface="Inter"/>
                <a:ea typeface="Inter"/>
                <a:cs typeface="Inter"/>
                <a:sym typeface="Inter"/>
              </a:rPr>
              <a:t>عندما تقدّم للذكاء الاصطناعي طلبًا واضحًا، يمكنه مساعدتك على التواصل بشكل أكثر فعالية وحل المشكلات اليومية بسرعة أكبر.</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النقاط التعليمية الأساسية:</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يوفر لك الذكاء الاصطناعي الهيكل والأسلوب المهني</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أنت تقدّم التفاصيل الشخصية والسياق الثقافي</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اقرأ وعدّل دائمًا قبل الإرسال</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بناء العلاقات والمتابعة تظل مسؤوليات بشرية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إرشادات للمُيسّرين:</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شارك شاشتك أثناء إجراء العرض التوضيحي المباشر لاستعراض عملية إدخال الطلبات (Prompts) والحصول على المخرجات. </a:t>
            </a: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3d0916e44a2_0_10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3d0916e44a2_0_10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حل المشكلات اليومية</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نشاط جماعي لحل المشكلات </a:t>
            </a:r>
            <a:r>
              <a:rPr lang="en">
                <a:solidFill>
                  <a:schemeClr val="dk1"/>
                </a:solidFill>
                <a:latin typeface="Inter"/>
                <a:ea typeface="Inter"/>
                <a:cs typeface="Inter"/>
                <a:sym typeface="Inter"/>
              </a:rPr>
              <a:t>(٨ دقائق):</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"دعونا نتدرّب على التفكير في الذكاء الاصطناعي كشريك في العصف الذهني. سأعطيكم مواقف من الحياة اليومية، وسنستكشف معًا كيف يمكن للذكاء الاصطناعي أن يساعد."</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التعلم القائم على السيناريوهات: قسّموا المشتركين إلى مجموعات من ٣-٤، وخصصوا السيناريوهات </a:t>
            </a:r>
            <a:r>
              <a:rPr lang="en">
                <a:solidFill>
                  <a:schemeClr val="dk1"/>
                </a:solidFill>
                <a:latin typeface="Inter"/>
                <a:ea typeface="Inter"/>
                <a:cs typeface="Inter"/>
                <a:sym typeface="Inter"/>
              </a:rPr>
              <a:t>(٤ دقائق):</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السيناريو ١: التخطيط لحفل زفاف</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التحدي: تنظيم حفل زفاف تقليدي لـ ١٠٠ شخص بميزانية محدودة.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تطبيقات الذكاء الاصطناعي: مقارنة الأماكن، تخطيط قائمة الطعام، أفكار الديكور، تتبع الميزانية.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العناصر البشرية: التقاليد الثقافية، ديناميكيات العائلة، التعامل مع الموردين المحليين.</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السيناريو ٢: تعلم مهارات جديدة</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التحدي: شخص بالغ يريد تعلّم مهارات الحاسوب لفرص عمل أفضل.</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تطبيقات الذكاء الاصطناعي: خطة تعلم شخصية، تمارين تدريبية، تتبع التقدم.</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العناصر البشرية: التحفيز، الممارسة العملية، التواصل مع متعلمين الآخرين.</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السيناريو ٣: تسويق مشروع صغير</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التحدي: نشاط محلي يحتاج إلى جذب المزيد من الزبائن.</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تطبيقات الذكاء الاصطناعي: أفكار لمحتوى وسائل التواصل الاجتماعي، تصميم منشورات دعائية، التواصل مع العملاء.</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العناصر البشرية: فهم العملاء المحليين، بناء الثقة، تقديم خدمة شخصية.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مشاركة المجموعات</a:t>
            </a:r>
            <a:r>
              <a:rPr lang="en">
                <a:solidFill>
                  <a:schemeClr val="dk1"/>
                </a:solidFill>
                <a:latin typeface="Inter"/>
                <a:ea typeface="Inter"/>
                <a:cs typeface="Inter"/>
                <a:sym typeface="Inter"/>
              </a:rPr>
              <a:t> (٤ دقائق):</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تشارك كل مجموعة أفضل فكرة تطبيق للذكاء الاصطناعي لديها.</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مناقشة ما لم يتمكن الذكاء الاصطناعي من التعامل معه في كل سيناريو.</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التأكيد على نموذج الشراكة بين الذكاء الاصطناعي والإنسان.</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الفكرة الرئيسية: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"لاحظوا كيف أن الذكاء الاصطناعي في كل حالة يساعد في الجوانب التقنية أو الإبداعية الثقيلة، بينما أنتم تضيفون المعرفة المحلية، والعلاقات الشخصية، والفهم الثقافي الذي يجعل الحلول  تنجح فعلاً."</a:t>
            </a: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3d0916e44a2_0_10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3d0916e44a2_0_10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المشاريع الإبداعية: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يمكن للذكاء الاصطناعي مساعدتكم في بناء وتطوير أفكاركم أو مشاريعكم الإبداعية بشكل متكامل. يشمل ذلك إنشاء عناصر بصرية للفعاليات، الحصول على أفكار للعروض التقديمية، أو حتى كتابة القصص والروايات.</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سنستعرض عرضًا توضيحيًا آخر قريبًا، لكن تذكّروا جيدًا أن الذكاء الاصطناعي غالبًا لا يفهم احتفالاتنا الثقافية الخاصة، أو الأطعمة التقليدية، أو العادات المحلية. هنا يأتي دور معرفتكم لجعل مخرجات الذكاء الاصطناعي مفيدة وملائمة فعليًا.</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على سبيل المثال، بعد كتابة الطلبات (Prompts) الخاصة بكم والحصول على الأفكار:</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قد يقترح الذكاء الاصطناعي أطعمة تقليدية عامة للحفلات، ولكنكم أدرى بما يستمتع به مجتمعكم فعلياً.</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قد يغفل الذكاء الاصطناعي عن البروتوكولات الثقافية الهامة عند صياغة الدعوات أو الإعلانات.</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لا يفهم الذكاء الاصطناعي توقيت الفعاليات المحلية أو الاعتبارات الدينية الخاصة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من الضروري أن تقوموا بتضمين السياق المناسب والمعرفة الثقافية حيثما أمكن، لضمان الحصول على أفضل النتائج.</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رسالة تمكين:</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معرفتكم الثقافية ليست عائقاً؛ بل هي قوتكم الخارقة عند العمل مع الذكاء الاصطناعي.</a:t>
            </a:r>
            <a:endParaRPr>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endParaRPr b="1">
              <a:solidFill>
                <a:schemeClr val="dk1"/>
              </a:solidFill>
              <a:latin typeface="Inter"/>
              <a:ea typeface="Inter"/>
              <a:cs typeface="Inter"/>
              <a:sym typeface="Inter"/>
            </a:endParaRPr>
          </a:p>
          <a:p>
            <a:pPr marL="0" lvl="0" indent="0" algn="r" rtl="1">
              <a:spcBef>
                <a:spcPts val="40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g3d0916e44a2_0_1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4" name="Google Shape;1574;g3d0916e44a2_0_1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عرض توضيحي لإنشاء الصور</a:t>
            </a:r>
            <a:endParaRPr b="1">
              <a:solidFill>
                <a:schemeClr val="dk1"/>
              </a:solidFill>
              <a:latin typeface="Inter"/>
              <a:ea typeface="Inter"/>
              <a:cs typeface="Inter"/>
              <a:sym typeface="Inter"/>
            </a:endParaRPr>
          </a:p>
          <a:p>
            <a:pPr marL="0" lvl="0" indent="0" algn="r" rtl="1">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خيار الاتصال العالي: </a:t>
            </a:r>
            <a:endParaRPr b="1">
              <a:solidFill>
                <a:schemeClr val="dk1"/>
              </a:solidFill>
              <a:latin typeface="Inter"/>
              <a:ea typeface="Inter"/>
              <a:cs typeface="Inter"/>
              <a:sym typeface="Inter"/>
            </a:endParaRPr>
          </a:p>
          <a:p>
            <a:pPr marL="0" lvl="0" indent="0" algn="r" rtl="1">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دعونا نلقي نظرة على عرض توضيحي سريع آخر، لنرى هذه المرة كيف يمكن لـذكاء ميتا الاصطناعي (Meta AI) إنشاء الصور.</a:t>
            </a: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g3d0916e44a2_0_27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0" name="Google Shape;1580;g3d0916e44a2_0_2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عرض توضيحي لإنشاء الصور</a:t>
            </a:r>
            <a:endParaRPr b="1">
              <a:solidFill>
                <a:schemeClr val="dk1"/>
              </a:solidFill>
              <a:latin typeface="Inter"/>
              <a:ea typeface="Inter"/>
              <a:cs typeface="Inter"/>
              <a:sym typeface="Inter"/>
            </a:endParaRPr>
          </a:p>
          <a:p>
            <a:pPr marL="0" lvl="0" indent="0" algn="r" rtl="1">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خيار الاتصال العالي: </a:t>
            </a:r>
            <a:endParaRPr b="1">
              <a:solidFill>
                <a:schemeClr val="dk1"/>
              </a:solidFill>
              <a:latin typeface="Inter"/>
              <a:ea typeface="Inter"/>
              <a:cs typeface="Inter"/>
              <a:sym typeface="Inter"/>
            </a:endParaRPr>
          </a:p>
          <a:p>
            <a:pPr marL="0" lvl="0" indent="0" algn="r" rtl="1">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لقد استخدمنا الذكاء الاصطناعي سابقاً لإنشاء النصوص، والآن سنرى كيف يمكن للأداة نفسها إنشاء محتوى بصري من مجرد وصف بسيط.</a:t>
            </a:r>
            <a:endParaRPr>
              <a:solidFill>
                <a:schemeClr val="dk1"/>
              </a:solidFill>
              <a:latin typeface="Inter"/>
              <a:ea typeface="Inter"/>
              <a:cs typeface="Inter"/>
              <a:sym typeface="Inter"/>
            </a:endParaRPr>
          </a:p>
          <a:p>
            <a:pPr marL="0" lvl="0" indent="0" algn="r" rtl="1">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تمامًا كما في السابق، تبدأ العملية بطلب (Prompt). في توليد الصور، يصف الطلب ما تريد من الذكاء الاصطناعي أن ينشئه.</a:t>
            </a:r>
            <a:endParaRPr>
              <a:solidFill>
                <a:schemeClr val="dk1"/>
              </a:solidFill>
              <a:latin typeface="Inter"/>
              <a:ea typeface="Inter"/>
              <a:cs typeface="Inter"/>
              <a:sym typeface="Inter"/>
            </a:endParaRPr>
          </a:p>
          <a:p>
            <a:pPr marL="0" lvl="0" indent="0" algn="r" rtl="1">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في هذا المثال، تخيل أنك تريد تصميم بطاقة عيد ميلاد سريعة لصديق، لكنك لا تملك مهارات التصميم أو برامج التصميم المتخصصة. هنا يمكن لـذكاء ميتا الاصطناعي (Meta AI) مساعدتك في إنشاء واحدة لك.</a:t>
            </a:r>
            <a:endParaRPr>
              <a:solidFill>
                <a:schemeClr val="dk1"/>
              </a:solidFill>
              <a:latin typeface="Inter"/>
              <a:ea typeface="Inter"/>
              <a:cs typeface="Inter"/>
              <a:sym typeface="Inter"/>
            </a:endParaRPr>
          </a:p>
          <a:p>
            <a:pPr marL="0" lvl="0" indent="0" algn="r" rtl="1">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إليكم الطلب (Prompt) الذي سنستخدمه:</a:t>
            </a:r>
            <a:endParaRPr>
              <a:solidFill>
                <a:schemeClr val="dk1"/>
              </a:solidFill>
              <a:latin typeface="Inter"/>
              <a:ea typeface="Inter"/>
              <a:cs typeface="Inter"/>
              <a:sym typeface="Inter"/>
            </a:endParaRPr>
          </a:p>
          <a:p>
            <a:pPr marL="0" lvl="0" indent="0" algn="r" rtl="0">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مثال على طلب:</a:t>
            </a:r>
            <a:br>
              <a:rPr lang="en" b="1">
                <a:solidFill>
                  <a:schemeClr val="dk1"/>
                </a:solidFill>
                <a:latin typeface="Inter"/>
                <a:ea typeface="Inter"/>
                <a:cs typeface="Inter"/>
                <a:sym typeface="Inter"/>
              </a:rPr>
            </a:br>
            <a:r>
              <a:rPr lang="en">
                <a:solidFill>
                  <a:schemeClr val="dk1"/>
                </a:solidFill>
                <a:latin typeface="Inter"/>
                <a:ea typeface="Inter"/>
                <a:cs typeface="Inter"/>
                <a:sym typeface="Inter"/>
              </a:rPr>
              <a:t> </a:t>
            </a:r>
            <a:r>
              <a:rPr lang="en" i="1">
                <a:solidFill>
                  <a:schemeClr val="dk1"/>
                </a:solidFill>
                <a:latin typeface="Inter"/>
                <a:ea typeface="Inter"/>
                <a:cs typeface="Inter"/>
                <a:sym typeface="Inter"/>
              </a:rPr>
              <a:t>صمّم بطاقة عيد ميلاد افتراضية لصديق اقترب عيد ميلاده</a:t>
            </a:r>
            <a:endParaRPr i="1">
              <a:solidFill>
                <a:schemeClr val="dk1"/>
              </a:solidFill>
              <a:latin typeface="Inter"/>
              <a:ea typeface="Inter"/>
              <a:cs typeface="Inter"/>
              <a:sym typeface="Inter"/>
            </a:endParaRPr>
          </a:p>
          <a:p>
            <a:pPr marL="0" lvl="0" indent="0" algn="r" rtl="1">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الآن دعونا نستعرض الخطوات معًا.</a:t>
            </a:r>
            <a:endParaRPr>
              <a:solidFill>
                <a:schemeClr val="dk1"/>
              </a:solidFill>
              <a:latin typeface="Inter"/>
              <a:ea typeface="Inter"/>
              <a:cs typeface="Inter"/>
              <a:sym typeface="Inter"/>
            </a:endParaRPr>
          </a:p>
          <a:p>
            <a:pPr marL="457200" lvl="0" indent="-298450" algn="r" rtl="1">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اولًا، انتقل إلى ذكاء ميتا الاصطناعي (Meta AI) باستخدام متصفح هاتفك أو الكمبيوتر. يمكنك أيضًا الوصول إليه عبر واتساب بالبحث عن ذكاء ميتا الاصطناعي (Meta AI) في جهات الاتصال الخاصة بك.</a:t>
            </a:r>
            <a:endParaRPr>
              <a:solidFill>
                <a:schemeClr val="dk1"/>
              </a:solidFill>
              <a:latin typeface="Inter"/>
              <a:ea typeface="Inter"/>
              <a:cs typeface="Inter"/>
              <a:sym typeface="Inter"/>
            </a:endParaRPr>
          </a:p>
          <a:p>
            <a:pPr marL="457200" lvl="0" indent="-298450" algn="r" rtl="1">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بعد ذلك، أدخل الطلب (Prompt) في ذكاء ميتا الاصطناعي (Meta AI) ثم قم بإرساله</a:t>
            </a:r>
            <a:endParaRPr>
              <a:solidFill>
                <a:schemeClr val="dk1"/>
              </a:solidFill>
              <a:latin typeface="Inter"/>
              <a:ea typeface="Inter"/>
              <a:cs typeface="Inter"/>
              <a:sym typeface="Inter"/>
            </a:endParaRPr>
          </a:p>
          <a:p>
            <a:pPr marL="457200" lvl="0" indent="-298450" algn="r" rtl="1">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خلال بضع لحظات، سيقوم الذكاء الاصطناعي بتوليد عدة خيارات للصور بناءً على طلبك</a:t>
            </a:r>
            <a:endParaRPr>
              <a:solidFill>
                <a:schemeClr val="dk1"/>
              </a:solidFill>
              <a:latin typeface="Inter"/>
              <a:ea typeface="Inter"/>
              <a:cs typeface="Inter"/>
              <a:sym typeface="Inter"/>
            </a:endParaRPr>
          </a:p>
          <a:p>
            <a:pPr marL="457200" lvl="0" indent="-298450" algn="r" rtl="1">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توقف للحظة لاستعراض الصور الناتجة. قد ترى أنماطًا أو ألوانًا أو تنسيقات مختلفة</a:t>
            </a:r>
            <a:endParaRPr>
              <a:solidFill>
                <a:schemeClr val="dk1"/>
              </a:solidFill>
              <a:latin typeface="Inter"/>
              <a:ea typeface="Inter"/>
              <a:cs typeface="Inter"/>
              <a:sym typeface="Inter"/>
            </a:endParaRPr>
          </a:p>
          <a:p>
            <a:pPr marL="457200" lvl="0" indent="-298450" algn="r" rtl="1">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إذا لم تكن النتيجة كما تريد بالضبط، يمكنك تعديل أو تحسين الطلب. على سبيل المثال، يمكنك طلب أسلوب محدد، أو تنسيق ألوان معين، أو إضافة رسالة خاصة على البطاقة.</a:t>
            </a:r>
            <a:endParaRPr>
              <a:solidFill>
                <a:schemeClr val="dk1"/>
              </a:solidFill>
              <a:latin typeface="Inter"/>
              <a:ea typeface="Inter"/>
              <a:cs typeface="Inter"/>
              <a:sym typeface="Inter"/>
            </a:endParaRPr>
          </a:p>
          <a:p>
            <a:pPr marL="457200" lvl="0" indent="-298450" algn="r" rtl="1">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أخيراً، اختر النسخة التي تعجبك أكثر، ومن ثم يمكنك تحميلها ومشاركتها رقمياً.</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بديل في حال ضعف الاتصال:</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عرض أمثلة لمحتوى إبداعي تم توليده بالذكاء الاصطناعي</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مناقشة كيفية تحسينه باستخدام المعرفة الشخصية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ممارسة كتابة الطلبات (Prompts) للاستخدام المستقبلي</a:t>
            </a:r>
            <a:endParaRPr>
              <a:solidFill>
                <a:schemeClr val="dk1"/>
              </a:solidFill>
              <a:latin typeface="Inter"/>
              <a:ea typeface="Inter"/>
              <a:cs typeface="Inter"/>
              <a:sym typeface="Inter"/>
            </a:endParaRPr>
          </a:p>
          <a:p>
            <a:pPr marL="0" lvl="0" indent="0" algn="r" rtl="1">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يُظهر هذا المثال كيف يمكن للذكاء الاصطناعي المساعدة في المهام الإبداعية، حتى لو لم تكن لديك خبرة سابقة في التصميم.</a:t>
            </a:r>
            <a:endParaRPr>
              <a:solidFill>
                <a:schemeClr val="dk1"/>
              </a:solidFill>
              <a:latin typeface="Inter"/>
              <a:ea typeface="Inter"/>
              <a:cs typeface="Inter"/>
              <a:sym typeface="Inter"/>
            </a:endParaRPr>
          </a:p>
          <a:p>
            <a:pPr marL="0" lvl="0" indent="0" algn="r" rtl="1">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بمجرد وصف بسيط، يمكن لأدوات مثل ذكاء ميتا الاصطناعي (Meta AI) مساعدتك في إنشاء صور بصرية، واستكشاف الأفكار، وإنشاء محتوى مخصص خلال ثوانٍ معدودة.</a:t>
            </a:r>
            <a:endParaRPr b="1">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3d0916e44a2_0_1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3d0916e44a2_0_1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spcBef>
                <a:spcPts val="1200"/>
              </a:spcBef>
              <a:spcAft>
                <a:spcPts val="0"/>
              </a:spcAft>
              <a:buClr>
                <a:schemeClr val="dk1"/>
              </a:buClr>
              <a:buSzPts val="1100"/>
              <a:buFont typeface="Arial"/>
              <a:buNone/>
            </a:pPr>
            <a:r>
              <a:rPr lang="en" b="1">
                <a:solidFill>
                  <a:srgbClr val="092838"/>
                </a:solidFill>
                <a:latin typeface="Inter"/>
                <a:ea typeface="Inter"/>
                <a:cs typeface="Inter"/>
                <a:sym typeface="Inter"/>
              </a:rPr>
              <a:t>عرض توضيحي لإنشاء مقاطع الفيديو</a:t>
            </a:r>
            <a:endParaRPr b="1">
              <a:solidFill>
                <a:srgbClr val="092838"/>
              </a:solidFill>
              <a:latin typeface="Inter"/>
              <a:ea typeface="Inter"/>
              <a:cs typeface="Inter"/>
              <a:sym typeface="Inter"/>
            </a:endParaRPr>
          </a:p>
          <a:p>
            <a:pPr marL="0" lvl="0" indent="0" algn="r" rtl="1">
              <a:spcBef>
                <a:spcPts val="1200"/>
              </a:spcBef>
              <a:spcAft>
                <a:spcPts val="0"/>
              </a:spcAft>
              <a:buClr>
                <a:schemeClr val="dk1"/>
              </a:buClr>
              <a:buSzPts val="1100"/>
              <a:buFont typeface="Arial"/>
              <a:buNone/>
            </a:pPr>
            <a:r>
              <a:rPr lang="en" b="1">
                <a:solidFill>
                  <a:srgbClr val="092838"/>
                </a:solidFill>
                <a:latin typeface="Inter"/>
                <a:ea typeface="Inter"/>
                <a:cs typeface="Inter"/>
                <a:sym typeface="Inter"/>
              </a:rPr>
              <a:t>خيار الاتصال العالي:</a:t>
            </a:r>
            <a:endParaRPr b="1">
              <a:solidFill>
                <a:srgbClr val="092838"/>
              </a:solidFill>
              <a:latin typeface="Inter"/>
              <a:ea typeface="Inter"/>
              <a:cs typeface="Inter"/>
              <a:sym typeface="Inter"/>
            </a:endParaRPr>
          </a:p>
          <a:p>
            <a:pPr marL="0" lvl="0" indent="0" algn="r" rtl="1">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دعونا نلقي نظرة على عرض توضيحي سريع آخر، لنرى هذه المرة كيف يمكن لـذكاء ميتا الاصطناعي (Meta AI) إنشاء مقاطع الفيديو.</a:t>
            </a: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3d0916e44a2_0_28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3d0916e44a2_0_28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spcBef>
                <a:spcPts val="1200"/>
              </a:spcBef>
              <a:spcAft>
                <a:spcPts val="0"/>
              </a:spcAft>
              <a:buClr>
                <a:schemeClr val="dk1"/>
              </a:buClr>
              <a:buSzPts val="1100"/>
              <a:buFont typeface="Arial"/>
              <a:buNone/>
            </a:pPr>
            <a:r>
              <a:rPr lang="en" b="1">
                <a:solidFill>
                  <a:srgbClr val="092838"/>
                </a:solidFill>
                <a:latin typeface="Inter"/>
                <a:ea typeface="Inter"/>
                <a:cs typeface="Inter"/>
                <a:sym typeface="Inter"/>
              </a:rPr>
              <a:t>عرض توضيحي لإنشاء مقاطع الفيديو</a:t>
            </a:r>
            <a:endParaRPr b="1">
              <a:solidFill>
                <a:srgbClr val="092838"/>
              </a:solidFill>
              <a:latin typeface="Inter"/>
              <a:ea typeface="Inter"/>
              <a:cs typeface="Inter"/>
              <a:sym typeface="Inter"/>
            </a:endParaRPr>
          </a:p>
          <a:p>
            <a:pPr marL="0" lvl="0" indent="0" algn="r" rtl="1">
              <a:spcBef>
                <a:spcPts val="1200"/>
              </a:spcBef>
              <a:spcAft>
                <a:spcPts val="0"/>
              </a:spcAft>
              <a:buClr>
                <a:schemeClr val="dk1"/>
              </a:buClr>
              <a:buSzPts val="1100"/>
              <a:buFont typeface="Arial"/>
              <a:buNone/>
            </a:pPr>
            <a:r>
              <a:rPr lang="en" b="1">
                <a:solidFill>
                  <a:srgbClr val="092838"/>
                </a:solidFill>
                <a:latin typeface="Inter"/>
                <a:ea typeface="Inter"/>
                <a:cs typeface="Inter"/>
                <a:sym typeface="Inter"/>
              </a:rPr>
              <a:t>خيار الاتصال العالي:</a:t>
            </a:r>
            <a:endParaRPr b="1">
              <a:solidFill>
                <a:srgbClr val="092838"/>
              </a:solidFill>
              <a:latin typeface="Inter"/>
              <a:ea typeface="Inter"/>
              <a:cs typeface="Inter"/>
              <a:sym typeface="Inter"/>
            </a:endParaRPr>
          </a:p>
          <a:p>
            <a:pPr marL="0" lvl="0" indent="0" algn="r" rtl="1">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تماماً كما هو الحال مع النصوص والصور، يمكن لأدوات الذكاء الاصطناعي أيضاً إنشاء مقاطع فيديو قصيرة بناءً إلى طلب مكتوب بسيط. وهذا يعني أنه بدلاً من تسجيل المقاطع أو تعديلها بنفسك، يمكنك وصف ما تريد رؤيته وسيقوم الذكاء الاصطناعي بإنشائه.</a:t>
            </a:r>
            <a:endParaRPr>
              <a:solidFill>
                <a:schemeClr val="dk1"/>
              </a:solidFill>
              <a:latin typeface="Inter"/>
              <a:ea typeface="Inter"/>
              <a:cs typeface="Inter"/>
              <a:sym typeface="Inter"/>
            </a:endParaRPr>
          </a:p>
          <a:p>
            <a:pPr marL="0" lvl="0" indent="0" algn="r" rtl="1">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مرة أخرى، تبدأ العملية بطلب (Prompt)، يوضح للذكاء الاصطناعي نوع الفيديو الذي يجب أن ينشئه.</a:t>
            </a:r>
            <a:endParaRPr>
              <a:solidFill>
                <a:schemeClr val="dk1"/>
              </a:solidFill>
              <a:latin typeface="Inter"/>
              <a:ea typeface="Inter"/>
              <a:cs typeface="Inter"/>
              <a:sym typeface="Inter"/>
            </a:endParaRPr>
          </a:p>
          <a:p>
            <a:pPr marL="0" lvl="0" indent="0" algn="r" rtl="1">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في هذا العرض التوضيحي، سنستخدم مثالاً بسيطاً:</a:t>
            </a:r>
            <a:endParaRPr>
              <a:solidFill>
                <a:srgbClr val="092838"/>
              </a:solidFill>
              <a:latin typeface="Optimistic Text"/>
              <a:ea typeface="Optimistic Text"/>
              <a:cs typeface="Optimistic Text"/>
              <a:sym typeface="Optimistic Text"/>
            </a:endParaRPr>
          </a:p>
          <a:p>
            <a:pPr marL="0" lvl="0" indent="0" algn="r" rtl="0">
              <a:spcBef>
                <a:spcPts val="1200"/>
              </a:spcBef>
              <a:spcAft>
                <a:spcPts val="0"/>
              </a:spcAft>
              <a:buClr>
                <a:schemeClr val="dk1"/>
              </a:buClr>
              <a:buSzPts val="1100"/>
              <a:buFont typeface="Arial"/>
              <a:buNone/>
            </a:pPr>
            <a:r>
              <a:rPr lang="en" b="1">
                <a:solidFill>
                  <a:srgbClr val="092838"/>
                </a:solidFill>
                <a:latin typeface="Inter"/>
                <a:ea typeface="Inter"/>
                <a:cs typeface="Inter"/>
                <a:sym typeface="Inter"/>
              </a:rPr>
              <a:t>مثال على طلب:</a:t>
            </a:r>
            <a:br>
              <a:rPr lang="en" b="1">
                <a:solidFill>
                  <a:srgbClr val="092838"/>
                </a:solidFill>
                <a:latin typeface="Optimistic Text"/>
                <a:ea typeface="Optimistic Text"/>
                <a:cs typeface="Optimistic Text"/>
                <a:sym typeface="Optimistic Text"/>
              </a:rPr>
            </a:br>
            <a:r>
              <a:rPr lang="en">
                <a:solidFill>
                  <a:schemeClr val="dk1"/>
                </a:solidFill>
                <a:latin typeface="Inter"/>
                <a:ea typeface="Inter"/>
                <a:cs typeface="Inter"/>
                <a:sym typeface="Inter"/>
              </a:rPr>
              <a:t>أنشئ مقطع فيديو لمناظر طبيعية لمدينة</a:t>
            </a:r>
            <a:endParaRPr>
              <a:solidFill>
                <a:schemeClr val="dk1"/>
              </a:solidFill>
              <a:latin typeface="Inter"/>
              <a:ea typeface="Inter"/>
              <a:cs typeface="Inter"/>
              <a:sym typeface="Inter"/>
            </a:endParaRPr>
          </a:p>
          <a:p>
            <a:pPr marL="0" lvl="0" indent="0" algn="r" rtl="1">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يمكنك إضافة بعض التفاصيل الإضافية، مثل:</a:t>
            </a:r>
            <a:endParaRPr>
              <a:solidFill>
                <a:schemeClr val="dk1"/>
              </a:solidFill>
              <a:latin typeface="Inter"/>
              <a:ea typeface="Inter"/>
              <a:cs typeface="Inter"/>
              <a:sym typeface="Inter"/>
            </a:endParaRPr>
          </a:p>
          <a:p>
            <a:pPr marL="457200" lvl="0" indent="-298450" algn="r" rtl="1">
              <a:spcBef>
                <a:spcPts val="1200"/>
              </a:spcBef>
              <a:spcAft>
                <a:spcPts val="0"/>
              </a:spcAft>
              <a:buClr>
                <a:srgbClr val="092838"/>
              </a:buClr>
              <a:buSzPts val="1100"/>
              <a:buFont typeface="Optimistic Text"/>
              <a:buChar char="●"/>
            </a:pPr>
            <a:r>
              <a:rPr lang="en">
                <a:solidFill>
                  <a:schemeClr val="dk1"/>
                </a:solidFill>
                <a:latin typeface="Inter"/>
                <a:ea typeface="Inter"/>
                <a:cs typeface="Inter"/>
                <a:sym typeface="Inter"/>
              </a:rPr>
              <a:t>أين يقع المكان؟ (وسط المدينة، شارع في حي سكني، مدينة ساحلية)</a:t>
            </a:r>
            <a:endParaRPr>
              <a:solidFill>
                <a:schemeClr val="dk1"/>
              </a:solidFill>
              <a:latin typeface="Inter"/>
              <a:ea typeface="Inter"/>
              <a:cs typeface="Inter"/>
              <a:sym typeface="Inter"/>
            </a:endParaRPr>
          </a:p>
          <a:p>
            <a:pPr marL="457200" lvl="0" indent="-298450" algn="r" rtl="1">
              <a:spcBef>
                <a:spcPts val="0"/>
              </a:spcBef>
              <a:spcAft>
                <a:spcPts val="0"/>
              </a:spcAft>
              <a:buClr>
                <a:srgbClr val="092838"/>
              </a:buClr>
              <a:buSzPts val="1100"/>
              <a:buFont typeface="Optimistic Text"/>
              <a:buChar char="●"/>
            </a:pPr>
            <a:r>
              <a:rPr lang="en">
                <a:solidFill>
                  <a:schemeClr val="dk1"/>
                </a:solidFill>
                <a:latin typeface="Inter"/>
                <a:ea typeface="Inter"/>
                <a:cs typeface="Inter"/>
                <a:sym typeface="Inter"/>
              </a:rPr>
              <a:t>الوقت من اليوم (الصباح، بعد الظهر، المساء)</a:t>
            </a:r>
            <a:endParaRPr>
              <a:solidFill>
                <a:schemeClr val="dk1"/>
              </a:solidFill>
              <a:latin typeface="Inter"/>
              <a:ea typeface="Inter"/>
              <a:cs typeface="Inter"/>
              <a:sym typeface="Inter"/>
            </a:endParaRPr>
          </a:p>
          <a:p>
            <a:pPr marL="457200" lvl="0" indent="-298450" algn="r" rtl="1">
              <a:spcBef>
                <a:spcPts val="0"/>
              </a:spcBef>
              <a:spcAft>
                <a:spcPts val="0"/>
              </a:spcAft>
              <a:buClr>
                <a:srgbClr val="092838"/>
              </a:buClr>
              <a:buSzPts val="1100"/>
              <a:buFont typeface="Optimistic Text"/>
              <a:buChar char="●"/>
            </a:pPr>
            <a:r>
              <a:rPr lang="en">
                <a:solidFill>
                  <a:schemeClr val="dk1"/>
                </a:solidFill>
                <a:latin typeface="Inter"/>
                <a:ea typeface="Inter"/>
                <a:cs typeface="Inter"/>
                <a:sym typeface="Inter"/>
              </a:rPr>
              <a:t>ماذا يوجد في المشهد؟ (ناطحات سحاب، جسور، طرق)</a:t>
            </a:r>
            <a:endParaRPr>
              <a:solidFill>
                <a:schemeClr val="dk1"/>
              </a:solidFill>
              <a:latin typeface="Inter"/>
              <a:ea typeface="Inter"/>
              <a:cs typeface="Inter"/>
              <a:sym typeface="Inter"/>
            </a:endParaRPr>
          </a:p>
          <a:p>
            <a:pPr marL="457200" lvl="0" indent="-298450" algn="r" rtl="1">
              <a:spcBef>
                <a:spcPts val="0"/>
              </a:spcBef>
              <a:spcAft>
                <a:spcPts val="0"/>
              </a:spcAft>
              <a:buClr>
                <a:srgbClr val="092838"/>
              </a:buClr>
              <a:buSzPts val="1100"/>
              <a:buFont typeface="Optimistic Text"/>
              <a:buChar char="●"/>
            </a:pPr>
            <a:r>
              <a:rPr lang="en">
                <a:solidFill>
                  <a:schemeClr val="dk1"/>
                </a:solidFill>
                <a:latin typeface="Inter"/>
                <a:ea typeface="Inter"/>
                <a:cs typeface="Inter"/>
                <a:sym typeface="Inter"/>
              </a:rPr>
              <a:t>ما الأفعال التي تحدث؟ (الناس يمشون، السيارات والحافلات في الشوارع)</a:t>
            </a:r>
            <a:endParaRPr>
              <a:solidFill>
                <a:schemeClr val="dk1"/>
              </a:solidFill>
              <a:latin typeface="Inter"/>
              <a:ea typeface="Inter"/>
              <a:cs typeface="Inter"/>
              <a:sym typeface="Inter"/>
            </a:endParaRPr>
          </a:p>
          <a:p>
            <a:pPr marL="0" lvl="0" indent="0" algn="r" rtl="1">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الآن دعونا نستعرض الخطوات معًا.</a:t>
            </a:r>
            <a:endParaRPr>
              <a:solidFill>
                <a:schemeClr val="dk1"/>
              </a:solidFill>
              <a:latin typeface="Inter"/>
              <a:ea typeface="Inter"/>
              <a:cs typeface="Inter"/>
              <a:sym typeface="Inter"/>
            </a:endParaRPr>
          </a:p>
          <a:p>
            <a:pPr marL="457200" lvl="0" indent="-298450" algn="r" rtl="1">
              <a:spcBef>
                <a:spcPts val="1200"/>
              </a:spcBef>
              <a:spcAft>
                <a:spcPts val="0"/>
              </a:spcAft>
              <a:buClr>
                <a:srgbClr val="092838"/>
              </a:buClr>
              <a:buSzPts val="1100"/>
              <a:buFont typeface="Optimistic Text"/>
              <a:buChar char="●"/>
            </a:pPr>
            <a:r>
              <a:rPr lang="en">
                <a:solidFill>
                  <a:schemeClr val="dk1"/>
                </a:solidFill>
                <a:latin typeface="Inter"/>
                <a:ea typeface="Inter"/>
                <a:cs typeface="Inter"/>
                <a:sym typeface="Inter"/>
              </a:rPr>
              <a:t>اولًا، انتقل إلى ذكاء ميتا الاصطناعي (Meta AI) باستخدام متصفح هاتفك أو الكمبيوتر. يمكنك أيضًا الوصول إليه عبر واتساب بالبحث عن ذكاء ميتا الاصطناعي (Meta AI) في جهات الاتصال الخاصة بك.</a:t>
            </a:r>
            <a:endParaRPr>
              <a:solidFill>
                <a:schemeClr val="dk1"/>
              </a:solidFill>
              <a:latin typeface="Inter"/>
              <a:ea typeface="Inter"/>
              <a:cs typeface="Inter"/>
              <a:sym typeface="Inter"/>
            </a:endParaRPr>
          </a:p>
          <a:p>
            <a:pPr marL="457200" lvl="0" indent="-298450" algn="r" rtl="1">
              <a:spcBef>
                <a:spcPts val="0"/>
              </a:spcBef>
              <a:spcAft>
                <a:spcPts val="0"/>
              </a:spcAft>
              <a:buClr>
                <a:srgbClr val="092838"/>
              </a:buClr>
              <a:buSzPts val="1100"/>
              <a:buFont typeface="Optimistic Text"/>
              <a:buChar char="●"/>
            </a:pPr>
            <a:r>
              <a:rPr lang="en">
                <a:solidFill>
                  <a:schemeClr val="dk1"/>
                </a:solidFill>
                <a:latin typeface="Inter"/>
                <a:ea typeface="Inter"/>
                <a:cs typeface="Inter"/>
                <a:sym typeface="Inter"/>
              </a:rPr>
              <a:t>بعد ذلك، أدخل الطلب (Prompt) في ذكاء ميتا الاصطناعي (Meta AI)، مع تضمين كافة التفاصيل، ثم قم بإرساله.</a:t>
            </a:r>
            <a:endParaRPr>
              <a:solidFill>
                <a:schemeClr val="dk1"/>
              </a:solidFill>
              <a:latin typeface="Inter"/>
              <a:ea typeface="Inter"/>
              <a:cs typeface="Inter"/>
              <a:sym typeface="Inter"/>
            </a:endParaRPr>
          </a:p>
          <a:p>
            <a:pPr marL="457200" lvl="0" indent="-298450" algn="r" rtl="1">
              <a:spcBef>
                <a:spcPts val="0"/>
              </a:spcBef>
              <a:spcAft>
                <a:spcPts val="0"/>
              </a:spcAft>
              <a:buClr>
                <a:srgbClr val="092838"/>
              </a:buClr>
              <a:buSzPts val="1100"/>
              <a:buFont typeface="Optimistic Text"/>
              <a:buChar char="●"/>
            </a:pPr>
            <a:r>
              <a:rPr lang="en">
                <a:solidFill>
                  <a:schemeClr val="dk1"/>
                </a:solidFill>
                <a:latin typeface="Inter"/>
                <a:ea typeface="Inter"/>
                <a:cs typeface="Inter"/>
                <a:sym typeface="Inter"/>
              </a:rPr>
              <a:t>سيقوم الذكاء الاصطناعي حينها بإنشاء مقطع فيديو قصير أو أكثر بناءً على الوصف الذي قدمته.</a:t>
            </a:r>
            <a:endParaRPr>
              <a:solidFill>
                <a:schemeClr val="dk1"/>
              </a:solidFill>
              <a:latin typeface="Inter"/>
              <a:ea typeface="Inter"/>
              <a:cs typeface="Inter"/>
              <a:sym typeface="Inter"/>
            </a:endParaRPr>
          </a:p>
          <a:p>
            <a:pPr marL="457200" lvl="0" indent="-298450" algn="r" rtl="1">
              <a:spcBef>
                <a:spcPts val="0"/>
              </a:spcBef>
              <a:spcAft>
                <a:spcPts val="0"/>
              </a:spcAft>
              <a:buClr>
                <a:srgbClr val="092838"/>
              </a:buClr>
              <a:buSzPts val="1100"/>
              <a:buFont typeface="Optimistic Text"/>
              <a:buChar char="●"/>
            </a:pPr>
            <a:r>
              <a:rPr lang="en">
                <a:solidFill>
                  <a:schemeClr val="dk1"/>
                </a:solidFill>
                <a:latin typeface="Inter"/>
                <a:ea typeface="Inter"/>
                <a:cs typeface="Inter"/>
                <a:sym typeface="Inter"/>
              </a:rPr>
              <a:t>توقف للحظة لمراجعة مقاطع الفيديو الناتجة، ولاحظ كيف قام الذكاء الاصطناعي بتفسير الطلب.</a:t>
            </a:r>
            <a:endParaRPr>
              <a:solidFill>
                <a:schemeClr val="dk1"/>
              </a:solidFill>
              <a:latin typeface="Inter"/>
              <a:ea typeface="Inter"/>
              <a:cs typeface="Inter"/>
              <a:sym typeface="Inter"/>
            </a:endParaRPr>
          </a:p>
          <a:p>
            <a:pPr marL="457200" lvl="0" indent="-298450" algn="r" rtl="1">
              <a:spcBef>
                <a:spcPts val="0"/>
              </a:spcBef>
              <a:spcAft>
                <a:spcPts val="0"/>
              </a:spcAft>
              <a:buClr>
                <a:srgbClr val="092838"/>
              </a:buClr>
              <a:buSzPts val="1100"/>
              <a:buFont typeface="Optimistic Text"/>
              <a:buChar char="●"/>
            </a:pPr>
            <a:r>
              <a:rPr lang="en">
                <a:solidFill>
                  <a:schemeClr val="dk1"/>
                </a:solidFill>
                <a:latin typeface="Inter"/>
                <a:ea typeface="Inter"/>
                <a:cs typeface="Inter"/>
                <a:sym typeface="Inter"/>
              </a:rPr>
              <a:t>إذا لم يكن الفيديو كما توقعت بالضبط، يمكنك تحسين الطلب. على سبيل المثال، يمكنك تحديد تفاصيل إضافية مثل نوع المدينة أو الأجواء، مثل أفق مدينة حديثة عند غروب الشمس أو شارع مدينة مزدحم في الليل مع الأضواء.</a:t>
            </a:r>
            <a:endParaRPr>
              <a:solidFill>
                <a:schemeClr val="dk1"/>
              </a:solidFill>
              <a:latin typeface="Inter"/>
              <a:ea typeface="Inter"/>
              <a:cs typeface="Inter"/>
              <a:sym typeface="Inter"/>
            </a:endParaRPr>
          </a:p>
          <a:p>
            <a:pPr marL="457200" lvl="0" indent="-298450" algn="r" rtl="1">
              <a:spcBef>
                <a:spcPts val="0"/>
              </a:spcBef>
              <a:spcAft>
                <a:spcPts val="0"/>
              </a:spcAft>
              <a:buClr>
                <a:srgbClr val="092838"/>
              </a:buClr>
              <a:buSzPts val="1100"/>
              <a:buFont typeface="Optimistic Text"/>
              <a:buChar char="●"/>
            </a:pPr>
            <a:r>
              <a:rPr lang="en">
                <a:solidFill>
                  <a:schemeClr val="dk1"/>
                </a:solidFill>
                <a:latin typeface="Inter"/>
                <a:ea typeface="Inter"/>
                <a:cs typeface="Inter"/>
                <a:sym typeface="Inter"/>
              </a:rPr>
              <a:t>أخيرًا، اختر النسخة التي تعجبك أكثر.</a:t>
            </a:r>
            <a:endParaRPr>
              <a:solidFill>
                <a:schemeClr val="dk1"/>
              </a:solidFill>
              <a:latin typeface="Inter"/>
              <a:ea typeface="Inter"/>
              <a:cs typeface="Inter"/>
              <a:sym typeface="Inter"/>
            </a:endParaRPr>
          </a:p>
          <a:p>
            <a:pPr marL="0" lvl="0" indent="0" algn="r" rtl="1">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يمكن للذكاء الاصطناعي أن يجعل عملية إنشاء الفيديو أسرع وأكثر سهولة، حتى بالنسبة للأشخاص الذين ليس لديهم خبرة في إنتاج الفيديو. حيث يمكنك تجسيد أفكار مختلفة، إنشاء محتوى، وتجربة أساليب فنية مختلفة.</a:t>
            </a:r>
            <a:endParaRPr>
              <a:solidFill>
                <a:schemeClr val="dk1"/>
              </a:solidFill>
              <a:latin typeface="Inter"/>
              <a:ea typeface="Inter"/>
              <a:cs typeface="Inter"/>
              <a:sym typeface="Inter"/>
            </a:endParaRPr>
          </a:p>
          <a:p>
            <a:pPr marL="0" lvl="0" indent="0" algn="r" rtl="1">
              <a:lnSpc>
                <a:spcPct val="120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ملاحظة إضافية للمشاركين: </a:t>
            </a:r>
            <a:r>
              <a:rPr lang="en">
                <a:solidFill>
                  <a:schemeClr val="dk1"/>
                </a:solidFill>
                <a:latin typeface="Inter"/>
                <a:ea typeface="Inter"/>
                <a:cs typeface="Inter"/>
                <a:sym typeface="Inter"/>
              </a:rPr>
              <a:t>تذكّروا أنه عند مشاركة أي محتوى تم إنشاؤه باستخدام الذكاء الاصطناعي، وخاصة المحتوى الذي يشبه أو يصور أشخاصًا حقيقيين، يجب الإشارة إلى أنه تم توليده بواسطة الذكاء الاصطناعي.</a:t>
            </a:r>
            <a:endParaRPr>
              <a:solidFill>
                <a:srgbClr val="092838"/>
              </a:solidFill>
              <a:latin typeface="Inter"/>
              <a:ea typeface="Inter"/>
              <a:cs typeface="Inter"/>
              <a:sym typeface="Inter"/>
            </a:endParaRPr>
          </a:p>
          <a:p>
            <a:pPr marL="0" lvl="0" indent="0" algn="r" rtl="0">
              <a:spcBef>
                <a:spcPts val="1200"/>
              </a:spcBef>
              <a:spcAft>
                <a:spcPts val="0"/>
              </a:spcAft>
              <a:buClr>
                <a:schemeClr val="dk1"/>
              </a:buClr>
              <a:buSzPts val="1100"/>
              <a:buFont typeface="Arial"/>
              <a:buNone/>
            </a:pPr>
            <a:endParaRPr b="1">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g3d0916e44a2_0_28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6" name="Google Shape;1656;g3d0916e44a2_0_2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التعلم والمعلومات</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نهج التعلّم مدى الحياة </a:t>
            </a:r>
            <a:r>
              <a:rPr lang="en">
                <a:solidFill>
                  <a:schemeClr val="dk1"/>
                </a:solidFill>
                <a:latin typeface="Inter"/>
                <a:ea typeface="Inter"/>
                <a:cs typeface="Inter"/>
                <a:sym typeface="Inter"/>
              </a:rPr>
              <a:t>(دقيقتان):</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"العديد من البالغين يرغبون في مواصلة التعلّم، لكنهم يشعرون بالرهبة من التعليم الرسمي. يمكن للذكاء الاصطناعي أن يكون مثل المدرّس الصبور المتوفّر على مدار الساعة طوال أيام الأسبوع."</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تطبيقات عملية:</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تعلم اللغات </a:t>
            </a:r>
            <a:r>
              <a:rPr lang="en">
                <a:solidFill>
                  <a:schemeClr val="dk1"/>
                </a:solidFill>
                <a:latin typeface="Inter"/>
                <a:ea typeface="Inter"/>
                <a:cs typeface="Inter"/>
                <a:sym typeface="Inter"/>
              </a:rPr>
              <a:t>(دقيقة واحدة):</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التدرب على المحادثة باللغة الإنجليزية أو العربية لأغراض المدرسة أو العمل أو مقابلات التوظيف.</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تعلّم الفرق بين الأسلوب الرسمي وغير الرسمي في التواصل.</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فهم المفردات المهنية الخاصة بمجال عملك.</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تطوير المهارات</a:t>
            </a:r>
            <a:r>
              <a:rPr lang="en">
                <a:solidFill>
                  <a:schemeClr val="dk1"/>
                </a:solidFill>
                <a:latin typeface="Inter"/>
                <a:ea typeface="Inter"/>
                <a:cs typeface="Inter"/>
                <a:sym typeface="Inter"/>
              </a:rPr>
              <a:t> (دقيقة واحدة):</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الحصول على شروحات للمواضيع المعقدة بمصطلحات بسيطة.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إنشاء تمارين تدريبية مخصصة.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تقسيم المواضيع الضخمة إلى خطوات يمكن التحكم فيها.</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البحث عن المعلومات</a:t>
            </a:r>
            <a:r>
              <a:rPr lang="en">
                <a:solidFill>
                  <a:schemeClr val="dk1"/>
                </a:solidFill>
                <a:latin typeface="Inter"/>
                <a:ea typeface="Inter"/>
                <a:cs typeface="Inter"/>
                <a:sym typeface="Inter"/>
              </a:rPr>
              <a:t> (دقيقة واحدة):</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تلخيص الوثائق أو السياسات الحكومية الطويلة.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فهم المصطلحات البنكية أو التأمينية المعقّدة.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إجراء بحث قبل عمليات الشراء الكبرى (السيارات، الأجهزة، السكن).</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تذكير مهم للأمان:</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"الذكاء الاصطناعي ممتاز للتعلم والبحث، ولكن بالنسبة للقرارات المهمة المتعلقة بمالكم، صحتكم، أو أموركم القانونية، تحققوا دائمًا من خبراء بشريين. استخدموا الذكاء الاصطناعي لإعداد أسئلة أفضل للمتخصصين، وليس لاستبدال النصيحة المهنية."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الانتقال إلى الوحدة التالية: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"أنتم تعرفون الآن كيف يمكن للذكاء الاصطناعي أن يساعدكم يوميًا. ولكن لاستخدامه بأمان، تحتاجون إلى معرفة كيفية حماية أنفسكم وعائلاتكم."</a:t>
            </a:r>
            <a:endParaRPr>
              <a:solidFill>
                <a:schemeClr val="dk1"/>
              </a:solidFill>
              <a:latin typeface="Inter"/>
              <a:ea typeface="Inter"/>
              <a:cs typeface="Inter"/>
              <a:sym typeface="Inter"/>
            </a:endParaRPr>
          </a:p>
          <a:p>
            <a:pPr marL="0" lvl="0" indent="0" algn="r" rtl="1">
              <a:spcBef>
                <a:spcPts val="1200"/>
              </a:spcBef>
              <a:spcAft>
                <a:spcPts val="0"/>
              </a:spcAft>
              <a:buNone/>
            </a:pPr>
            <a:endParaRPr b="1">
              <a:solidFill>
                <a:schemeClr val="dk1"/>
              </a:solidFill>
              <a:latin typeface="Inter"/>
              <a:ea typeface="Inter"/>
              <a:cs typeface="Inter"/>
              <a:sym typeface="Inte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g3d0916e44a2_0_13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2" name="Google Shape;1702;g3d0916e44a2_0_1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عرض توضيحي لخيار الإتصال العالي (٢–٣ دقائق):</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والآن، سنستعرض واحدة من أبسط الطرق لاستخدام ذكاء ميتا الاصطناعي (Meta AI) — مباشرةً داخل تطبيق واتساب. وهذا يعني أنك لست بحاجة إلى تطبيق جديد أو متصفح للوصول إلى ذكاء ميتا الاصطناعي (Meta AI).</a:t>
            </a: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3d0916e44a2_0_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3d0916e44a2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نشاط: التحقق من واقع الذكاء الاصطناعي </a:t>
            </a:r>
            <a:r>
              <a:rPr lang="en">
                <a:solidFill>
                  <a:schemeClr val="dk1"/>
                </a:solidFill>
                <a:latin typeface="Inter"/>
                <a:ea typeface="Inter"/>
                <a:cs typeface="Inter"/>
                <a:sym typeface="Inter"/>
              </a:rPr>
              <a:t>(٥ دقائق)</a:t>
            </a:r>
            <a:r>
              <a:rPr lang="en" b="1">
                <a:solidFill>
                  <a:schemeClr val="dk1"/>
                </a:solidFill>
                <a:latin typeface="Inter"/>
                <a:ea typeface="Inter"/>
                <a:cs typeface="Inter"/>
                <a:sym typeface="Inter"/>
              </a:rPr>
              <a:t> التعليمات:</a:t>
            </a:r>
            <a:r>
              <a:rPr lang="en">
                <a:solidFill>
                  <a:schemeClr val="dk1"/>
                </a:solidFill>
                <a:latin typeface="Inter"/>
                <a:ea typeface="Inter"/>
                <a:cs typeface="Inter"/>
                <a:sym typeface="Inter"/>
              </a:rPr>
              <a:t> </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rPr>
              <a:t>"</a:t>
            </a:r>
            <a:r>
              <a:rPr lang="en">
                <a:solidFill>
                  <a:schemeClr val="dk1"/>
                </a:solidFill>
                <a:latin typeface="Inter"/>
                <a:ea typeface="Inter"/>
                <a:cs typeface="Inter"/>
                <a:sym typeface="Inter"/>
              </a:rPr>
              <a:t>التفتوا إلى الشخص الجالس </a:t>
            </a:r>
            <a:r>
              <a:rPr lang="en">
                <a:solidFill>
                  <a:schemeClr val="dk1"/>
                </a:solidFill>
              </a:rPr>
              <a:t> بالقرب منكم </a:t>
            </a:r>
            <a:r>
              <a:rPr lang="en">
                <a:solidFill>
                  <a:schemeClr val="dk1"/>
                </a:solidFill>
                <a:latin typeface="Inter"/>
                <a:ea typeface="Inter"/>
                <a:cs typeface="Inter"/>
                <a:sym typeface="Inter"/>
              </a:rPr>
              <a:t>— ويفضَّل أن يكون شخصً</a:t>
            </a:r>
            <a:r>
              <a:rPr lang="en">
                <a:solidFill>
                  <a:schemeClr val="dk1"/>
                </a:solidFill>
              </a:rPr>
              <a:t>لا</a:t>
            </a:r>
            <a:r>
              <a:rPr lang="en">
                <a:solidFill>
                  <a:schemeClr val="dk1"/>
                </a:solidFill>
                <a:latin typeface="Inter"/>
                <a:ea typeface="Inter"/>
                <a:cs typeface="Inter"/>
                <a:sym typeface="Inter"/>
              </a:rPr>
              <a:t> تعرفوه جيدًا. أمامكم ٣ دقائق </a:t>
            </a:r>
            <a:r>
              <a:rPr lang="en">
                <a:solidFill>
                  <a:schemeClr val="dk1"/>
                </a:solidFill>
              </a:rPr>
              <a:t>لمناقشة السؤال التالي</a:t>
            </a:r>
            <a:r>
              <a:rPr lang="en">
                <a:solidFill>
                  <a:schemeClr val="dk1"/>
                </a:solidFill>
                <a:latin typeface="Inter"/>
                <a:ea typeface="Inter"/>
                <a:cs typeface="Inter"/>
                <a:sym typeface="Inter"/>
              </a:rPr>
              <a:t>: ما هي التقنيات التي استخدمتموها هذا الصباح منذ لحظة استيقاظكم وحتى وصولكم إلى هنا؟ لا تقلقوا إذا لم تكونوا متأكدين مما إذا كانت هذه التقنيات تستخدم الذكاء الاصطناعي أم لا </a:t>
            </a:r>
            <a:r>
              <a:rPr lang="en">
                <a:solidFill>
                  <a:schemeClr val="dk1"/>
                </a:solidFill>
              </a:rPr>
              <a:t>- فقط شاركوا روتينكم </a:t>
            </a:r>
            <a:r>
              <a:rPr lang="en">
                <a:solidFill>
                  <a:schemeClr val="dk1"/>
                </a:solidFill>
                <a:latin typeface="Inter"/>
                <a:ea typeface="Inter"/>
                <a:cs typeface="Inter"/>
                <a:sym typeface="Inter"/>
              </a:rPr>
              <a:t>التكنولوجي</a:t>
            </a:r>
            <a:r>
              <a:rPr lang="en">
                <a:solidFill>
                  <a:schemeClr val="dk1"/>
                </a:solidFill>
              </a:rPr>
              <a:t> الصباحي."</a:t>
            </a:r>
            <a:r>
              <a:rPr lang="en">
                <a:solidFill>
                  <a:schemeClr val="dk1"/>
                </a:solidFill>
                <a:latin typeface="Inter"/>
                <a:ea typeface="Inter"/>
                <a:cs typeface="Inter"/>
                <a:sym typeface="Inter"/>
              </a:rPr>
              <a:t> </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التيسير:</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تجولوا في القاعة واستمعوا إلى المحادثات دون التدخل.</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لاحظوا التقنيات الشائعة المذكورة (الخدمات المصرفية عبر الهاتف المحمول، الخرائط، واتساب، إلخ).</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لا تُصحّحوا أو تُوجّهوا في هذه المرحلة — الهدف هو السماح لهم بمشاركة تجاربهم بحرية.</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مشاركة المجموعات </a:t>
            </a:r>
            <a:r>
              <a:rPr lang="en">
                <a:solidFill>
                  <a:schemeClr val="dk1"/>
                </a:solidFill>
                <a:latin typeface="Inter"/>
                <a:ea typeface="Inter"/>
                <a:cs typeface="Inter"/>
                <a:sym typeface="Inter"/>
              </a:rPr>
              <a:t>(٤ دقائق)</a:t>
            </a:r>
            <a:r>
              <a:rPr lang="en" b="1">
                <a:solidFill>
                  <a:schemeClr val="dk1"/>
                </a:solidFill>
                <a:latin typeface="Inter"/>
                <a:ea typeface="Inter"/>
                <a:cs typeface="Inter"/>
                <a:sym typeface="Inter"/>
              </a:rPr>
              <a:t> </a:t>
            </a:r>
            <a:endParaRPr b="1">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"لِنستمع الآن إلى بعض الأزواج. ما هي التقنيات التي ظهرت في مناقشاتكم؟"</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أثناء مشاركة المشاركين، الكشف عن مكونات الذكاء الاصطناعي:</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"تطبيقات الخدمات المصرفية عبر الهاتف تستخدم الذكاء الاصطناعي لاكتشاف عمليات الاحتيال."</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"خرائط جوجل تستخدم الذكاء الاصطناعي لإيجاد أسرع طريق والتنبؤ بحركة المرور في القاهرة أو بيروت أو عمّان أو الرياض أو الدوحة أو دبي."</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"ميزة تحويل الرسائل الصوتية إلى نص في واتساب تعتمد على الذكاء الاصطناعي."</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"موجزات فيسبوك وإنستغرام تُرتّب بواسطة خوارزميات الذكاء الاصطناعي."</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الانتقال إلى التعلم:</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"رأيتم؟ أنتم لستم مبتدئين في استخدام الذكاء الاصطناعي — أنتم في الواقع مستخدمون متمرّسون له. اليوم سنساعدكم على أن تصبحوا أكثر وعيًا وأمانًا في طريقة استخدامكم له."</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حول الحساسية الثقافية:</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قد يكون لبعض المشاركين وصول محدود إلى التكنولوجيا — قدّموا ذلك بشكل إيجابي.</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أكدوا على أن مهارات الذكاء الاصطناعي أصبحت ذات أهمية متزايدة للمهن والفرص المستقبلية في جميع أنحاء الشرق الأوسط.</a:t>
            </a:r>
            <a:endParaRPr b="1">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احترموا أن البعض قد يكون لديهم شكوك تجاه التكنولوجيا بسبب تجارب سابقة سلبية.</a:t>
            </a:r>
            <a:endParaRPr>
              <a:solidFill>
                <a:schemeClr val="dk1"/>
              </a:solidFill>
            </a:endParaRPr>
          </a:p>
          <a:p>
            <a:pPr marL="0" lvl="0" indent="0" algn="r" rtl="1">
              <a:spcBef>
                <a:spcPts val="120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3d0916e44a2_0_29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3d0916e44a2_0_29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عرض توضيحي لخيار الإتصال العالي (٢–٣ دقائق):</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عرض تطبيقي حي:</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افتح واتساب وابحث عن ذكاء ميتا الاصطناعي (Meta AI)  في جهات الاتصال الخاصة بك. وبمجرد فتح المحادثة، يمكنك البدء في طرح الأسئلة على الفور.</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تخيل أن لديك مساعداً ذكياً في جيبك؛ يمكنك أن تطلب منه أفكاراً، أو تحصل على إجابات سريعة، أو حتى تخطط لأنشطتك اليومية.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مثال حي على طلب:</a:t>
            </a:r>
            <a:endParaRPr b="1">
              <a:solidFill>
                <a:schemeClr val="dk1"/>
              </a:solidFill>
              <a:latin typeface="Inter"/>
              <a:ea typeface="Inter"/>
              <a:cs typeface="Inter"/>
              <a:sym typeface="Inter"/>
            </a:endParaRPr>
          </a:p>
          <a:p>
            <a:pPr marL="0" lvl="0" indent="0" algn="r"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لنحاول معاً طرح سؤال عملي </a:t>
            </a:r>
            <a:br>
              <a:rPr lang="en">
                <a:solidFill>
                  <a:schemeClr val="dk1"/>
                </a:solidFill>
                <a:latin typeface="Inter"/>
                <a:ea typeface="Inter"/>
                <a:cs typeface="Inter"/>
                <a:sym typeface="Inter"/>
              </a:rPr>
            </a:br>
            <a:r>
              <a:rPr lang="en">
                <a:solidFill>
                  <a:schemeClr val="dk1"/>
                </a:solidFill>
                <a:latin typeface="Inter"/>
                <a:ea typeface="Inter"/>
                <a:cs typeface="Inter"/>
                <a:sym typeface="Inter"/>
              </a:rPr>
              <a:t>اقترح أنشطة ممتعة للقيام بها مع أطفالي في دبي خلال عطلة نهاية الأسبوع هذه</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عرض توضيحي:</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أرسل الطلب إلى ذكاء ميتا الاصطناعي (Meta AI) في واتساب.</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اقرأ بعض الاقتراحات بصوت عالٍ</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اسأل المشاركين عن الأفكار التي أعجبتهم أو التي يودون تجربتها</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متابعة الطلبات (Follow-Up Prompting):</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الآن دعونا نطرح سؤال متابعة، مثل:</a:t>
            </a:r>
            <a:endParaRPr>
              <a:solidFill>
                <a:schemeClr val="dk1"/>
              </a:solidFill>
              <a:latin typeface="Inter"/>
              <a:ea typeface="Inter"/>
              <a:cs typeface="Inter"/>
              <a:sym typeface="Inter"/>
            </a:endParaRPr>
          </a:p>
          <a:p>
            <a:pPr marL="0" lvl="0" indent="0" algn="r" rtl="1">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هل يمكنك اقتراح خيارات خارجية مجانية؟</a:t>
            </a:r>
            <a:endParaRPr>
              <a:solidFill>
                <a:schemeClr val="dk1"/>
              </a:solidFill>
              <a:latin typeface="Inter"/>
              <a:ea typeface="Inter"/>
              <a:cs typeface="Inter"/>
              <a:sym typeface="Inter"/>
            </a:endParaRPr>
          </a:p>
          <a:p>
            <a:pPr marL="0" lvl="0" indent="0" algn="r" rtl="1">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لاحظوا كيف يتذكر ذكاء ميتا الاصطناعي (Meta AI) سياق محادثتنا</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رسالة الختام:</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يعمل ذكاء ميتا الاصطناعي (Meta AI) بأفضل أداء عندما تتعامل معه كأنك في محادثة حقيقية؛ يمكنك طرح أسئلة متابعة، وتحسين طلبك، والاستمرار في الحوار حتى تصل للنتيجة التي تلبي احتياجاتك تماماً.</a:t>
            </a:r>
            <a:endParaRPr b="1">
              <a:solidFill>
                <a:srgbClr val="092838"/>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g3d0916e44a2_0_13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7" name="Google Shape;1737;g3d0916e44a2_0_1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8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800"/>
              </a:spcBef>
              <a:spcAft>
                <a:spcPts val="0"/>
              </a:spcAft>
              <a:buClr>
                <a:schemeClr val="dk1"/>
              </a:buClr>
              <a:buSzPts val="1100"/>
              <a:buFont typeface="Arial"/>
              <a:buNone/>
            </a:pPr>
            <a:r>
              <a:rPr lang="en" b="1">
                <a:solidFill>
                  <a:schemeClr val="dk1"/>
                </a:solidFill>
                <a:latin typeface="Inter"/>
                <a:ea typeface="Inter"/>
                <a:cs typeface="Inter"/>
                <a:sym typeface="Inter"/>
              </a:rPr>
              <a:t>الأمان والحماية في استخدام الذكاء الاصطناعي (١٥ دقيقة)</a:t>
            </a:r>
            <a:endParaRPr b="1">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الهدف التعليمي:</a:t>
            </a:r>
            <a:r>
              <a:rPr lang="en">
                <a:solidFill>
                  <a:schemeClr val="dk1"/>
                </a:solidFill>
                <a:latin typeface="Inter"/>
                <a:ea typeface="Inter"/>
                <a:cs typeface="Inter"/>
                <a:sym typeface="Inter"/>
              </a:rPr>
              <a:t> يصبح المشاركون قادرين على حماية أنفسهم وعائلاتهم من المخاطر المرتبطة بالذكاء الاصطناعي باستخدام استراتيجيات عملية للتحقق من المعلومات وحماية والخصوصية.</a:t>
            </a:r>
            <a:endParaRPr>
              <a:solidFill>
                <a:schemeClr val="dk1"/>
              </a:solidFill>
              <a:latin typeface="Inter"/>
              <a:ea typeface="Inter"/>
              <a:cs typeface="Inter"/>
              <a:sym typeface="Inter"/>
            </a:endParaRPr>
          </a:p>
          <a:p>
            <a:pPr marL="0" lvl="0" indent="0" algn="r" rtl="1">
              <a:spcBef>
                <a:spcPts val="40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1"/>
        <p:cNvGrpSpPr/>
        <p:nvPr/>
      </p:nvGrpSpPr>
      <p:grpSpPr>
        <a:xfrm>
          <a:off x="0" y="0"/>
          <a:ext cx="0" cy="0"/>
          <a:chOff x="0" y="0"/>
          <a:chExt cx="0" cy="0"/>
        </a:xfrm>
      </p:grpSpPr>
      <p:sp>
        <p:nvSpPr>
          <p:cNvPr id="1742" name="Google Shape;1742;g3d0916e44a2_0_13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3" name="Google Shape;1743;g3d0916e44a2_0_1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طريقة التحقق</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مقدمة في فن الإستذكار (دقيقتان):</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"أنتم بحاجة إلى نظام بسيط يمكنكم تذكره وتعليمه لعائلتكم. صُممت طريقة التحقق لتكون سهلة التذكّر الاستخدام، حتى عندما تكونون مشغولين أو عاطفيين."</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الشرح خطوة بخطوة </a:t>
            </a:r>
            <a:r>
              <a:rPr lang="en">
                <a:solidFill>
                  <a:schemeClr val="dk1"/>
                </a:solidFill>
                <a:latin typeface="Inter"/>
                <a:ea typeface="Inter"/>
                <a:cs typeface="Inter"/>
                <a:sym typeface="Inter"/>
              </a:rPr>
              <a:t>(٦ دقائق):</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الخطوة ١: تحقّق من المصدر </a:t>
            </a:r>
            <a:r>
              <a:rPr lang="en">
                <a:solidFill>
                  <a:schemeClr val="dk1"/>
                </a:solidFill>
                <a:latin typeface="Inter"/>
                <a:ea typeface="Inter"/>
                <a:cs typeface="Inter"/>
                <a:sym typeface="Inter"/>
              </a:rPr>
              <a:t>(دقيقة واحدة):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"قبل أن تصدقوا أو تشاركوا أي شيء، اسألوا: من أنشأ هذا؟ هل هو من موقع حكومي رسمي، جهة إخبارية موثوقة، أو حساب تعرفونه وتثقون به؟ إن لم تستطيعوا تحديد المصدر، كونوا أكثر حذرًا."</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سؤال عملي للمجموعة: "إذا رأيتم رسالة حول تغيير في دعم الوقود أو إغلاق المدارس، فأين ستتحققون أولاً في بلدكم؟" (الإجابات المتوقعة: موقع الوزارة الرسمي، حسابات التواصل الاجتماعي الموثقة، مواقع البنوك).</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الخطوة ٢: افحص التفاصيل </a:t>
            </a:r>
            <a:r>
              <a:rPr lang="en">
                <a:solidFill>
                  <a:schemeClr val="dk1"/>
                </a:solidFill>
                <a:latin typeface="Inter"/>
                <a:ea typeface="Inter"/>
                <a:cs typeface="Inter"/>
                <a:sym typeface="Inter"/>
              </a:rPr>
              <a:t>(دقيقة واحدة):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"انظروا بدقّة إلى المحتوى. هل هناك أخطاء إملائية؟ هل اللغة تبدو طبيعية؟ هل تبدو الصور واقعية؟ ثقوا بحدسكم إذا شعرتم أن شيئًا ما غريبًا"</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نصيحة عملية: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إذا كان هناك شيء يجعلكم غاضبين جدًا أو متحمسين جدًا، فهذا هو الوقت الذي تحتاجون فيه بشدة إلى التباطؤ وفحصه بعناية.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الخطوة ٣: ابحث في مصادر أخرى </a:t>
            </a:r>
            <a:r>
              <a:rPr lang="en">
                <a:solidFill>
                  <a:schemeClr val="dk1"/>
                </a:solidFill>
                <a:latin typeface="Inter"/>
                <a:ea typeface="Inter"/>
                <a:cs typeface="Inter"/>
                <a:sym typeface="Inter"/>
              </a:rPr>
              <a:t>(دقيقة واحدة):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"لا تعتمدوا على منشور واحد. ابحثوا عن القصة نفسها في المواقع الإخبارية ذات السمعة الطيبة والبوابات الحكومية الرسمية. ابحثوا عن تأكيد من مصادر متعددة وموثوقة قبل المشاركة."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نصيحة توضيحية: "ابحثوا بمصطلحات محددة مثل: 'إعلان وزارة [البلد] دعم الوقود ٢٠٢٥' أو اسم البنك + 'بيان رسمي'."</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الخطوة ٤: استخدم الأدوات للتحقّق </a:t>
            </a:r>
            <a:r>
              <a:rPr lang="en">
                <a:solidFill>
                  <a:schemeClr val="dk1"/>
                </a:solidFill>
                <a:latin typeface="Inter"/>
                <a:ea typeface="Inter"/>
                <a:cs typeface="Inter"/>
                <a:sym typeface="Inter"/>
              </a:rPr>
              <a:t>(دقيقة واحدة):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"استخدموا أدوات بسيطة عبر الإنترنت للتحقق: البحث العكسي عن الصور للصور المشبوهة، أو فحص سريع للروابط لمواقع غير مألوفة."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ملاحظة الأداة وموارد التدقيق المحلية: "هناك منظمات وشبكات تدقيق الحقائق باللغة العربية يمكنكم استشارتها (على سبيل المثال، فتبينوا، ده بجد، مسبار، والشبكة العربية لمدققي الحقائق) — تفحص هذه المجموعات الادعاءات المنتشرة في جميع أنحاء المنطقة وتنشر نتائج التحقق التي يمكنكم قراءتها."</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فكرة عرض عملي: أظهروا كيفية إجراء بحث عكسي عن صورة من الهاتف (الضغط مطولاً على الصورة ← بحث في جوجل عن هذه الصورة) ومن المتصفح (سحب الصورة إلى صور جوجل أو استخدام TinEye).</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الخطوة ٥: ركّز على التأثير </a:t>
            </a:r>
            <a:r>
              <a:rPr lang="en">
                <a:solidFill>
                  <a:schemeClr val="dk1"/>
                </a:solidFill>
                <a:latin typeface="Inter"/>
                <a:ea typeface="Inter"/>
                <a:cs typeface="Inter"/>
                <a:sym typeface="Inter"/>
              </a:rPr>
              <a:t>(دقيقة واحدة):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"قبل المشاركة، اسألوا انفسكم: هل قد يؤذي هذا شخصًا لو كان خاطئًا؟ هل يمكن أن يسبب ذعرًا، أو يضر بسمعة شخص ما، أو يدفع الناس لاتخاذ قرارات سيئة؟"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أمثلة:</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معلومات صحية مضللة قد تؤخر العلاج الطبي.</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معلومات تجارية خاطئة تضرّ بسبل عيش شخص ما.</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أخبار طارئة مزيفة يمكن أن تسبب ذعرًا غير ضروري.</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الخطوة ٦: اعتمد على الخبراء </a:t>
            </a:r>
            <a:r>
              <a:rPr lang="en">
                <a:solidFill>
                  <a:schemeClr val="dk1"/>
                </a:solidFill>
                <a:latin typeface="Inter"/>
                <a:ea typeface="Inter"/>
                <a:cs typeface="Inter"/>
                <a:sym typeface="Inter"/>
              </a:rPr>
              <a:t>(دقيقة واحدة):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"بالنسبة للقرارات المهمة المتعلقة بالصحة أو المال أو الشؤون القانونية، أو السلامة، استشيروا خبراء بشريين. استخدموا الذكاء الاصطناعي والمعلومات عبر الإنترنت لإعداد أسئلة أفضل، لكن احصلوا على المشورة النهائية من المتخصصين المؤهلين."</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تطبيق عملي:</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"دعونا نتدرب على مثال بسيط: إذا شارك شخص ما رسالة تدعي أن البنوك ستغلق جميع الحسابات الأسبوع المقبل ما لم تقوموا بتحديث معلوماتكم فورًا، فكيف ستستخدموا طريقة التحقق؟"</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المضي خطوة بخطوة مع المجموعة</a:t>
            </a:r>
            <a:endParaRPr>
              <a:solidFill>
                <a:schemeClr val="dk1"/>
              </a:solidFill>
            </a:endParaRPr>
          </a:p>
          <a:p>
            <a:pPr marL="0" lvl="0" indent="0" algn="r" rtl="1">
              <a:spcBef>
                <a:spcPts val="120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Google Shape;1773;g3d0916e44a2_0_14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4" name="Google Shape;1774;g3d0916e44a2_0_1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سيناريوهات الأمان في العالم الحقيقي</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التعلم القائم على السيناريوهات </a:t>
            </a:r>
            <a:r>
              <a:rPr lang="en">
                <a:solidFill>
                  <a:schemeClr val="dk1"/>
                </a:solidFill>
                <a:latin typeface="Inter"/>
                <a:ea typeface="Inter"/>
                <a:cs typeface="Inter"/>
                <a:sym typeface="Inter"/>
              </a:rPr>
              <a:t>(٧ دقائق):</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"دعونا نتدرب على مواقف قد تحدث فعلاً لكم أو لأفراد عائلتكم."</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السيناريو ١: مجموعة واتساب العائلية </a:t>
            </a:r>
            <a:r>
              <a:rPr lang="en">
                <a:solidFill>
                  <a:schemeClr val="dk1"/>
                </a:solidFill>
                <a:latin typeface="Inter"/>
                <a:ea typeface="Inter"/>
                <a:cs typeface="Inter"/>
                <a:sym typeface="Inter"/>
              </a:rPr>
              <a:t>(دقيقتان ونصف)</a:t>
            </a:r>
            <a:r>
              <a:rPr lang="en" b="1">
                <a:solidFill>
                  <a:schemeClr val="dk1"/>
                </a:solidFill>
                <a:latin typeface="Inter"/>
                <a:ea typeface="Inter"/>
                <a:cs typeface="Inter"/>
                <a:sym typeface="Inter"/>
              </a:rPr>
              <a:t>: الإعداد:</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rPr>
              <a:t>"قام عمّكم، الذي تثقون به والذي يشارك عادةً معلومات دقيقة، بمشاركة رسالة في مجموعة واتساب العائلية. تحمل الرسالة شعارًا يبدو حكوميًا وتدعي وجود سياسة جديدة تؤثر على منطقتكم. تطلب الرسالة من الجميع إعادة الإرسال لتحذير الآخرين. أنتم غير متأكدين من صحتها."</a:t>
            </a:r>
            <a:endParaRPr>
              <a:solidFill>
                <a:schemeClr val="dk1"/>
              </a:solidFill>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عملية النقاش الجماعي:</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امنحوا المشاركين دقيقة واحدة للمناقشة في أزواج.</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اطلبوا منهم تطبيق خطوات طريقة التحقق.</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وجّهوهم خلال كل خطوة إذا أغفلوها.</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التأكيد على التحدي العاطفي: "هذا صعب لأنكم تثقون بعمكم، ولكن حتى الأشخاص الموثوق بهم يمكنهم عن طريق الخطأ مشاركة معلومات خاطئة."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نقاط تعليمية:</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المصدر: الشعار الحكومي لا يعني أنه صادر عن الحكومة.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rPr>
              <a:t>التفاصيل: الإعلانات الرسمية تُنشر عادةً عبر القنوات الرسمية.</a:t>
            </a:r>
            <a:endParaRPr>
              <a:solidFill>
                <a:schemeClr val="dk1"/>
              </a:solidFill>
            </a:endParaRPr>
          </a:p>
          <a:p>
            <a:pPr marL="457200" lvl="0" indent="-298450" algn="r" rtl="1">
              <a:lnSpc>
                <a:spcPct val="115000"/>
              </a:lnSpc>
              <a:spcBef>
                <a:spcPts val="0"/>
              </a:spcBef>
              <a:spcAft>
                <a:spcPts val="0"/>
              </a:spcAft>
              <a:buClr>
                <a:schemeClr val="dk1"/>
              </a:buClr>
              <a:buSzPts val="1100"/>
              <a:buChar char="●"/>
            </a:pPr>
            <a:r>
              <a:rPr lang="en">
                <a:solidFill>
                  <a:schemeClr val="dk1"/>
                </a:solidFill>
              </a:rPr>
              <a:t>البحث: تحققوا من المواقع الحكومية والمصادر الإخبارية المعروفة.</a:t>
            </a:r>
            <a:endParaRPr>
              <a:solidFill>
                <a:schemeClr val="dk1"/>
              </a:solidFill>
            </a:endParaRPr>
          </a:p>
          <a:p>
            <a:pPr marL="457200" lvl="0" indent="-298450" algn="r" rtl="1">
              <a:lnSpc>
                <a:spcPct val="115000"/>
              </a:lnSpc>
              <a:spcBef>
                <a:spcPts val="0"/>
              </a:spcBef>
              <a:spcAft>
                <a:spcPts val="0"/>
              </a:spcAft>
              <a:buClr>
                <a:schemeClr val="dk1"/>
              </a:buClr>
              <a:buSzPts val="1100"/>
              <a:buChar char="●"/>
            </a:pPr>
            <a:r>
              <a:rPr lang="en">
                <a:solidFill>
                  <a:schemeClr val="dk1"/>
                </a:solidFill>
              </a:rPr>
              <a:t>التأثير: معلومات مزيفة عن السياسات يمكن أن تسبب قلقًا لا داعي له وقرارات خاطئة.</a:t>
            </a:r>
            <a:endParaRPr>
              <a:solidFill>
                <a:schemeClr val="dk1"/>
              </a:solidFill>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السيناريو ٢: الأمان عند التسوق عبر الإنترنت </a:t>
            </a:r>
            <a:r>
              <a:rPr lang="en">
                <a:solidFill>
                  <a:schemeClr val="dk1"/>
                </a:solidFill>
                <a:latin typeface="Inter"/>
                <a:ea typeface="Inter"/>
                <a:cs typeface="Inter"/>
                <a:sym typeface="Inter"/>
              </a:rPr>
              <a:t>(دقيقتان ونصف):</a:t>
            </a:r>
            <a:r>
              <a:rPr lang="en" b="1">
                <a:solidFill>
                  <a:schemeClr val="dk1"/>
                </a:solidFill>
                <a:latin typeface="Inter"/>
                <a:ea typeface="Inter"/>
                <a:cs typeface="Inter"/>
                <a:sym typeface="Inter"/>
              </a:rPr>
              <a:t> الإعداد:</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"تر</a:t>
            </a:r>
            <a:r>
              <a:rPr lang="en">
                <a:solidFill>
                  <a:schemeClr val="dk1"/>
                </a:solidFill>
              </a:rPr>
              <a:t>وا</a:t>
            </a:r>
            <a:r>
              <a:rPr lang="en">
                <a:solidFill>
                  <a:schemeClr val="dk1"/>
                </a:solidFill>
                <a:latin typeface="Inter"/>
                <a:ea typeface="Inter"/>
                <a:cs typeface="Inter"/>
                <a:sym typeface="Inter"/>
              </a:rPr>
              <a:t> عرضًا رائعًا على فيسبوك - هواتف ذكية جديدة تمامًا بسعر أرخص بكثير من أسعار المتاجر. يبدو ملف تعريف البائع حقيقيًا، ولديه تقييمات جيدة، ويعرض صورًا لعملاء سعداء بمشترياتهم. لكن صور الهواتف تبدو مثالية جدًا."</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دليل النقاش:</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اتركوا المجموعات تعمل من خلال طريقة التحقق.</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ركزوا على الإجراءات الوقائية العملية.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معالجة العنصر العاطفي: "العروض الجيدة مثيرة، لكن المحتالين يعرفون ذلك."</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نقاط تعليمية أساسية:</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قوموا بإجراء بحث عكسي للصور لصور المنتج.</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تحققوا مما إذا كانت التقييمات وصور العملاء تبدو حقيقية.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تحققوا من تسجيل العمل أو موقعه الفعلي.</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استخدموا طرق دفع آمنة توفر حماية للمشتري.</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السيناريو ٣: المعلومات الصحية </a:t>
            </a:r>
            <a:r>
              <a:rPr lang="en">
                <a:solidFill>
                  <a:schemeClr val="dk1"/>
                </a:solidFill>
                <a:latin typeface="Inter"/>
                <a:ea typeface="Inter"/>
                <a:cs typeface="Inter"/>
                <a:sym typeface="Inter"/>
              </a:rPr>
              <a:t>(دقيقتان):</a:t>
            </a:r>
            <a:r>
              <a:rPr lang="en" b="1">
                <a:solidFill>
                  <a:schemeClr val="dk1"/>
                </a:solidFill>
                <a:latin typeface="Inter"/>
                <a:ea typeface="Inter"/>
                <a:cs typeface="Inter"/>
                <a:sym typeface="Inter"/>
              </a:rPr>
              <a:t> الإعداد:</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"صديق يشارك مقالة تدّعي أن علاجًا منزليًا بسيطًا ورخيصًا يمكن أن يشفي حالة صحية خطيرة تؤثر على فردٍ من عائلتكم. المقالة تبدو احترافية، تذكر دراسات علمية، وتحتوي على شهادات من أشخاص يدّعون نجاح العلاج."</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نقاط تعليمية حاسمة:</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المعلومات الصحية الخاطئة يمكن أن تكون لها عواقب وخيمة.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المظهر الاحترافي لا يعني دقة طبية.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استشيروا مقدمي الرعاية الصحية دائمًا لاتخاذ القرارات الطبية.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استخدموا طريقة التحقق، ولكن أعطوا الأولوية لاستشارة الخبراء.</a:t>
            </a:r>
            <a:endParaRPr>
              <a:solidFill>
                <a:schemeClr val="dk1"/>
              </a:solidFill>
            </a:endParaRPr>
          </a:p>
          <a:p>
            <a:pPr marL="0" lvl="0" indent="0" algn="r" rtl="1">
              <a:spcBef>
                <a:spcPts val="120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g3d0916e44a2_0_14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4" name="Google Shape;1794;g3d0916e44a2_0_1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حماية الخصوصية</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التوعية العملية بالخصوصية </a:t>
            </a:r>
            <a:r>
              <a:rPr lang="en">
                <a:solidFill>
                  <a:schemeClr val="dk1"/>
                </a:solidFill>
                <a:latin typeface="Inter"/>
                <a:ea typeface="Inter"/>
                <a:cs typeface="Inter"/>
                <a:sym typeface="Inter"/>
              </a:rPr>
              <a:t>(٤ دقائق):</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"حماية الخصوصية لا تعني أن تكون مهووسًا أو خائفً - إنها أن تتصرف بذكاء مع معلوماتك الشخصية."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عند استخدام أدوات الذكاء الاصطناعي </a:t>
            </a:r>
            <a:r>
              <a:rPr lang="en">
                <a:solidFill>
                  <a:schemeClr val="dk1"/>
                </a:solidFill>
                <a:latin typeface="Inter"/>
                <a:ea typeface="Inter"/>
                <a:cs typeface="Inter"/>
                <a:sym typeface="Inter"/>
              </a:rPr>
              <a:t>(دقيقتان)</a:t>
            </a:r>
            <a:r>
              <a:rPr lang="en" b="1">
                <a:solidFill>
                  <a:schemeClr val="dk1"/>
                </a:solidFill>
                <a:latin typeface="Inter"/>
                <a:ea typeface="Inter"/>
                <a:cs typeface="Inter"/>
                <a:sym typeface="Inter"/>
              </a:rPr>
              <a:t>: لا تشارك ما يلي:</a:t>
            </a:r>
            <a:endParaRPr>
              <a:solidFill>
                <a:schemeClr val="dk1"/>
              </a:solidFill>
              <a:latin typeface="Inter"/>
              <a:ea typeface="Inter"/>
              <a:cs typeface="Inter"/>
              <a:sym typeface="Inter"/>
            </a:endParaRPr>
          </a:p>
          <a:p>
            <a:pPr marL="457200" marR="3810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أرقام الهوية الوطنية، أو غيرها من بطاقات التعريف الحكومية.</a:t>
            </a:r>
            <a:endParaRPr>
              <a:solidFill>
                <a:schemeClr val="dk1"/>
              </a:solidFill>
              <a:latin typeface="Inter"/>
              <a:ea typeface="Inter"/>
              <a:cs typeface="Inter"/>
              <a:sym typeface="Inter"/>
            </a:endParaRPr>
          </a:p>
          <a:p>
            <a:pPr marL="457200" marR="3810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تفاصيل الحسابات المصرفية أو الأرقام السرية (PINs).</a:t>
            </a:r>
            <a:endParaRPr>
              <a:solidFill>
                <a:schemeClr val="dk1"/>
              </a:solidFill>
              <a:latin typeface="Inter"/>
              <a:ea typeface="Inter"/>
              <a:cs typeface="Inter"/>
              <a:sym typeface="Inter"/>
            </a:endParaRPr>
          </a:p>
          <a:p>
            <a:pPr marL="457200" marR="3810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صور المستندات الرسمية.</a:t>
            </a:r>
            <a:endParaRPr>
              <a:solidFill>
                <a:schemeClr val="dk1"/>
              </a:solidFill>
              <a:latin typeface="Inter"/>
              <a:ea typeface="Inter"/>
              <a:cs typeface="Inter"/>
              <a:sym typeface="Inter"/>
            </a:endParaRPr>
          </a:p>
          <a:p>
            <a:pPr marL="457200" marR="3810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العناوين المنزلية الدقيقة أو الروتين اليومي.</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من الآمن مشاركة ما يلي:</a:t>
            </a:r>
            <a:endParaRPr b="1">
              <a:solidFill>
                <a:schemeClr val="dk1"/>
              </a:solidFill>
              <a:latin typeface="Inter"/>
              <a:ea typeface="Inter"/>
              <a:cs typeface="Inter"/>
              <a:sym typeface="Inter"/>
            </a:endParaRPr>
          </a:p>
          <a:p>
            <a:pPr marL="457200" marR="3810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الموقع العام (على سبيل المثال، القاهرة، بيروت، عمّان، الرياض، الدوحة، دبي - وليس عنوان شارعك المحدد).</a:t>
            </a:r>
            <a:endParaRPr>
              <a:solidFill>
                <a:schemeClr val="dk1"/>
              </a:solidFill>
              <a:latin typeface="Inter"/>
              <a:ea typeface="Inter"/>
              <a:cs typeface="Inter"/>
              <a:sym typeface="Inter"/>
            </a:endParaRPr>
          </a:p>
          <a:p>
            <a:pPr marL="457200" marR="3810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الاهتمامات والتفضيلات العامة.</a:t>
            </a:r>
            <a:endParaRPr>
              <a:solidFill>
                <a:schemeClr val="dk1"/>
              </a:solidFill>
              <a:latin typeface="Inter"/>
              <a:ea typeface="Inter"/>
              <a:cs typeface="Inter"/>
              <a:sym typeface="Inter"/>
            </a:endParaRPr>
          </a:p>
          <a:p>
            <a:pPr marL="457200" marR="3810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صور غير حساسة أو المحتوى الإبداعي</a:t>
            </a:r>
            <a:endParaRPr>
              <a:solidFill>
                <a:schemeClr val="dk1"/>
              </a:solidFill>
              <a:latin typeface="Inter"/>
              <a:ea typeface="Inter"/>
              <a:cs typeface="Inter"/>
              <a:sym typeface="Inter"/>
            </a:endParaRPr>
          </a:p>
          <a:p>
            <a:pPr marL="457200" marR="3810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الأسئلة المتعلقة بالتعلم والعمل.</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علامات الخطر التي يجب الانتباه لها </a:t>
            </a:r>
            <a:r>
              <a:rPr lang="en">
                <a:solidFill>
                  <a:schemeClr val="dk1"/>
                </a:solidFill>
                <a:latin typeface="Inter"/>
                <a:ea typeface="Inter"/>
                <a:cs typeface="Inter"/>
                <a:sym typeface="Inter"/>
              </a:rPr>
              <a:t>(دقيقتان):</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"ثقوا بحدثكم. إذا كان هناك شيء يبدو خاطئًا، فمن المحتمل أنه كذلك."</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علامات التحذير:</a:t>
            </a:r>
            <a:endParaRPr b="1">
              <a:solidFill>
                <a:schemeClr val="dk1"/>
              </a:solidFill>
              <a:latin typeface="Inter"/>
              <a:ea typeface="Inter"/>
              <a:cs typeface="Inter"/>
              <a:sym typeface="Inter"/>
            </a:endParaRPr>
          </a:p>
          <a:p>
            <a:pPr marL="457200" marR="3810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تطبيقات تطلب أذونات لا تحتاجها (لماذا يحتاج تطبيق الآلة الحاسبة إلى جهات اتصالك؟).</a:t>
            </a:r>
            <a:endParaRPr>
              <a:solidFill>
                <a:schemeClr val="dk1"/>
              </a:solidFill>
              <a:latin typeface="Inter"/>
              <a:ea typeface="Inter"/>
              <a:cs typeface="Inter"/>
              <a:sym typeface="Inter"/>
            </a:endParaRPr>
          </a:p>
          <a:p>
            <a:pPr marL="457200" marR="3810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الضغط عليكم للتنزيل أو التسجيل فورًا.</a:t>
            </a:r>
            <a:endParaRPr>
              <a:solidFill>
                <a:schemeClr val="dk1"/>
              </a:solidFill>
              <a:latin typeface="Inter"/>
              <a:ea typeface="Inter"/>
              <a:cs typeface="Inter"/>
              <a:sym typeface="Inter"/>
            </a:endParaRPr>
          </a:p>
          <a:p>
            <a:pPr marL="457200" marR="3810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عروض تبدو أفضل من أن تكون حقيقية.</a:t>
            </a:r>
            <a:endParaRPr>
              <a:solidFill>
                <a:schemeClr val="dk1"/>
              </a:solidFill>
              <a:latin typeface="Inter"/>
              <a:ea typeface="Inter"/>
              <a:cs typeface="Inter"/>
              <a:sym typeface="Inter"/>
            </a:endParaRPr>
          </a:p>
          <a:p>
            <a:pPr marL="457200" marR="3810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طلب معلومات حساسة عبر قنوات غير رسمية.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اعتبار السياق الشرق أوسطي:</a:t>
            </a:r>
            <a:endParaRPr b="1">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"كونوا حذرين بشكل خاص مع التطبيقات أو الخدمات غير المعروفة في مصر، أو لبنان، أو الأردن، أو دول الخليج. قد لا تتبع بعض الخدمات الدولية نفس معايير الخصوصية التي تتوقعونها، وقد لا يتوفر للكثير منها دعم عملاء محلي إذا حدث خطأ ما."</a:t>
            </a: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g3d0916e44a2_0_15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0" name="Google Shape;1850;g3d0916e44a2_0_1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حماية عائلتكم:</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نهج المسؤولية المجتمعية</a:t>
            </a:r>
            <a:r>
              <a:rPr lang="en">
                <a:solidFill>
                  <a:schemeClr val="dk1"/>
                </a:solidFill>
                <a:latin typeface="Inter"/>
                <a:ea typeface="Inter"/>
                <a:cs typeface="Inter"/>
                <a:sym typeface="Inter"/>
              </a:rPr>
              <a:t> (دقيقتان)</a:t>
            </a:r>
            <a:r>
              <a:rPr lang="en" b="1">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rPr>
              <a:t>"معرفتكم بالذكاء الاصطناعي لا تحميكم أنتم فقط — بل تحمي شبكتكم بأكملها. أنتم تصبحون مصدرًا موثوقًا للحكمة الرقمية لعائلاتكم ومجتمعكم."</a:t>
            </a:r>
            <a:endParaRPr>
              <a:solidFill>
                <a:schemeClr val="dk1"/>
              </a:solidFill>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تعليم الآخرين </a:t>
            </a:r>
            <a:r>
              <a:rPr lang="en">
                <a:solidFill>
                  <a:schemeClr val="dk1"/>
                </a:solidFill>
                <a:latin typeface="Inter"/>
                <a:ea typeface="Inter"/>
                <a:cs typeface="Inter"/>
                <a:sym typeface="Inter"/>
              </a:rPr>
              <a:t>(دقيقة واحدة):</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شاركوا طريقة التحقق مع أفراد العائلة.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ساعدوا الأقارب كبار السن على التعرف على المحتوى المشبوه.</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علّموا الأطفال عن محتوى الذكاء الاصطناعي الذي قد يواجهونه عبر الإنترنت.</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تحلّوا بالصبر — تذكّروا كيف كنتم أنتم قبل أن تتعلموا هذه المهارات.</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عندما تصادف محتوى ضارًا </a:t>
            </a:r>
            <a:r>
              <a:rPr lang="en">
                <a:solidFill>
                  <a:schemeClr val="dk1"/>
                </a:solidFill>
                <a:latin typeface="Inter"/>
                <a:ea typeface="Inter"/>
                <a:cs typeface="Inter"/>
                <a:sym typeface="Inter"/>
              </a:rPr>
              <a:t>(دقيقة واحدة):</a:t>
            </a:r>
            <a:r>
              <a:rPr lang="en" b="1">
                <a:solidFill>
                  <a:schemeClr val="dk1"/>
                </a:solidFill>
                <a:latin typeface="Inter"/>
                <a:ea typeface="Inter"/>
                <a:cs typeface="Inter"/>
                <a:sym typeface="Inter"/>
              </a:rPr>
              <a:t> خطوات العمل:</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AutoNum type="arabicPeriod"/>
            </a:pPr>
            <a:r>
              <a:rPr lang="en">
                <a:solidFill>
                  <a:schemeClr val="dk1"/>
                </a:solidFill>
                <a:latin typeface="Inter"/>
                <a:ea typeface="Inter"/>
                <a:cs typeface="Inter"/>
                <a:sym typeface="Inter"/>
              </a:rPr>
              <a:t>لا تشاركوه أكثر (حتى للتحذير - هذا قد ينشره أكثر).</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AutoNum type="arabicPeriod"/>
            </a:pPr>
            <a:r>
              <a:rPr lang="en">
                <a:solidFill>
                  <a:schemeClr val="dk1"/>
                </a:solidFill>
                <a:latin typeface="Inter"/>
                <a:ea typeface="Inter"/>
                <a:cs typeface="Inter"/>
                <a:sym typeface="Inter"/>
              </a:rPr>
              <a:t>أبلِغوا عنه على المنصة باستخدام أدوات الإبلاغ الرسمية.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AutoNum type="arabicPeriod"/>
            </a:pPr>
            <a:r>
              <a:rPr lang="en">
                <a:solidFill>
                  <a:schemeClr val="dk1"/>
                </a:solidFill>
                <a:latin typeface="Inter"/>
                <a:ea typeface="Inter"/>
                <a:cs typeface="Inter"/>
                <a:sym typeface="Inter"/>
              </a:rPr>
              <a:t>أبلِغوا الأشخاص المتأثرين بشكل مباشر عبر رسائل خاصة.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AutoNum type="arabicPeriod"/>
            </a:pPr>
            <a:r>
              <a:rPr lang="en">
                <a:solidFill>
                  <a:schemeClr val="dk1"/>
                </a:solidFill>
                <a:latin typeface="Inter"/>
                <a:ea typeface="Inter"/>
                <a:cs typeface="Inter"/>
                <a:sym typeface="Inter"/>
              </a:rPr>
              <a:t>اتصلوا بالسلطات في حالات التهديدات أو الاحتيال الجدية.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بناء مرونة مجتمعية: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"عندما تتحققون من الحقائق قبل المشاركة، وتساعدون الآخرين في التحقق من المعلومات، وعندما تبلغون عن المحتوى الضار - فأنتم لا تحمون أنفسكم فقط — بل تساهمون في بناء مجتمع رقمي أكثر أمانًا وذكاءً للجميع."</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5"/>
        <p:cNvGrpSpPr/>
        <p:nvPr/>
      </p:nvGrpSpPr>
      <p:grpSpPr>
        <a:xfrm>
          <a:off x="0" y="0"/>
          <a:ext cx="0" cy="0"/>
          <a:chOff x="0" y="0"/>
          <a:chExt cx="0" cy="0"/>
        </a:xfrm>
      </p:grpSpPr>
      <p:sp>
        <p:nvSpPr>
          <p:cNvPr id="1896" name="Google Shape;1896;g3d0916e44a2_0_16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7" name="Google Shape;1897;g3d0916e44a2_0_1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200"/>
              </a:spcBef>
              <a:spcAft>
                <a:spcPts val="0"/>
              </a:spcAft>
              <a:buClr>
                <a:schemeClr val="dk1"/>
              </a:buClr>
              <a:buSzPts val="1100"/>
              <a:buFont typeface="Arial"/>
              <a:buNone/>
            </a:pPr>
            <a:r>
              <a:rPr lang="en" sz="1200" b="1">
                <a:solidFill>
                  <a:schemeClr val="dk1"/>
                </a:solidFill>
                <a:latin typeface="Inter"/>
                <a:ea typeface="Inter"/>
                <a:cs typeface="Inter"/>
                <a:sym typeface="Inter"/>
              </a:rPr>
              <a:t>ملاحظات المتحدث:</a:t>
            </a:r>
            <a:endParaRPr sz="1200">
              <a:solidFill>
                <a:schemeClr val="dk1"/>
              </a:solidFill>
              <a:latin typeface="Inter"/>
              <a:ea typeface="Inter"/>
              <a:cs typeface="Inter"/>
              <a:sym typeface="Inter"/>
            </a:endParaRPr>
          </a:p>
          <a:p>
            <a:pPr marL="0" lvl="0" indent="0" algn="r" rtl="0">
              <a:lnSpc>
                <a:spcPct val="115000"/>
              </a:lnSpc>
              <a:spcBef>
                <a:spcPts val="1200"/>
              </a:spcBef>
              <a:spcAft>
                <a:spcPts val="0"/>
              </a:spcAft>
              <a:buClr>
                <a:schemeClr val="dk1"/>
              </a:buClr>
              <a:buSzPts val="1100"/>
              <a:buFont typeface="Arial"/>
              <a:buNone/>
            </a:pPr>
            <a:r>
              <a:rPr lang="en" sz="1200">
                <a:solidFill>
                  <a:schemeClr val="dk1"/>
                </a:solidFill>
                <a:latin typeface="Inter"/>
                <a:ea typeface="Inter"/>
                <a:cs typeface="Inter"/>
                <a:sym typeface="Inter"/>
              </a:rPr>
              <a:t>هدف التعلّم: تمكين المشاركين من السعي وراء الفرص المتعلقة بالذكاء الاصطناعي ورؤية أنفسهم كمبدعين، لهذه التكنولوجيا وليس مجرد مستهلكين له</a:t>
            </a:r>
            <a:endParaRPr sz="1200">
              <a:solidFill>
                <a:schemeClr val="dk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r" rtl="1">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3d0916e44a2_0_16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 name="Google Shape;1903;g3d0916e44a2_0_1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تأصيل الأهمية (دقيقتان):</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الذكاء الاصطناعي لا يحدث فقط في وادي السيليكون أو بكين - بل إنه يخلق فرص عمل حقيقية هنا في الشرق الأوسط. ولست بحاجة لأن تكون عبقرياً في التكنولوجيا للمشاركة في هذا المجال المتنامي.</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نظرة عامة على المسارات المهنية (٥ دقائق):</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باحثو ومتخصصو الذكاء الاصطناعي (دقيقة واحدة):</a:t>
            </a:r>
            <a:r>
              <a:rPr lang="en">
                <a:solidFill>
                  <a:schemeClr val="dk1"/>
                </a:solidFill>
                <a:latin typeface="Inter"/>
                <a:ea typeface="Inter"/>
                <a:cs typeface="Inter"/>
                <a:sym typeface="Inter"/>
              </a:rPr>
              <a:t> "شخصيات مهنية مثل الدكتورة لطيفة العبد الكريم يقودون حوارات عالمية حول جعل الذكاء الاصطناعي عادلاً وشاملاً. حالياً، يعمل الباحثون في جميع أنحاء الشرق الأوسط على ذكاء اصطناعي يفهم لغاتنا، ويتعرف على وجوهنا بدقة، ويحل المشكلات الفريدة للسياقات الشرق الأوسط."</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علماء ومحللو البيانات (دقيقة واحدة):</a:t>
            </a:r>
            <a:r>
              <a:rPr lang="en">
                <a:solidFill>
                  <a:schemeClr val="dk1"/>
                </a:solidFill>
                <a:latin typeface="Inter"/>
                <a:ea typeface="Inter"/>
                <a:cs typeface="Inter"/>
                <a:sym typeface="Inter"/>
              </a:rPr>
              <a:t> "شركات مثل Careem في الإمارات العربية المتحدة، وSTC Pay في المملكة العربية السعودية، وNOON في مصر توظف محترفي بيانات يستخدمون الذكاء الاصطناعي للكشف عن الاحتيال، والتنبؤ باحتياجات العملاء، وتحسين الخدمات. هذه مهارات يمكن تعلمها - بدأ العديد من علماء البيانات مجالات مثل المحاسبة أو الإحصاء أو تحليل الأعمال."</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تطبيقات الذكاء الاصطناعي في الأعمال (دقيقة واحدة): </a:t>
            </a:r>
            <a:r>
              <a:rPr lang="en">
                <a:solidFill>
                  <a:schemeClr val="dk1"/>
                </a:solidFill>
                <a:latin typeface="Inter"/>
                <a:ea typeface="Inter"/>
                <a:cs typeface="Inter"/>
                <a:sym typeface="Inter"/>
              </a:rPr>
              <a:t>"هناك طلب متزايد على الأشخاص الذين يمكنهم مساعدة شركات الشرق الأوسط في تبني أدوات الذكاء الاصطناعي - مستشارون يوجهون البنوك بشأن روبوتات الدردشة، ومتخصصون يساعدون </a:t>
            </a:r>
            <a:r>
              <a:rPr lang="en">
                <a:solidFill>
                  <a:schemeClr val="dk1"/>
                </a:solidFill>
              </a:rPr>
              <a:t>تجار </a:t>
            </a:r>
            <a:r>
              <a:rPr lang="en">
                <a:solidFill>
                  <a:schemeClr val="dk1"/>
                </a:solidFill>
                <a:latin typeface="Inter"/>
                <a:ea typeface="Inter"/>
                <a:cs typeface="Inter"/>
                <a:sym typeface="Inter"/>
              </a:rPr>
              <a:t>التجزئة في تحسين المخزون، ومحترفون يدربون الموظفين على أدوات الذكاء الاصطناعي. خبرتك العملية قيمة جداً هنا."</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العمل الإبداعي المعزز بالذكاء الاصطناعي (دقيقة واحدة):</a:t>
            </a:r>
            <a:r>
              <a:rPr lang="en">
                <a:solidFill>
                  <a:schemeClr val="dk1"/>
                </a:solidFill>
                <a:latin typeface="Inter"/>
                <a:ea typeface="Inter"/>
                <a:cs typeface="Inter"/>
                <a:sym typeface="Inter"/>
              </a:rPr>
              <a:t> "يستخدم الفنانون والمبدعون الرقميون الذكاء الاصطناعي لتحسين المحتوى الإعلامي المحلي ودعم الإعلانات. مصممو الجرافيك والكتاب والمسوقون الذين يفهمون أدوات الذكاء الاصطناعي لديهم ميزة تنافسية. لا تفوت الفرصة."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معلمو ومدربو الذكاء الاصطناعي (دقيقة واحدة):</a:t>
            </a:r>
            <a:r>
              <a:rPr lang="en">
                <a:solidFill>
                  <a:schemeClr val="dk1"/>
                </a:solidFill>
                <a:latin typeface="Inter"/>
                <a:ea typeface="Inter"/>
                <a:cs typeface="Inter"/>
                <a:sym typeface="Inter"/>
              </a:rPr>
              <a:t> "مع نمو الذكاء الاصطناعي في الشرق الأوسط، هناك طلب هائل على الأشخاص الذين يمكنهم تعليم الآخرين - ليس فقط في الجامعات، بل في الشركات والمراكز المجتمعية والمنصات الإلكترونية. إذا كانت لديك خبرة في التدريس أو تستمتع بمساعدة الآخرين على التعلم، فقد يكون هذا مسارك إلى الذكاء الاصطناعي."</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رواد الأعمال والمبتكرون في الذكاء الاصطناعي (دقيقة واحدة):</a:t>
            </a:r>
            <a:r>
              <a:rPr lang="en">
                <a:solidFill>
                  <a:schemeClr val="dk1"/>
                </a:solidFill>
                <a:latin typeface="Inter"/>
                <a:ea typeface="Inter"/>
                <a:cs typeface="Inter"/>
                <a:sym typeface="Inter"/>
              </a:rPr>
              <a:t> "يبني البالغين في جميع أنحاء الشرق الأوسط شركات تعتمد على الذكاء الاصطناعي - تطبيقات تساعد الشركات الصغيرة في المحاسبة، ومنصات تربط العمال غير الرسميين بالفرص، وحلول تحسن الوصول إلى الرعاية الصحية في المناطق المحرومة. إنهم  يحلون مشاكل الشرق الأوسط بحلول من الشرق الأوسط."</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تمرين تحويل المهارات (دقيقتان):</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"دعونا نفكر في مهاراتكم الحالية. إذا كنت تعمل في:"</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Char char="●"/>
            </a:pPr>
            <a:r>
              <a:rPr lang="en" b="1">
                <a:solidFill>
                  <a:schemeClr val="dk1"/>
                </a:solidFill>
                <a:latin typeface="Inter"/>
                <a:ea typeface="Inter"/>
                <a:cs typeface="Inter"/>
                <a:sym typeface="Inter"/>
              </a:rPr>
              <a:t>خدمة العملاء ← </a:t>
            </a:r>
            <a:r>
              <a:rPr lang="en">
                <a:solidFill>
                  <a:schemeClr val="dk1"/>
                </a:solidFill>
                <a:latin typeface="Inter"/>
                <a:ea typeface="Inter"/>
                <a:cs typeface="Inter"/>
                <a:sym typeface="Inter"/>
              </a:rPr>
              <a:t>أنت تفهم احتياجات المستخدم (قيمة لتدريب روبوتات الدردشة)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Char char="●"/>
            </a:pPr>
            <a:r>
              <a:rPr lang="en" b="1">
                <a:solidFill>
                  <a:schemeClr val="dk1"/>
                </a:solidFill>
                <a:latin typeface="Inter"/>
                <a:ea typeface="Inter"/>
                <a:cs typeface="Inter"/>
                <a:sym typeface="Inter"/>
              </a:rPr>
              <a:t>المبيعات أو التسويق ← </a:t>
            </a:r>
            <a:r>
              <a:rPr lang="en">
                <a:solidFill>
                  <a:schemeClr val="dk1"/>
                </a:solidFill>
                <a:latin typeface="Inter"/>
                <a:ea typeface="Inter"/>
                <a:cs typeface="Inter"/>
                <a:sym typeface="Inter"/>
              </a:rPr>
              <a:t>تعرف التواصل المقنع (قيمة لأدوات محتوى الذكاء الاصطناعي)</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Char char="●"/>
            </a:pPr>
            <a:r>
              <a:rPr lang="en" b="1">
                <a:solidFill>
                  <a:schemeClr val="dk1"/>
                </a:solidFill>
                <a:latin typeface="Inter"/>
                <a:ea typeface="Inter"/>
                <a:cs typeface="Inter"/>
                <a:sym typeface="Inter"/>
              </a:rPr>
              <a:t>الإدارة ←</a:t>
            </a:r>
            <a:r>
              <a:rPr lang="en">
                <a:solidFill>
                  <a:schemeClr val="dk1"/>
                </a:solidFill>
                <a:latin typeface="Inter"/>
                <a:ea typeface="Inter"/>
                <a:cs typeface="Inter"/>
                <a:sym typeface="Inter"/>
              </a:rPr>
              <a:t> تدير المعلومات (قيمة لأعمال إعداد البيانات)</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Char char="●"/>
            </a:pPr>
            <a:r>
              <a:rPr lang="en" b="1">
                <a:solidFill>
                  <a:schemeClr val="dk1"/>
                </a:solidFill>
                <a:latin typeface="Inter"/>
                <a:ea typeface="Inter"/>
                <a:cs typeface="Inter"/>
                <a:sym typeface="Inter"/>
              </a:rPr>
              <a:t>التدريس أو التدريب ← </a:t>
            </a:r>
            <a:r>
              <a:rPr lang="en">
                <a:solidFill>
                  <a:schemeClr val="dk1"/>
                </a:solidFill>
                <a:latin typeface="Inter"/>
                <a:ea typeface="Inter"/>
                <a:cs typeface="Inter"/>
                <a:sym typeface="Inter"/>
              </a:rPr>
              <a:t>تشرح الأفكار المعقدة ببساطة (قيمة لأدوار تعليم الذكاء الاصطناعي)</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نقاش تفاعلي: </a:t>
            </a:r>
            <a:r>
              <a:rPr lang="en">
                <a:solidFill>
                  <a:schemeClr val="dk1"/>
                </a:solidFill>
                <a:latin typeface="Inter"/>
                <a:ea typeface="Inter"/>
                <a:cs typeface="Inter"/>
                <a:sym typeface="Inter"/>
              </a:rPr>
              <a:t>"ما هي المهارات من عملك الحالي التي يمكن أن تنتقل إلى مهن مرتبطة بالذكاء الاصطناعي؟ دعونا نسمع من بعض المشاركين."</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مسارات عملية (دقيقتان):</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لا تحتاج للبدء من الصفر: </a:t>
            </a:r>
            <a:r>
              <a:rPr lang="en">
                <a:solidFill>
                  <a:schemeClr val="dk1"/>
                </a:solidFill>
                <a:latin typeface="Inter"/>
                <a:ea typeface="Inter"/>
                <a:cs typeface="Inter"/>
                <a:sym typeface="Inter"/>
              </a:rPr>
              <a:t>"العديد من وظائف الذكاء الاصطناعي لا تتطلب منك أن تصبح مبرمجاً. يمكنك:"</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إضافة مهارات الذكاء الاصطناعي إلى دورك الحالي (استخدم الأدوات للعمل بكفاءة أكبر)</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الانتقال تدريجياً (تعلم تطبيقات الذكاء الاصطناعي في صناعتك)</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التخصص في تدريب أو دعم الذكاء الاصطناعي (ساعد الآخرين في شركتك على تبني الذكاء الاصطناعي)</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الاستشارة أو العمل الحر (تقديم المشورة للشركات الصغيرة حول أدوات الذكاء الاصطناعي)</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كيف تبدأ:</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دورات مجانية عبر الإنترنت تعلم أساسيات الذكاء الاصطناعي</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شهادات مهنية متاحة في غضون أشهر وليس سنوات</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العديد من الأدوار تقدر خبرتك الحياتية ومعرفتك المحلية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ابدأ بإتقان أدوات الذكاء الاصطناعي ذات الصلة بعملك الحالي</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رسالة تمكين (دقيقة واحدة):</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"مجال الذكاء الاصطناعي يحتاج إلى أشخاص يفهمون سياقات الشرق الأوسط - أسواقنا، وتحدياتنا، وثقافاتنا. معرفتك بكيفية سير الأمور فعلياً هنا في الشرق الأوسط هي قيمة جداً. أنت لست متأخراً - أنت بالضبط من يحتاجه قطاع الذكاء الاصطناعي في الشرق الأوسط."</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تحقق من الواقع: </a:t>
            </a:r>
            <a:r>
              <a:rPr lang="en">
                <a:solidFill>
                  <a:schemeClr val="dk1"/>
                </a:solidFill>
                <a:latin typeface="Inter"/>
                <a:ea typeface="Inter"/>
                <a:cs typeface="Inter"/>
                <a:sym typeface="Inter"/>
              </a:rPr>
              <a:t>"الأمر لا يتعلق بالنجاح بين ليلة وضحاها أو الثراء السريع. يتعلق الأمر بإدراك أن الذكاء الاصطناعي يخلق فرصاً جديدة، ومهاراتك ومعرفتك الحالية يمكن أن تساعدك في الوصول إليها. ابدأ من حيث أنت، واستخدم ما تملك، وتعلم ما تحتاجه."</a:t>
            </a: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1"/>
        <p:cNvGrpSpPr/>
        <p:nvPr/>
      </p:nvGrpSpPr>
      <p:grpSpPr>
        <a:xfrm>
          <a:off x="0" y="0"/>
          <a:ext cx="0" cy="0"/>
          <a:chOff x="0" y="0"/>
          <a:chExt cx="0" cy="0"/>
        </a:xfrm>
      </p:grpSpPr>
      <p:sp>
        <p:nvSpPr>
          <p:cNvPr id="1932" name="Google Shape;1932;g3d0916e44a2_0_16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3" name="Google Shape;1933;g3d0916e44a2_0_1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تأصيل الأهمية (دقيقة واحدة): </a:t>
            </a:r>
            <a:r>
              <a:rPr lang="en">
                <a:solidFill>
                  <a:schemeClr val="dk1"/>
                </a:solidFill>
                <a:latin typeface="Inter"/>
                <a:ea typeface="Inter"/>
                <a:cs typeface="Inter"/>
                <a:sym typeface="Inter"/>
              </a:rPr>
              <a:t>"لست بحاجة لأن تصبح مبرمج كمبيوتر لتزدهر في بيئة عمل تعتمد على الذكاء الاصطناعي. المهارات الأكثر قيمة هي مهارات تمتلكها على الأرجح - فقط تحتاج إلى تطبيقها بطرق جديدة." </a:t>
            </a:r>
            <a:endParaRPr b="1">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g3d0916e44a2_0_16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8" name="Google Shape;1938;g3d0916e44a2_0_1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نظرة عامة على المهارات الأساسية (٧ دقائق):</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التفكير النقدي والحكم الصائب (دقيقتان): </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"يمكن للذكاء الاصطناعي معالجة المعلومات بسرعة، لكنه لا يستطيع تطبيق الحكمة، أو السياق الثقافي، أو الحكم الأخلاقي. قدرتك على تقييم المعلومات بشكل نقدي تصبح أكثر قيمة، وليس أقل."</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تطبيقات عملية:</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تقييم المحتوى المُنشأ بالذكاء الاصطناعي قبل استخدامه في بيئات العمل</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التشكيك في الافتراضات في توصيات الذكاء الاصطناعي</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التعرف على الأوقات التي لا تتناسب فيها اقتراحات الذكاء الاصطناعي مع السياق الخاص بك</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اكتشاف الانحياز أو الأخطاء في مخرجات الذكاء الاصطناعي</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مثال من سياق الشرق الأوسط:</a:t>
            </a:r>
            <a:r>
              <a:rPr lang="en">
                <a:solidFill>
                  <a:schemeClr val="dk1"/>
                </a:solidFill>
                <a:latin typeface="Inter"/>
                <a:ea typeface="Inter"/>
                <a:cs typeface="Inter"/>
                <a:sym typeface="Inter"/>
              </a:rPr>
              <a:t> "عندما يقترح الذكاء الاصطناعي استراتيجيات أعمال أو يقدم تحليلاً للسوق في الشرق الأوسط، فإن فهمك للواقع الاقتصادي المحلي وديناميكيات القطاع غير الرسمي، والعوامل الثقافية يساعدك في معرفة ما تقبله وما تعدله. الذكاء الاصطناعي لا ا يفهم أن العديد من المعاملات في أسواقنا تتم من خلال على العلاقات وبناء الثقة، وليس فقط البيانات."</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التواصل الفعال (دقيقة ونصف):</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"الذكاء الاصطناعي يمكنه صياغة الرسائل، لكن مهارات التواصل البشري  أصبحت أكثر أهمية من أي وقت مضى. يجب أن تعرف ماذا تسأل الذكاء الاصطناعي، وكيف تُحسّن مخرجاته، وكيف تتواصل بتعاطف وحساسية ثقافية."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أهمية ذلك:</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كتابة أوامر واضحة للحصول على مخرجات مفيدة من الذكاء الاصطناعي</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تعديل المحتوى الناتج ليبدو أصليًا ومناسبًا</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شرح الأفكار المعقدة للزملاء الذين قد لا يفهمون الذكاء الاصطناعي</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الحفاظ على الروابط الإنسانية في أماكن العمل الرقمية المتزايدة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مثال:</a:t>
            </a:r>
            <a:r>
              <a:rPr lang="en">
                <a:solidFill>
                  <a:schemeClr val="dk1"/>
                </a:solidFill>
                <a:latin typeface="Inter"/>
                <a:ea typeface="Inter"/>
                <a:cs typeface="Inter"/>
                <a:sym typeface="Inter"/>
              </a:rPr>
              <a:t> "قد يكتب الذكاء الاصطناعي بريدًا إلكترونيًا رسميًا، لكنك أنت من يعرف متى تستخدم لغة رسمية أو متى تدمج بين اللغات في بيئة متعددة اللغات. تفهم متى تستخدم واتساب مقابل البريد الإلكتروني، ومتى تبني مكالمة صوتية علاقة أفضل من الرسائل النصية."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القدرة على التكيف والتعلم المستمر (دقيقة ونصف):</a:t>
            </a:r>
            <a:endParaRPr b="1">
              <a:solidFill>
                <a:schemeClr val="dk1"/>
              </a:solidFill>
              <a:latin typeface="Inter"/>
              <a:ea typeface="Inter"/>
              <a:cs typeface="Inter"/>
              <a:sym typeface="Inter"/>
            </a:endParaRPr>
          </a:p>
          <a:p>
            <a:pPr marL="0" lvl="0" indent="0" algn="r" rtl="0">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"أدوات الذكاء الاصطناعي تتغير بسرعة. أكثر المحترفين نجاحًا ليس من يعرف كل شيء، بل من يستطيع تعلم أدوات جديدة بسرعة وتكييف سير عمله"</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نهج عملي:</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ابقَ فضوليًا بشأن أدوات الذكاء الاصطناعي الجديدة ذات الصلة بمجالك</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لا تخشَ ارتكاب الأخطاء أثناء التعلم — الجميع يتعلم معًا</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شارك معرفتك مع الزملاء — تعليم الآخرين يعزز تعلمك الشخصي</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ركز على فهم المبادئ، لا حفظ الأدوات المحددة فقط</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تشجيع: </a:t>
            </a:r>
            <a:r>
              <a:rPr lang="en">
                <a:solidFill>
                  <a:schemeClr val="dk1"/>
                </a:solidFill>
                <a:latin typeface="Inter"/>
                <a:ea typeface="Inter"/>
                <a:cs typeface="Inter"/>
                <a:sym typeface="Inter"/>
              </a:rPr>
              <a:t>"إذا تعلمت استخدام الهواتف الذكية، أو النقود المحمولة، أو وسائل التواصل الاجتماعي، فقد أثبتَّ بالفعل قدرتك على التكيف. أدوات الذكاء الاصطناعي هي الخطوة التالية فقط."</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المعرفة الثقافية والمحلية (دقيقة ونصف):</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"فهمك للسياقات واللغات والأسواق في الشرق الأوسط ذو قيمة هائلة. الذكاء الاصطناعي يحتاج لخبراء بشر يوجهونه ليعمل بفعالية في بيئاتنا المتنوعة."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لماذا هذه ميزة لك:</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الذكاء الاصطناعي المدرب على بيانات غربية يفتقد تفاصيل الشرق الأوسط الدقيقة.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أنت تعرف الحلول الفعلية التي تعمل في مجتمعك</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تعرف الاعتبارات الثقافية التي يجب أن يحترمها الذكاء الاصطناعي</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تستطيع تحديد متى تكون اقتراحات الذكاء الاصطناعي غير مناسبة للسياقات المحلية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القيمة العملية الواقعية:</a:t>
            </a:r>
            <a:r>
              <a:rPr lang="en">
                <a:solidFill>
                  <a:schemeClr val="dk1"/>
                </a:solidFill>
                <a:latin typeface="Inter"/>
                <a:ea typeface="Inter"/>
                <a:cs typeface="Inter"/>
                <a:sym typeface="Inter"/>
              </a:rPr>
              <a:t> "الشركات التي  تعمل على توسيع خدمات الذكاء الاصطناعي في الشرق الأوسط بحاجة إلى أشخاص يفهمون: كيف تعمل الأسواق غير الرسمية فعليًا؟ ما هي بروتوكولات بناء الثقة في المجتمعات المختلفة؟ كيف تتواصل العائلات متعددة اللغات؟ وما هي العوائق الحقيقية التي يواجهها الناس في الوصول إلى التكنولوجيا؟ هذه المعرفة تجعلك لا غنى عنك."</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الوعي الأخلاقي (نصف دقيقة):</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"فهم الآثار الأخلاقية للذكاء الاصطناعي — الخصوصية، العدالة، الشفافية —  يساعدك على استخدامه بمسؤولية والدفاع عن الاستخدام الصحيح له في مكان عملك."</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أسئلة للتفكير:</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هل يحترم تطبيق الذكاء الاصطناعي هذا خصوصية الناس؟</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هل يمكن أن يتسبب في إجحاف أو تهميش فئات معينة؟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هل نتعامل بشفافية بشأن استخدامنا للذكاء الاصطناعي؟</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ما هي العواقب المترتبة في حال ارتكب الذكاء الاصطناعي أخطاءً؟</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تأمل تفاعلي - "جرد مهاراتي" (دقيقتان):</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نشاط فردي (دقيقة ونصف): </a:t>
            </a:r>
            <a:r>
              <a:rPr lang="en">
                <a:solidFill>
                  <a:schemeClr val="dk1"/>
                </a:solidFill>
                <a:latin typeface="Inter"/>
                <a:ea typeface="Inter"/>
                <a:cs typeface="Inter"/>
                <a:sym typeface="Inter"/>
              </a:rPr>
              <a:t>"فكر للحظة  — أو أو دون ملاحظة إن كان لديك ورقة:"</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ما هي مهارة التفكير النقدي التي تستخدمها بانتظام في عملك أو حياتك؟</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ما هي المعرفة المحلية التي تملكها ولا يمكن للذكاء الاصطناعي تعلمها بسهولة؟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ما هي المهارة الجديدة التي تعلمتها بنجاح خلال السنوات الخمس الماضية؟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كيف يمكن لهذه القوى مساعدتك في العمل بفعالية مع الذكاء الاصطناعي؟</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مشاركة جماعية</a:t>
            </a:r>
            <a:r>
              <a:rPr lang="en">
                <a:solidFill>
                  <a:schemeClr val="dk1"/>
                </a:solidFill>
                <a:latin typeface="Inter"/>
                <a:ea typeface="Inter"/>
                <a:cs typeface="Inter"/>
                <a:sym typeface="Inter"/>
              </a:rPr>
              <a:t> </a:t>
            </a:r>
            <a:r>
              <a:rPr lang="en" b="1">
                <a:solidFill>
                  <a:schemeClr val="dk1"/>
                </a:solidFill>
                <a:latin typeface="Inter"/>
                <a:ea typeface="Inter"/>
                <a:cs typeface="Inter"/>
                <a:sym typeface="Inter"/>
              </a:rPr>
              <a:t>(نصف دقيقة):</a:t>
            </a:r>
            <a:r>
              <a:rPr lang="en">
                <a:solidFill>
                  <a:schemeClr val="dk1"/>
                </a:solidFill>
                <a:latin typeface="Inter"/>
                <a:ea typeface="Inter"/>
                <a:cs typeface="Inter"/>
                <a:sym typeface="Inter"/>
              </a:rPr>
              <a:t> "هل يرغب أحد في مشاركة نقطة قوة حددها؟ لنسمع من شخصين أو ثلاثة."</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رسالة تمكين (دقيقة واحدة): </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"المهارات التي تجعلك ناجحاً مع الذكاء الاصطناعي ليست تقنية - بل هي بشرية. حكمك الصائب، معرفتك الثقافية، قدراتك في التواصل، وسرعة تعلمك؛ هذه هي الأمور الأهم." </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منظور واقعي:</a:t>
            </a:r>
            <a:r>
              <a:rPr lang="en">
                <a:solidFill>
                  <a:schemeClr val="dk1"/>
                </a:solidFill>
                <a:latin typeface="Inter"/>
                <a:ea typeface="Inter"/>
                <a:cs typeface="Inter"/>
                <a:sym typeface="Inter"/>
              </a:rPr>
              <a:t> "أنت لا تبدأ من الصفر، بل تبني على أساس متين من الخبرة الحياتية، والمعرفة المهنية، والفهم الثقافي. الذكاء الاصطناعي أداة قوية، ولكنك أنت من يضفي الحكمة، والسياق، والغاية على كيفية استخدامه."</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جسر للقسم التالي:</a:t>
            </a:r>
            <a:r>
              <a:rPr lang="en">
                <a:solidFill>
                  <a:schemeClr val="dk1"/>
                </a:solidFill>
                <a:latin typeface="Inter"/>
                <a:ea typeface="Inter"/>
                <a:cs typeface="Inter"/>
                <a:sym typeface="Inter"/>
              </a:rPr>
              <a:t> "الآن بعد أن فهمت المهارات الأهم، لنلقِ نظرة على طرق عملية يمكنك من خلالها البدء في بناء قدراتك في مجال الذكاء الاصطناعي، انطلاقاً من مكانك الحالي اليوم."</a:t>
            </a: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3d0916e44a2_0_3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3d0916e44a2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a:solidFill>
                  <a:schemeClr val="dk1"/>
                </a:solidFill>
                <a:latin typeface="Inter"/>
                <a:ea typeface="Inter"/>
                <a:cs typeface="Inter"/>
                <a:sym typeface="Inter"/>
              </a:rPr>
              <a:t>التفاعل مع الذكاء الاصطناعي</a:t>
            </a:r>
            <a:endParaRPr>
              <a:solidFill>
                <a:schemeClr val="dk1"/>
              </a:solidFill>
              <a:latin typeface="Inter"/>
              <a:ea typeface="Inter"/>
              <a:cs typeface="Inter"/>
              <a:sym typeface="Inter"/>
            </a:endParaRPr>
          </a:p>
          <a:p>
            <a:pPr marL="0" lvl="0" indent="0" algn="l" rtl="0">
              <a:spcBef>
                <a:spcPts val="400"/>
              </a:spcBef>
              <a:spcAft>
                <a:spcPts val="0"/>
              </a:spcAft>
              <a:buClr>
                <a:schemeClr val="dk1"/>
              </a:buClr>
              <a:buSzPts val="1100"/>
              <a:buFont typeface="Arial"/>
              <a:buNone/>
            </a:pPr>
            <a:endParaRPr>
              <a:solidFill>
                <a:schemeClr val="dk1"/>
              </a:solidFill>
            </a:endParaRPr>
          </a:p>
          <a:p>
            <a:pPr marL="0" lvl="0" indent="0" algn="r" rtl="1">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g3d0916e44a2_0_16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9" name="Google Shape;1959;g3d0916e44a2_0_1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تقييم بناء الثقة </a:t>
            </a:r>
            <a:r>
              <a:rPr lang="en">
                <a:solidFill>
                  <a:schemeClr val="dk1"/>
                </a:solidFill>
                <a:latin typeface="Inter"/>
                <a:ea typeface="Inter"/>
                <a:cs typeface="Inter"/>
                <a:sym typeface="Inter"/>
              </a:rPr>
              <a:t>(٥ دقائق):</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"دعونا نرَ كم تعلمتم. هذا ليس اختبارًا - إنها طريقة لترسيخ ما تعرفونه الآن."</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تقييم "صحيح/خطأ" </a:t>
            </a:r>
            <a:r>
              <a:rPr lang="en">
                <a:solidFill>
                  <a:schemeClr val="dk1"/>
                </a:solidFill>
                <a:latin typeface="Inter"/>
                <a:ea typeface="Inter"/>
                <a:cs typeface="Inter"/>
                <a:sym typeface="Inter"/>
              </a:rPr>
              <a:t>(٣ دقائق): </a:t>
            </a:r>
            <a:r>
              <a:rPr lang="en" b="1">
                <a:solidFill>
                  <a:schemeClr val="dk1"/>
                </a:solidFill>
                <a:latin typeface="Inter"/>
                <a:ea typeface="Inter"/>
                <a:cs typeface="Inter"/>
                <a:sym typeface="Inter"/>
              </a:rPr>
              <a:t>التعليمات: </a:t>
            </a:r>
            <a:r>
              <a:rPr lang="en">
                <a:solidFill>
                  <a:schemeClr val="dk1"/>
                </a:solidFill>
                <a:latin typeface="Inter"/>
                <a:ea typeface="Inter"/>
                <a:cs typeface="Inter"/>
                <a:sym typeface="Inter"/>
              </a:rPr>
              <a:t>"أظهروا إبهامًا للأعلى إذا كانت الإجابة صحيحة، وإبهامًا للأسفل إذا كانت خاطئة، وإبهامًا جانبيًا إذا لم تكونوا متأكدين."</a:t>
            </a: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3"/>
        <p:cNvGrpSpPr/>
        <p:nvPr/>
      </p:nvGrpSpPr>
      <p:grpSpPr>
        <a:xfrm>
          <a:off x="0" y="0"/>
          <a:ext cx="0" cy="0"/>
          <a:chOff x="0" y="0"/>
          <a:chExt cx="0" cy="0"/>
        </a:xfrm>
      </p:grpSpPr>
      <p:sp>
        <p:nvSpPr>
          <p:cNvPr id="1964" name="Google Shape;1964;g3d0916e44a2_0_16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5" name="Google Shape;1965;g3d0916e44a2_0_1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السؤال ١: "المحتوى المُنشأ بواسطة الذكاء الاصطناعي يكون دائمًا مزيفًا" - خَطَأ</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المتابعة: "ولهذا السبب نحتاج إلى طريقة التحقق – فالذكاء الاصطناعي أصبح متطورًا جدًا."</a:t>
            </a: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9"/>
        <p:cNvGrpSpPr/>
        <p:nvPr/>
      </p:nvGrpSpPr>
      <p:grpSpPr>
        <a:xfrm>
          <a:off x="0" y="0"/>
          <a:ext cx="0" cy="0"/>
          <a:chOff x="0" y="0"/>
          <a:chExt cx="0" cy="0"/>
        </a:xfrm>
      </p:grpSpPr>
      <p:sp>
        <p:nvSpPr>
          <p:cNvPr id="1990" name="Google Shape;1990;g5bbf26ac473504c5_24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1" name="Google Shape;1991;g5bbf26ac473504c5_2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38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38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السؤال ٢: "يجب أن أتحقق من المعلومات المهمة قبل مشاركتها، خاصة في المجموعات العائلية." - صَحِيح</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المتابعة: "حتى عندما يشاركها أفراد العائلة الموثوق بهم - فقد يشاركون معلومات خاطئة دون قصد أو علم."</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5bbf26ac473504c5_24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5bbf26ac473504c5_2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0">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السؤال ٣: "يمكن للذكاء الاصطناعي أن يساعد في كتابة رسائل البريد الإلكتروني المهنية، ولكن يجب عليّ دائمًا مراجعتها وتخصيصها." - صَحِيح</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المتابعة: "الذكاء الاصطناعي يمنحكم الهيكل، وأنتم تقدمون الروح والسياق الثقافي."</a:t>
            </a: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1"/>
        <p:cNvGrpSpPr/>
        <p:nvPr/>
      </p:nvGrpSpPr>
      <p:grpSpPr>
        <a:xfrm>
          <a:off x="0" y="0"/>
          <a:ext cx="0" cy="0"/>
          <a:chOff x="0" y="0"/>
          <a:chExt cx="0" cy="0"/>
        </a:xfrm>
      </p:grpSpPr>
      <p:sp>
        <p:nvSpPr>
          <p:cNvPr id="2042" name="Google Shape;2042;g5bbf26ac473504c5_25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3" name="Google Shape;2043;g5bbf26ac473504c5_2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السؤال ٤: "أدوات الذكاء الاصطناعي المجانية هي دائمًا آمنة للاستخدام مع المعلومات الشخصية." - خَطَأ</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المتابعة: "تذكروا إرشادات الخصوصية الخاصة بنا - كونوا انتقائيين بشأن ما تشاركونه."</a:t>
            </a:r>
            <a:endParaRPr>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endParaRPr b="1">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7"/>
        <p:cNvGrpSpPr/>
        <p:nvPr/>
      </p:nvGrpSpPr>
      <p:grpSpPr>
        <a:xfrm>
          <a:off x="0" y="0"/>
          <a:ext cx="0" cy="0"/>
          <a:chOff x="0" y="0"/>
          <a:chExt cx="0" cy="0"/>
        </a:xfrm>
      </p:grpSpPr>
      <p:sp>
        <p:nvSpPr>
          <p:cNvPr id="2068" name="Google Shape;2068;g5bbf26ac473504c5_25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9" name="Google Shape;2069;g5bbf26ac473504c5_2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السؤال ٥: "الذكاء الاصطناعي هو مجرد أداة - الحكمة والحكم يأتيان مني أنا." - صَحِيح</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المتابعة: "هذه هي النقطة الأكثر أهمية - أنتم تبقون مسيطرين."</a:t>
            </a: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3"/>
        <p:cNvGrpSpPr/>
        <p:nvPr/>
      </p:nvGrpSpPr>
      <p:grpSpPr>
        <a:xfrm>
          <a:off x="0" y="0"/>
          <a:ext cx="0" cy="0"/>
          <a:chOff x="0" y="0"/>
          <a:chExt cx="0" cy="0"/>
        </a:xfrm>
      </p:grpSpPr>
      <p:sp>
        <p:nvSpPr>
          <p:cNvPr id="2094" name="Google Shape;2094;g5bbf26ac473504c5_25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5" name="Google Shape;2095;g5bbf26ac473504c5_2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التحقق مما إذا كان الطلاب قد أجابوا على جميع الأسئلة بشكل صحيح.</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توفير فرصة لطرح الأسئلة.</a:t>
            </a: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g3d0916e44a2_0_18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1" name="Google Shape;2121;g3d0916e44a2_0_18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تحقق سريع من السيناريو </a:t>
            </a:r>
            <a:r>
              <a:rPr lang="en">
                <a:solidFill>
                  <a:schemeClr val="dk1"/>
                </a:solidFill>
                <a:latin typeface="Inter"/>
                <a:ea typeface="Inter"/>
                <a:cs typeface="Inter"/>
                <a:sym typeface="Inter"/>
              </a:rPr>
              <a:t>(دقيقتان):</a:t>
            </a:r>
            <a:endParaRPr>
              <a:solidFill>
                <a:schemeClr val="dk1"/>
              </a:solidFill>
              <a:latin typeface="Inter"/>
              <a:ea typeface="Inter"/>
              <a:cs typeface="Inter"/>
              <a:sym typeface="Inter"/>
            </a:endParaRPr>
          </a:p>
          <a:p>
            <a:pPr marL="457200" marR="3810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"سيناريو سريع: شارك شخص ما أخبارًا مثيرة في مجموعة واتساب العائلية حول منافع حكومية مجانية في بلدكم. ما هو أول شيء تفعلوه؟"</a:t>
            </a:r>
            <a:endParaRPr>
              <a:solidFill>
                <a:schemeClr val="dk1"/>
              </a:solidFill>
              <a:latin typeface="Inter"/>
              <a:ea typeface="Inter"/>
              <a:cs typeface="Inter"/>
              <a:sym typeface="Inter"/>
            </a:endParaRPr>
          </a:p>
          <a:p>
            <a:pPr marL="457200" marR="3810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الإجابة المتوقعة: استخدام طريقة التحقق، بدءًا من التحقق من المصدر.</a:t>
            </a:r>
            <a:endParaRPr>
              <a:solidFill>
                <a:schemeClr val="dk1"/>
              </a:solidFill>
              <a:latin typeface="Inter"/>
              <a:ea typeface="Inter"/>
              <a:cs typeface="Inter"/>
              <a:sym typeface="Inter"/>
            </a:endParaRPr>
          </a:p>
          <a:p>
            <a:pPr marL="457200" marR="3810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إذا كانت الإجابة غير صحيحة: وجّههم بلطف مرة أخرى إلى طريقة التحقق دون جعل أي شخص يشعر بالسوء.</a:t>
            </a:r>
            <a:endParaRPr b="1">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3d0916e44a2_0_18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4" name="Google Shape;2134;g3d0916e44a2_0_18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خطوات العمل التالية </a:t>
            </a:r>
            <a:r>
              <a:rPr lang="en">
                <a:solidFill>
                  <a:schemeClr val="dk1"/>
                </a:solidFill>
                <a:latin typeface="Inter"/>
                <a:ea typeface="Inter"/>
                <a:cs typeface="Inter"/>
                <a:sym typeface="Inter"/>
              </a:rPr>
              <a:t>(٥ دقائق)</a:t>
            </a:r>
            <a:r>
              <a:rPr lang="en" b="1">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"التعلّم لا يتوقف هنا. إليكم كيف يمكنكم الاستمرار في تطوير فهمكم للذكاء الاصطناعي:"</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هذا الأسبوع – إجراءات فورية </a:t>
            </a:r>
            <a:r>
              <a:rPr lang="en">
                <a:solidFill>
                  <a:schemeClr val="dk1"/>
                </a:solidFill>
                <a:latin typeface="Inter"/>
                <a:ea typeface="Inter"/>
                <a:cs typeface="Inter"/>
                <a:sym typeface="Inter"/>
              </a:rPr>
              <a:t>(دقيقتان)</a:t>
            </a:r>
            <a:r>
              <a:rPr lang="en" b="1">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AutoNum type="arabicPeriod"/>
            </a:pPr>
            <a:r>
              <a:rPr lang="en" b="1">
                <a:solidFill>
                  <a:schemeClr val="dk1"/>
                </a:solidFill>
                <a:latin typeface="Inter"/>
                <a:ea typeface="Inter"/>
                <a:cs typeface="Inter"/>
                <a:sym typeface="Inter"/>
              </a:rPr>
              <a:t>تطبيق طريقة التحقق</a:t>
            </a:r>
            <a:r>
              <a:rPr lang="en">
                <a:solidFill>
                  <a:schemeClr val="dk1"/>
                </a:solidFill>
                <a:latin typeface="Inter"/>
                <a:ea typeface="Inter"/>
                <a:cs typeface="Inter"/>
                <a:sym typeface="Inter"/>
              </a:rPr>
              <a:t>: "اختاروا قطعة محتوى واحدة تصادفوها هذا الأسبوع على الإنترنت، وطبّقوا عليها طريقة التحقق خطوة بخطوة. قد تكون أخبارًا، منشورات على وسائل التواصل الاجتماعي، أو رسائل في مجموعات عائلتك."</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AutoNum type="arabicPeriod"/>
            </a:pPr>
            <a:r>
              <a:rPr lang="en" b="1">
                <a:solidFill>
                  <a:schemeClr val="dk1"/>
                </a:solidFill>
              </a:rPr>
              <a:t>تجربة أداة ذكاء اصطناعي واحدة:</a:t>
            </a:r>
            <a:r>
              <a:rPr lang="en">
                <a:solidFill>
                  <a:schemeClr val="dk1"/>
                </a:solidFill>
              </a:rPr>
              <a:t> "اختاروا تطبيقًا عمليًا واحدًا ناقشناه اليوم - مثل كتابة بريد إلكتروني مهني أو البحث عن موضوع يثير فضولكم. ابدأ</a:t>
            </a:r>
            <a:r>
              <a:rPr lang="en">
                <a:solidFill>
                  <a:schemeClr val="dk1"/>
                </a:solidFill>
                <a:latin typeface="Inter"/>
                <a:ea typeface="Inter"/>
                <a:cs typeface="Inter"/>
                <a:sym typeface="Inter"/>
              </a:rPr>
              <a:t>وا</a:t>
            </a:r>
            <a:r>
              <a:rPr lang="en">
                <a:solidFill>
                  <a:schemeClr val="dk1"/>
                </a:solidFill>
              </a:rPr>
              <a:t> بخطوة صغيرة وآمنة."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AutoNum type="arabicPeriod"/>
            </a:pPr>
            <a:r>
              <a:rPr lang="en" b="1">
                <a:solidFill>
                  <a:schemeClr val="dk1"/>
                </a:solidFill>
              </a:rPr>
              <a:t>مشاركة المعرفة:</a:t>
            </a:r>
            <a:r>
              <a:rPr lang="en">
                <a:solidFill>
                  <a:schemeClr val="dk1"/>
                </a:solidFill>
              </a:rPr>
              <a:t> "علّموا شيئًا واحدًا تعلمتوه اليوم لشخص ما في عائلتكم. ربما تكون طريقة </a:t>
            </a:r>
            <a:r>
              <a:rPr lang="en">
                <a:solidFill>
                  <a:schemeClr val="dk1"/>
                </a:solidFill>
                <a:latin typeface="Inter"/>
                <a:ea typeface="Inter"/>
                <a:cs typeface="Inter"/>
                <a:sym typeface="Inter"/>
              </a:rPr>
              <a:t>التحقق أو كيفية اكتشاف المحتوى الذي تم إنشاؤه بواسطة الذكاء الاصطناعي."</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هذا الشهر – بناء العادات </a:t>
            </a:r>
            <a:r>
              <a:rPr lang="en">
                <a:solidFill>
                  <a:schemeClr val="dk1"/>
                </a:solidFill>
                <a:latin typeface="Inter"/>
                <a:ea typeface="Inter"/>
                <a:cs typeface="Inter"/>
                <a:sym typeface="Inter"/>
              </a:rPr>
              <a:t>(دقيقتان)</a:t>
            </a:r>
            <a:r>
              <a:rPr lang="en" b="1">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AutoNum type="arabicPeriod"/>
            </a:pPr>
            <a:r>
              <a:rPr lang="en" b="1">
                <a:solidFill>
                  <a:schemeClr val="dk1"/>
                </a:solidFill>
              </a:rPr>
              <a:t>كن مدققًا للحقائق:</a:t>
            </a:r>
            <a:r>
              <a:rPr lang="en">
                <a:solidFill>
                  <a:schemeClr val="dk1"/>
                </a:solidFill>
              </a:rPr>
              <a:t> "ابدأوا بأن تكونوا الأشخاص اللذين يسألون بلطف في مجموعات التواصل الاجتماعي الخاصة بكم: 'هل تحقق أحد من هذا؟' قبل أن يتم مشاركة المعلومات على نطاق واسع."</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AutoNum type="arabicPeriod"/>
            </a:pPr>
            <a:r>
              <a:rPr lang="en" b="1">
                <a:solidFill>
                  <a:schemeClr val="dk1"/>
                </a:solidFill>
                <a:latin typeface="Inter"/>
                <a:ea typeface="Inter"/>
                <a:cs typeface="Inter"/>
                <a:sym typeface="Inter"/>
              </a:rPr>
              <a:t>استكشف تدريجياً:</a:t>
            </a:r>
            <a:r>
              <a:rPr lang="en">
                <a:solidFill>
                  <a:schemeClr val="dk1"/>
                </a:solidFill>
                <a:latin typeface="Inter"/>
                <a:ea typeface="Inter"/>
                <a:cs typeface="Inter"/>
                <a:sym typeface="Inter"/>
              </a:rPr>
              <a:t> "</a:t>
            </a:r>
            <a:r>
              <a:rPr lang="en">
                <a:solidFill>
                  <a:schemeClr val="dk1"/>
                </a:solidFill>
              </a:rPr>
              <a:t>جرّبوا </a:t>
            </a:r>
            <a:r>
              <a:rPr lang="en">
                <a:solidFill>
                  <a:schemeClr val="dk1"/>
                </a:solidFill>
                <a:latin typeface="Inter"/>
                <a:ea typeface="Inter"/>
                <a:cs typeface="Inter"/>
                <a:sym typeface="Inter"/>
              </a:rPr>
              <a:t>أداة ذكاء اصطناعي جديدة واحدة كل أسبوع، مع الأخذ بعين الاعتبار دائمًا إرشادات الخصوصية التي ناقشناها."</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AutoNum type="arabicPeriod"/>
            </a:pPr>
            <a:r>
              <a:rPr lang="en" b="1">
                <a:solidFill>
                  <a:schemeClr val="dk1"/>
                </a:solidFill>
                <a:latin typeface="Inter"/>
                <a:ea typeface="Inter"/>
                <a:cs typeface="Inter"/>
                <a:sym typeface="Inter"/>
              </a:rPr>
              <a:t>ساعد الآخرين:</a:t>
            </a:r>
            <a:r>
              <a:rPr lang="en">
                <a:solidFill>
                  <a:schemeClr val="dk1"/>
                </a:solidFill>
                <a:latin typeface="Inter"/>
                <a:ea typeface="Inter"/>
                <a:cs typeface="Inter"/>
                <a:sym typeface="Inter"/>
              </a:rPr>
              <a:t> "ا</a:t>
            </a:r>
            <a:r>
              <a:rPr lang="en">
                <a:solidFill>
                  <a:schemeClr val="dk1"/>
                </a:solidFill>
              </a:rPr>
              <a:t>بحثوا </a:t>
            </a:r>
            <a:r>
              <a:rPr lang="en">
                <a:solidFill>
                  <a:schemeClr val="dk1"/>
                </a:solidFill>
                <a:latin typeface="Inter"/>
                <a:ea typeface="Inter"/>
                <a:cs typeface="Inter"/>
                <a:sym typeface="Inter"/>
              </a:rPr>
              <a:t>عن فرص لمساعدة أفراد العائلة أو الأصدقاء على استخدام الذكاء الاصطناعي بأمان. معرفتكم يمكن أن تحمي مجتمعكم بأكمله."</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باستمرار – التعلّم مدى الحياة </a:t>
            </a:r>
            <a:r>
              <a:rPr lang="en">
                <a:solidFill>
                  <a:schemeClr val="dk1"/>
                </a:solidFill>
                <a:latin typeface="Inter"/>
                <a:ea typeface="Inter"/>
                <a:cs typeface="Inter"/>
                <a:sym typeface="Inter"/>
              </a:rPr>
              <a:t>(دقيقة واحدة)</a:t>
            </a:r>
            <a:r>
              <a:rPr lang="en" b="1">
                <a:solidFill>
                  <a:schemeClr val="dk1"/>
                </a:solidFill>
                <a:latin typeface="Inter"/>
                <a:ea typeface="Inter"/>
                <a:cs typeface="Inter"/>
                <a:sym typeface="Inter"/>
              </a:rPr>
              <a:t>:</a:t>
            </a:r>
            <a:endParaRPr>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AutoNum type="arabicPeriod"/>
            </a:pPr>
            <a:r>
              <a:rPr lang="en" b="1">
                <a:solidFill>
                  <a:schemeClr val="dk1"/>
                </a:solidFill>
                <a:latin typeface="Inter"/>
                <a:ea typeface="Inter"/>
                <a:cs typeface="Inter"/>
                <a:sym typeface="Inter"/>
              </a:rPr>
              <a:t>ابقَ فضوليًا:</a:t>
            </a:r>
            <a:r>
              <a:rPr lang="en">
                <a:solidFill>
                  <a:schemeClr val="dk1"/>
                </a:solidFill>
                <a:latin typeface="Inter"/>
                <a:ea typeface="Inter"/>
                <a:cs typeface="Inter"/>
                <a:sym typeface="Inter"/>
              </a:rPr>
              <a:t> "تكنولوجيا الذكاء الاصطناعي تتطور بسرعة. استمروا في التعلم، ولكن طبقوا دائمًا مبادئ الأمان التي ناقشناها اليوم."</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AutoNum type="arabicPeriod"/>
            </a:pPr>
            <a:r>
              <a:rPr lang="en" b="1">
                <a:solidFill>
                  <a:schemeClr val="dk1"/>
                </a:solidFill>
                <a:latin typeface="Inter"/>
                <a:ea typeface="Inter"/>
                <a:cs typeface="Inter"/>
                <a:sym typeface="Inter"/>
              </a:rPr>
              <a:t>ثق بنفسك:</a:t>
            </a:r>
            <a:r>
              <a:rPr lang="en">
                <a:solidFill>
                  <a:schemeClr val="dk1"/>
                </a:solidFill>
                <a:latin typeface="Inter"/>
                <a:ea typeface="Inter"/>
                <a:cs typeface="Inter"/>
                <a:sym typeface="Inter"/>
              </a:rPr>
              <a:t> "لديكم الآن الأدوات اللازمة لتكونوا مواطنين رقمين مطلعين. ثقوا بحكمكم ولا تدعوا التكنولوجيا ترهبكم."</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AutoNum type="arabicPeriod"/>
            </a:pPr>
            <a:r>
              <a:rPr lang="en" b="1">
                <a:solidFill>
                  <a:schemeClr val="dk1"/>
                </a:solidFill>
                <a:latin typeface="Inter"/>
                <a:ea typeface="Inter"/>
                <a:cs typeface="Inter"/>
                <a:sym typeface="Inter"/>
              </a:rPr>
              <a:t>ابني مجتمعًا:</a:t>
            </a:r>
            <a:r>
              <a:rPr lang="en">
                <a:solidFill>
                  <a:schemeClr val="dk1"/>
                </a:solidFill>
                <a:latin typeface="Inter"/>
                <a:ea typeface="Inter"/>
                <a:cs typeface="Inter"/>
                <a:sym typeface="Inter"/>
              </a:rPr>
              <a:t> "تواصلوا مع أشخاص آخرين يتعلمون أيضًا عن الذكاء الاصطناعي. شاركوا التجارب وتعلموا من بعضكم البعض."</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رسالة تمكين ختامية:</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"لقد جئتم اليوم كمستخدمين للتكنولوجيا، وتغادرون الآن كأشخاص يفهمون الذكاء الاصطناعي، ويستطيعون استخدامه بحكمة، ويمكنهم حماية عائلاتهم ومجتمعاتهم. هذا ليس تطورًا شخصيًا فقط — بل مساهمة في المستقبل الرقمي لبلدكم."</a:t>
            </a:r>
            <a:endParaRPr>
              <a:solidFill>
                <a:schemeClr val="dk1"/>
              </a:solidFill>
              <a:latin typeface="Inter"/>
              <a:ea typeface="Inter"/>
              <a:cs typeface="Inter"/>
              <a:sym typeface="Inter"/>
            </a:endParaRPr>
          </a:p>
          <a:p>
            <a:pPr marL="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الختام:</a:t>
            </a:r>
            <a:endParaRPr>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"شكرًا لكم على مشاركتكم وأسئلتكم القيمة. تذكروا: الذكاء الاصطناعي ليس شيئًا يحدث لكم - بل هو شيء يمكنكم فهمه، واستخدامه بحكمة، والمساعدة في تشكيله من أجل مجتمعكم."</a:t>
            </a: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0"/>
        <p:cNvGrpSpPr/>
        <p:nvPr/>
      </p:nvGrpSpPr>
      <p:grpSpPr>
        <a:xfrm>
          <a:off x="0" y="0"/>
          <a:ext cx="0" cy="0"/>
          <a:chOff x="0" y="0"/>
          <a:chExt cx="0" cy="0"/>
        </a:xfrm>
      </p:grpSpPr>
      <p:sp>
        <p:nvSpPr>
          <p:cNvPr id="2181" name="Google Shape;2181;g3d0916e44a2_0_1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2" name="Google Shape;2182;g3d0916e44a2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15000"/>
              </a:lnSpc>
              <a:spcBef>
                <a:spcPts val="1800"/>
              </a:spcBef>
              <a:spcAft>
                <a:spcPts val="0"/>
              </a:spcAft>
              <a:buClr>
                <a:schemeClr val="dk1"/>
              </a:buClr>
              <a:buSzPts val="1100"/>
              <a:buFont typeface="Arial"/>
              <a:buNone/>
            </a:pPr>
            <a:r>
              <a:rPr lang="en" b="1">
                <a:solidFill>
                  <a:schemeClr val="dk1"/>
                </a:solidFill>
                <a:latin typeface="Inter"/>
                <a:ea typeface="Inter"/>
                <a:cs typeface="Inter"/>
                <a:sym typeface="Inter"/>
              </a:rPr>
              <a:t>دليل استكشاف المشكلات وحلها للميسرين:</a:t>
            </a:r>
            <a:endParaRPr b="1">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إذا بدا على المشاركين أنهم مرتبكون:</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تمهّلوا وركّزوا على تطبيق عملي واحد في كل مرة.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ذكّروهم بأنهم يستخدمون الذكاء الاصطناعي بنجاح بالفعل.</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أكّدوا أن الهدف هو التحسّن التدريجي، وليس الكمال.</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شاركوا تجاربكم الشخصية في التعلم واستخدام التكنولوجيا.</a:t>
            </a:r>
            <a:endParaRPr>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إذا كان المشاركون متشككين في الذكاء الاصطناعي:</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اعترفوا بمخاوفهم و اعتبروها مشروعة.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ركزوا على استراتيجيات السلامة والحماية.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شددوا على أهمية السيطرة والحكم البشري.</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شاركوا كيف يمكن للذكاء الاصطناعي أن يحل مشاكل يواجهونها بالفعل.</a:t>
            </a:r>
            <a:endParaRPr>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إذا فشلت التكنولوجيا أثناء الجلسة:</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انتقلوا فورًا إلى أنشطة نقاشية بديلة.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استخدموا مواد مطبوعة أو شجّعوا التعلم من الأقران.</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ركّزوا على المفاهيم الأساسية بدلًا من العروض التقنية.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حوّلوا العطل التقني إلى فرصة تعليمية حول أهمية وجود خطط بديلة.</a:t>
            </a:r>
            <a:endParaRPr>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إذا كان لدى المشاركين مهارات تقنية متفاوتة:</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استخدموا أسلوب التعليم بالأقران: اجعلوا ذوي الخبرة يساعدون الأقل خبرة.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ركّزوا على المفاهيم التي يمكن تطبيقها بغض النظر عن الأدوات المحددة.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اعترفوا باختلاف نقاط الانطلاق بدون إصدار أحكام.</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قدموا أمثلة متعددة تناسب مستويات الراحة المختلفة مع التكنولوجيا.</a:t>
            </a:r>
            <a:endParaRPr>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إذا ظهرت مواضيع حساسة:</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اعترفوا بالمخاوف دون تجاهلها.</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أعيدوا التوجيه نحو استراتيجيات السلامة العملية.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اعرضوا مناقشة المواقف الخاصة على انفراد بعد الجلسة إذا لزم الأمر.</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ركزوا على التمكين بدلاً من الخوف.</a:t>
            </a:r>
            <a:endParaRPr>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نصائح لإدارة الوقت:</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كل وحدة تحتوي على نقاط توقف طبيعية للأسئلة.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ترتيب الأولويات: اكتشاف الذكاء الاصطناعي، السلامة، الفهم، الأدوات العملية.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يمكن تقصير قسم التقييم إذا لزم الأمر.</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احرصوا على إنهاء الجلسة برسالة تمكين إيجابية، حتى لو تم اختصار أجزاء أخرى.</a:t>
            </a:r>
            <a:endParaRPr>
              <a:solidFill>
                <a:schemeClr val="dk1"/>
              </a:solidFill>
              <a:latin typeface="Inter"/>
              <a:ea typeface="Inter"/>
              <a:cs typeface="Inter"/>
              <a:sym typeface="Inter"/>
            </a:endParaRPr>
          </a:p>
          <a:p>
            <a:pPr marL="0" lvl="0" indent="0" algn="r" rtl="1">
              <a:lnSpc>
                <a:spcPct val="115000"/>
              </a:lnSpc>
              <a:spcBef>
                <a:spcPts val="1400"/>
              </a:spcBef>
              <a:spcAft>
                <a:spcPts val="0"/>
              </a:spcAft>
              <a:buClr>
                <a:schemeClr val="dk1"/>
              </a:buClr>
              <a:buSzPts val="1100"/>
              <a:buFont typeface="Arial"/>
              <a:buNone/>
            </a:pPr>
            <a:r>
              <a:rPr lang="en" b="1">
                <a:solidFill>
                  <a:schemeClr val="dk1"/>
                </a:solidFill>
                <a:latin typeface="Inter"/>
                <a:ea typeface="Inter"/>
                <a:cs typeface="Inter"/>
                <a:sym typeface="Inter"/>
              </a:rPr>
              <a:t>تذكيرات بالحساسية الثقافية:</a:t>
            </a:r>
            <a:endParaRPr b="1">
              <a:solidFill>
                <a:schemeClr val="dk1"/>
              </a:solidFill>
              <a:latin typeface="Inter"/>
              <a:ea typeface="Inter"/>
              <a:cs typeface="Inter"/>
              <a:sym typeface="Inter"/>
            </a:endParaRPr>
          </a:p>
          <a:p>
            <a:pPr marL="457200" lvl="0" indent="-298450" algn="r" rtl="1">
              <a:lnSpc>
                <a:spcPct val="115000"/>
              </a:lnSpc>
              <a:spcBef>
                <a:spcPts val="1200"/>
              </a:spcBef>
              <a:spcAft>
                <a:spcPts val="0"/>
              </a:spcAft>
              <a:buClr>
                <a:schemeClr val="dk1"/>
              </a:buClr>
              <a:buSzPts val="1100"/>
              <a:buFont typeface="Inter"/>
              <a:buChar char="●"/>
            </a:pPr>
            <a:r>
              <a:rPr lang="en">
                <a:solidFill>
                  <a:schemeClr val="dk1"/>
                </a:solidFill>
                <a:latin typeface="Inter"/>
                <a:ea typeface="Inter"/>
                <a:cs typeface="Inter"/>
                <a:sym typeface="Inter"/>
              </a:rPr>
              <a:t>احترموا المستويات المتفاوتة من الوصول إلى التكنولوجيا والخبرة.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استخدموا أمثلة تعكس الخلفيات الاقتصادية المتنوعة.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كونوا واعين لاختلاف اللغات المفضلة ومستويات القراءة والكتابة.</a:t>
            </a:r>
            <a:endParaRPr>
              <a:solidFill>
                <a:schemeClr val="dk1"/>
              </a:solidFill>
              <a:latin typeface="Inter"/>
              <a:ea typeface="Inter"/>
              <a:cs typeface="Inter"/>
              <a:sym typeface="Inter"/>
            </a:endParaRPr>
          </a:p>
          <a:p>
            <a:pPr marL="457200" lvl="0" indent="-298450" algn="r" rtl="1">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اعترفوا بأن بعض المشاركين قد يواجهون عوائق إضافية في الوصول إلى التكنولوجيا.</a:t>
            </a:r>
            <a:endParaRPr>
              <a:solidFill>
                <a:schemeClr val="dk1"/>
              </a:solidFill>
            </a:endParaRPr>
          </a:p>
          <a:p>
            <a:pPr marL="0" lvl="0" indent="0" algn="r" rtl="1">
              <a:spcBef>
                <a:spcPts val="120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3d0916e44a2_0_3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3d0916e44a2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0">
              <a:lnSpc>
                <a:spcPct val="115000"/>
              </a:lnSpc>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r" rtl="0">
              <a:lnSpc>
                <a:spcPct val="115000"/>
              </a:lnSpc>
              <a:spcBef>
                <a:spcPts val="0"/>
              </a:spcBef>
              <a:spcAft>
                <a:spcPts val="0"/>
              </a:spcAft>
              <a:buClr>
                <a:schemeClr val="dk1"/>
              </a:buClr>
              <a:buSzPts val="1100"/>
              <a:buFont typeface="Arial"/>
              <a:buNone/>
            </a:pPr>
            <a:endParaRPr b="1">
              <a:solidFill>
                <a:schemeClr val="dk1"/>
              </a:solidFill>
              <a:latin typeface="Inter"/>
              <a:ea typeface="Inter"/>
              <a:cs typeface="Inter"/>
              <a:sym typeface="Inter"/>
            </a:endParaRPr>
          </a:p>
          <a:p>
            <a:pPr marL="0" lvl="0" indent="0" algn="r" rtl="1">
              <a:lnSpc>
                <a:spcPct val="115000"/>
              </a:lnSpc>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الجدول الزمني لتطور الذكاء الاصطناعي</a:t>
            </a:r>
            <a:endParaRPr b="1">
              <a:solidFill>
                <a:schemeClr val="dk1"/>
              </a:solidFill>
              <a:latin typeface="Inter"/>
              <a:ea typeface="Inter"/>
              <a:cs typeface="Inter"/>
              <a:sym typeface="Inter"/>
            </a:endParaRPr>
          </a:p>
          <a:p>
            <a:pPr marL="0" lvl="0" indent="0" algn="r" rtl="1">
              <a:lnSpc>
                <a:spcPct val="115000"/>
              </a:lnSpc>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3d0916e44a2_0_3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3d0916e44a2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0">
              <a:lnSpc>
                <a:spcPct val="115000"/>
              </a:lnSpc>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r" rtl="1">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الخمسينيات: "في هذه الفترة، بدأ بعض العلماء يتساءلون: هل يمكننا تعليم الآلات التفكير مثل البشر؟ طرح رجل يُدعى آلان تورينغ سؤالًا شهيرًا: «هل يمكن للآلة أن تفكر؟» ومن هنا بدأت أحلام الذكاء الاصطناعي!"</a:t>
            </a:r>
            <a:endParaRPr>
              <a:solidFill>
                <a:schemeClr val="dk1"/>
              </a:solidFill>
              <a:latin typeface="Inter"/>
              <a:ea typeface="Inter"/>
              <a:cs typeface="Inter"/>
              <a:sym typeface="Inter"/>
            </a:endParaRPr>
          </a:p>
          <a:p>
            <a:pPr marL="0" lvl="0" indent="0" algn="r"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r" rtl="1">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١٩٥٦ - السبعينيات: </a:t>
            </a:r>
            <a:r>
              <a:rPr lang="en">
                <a:solidFill>
                  <a:schemeClr val="dk1"/>
                </a:solidFill>
              </a:rPr>
              <a:t>في اجتماع عُقد عام </a:t>
            </a:r>
            <a:r>
              <a:rPr lang="en" b="1">
                <a:solidFill>
                  <a:schemeClr val="dk1"/>
                </a:solidFill>
              </a:rPr>
              <a:t>١٩٥٦</a:t>
            </a:r>
            <a:r>
              <a:rPr lang="en">
                <a:solidFill>
                  <a:schemeClr val="dk1"/>
                </a:solidFill>
              </a:rPr>
              <a:t>، وُلِد مصطلح 'الذكاء الاصطناعي'. بدأ العلماء في بناء برامج حاسوب بسيطة يمكنها لعب ألعاب مثل الشطرنج أو حل مسائل رياضية."</a:t>
            </a:r>
            <a:endParaRPr>
              <a:solidFill>
                <a:schemeClr val="dk1"/>
              </a:solidFill>
              <a:latin typeface="Inter"/>
              <a:ea typeface="Inter"/>
              <a:cs typeface="Inter"/>
              <a:sym typeface="Inter"/>
            </a:endParaRPr>
          </a:p>
          <a:p>
            <a:pPr marL="0" lvl="0" indent="0" algn="r"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r" rtl="1">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الثمانينات - التسعينات: "كان الناس يعتقدون أن الذكاء الاصطناعي سيتطور بسرعة، لكن تبيّن أن تعليم الآلات أصعب بكثير مما توقّعوا. كانوا بحاجة إلى المزيد من البيانات، وأجهزة حاسوب أسرع، وأفكار أفضل."</a:t>
            </a:r>
            <a:endParaRPr>
              <a:solidFill>
                <a:schemeClr val="dk1"/>
              </a:solidFill>
              <a:latin typeface="Inter"/>
              <a:ea typeface="Inter"/>
              <a:cs typeface="Inter"/>
              <a:sym typeface="Inter"/>
            </a:endParaRPr>
          </a:p>
          <a:p>
            <a:pPr marL="0" lvl="0" indent="0" algn="r"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r" rtl="1">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 ٢٠٠٠ - ٢٠١٠ "مع نمو الإنترنت، أصبح لدى الحواسيب إمكانية الوصول إلى كم هائل من البيانات. ساعدت أجهزة الحاسوب الأسرع الذكاء الاصطناعي على التعلم من جديد! أصبح بإمكانه التعرّف على الوجوه، ترجمة اللغات، وحتى هزيمة أبطال العالم في ألعاب مثل Go!"</a:t>
            </a:r>
            <a:endParaRPr>
              <a:solidFill>
                <a:schemeClr val="dk1"/>
              </a:solidFill>
              <a:latin typeface="Inter"/>
              <a:ea typeface="Inter"/>
              <a:cs typeface="Inter"/>
              <a:sym typeface="Inter"/>
            </a:endParaRPr>
          </a:p>
          <a:p>
            <a:pPr marL="0" lvl="0" indent="0" algn="r"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r" rtl="1">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اليوم: "الآن، أصبح الذكاء الاصطناعي الآن جزءاً من الحياة اليومية! إنه يساعد في المساعدات الصوتية والسيارات ذاتية القيادة ونماذج الذكاء الاصطناعي مفتوحة المصدر من "ميتا"، وحتى في أنظمة الاقتراحات المتقدمة التي تدعم فيسبوك وإنستغرام! لكننا نحتاج أيضًا إلى استخدامه بأمان وبمسؤولية."</a:t>
            </a:r>
            <a:endParaRPr>
              <a:solidFill>
                <a:schemeClr val="dk1"/>
              </a:solidFill>
              <a:latin typeface="Inter"/>
              <a:ea typeface="Inter"/>
              <a:cs typeface="Inter"/>
              <a:sym typeface="Inter"/>
            </a:endParaRPr>
          </a:p>
          <a:p>
            <a:pPr marL="0" lvl="0" indent="0" algn="r" rtl="1">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3d0916e44a2_0_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3d0916e44a2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38100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"قبل أن نكمل، دعونا نسأل أنفسنا: ما هو الذكاء الاصطناعي أو الـ AI؟"</a:t>
            </a: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3d0916e44a2_0_3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3d0916e44a2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381000" lvl="0" indent="0" algn="r" rtl="1">
              <a:lnSpc>
                <a:spcPct val="115000"/>
              </a:lnSpc>
              <a:spcBef>
                <a:spcPts val="1200"/>
              </a:spcBef>
              <a:spcAft>
                <a:spcPts val="0"/>
              </a:spcAft>
              <a:buClr>
                <a:schemeClr val="dk1"/>
              </a:buClr>
              <a:buSzPts val="1100"/>
              <a:buFont typeface="Arial"/>
              <a:buNone/>
            </a:pPr>
            <a:r>
              <a:rPr lang="en" b="1">
                <a:solidFill>
                  <a:schemeClr val="dk1"/>
                </a:solidFill>
                <a:latin typeface="Inter"/>
                <a:ea typeface="Inter"/>
                <a:cs typeface="Inter"/>
                <a:sym typeface="Inter"/>
              </a:rPr>
              <a:t>ملاحظات المتحدث:</a:t>
            </a:r>
            <a:endParaRPr b="1">
              <a:solidFill>
                <a:schemeClr val="dk1"/>
              </a:solidFill>
              <a:latin typeface="Inter"/>
              <a:ea typeface="Inter"/>
              <a:cs typeface="Inter"/>
              <a:sym typeface="Inter"/>
            </a:endParaRPr>
          </a:p>
          <a:p>
            <a:pPr marL="0" marR="381000" lvl="0" indent="0" algn="r" rtl="1">
              <a:lnSpc>
                <a:spcPct val="115000"/>
              </a:lnSpc>
              <a:spcBef>
                <a:spcPts val="1200"/>
              </a:spcBef>
              <a:spcAft>
                <a:spcPts val="0"/>
              </a:spcAft>
              <a:buClr>
                <a:schemeClr val="dk1"/>
              </a:buClr>
              <a:buSzPts val="1100"/>
              <a:buFont typeface="Arial"/>
              <a:buNone/>
            </a:pPr>
            <a:r>
              <a:rPr lang="en">
                <a:solidFill>
                  <a:schemeClr val="dk1"/>
                </a:solidFill>
                <a:latin typeface="Inter"/>
                <a:ea typeface="Inter"/>
                <a:cs typeface="Inter"/>
                <a:sym typeface="Inter"/>
              </a:rPr>
              <a:t>"الذكاء الاصطناعي، هو عندما تُصمَّم أجهزة الحاسوب أو الآلات لتفكر وتتعلم مثل البشر. يمكنها الإجابة على الأسئلة، أو مساعدتك في العثور على الأشياء، أو حتى التحدث إليك - تمامًا مثل صديق آلي ذكي جدًا!"</a:t>
            </a:r>
            <a:endParaRPr>
              <a:solidFill>
                <a:schemeClr val="dk1"/>
              </a:solidFill>
              <a:latin typeface="Inter"/>
              <a:ea typeface="Inter"/>
              <a:cs typeface="Inter"/>
              <a:sym typeface="Inter"/>
            </a:endParaRPr>
          </a:p>
          <a:p>
            <a:pPr marL="0" lvl="0" indent="0" algn="r" rtl="1">
              <a:spcBef>
                <a:spcPts val="120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0"/>
            <a:ext cx="17041200" cy="4105500"/>
          </a:xfrm>
          <a:prstGeom prst="rect">
            <a:avLst/>
          </a:prstGeom>
        </p:spPr>
        <p:txBody>
          <a:bodyPr spcFirstLastPara="1" wrap="square" lIns="167625" tIns="167625" rIns="167625" bIns="167625" anchor="b" anchorCtr="0">
            <a:normAutofit/>
          </a:bodyPr>
          <a:lstStyle>
            <a:lvl1pPr lvl="0" algn="ctr">
              <a:spcBef>
                <a:spcPts val="0"/>
              </a:spcBef>
              <a:spcAft>
                <a:spcPts val="0"/>
              </a:spcAft>
              <a:buSzPts val="9533"/>
              <a:buNone/>
              <a:defRPr sz="9533"/>
            </a:lvl1pPr>
            <a:lvl2pPr lvl="1" algn="ctr">
              <a:spcBef>
                <a:spcPts val="0"/>
              </a:spcBef>
              <a:spcAft>
                <a:spcPts val="0"/>
              </a:spcAft>
              <a:buSzPts val="9533"/>
              <a:buNone/>
              <a:defRPr sz="9533"/>
            </a:lvl2pPr>
            <a:lvl3pPr lvl="2" algn="ctr">
              <a:spcBef>
                <a:spcPts val="0"/>
              </a:spcBef>
              <a:spcAft>
                <a:spcPts val="0"/>
              </a:spcAft>
              <a:buSzPts val="9533"/>
              <a:buNone/>
              <a:defRPr sz="9533"/>
            </a:lvl3pPr>
            <a:lvl4pPr lvl="3" algn="ctr">
              <a:spcBef>
                <a:spcPts val="0"/>
              </a:spcBef>
              <a:spcAft>
                <a:spcPts val="0"/>
              </a:spcAft>
              <a:buSzPts val="9533"/>
              <a:buNone/>
              <a:defRPr sz="9533"/>
            </a:lvl4pPr>
            <a:lvl5pPr lvl="4" algn="ctr">
              <a:spcBef>
                <a:spcPts val="0"/>
              </a:spcBef>
              <a:spcAft>
                <a:spcPts val="0"/>
              </a:spcAft>
              <a:buSzPts val="9533"/>
              <a:buNone/>
              <a:defRPr sz="9533"/>
            </a:lvl5pPr>
            <a:lvl6pPr lvl="5" algn="ctr">
              <a:spcBef>
                <a:spcPts val="0"/>
              </a:spcBef>
              <a:spcAft>
                <a:spcPts val="0"/>
              </a:spcAft>
              <a:buSzPts val="9533"/>
              <a:buNone/>
              <a:defRPr sz="9533"/>
            </a:lvl6pPr>
            <a:lvl7pPr lvl="6" algn="ctr">
              <a:spcBef>
                <a:spcPts val="0"/>
              </a:spcBef>
              <a:spcAft>
                <a:spcPts val="0"/>
              </a:spcAft>
              <a:buSzPts val="9533"/>
              <a:buNone/>
              <a:defRPr sz="9533"/>
            </a:lvl7pPr>
            <a:lvl8pPr lvl="7" algn="ctr">
              <a:spcBef>
                <a:spcPts val="0"/>
              </a:spcBef>
              <a:spcAft>
                <a:spcPts val="0"/>
              </a:spcAft>
              <a:buSzPts val="9533"/>
              <a:buNone/>
              <a:defRPr sz="9533"/>
            </a:lvl8pPr>
            <a:lvl9pPr lvl="8" algn="ctr">
              <a:spcBef>
                <a:spcPts val="0"/>
              </a:spcBef>
              <a:spcAft>
                <a:spcPts val="0"/>
              </a:spcAft>
              <a:buSzPts val="9533"/>
              <a:buNone/>
              <a:defRPr sz="9533"/>
            </a:lvl9pPr>
          </a:lstStyle>
          <a:p>
            <a:endParaRPr/>
          </a:p>
        </p:txBody>
      </p:sp>
      <p:sp>
        <p:nvSpPr>
          <p:cNvPr id="11" name="Google Shape;11;p2"/>
          <p:cNvSpPr txBox="1">
            <a:spLocks noGrp="1"/>
          </p:cNvSpPr>
          <p:nvPr>
            <p:ph type="subTitle" idx="1"/>
          </p:nvPr>
        </p:nvSpPr>
        <p:spPr>
          <a:xfrm>
            <a:off x="623400" y="5668250"/>
            <a:ext cx="17041200" cy="1585500"/>
          </a:xfrm>
          <a:prstGeom prst="rect">
            <a:avLst/>
          </a:prstGeom>
        </p:spPr>
        <p:txBody>
          <a:bodyPr spcFirstLastPara="1" wrap="square" lIns="167625" tIns="167625" rIns="167625" bIns="167625" anchor="t" anchorCtr="0">
            <a:normAutofit/>
          </a:bodyPr>
          <a:lstStyle>
            <a:lvl1pPr lvl="0" algn="ctr">
              <a:lnSpc>
                <a:spcPct val="100000"/>
              </a:lnSpc>
              <a:spcBef>
                <a:spcPts val="0"/>
              </a:spcBef>
              <a:spcAft>
                <a:spcPts val="0"/>
              </a:spcAft>
              <a:buSzPts val="5133"/>
              <a:buNone/>
              <a:defRPr sz="5133"/>
            </a:lvl1pPr>
            <a:lvl2pPr lvl="1" algn="ctr">
              <a:lnSpc>
                <a:spcPct val="100000"/>
              </a:lnSpc>
              <a:spcBef>
                <a:spcPts val="0"/>
              </a:spcBef>
              <a:spcAft>
                <a:spcPts val="0"/>
              </a:spcAft>
              <a:buSzPts val="5133"/>
              <a:buNone/>
              <a:defRPr sz="5133"/>
            </a:lvl2pPr>
            <a:lvl3pPr lvl="2" algn="ctr">
              <a:lnSpc>
                <a:spcPct val="100000"/>
              </a:lnSpc>
              <a:spcBef>
                <a:spcPts val="0"/>
              </a:spcBef>
              <a:spcAft>
                <a:spcPts val="0"/>
              </a:spcAft>
              <a:buSzPts val="5133"/>
              <a:buNone/>
              <a:defRPr sz="5133"/>
            </a:lvl3pPr>
            <a:lvl4pPr lvl="3" algn="ctr">
              <a:lnSpc>
                <a:spcPct val="100000"/>
              </a:lnSpc>
              <a:spcBef>
                <a:spcPts val="0"/>
              </a:spcBef>
              <a:spcAft>
                <a:spcPts val="0"/>
              </a:spcAft>
              <a:buSzPts val="5133"/>
              <a:buNone/>
              <a:defRPr sz="5133"/>
            </a:lvl4pPr>
            <a:lvl5pPr lvl="4" algn="ctr">
              <a:lnSpc>
                <a:spcPct val="100000"/>
              </a:lnSpc>
              <a:spcBef>
                <a:spcPts val="0"/>
              </a:spcBef>
              <a:spcAft>
                <a:spcPts val="0"/>
              </a:spcAft>
              <a:buSzPts val="5133"/>
              <a:buNone/>
              <a:defRPr sz="5133"/>
            </a:lvl5pPr>
            <a:lvl6pPr lvl="5" algn="ctr">
              <a:lnSpc>
                <a:spcPct val="100000"/>
              </a:lnSpc>
              <a:spcBef>
                <a:spcPts val="0"/>
              </a:spcBef>
              <a:spcAft>
                <a:spcPts val="0"/>
              </a:spcAft>
              <a:buSzPts val="5133"/>
              <a:buNone/>
              <a:defRPr sz="5133"/>
            </a:lvl6pPr>
            <a:lvl7pPr lvl="6" algn="ctr">
              <a:lnSpc>
                <a:spcPct val="100000"/>
              </a:lnSpc>
              <a:spcBef>
                <a:spcPts val="0"/>
              </a:spcBef>
              <a:spcAft>
                <a:spcPts val="0"/>
              </a:spcAft>
              <a:buSzPts val="5133"/>
              <a:buNone/>
              <a:defRPr sz="5133"/>
            </a:lvl7pPr>
            <a:lvl8pPr lvl="7" algn="ctr">
              <a:lnSpc>
                <a:spcPct val="100000"/>
              </a:lnSpc>
              <a:spcBef>
                <a:spcPts val="0"/>
              </a:spcBef>
              <a:spcAft>
                <a:spcPts val="0"/>
              </a:spcAft>
              <a:buSzPts val="5133"/>
              <a:buNone/>
              <a:defRPr sz="5133"/>
            </a:lvl8pPr>
            <a:lvl9pPr lvl="8" algn="ctr">
              <a:lnSpc>
                <a:spcPct val="100000"/>
              </a:lnSpc>
              <a:spcBef>
                <a:spcPts val="0"/>
              </a:spcBef>
              <a:spcAft>
                <a:spcPts val="0"/>
              </a:spcAft>
              <a:buSzPts val="5133"/>
              <a:buNone/>
              <a:defRPr sz="5133"/>
            </a:lvl9pPr>
          </a:lstStyle>
          <a:p>
            <a:endParaRPr/>
          </a:p>
        </p:txBody>
      </p:sp>
      <p:sp>
        <p:nvSpPr>
          <p:cNvPr id="12" name="Google Shape;12;p2"/>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300"/>
          </a:xfrm>
          <a:prstGeom prst="rect">
            <a:avLst/>
          </a:prstGeom>
        </p:spPr>
        <p:txBody>
          <a:bodyPr spcFirstLastPara="1" wrap="square" lIns="167625" tIns="167625" rIns="167625" bIns="167625" anchor="b" anchorCtr="0">
            <a:normAutofit/>
          </a:bodyPr>
          <a:lstStyle>
            <a:lvl1pPr lvl="0" algn="ctr">
              <a:spcBef>
                <a:spcPts val="0"/>
              </a:spcBef>
              <a:spcAft>
                <a:spcPts val="0"/>
              </a:spcAft>
              <a:buSzPts val="22000"/>
              <a:buNone/>
              <a:defRPr sz="22000"/>
            </a:lvl1pPr>
            <a:lvl2pPr lvl="1" algn="ctr">
              <a:spcBef>
                <a:spcPts val="0"/>
              </a:spcBef>
              <a:spcAft>
                <a:spcPts val="0"/>
              </a:spcAft>
              <a:buSzPts val="22000"/>
              <a:buNone/>
              <a:defRPr sz="22000"/>
            </a:lvl2pPr>
            <a:lvl3pPr lvl="2" algn="ctr">
              <a:spcBef>
                <a:spcPts val="0"/>
              </a:spcBef>
              <a:spcAft>
                <a:spcPts val="0"/>
              </a:spcAft>
              <a:buSzPts val="22000"/>
              <a:buNone/>
              <a:defRPr sz="22000"/>
            </a:lvl3pPr>
            <a:lvl4pPr lvl="3" algn="ctr">
              <a:spcBef>
                <a:spcPts val="0"/>
              </a:spcBef>
              <a:spcAft>
                <a:spcPts val="0"/>
              </a:spcAft>
              <a:buSzPts val="22000"/>
              <a:buNone/>
              <a:defRPr sz="22000"/>
            </a:lvl4pPr>
            <a:lvl5pPr lvl="4" algn="ctr">
              <a:spcBef>
                <a:spcPts val="0"/>
              </a:spcBef>
              <a:spcAft>
                <a:spcPts val="0"/>
              </a:spcAft>
              <a:buSzPts val="22000"/>
              <a:buNone/>
              <a:defRPr sz="22000"/>
            </a:lvl5pPr>
            <a:lvl6pPr lvl="5" algn="ctr">
              <a:spcBef>
                <a:spcPts val="0"/>
              </a:spcBef>
              <a:spcAft>
                <a:spcPts val="0"/>
              </a:spcAft>
              <a:buSzPts val="22000"/>
              <a:buNone/>
              <a:defRPr sz="22000"/>
            </a:lvl6pPr>
            <a:lvl7pPr lvl="6" algn="ctr">
              <a:spcBef>
                <a:spcPts val="0"/>
              </a:spcBef>
              <a:spcAft>
                <a:spcPts val="0"/>
              </a:spcAft>
              <a:buSzPts val="22000"/>
              <a:buNone/>
              <a:defRPr sz="22000"/>
            </a:lvl7pPr>
            <a:lvl8pPr lvl="7" algn="ctr">
              <a:spcBef>
                <a:spcPts val="0"/>
              </a:spcBef>
              <a:spcAft>
                <a:spcPts val="0"/>
              </a:spcAft>
              <a:buSzPts val="22000"/>
              <a:buNone/>
              <a:defRPr sz="22000"/>
            </a:lvl8pPr>
            <a:lvl9pPr lvl="8" algn="ctr">
              <a:spcBef>
                <a:spcPts val="0"/>
              </a:spcBef>
              <a:spcAft>
                <a:spcPts val="0"/>
              </a:spcAft>
              <a:buSzPts val="22000"/>
              <a:buNone/>
              <a:defRPr sz="22000"/>
            </a:lvl9pPr>
          </a:lstStyle>
          <a:p>
            <a:r>
              <a:t>xx%</a:t>
            </a:r>
          </a:p>
        </p:txBody>
      </p:sp>
      <p:sp>
        <p:nvSpPr>
          <p:cNvPr id="46" name="Google Shape;46;p11"/>
          <p:cNvSpPr txBox="1">
            <a:spLocks noGrp="1"/>
          </p:cNvSpPr>
          <p:nvPr>
            <p:ph type="body" idx="1"/>
          </p:nvPr>
        </p:nvSpPr>
        <p:spPr>
          <a:xfrm>
            <a:off x="623400" y="6304450"/>
            <a:ext cx="17041200" cy="2601300"/>
          </a:xfrm>
          <a:prstGeom prst="rect">
            <a:avLst/>
          </a:prstGeom>
        </p:spPr>
        <p:txBody>
          <a:bodyPr spcFirstLastPara="1" wrap="square" lIns="167625" tIns="167625" rIns="167625" bIns="167625" anchor="t" anchorCtr="0">
            <a:normAutofit/>
          </a:bodyPr>
          <a:lstStyle>
            <a:lvl1pPr marL="457200" lvl="0" indent="-438150" algn="ctr">
              <a:spcBef>
                <a:spcPts val="0"/>
              </a:spcBef>
              <a:spcAft>
                <a:spcPts val="0"/>
              </a:spcAft>
              <a:buSzPts val="3300"/>
              <a:buChar char="●"/>
              <a:defRPr sz="3300"/>
            </a:lvl1pPr>
            <a:lvl2pPr marL="914400" lvl="1" indent="-391584" algn="ctr">
              <a:spcBef>
                <a:spcPts val="0"/>
              </a:spcBef>
              <a:spcAft>
                <a:spcPts val="0"/>
              </a:spcAft>
              <a:buSzPts val="2567"/>
              <a:buChar char="○"/>
              <a:defRPr sz="2567"/>
            </a:lvl2pPr>
            <a:lvl3pPr marL="1371600" lvl="2" indent="-391584" algn="ctr">
              <a:spcBef>
                <a:spcPts val="0"/>
              </a:spcBef>
              <a:spcAft>
                <a:spcPts val="0"/>
              </a:spcAft>
              <a:buSzPts val="2567"/>
              <a:buChar char="■"/>
              <a:defRPr sz="2567"/>
            </a:lvl3pPr>
            <a:lvl4pPr marL="1828800" lvl="3" indent="-391584" algn="ctr">
              <a:spcBef>
                <a:spcPts val="0"/>
              </a:spcBef>
              <a:spcAft>
                <a:spcPts val="0"/>
              </a:spcAft>
              <a:buSzPts val="2567"/>
              <a:buChar char="●"/>
              <a:defRPr sz="2567"/>
            </a:lvl4pPr>
            <a:lvl5pPr marL="2286000" lvl="4" indent="-391583" algn="ctr">
              <a:spcBef>
                <a:spcPts val="0"/>
              </a:spcBef>
              <a:spcAft>
                <a:spcPts val="0"/>
              </a:spcAft>
              <a:buSzPts val="2567"/>
              <a:buChar char="○"/>
              <a:defRPr sz="2567"/>
            </a:lvl5pPr>
            <a:lvl6pPr marL="2743200" lvl="5" indent="-391583" algn="ctr">
              <a:spcBef>
                <a:spcPts val="0"/>
              </a:spcBef>
              <a:spcAft>
                <a:spcPts val="0"/>
              </a:spcAft>
              <a:buSzPts val="2567"/>
              <a:buChar char="■"/>
              <a:defRPr sz="2567"/>
            </a:lvl6pPr>
            <a:lvl7pPr marL="3200400" lvl="6" indent="-391583" algn="ctr">
              <a:spcBef>
                <a:spcPts val="0"/>
              </a:spcBef>
              <a:spcAft>
                <a:spcPts val="0"/>
              </a:spcAft>
              <a:buSzPts val="2567"/>
              <a:buChar char="●"/>
              <a:defRPr sz="2567"/>
            </a:lvl7pPr>
            <a:lvl8pPr marL="3657600" lvl="7" indent="-391583" algn="ctr">
              <a:spcBef>
                <a:spcPts val="0"/>
              </a:spcBef>
              <a:spcAft>
                <a:spcPts val="0"/>
              </a:spcAft>
              <a:buSzPts val="2567"/>
              <a:buChar char="○"/>
              <a:defRPr sz="2567"/>
            </a:lvl8pPr>
            <a:lvl9pPr marL="4114800" lvl="8" indent="-391583" algn="ctr">
              <a:spcBef>
                <a:spcPts val="0"/>
              </a:spcBef>
              <a:spcAft>
                <a:spcPts val="0"/>
              </a:spcAft>
              <a:buSzPts val="2567"/>
              <a:buChar char="■"/>
              <a:defRPr sz="2567"/>
            </a:lvl9pPr>
          </a:lstStyle>
          <a:p>
            <a:endParaRPr/>
          </a:p>
        </p:txBody>
      </p:sp>
      <p:sp>
        <p:nvSpPr>
          <p:cNvPr id="47" name="Google Shape;47;p11"/>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85_White">
  <p:cSld name="SECTION_HEADER_2_1_2_3">
    <p:spTree>
      <p:nvGrpSpPr>
        <p:cNvPr id="1" name="Shape 907"/>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85_Light_Grey">
  <p:cSld name="SECTION_HEADER_2_1_2_3_2">
    <p:bg>
      <p:bgPr>
        <a:solidFill>
          <a:schemeClr val="accent3"/>
        </a:solidFill>
        <a:effectLst/>
      </p:bgPr>
    </p:bg>
    <p:spTree>
      <p:nvGrpSpPr>
        <p:cNvPr id="1" name="Shape 908"/>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86_Meta Gray">
  <p:cSld name="SECTION_HEADER_2_1_1">
    <p:bg>
      <p:bgPr>
        <a:solidFill>
          <a:schemeClr val="dk1"/>
        </a:solidFill>
        <a:effectLst/>
      </p:bgPr>
    </p:bg>
    <p:spTree>
      <p:nvGrpSpPr>
        <p:cNvPr id="1" name="Shape 909"/>
        <p:cNvGrpSpPr/>
        <p:nvPr/>
      </p:nvGrpSpPr>
      <p:grpSpPr>
        <a:xfrm>
          <a:off x="0" y="0"/>
          <a:ext cx="0" cy="0"/>
          <a:chOff x="0" y="0"/>
          <a:chExt cx="0" cy="0"/>
        </a:xfrm>
      </p:grpSpPr>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89_Gradient_Dark">
  <p:cSld name="CUSTOM_1">
    <p:bg>
      <p:bgPr>
        <a:blipFill>
          <a:blip r:embed="rId2">
            <a:alphaModFix/>
          </a:blip>
          <a:stretch>
            <a:fillRect/>
          </a:stretch>
        </a:blipFill>
        <a:effectLst/>
      </p:bgPr>
    </p:bg>
    <p:spTree>
      <p:nvGrpSpPr>
        <p:cNvPr id="1" name="Shape 910"/>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89_Gradient_Dark_Saturated">
  <p:cSld name="CUSTOM_1_2">
    <p:bg>
      <p:bgPr>
        <a:blipFill>
          <a:blip r:embed="rId2">
            <a:alphaModFix/>
          </a:blip>
          <a:stretch>
            <a:fillRect/>
          </a:stretch>
        </a:blipFill>
        <a:effectLst/>
      </p:bgPr>
    </p:bg>
    <p:spTree>
      <p:nvGrpSpPr>
        <p:cNvPr id="1" name="Shape 911"/>
        <p:cNvGrpSpPr/>
        <p:nvPr/>
      </p:nvGrpSpPr>
      <p:grpSpPr>
        <a:xfrm>
          <a:off x="0" y="0"/>
          <a:ext cx="0" cy="0"/>
          <a:chOff x="0" y="0"/>
          <a:chExt cx="0" cy="0"/>
        </a:xfrm>
      </p:grpSpPr>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89_Gradient_Light_Saturated">
  <p:cSld name="CUSTOM_1_2_1">
    <p:bg>
      <p:bgPr>
        <a:blipFill>
          <a:blip r:embed="rId2">
            <a:alphaModFix/>
          </a:blip>
          <a:stretch>
            <a:fillRect/>
          </a:stretch>
        </a:blipFill>
        <a:effectLst/>
      </p:bgPr>
    </p:bg>
    <p:spTree>
      <p:nvGrpSpPr>
        <p:cNvPr id="1" name="Shape 912"/>
        <p:cNvGrpSpPr/>
        <p:nvPr/>
      </p:nvGrpSpPr>
      <p:grpSpPr>
        <a:xfrm>
          <a:off x="0" y="0"/>
          <a:ext cx="0" cy="0"/>
          <a:chOff x="0" y="0"/>
          <a:chExt cx="0" cy="0"/>
        </a:xfrm>
      </p:grpSpPr>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89_Gradient_Light">
  <p:cSld name="CUSTOM_1_2_1_1">
    <p:bg>
      <p:bgPr>
        <a:blipFill>
          <a:blip r:embed="rId2">
            <a:alphaModFix/>
          </a:blip>
          <a:stretch>
            <a:fillRect/>
          </a:stretch>
        </a:blipFill>
        <a:effectLst/>
      </p:bgPr>
    </p:bg>
    <p:spTree>
      <p:nvGrpSpPr>
        <p:cNvPr id="1" name="Shape 913"/>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1_Title" type="title">
  <p:cSld name="TITLE">
    <p:spTree>
      <p:nvGrpSpPr>
        <p:cNvPr id="1" name="Shape 53"/>
        <p:cNvGrpSpPr/>
        <p:nvPr/>
      </p:nvGrpSpPr>
      <p:grpSpPr>
        <a:xfrm>
          <a:off x="0" y="0"/>
          <a:ext cx="0" cy="0"/>
          <a:chOff x="0" y="0"/>
          <a:chExt cx="0" cy="0"/>
        </a:xfrm>
      </p:grpSpPr>
      <p:pic>
        <p:nvPicPr>
          <p:cNvPr id="54" name="Google Shape;54;p14"/>
          <p:cNvPicPr preferRelativeResize="0"/>
          <p:nvPr/>
        </p:nvPicPr>
        <p:blipFill>
          <a:blip r:embed="rId2">
            <a:alphaModFix/>
          </a:blip>
          <a:stretch>
            <a:fillRect/>
          </a:stretch>
        </p:blipFill>
        <p:spPr>
          <a:xfrm>
            <a:off x="15429662" y="8815400"/>
            <a:ext cx="2439250" cy="1050499"/>
          </a:xfrm>
          <a:prstGeom prst="rect">
            <a:avLst/>
          </a:prstGeom>
          <a:noFill/>
          <a:ln>
            <a:noFill/>
          </a:ln>
        </p:spPr>
      </p:pic>
      <p:sp>
        <p:nvSpPr>
          <p:cNvPr id="55" name="Google Shape;55;p14"/>
          <p:cNvSpPr txBox="1">
            <a:spLocks noGrp="1"/>
          </p:cNvSpPr>
          <p:nvPr>
            <p:ph type="subTitle" idx="1"/>
          </p:nvPr>
        </p:nvSpPr>
        <p:spPr>
          <a:xfrm>
            <a:off x="790565" y="8942832"/>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56" name="Google Shape;56;p14"/>
          <p:cNvSpPr txBox="1">
            <a:spLocks noGrp="1"/>
          </p:cNvSpPr>
          <p:nvPr>
            <p:ph type="subTitle" idx="2"/>
          </p:nvPr>
        </p:nvSpPr>
        <p:spPr>
          <a:xfrm>
            <a:off x="4317205" y="8942832"/>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57" name="Google Shape;57;p14"/>
          <p:cNvSpPr txBox="1">
            <a:spLocks noGrp="1"/>
          </p:cNvSpPr>
          <p:nvPr>
            <p:ph type="subTitle" idx="3"/>
          </p:nvPr>
        </p:nvSpPr>
        <p:spPr>
          <a:xfrm>
            <a:off x="7843845" y="8942832"/>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58" name="Google Shape;58;p14"/>
          <p:cNvSpPr txBox="1">
            <a:spLocks noGrp="1"/>
          </p:cNvSpPr>
          <p:nvPr>
            <p:ph type="ctrTitle"/>
          </p:nvPr>
        </p:nvSpPr>
        <p:spPr>
          <a:xfrm>
            <a:off x="790565" y="3849624"/>
            <a:ext cx="11964900" cy="1710000"/>
          </a:xfrm>
          <a:prstGeom prst="rect">
            <a:avLst/>
          </a:prstGeom>
        </p:spPr>
        <p:txBody>
          <a:bodyPr spcFirstLastPara="1" wrap="square" lIns="0" tIns="0" rIns="0" bIns="0" anchor="b" anchorCtr="0">
            <a:noAutofit/>
          </a:bodyPr>
          <a:lstStyle>
            <a:lvl1pPr lvl="0">
              <a:spcBef>
                <a:spcPts val="0"/>
              </a:spcBef>
              <a:spcAft>
                <a:spcPts val="0"/>
              </a:spcAft>
              <a:buSzPts val="7200"/>
              <a:buNone/>
              <a:defRPr sz="72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59" name="Google Shape;59;p14"/>
          <p:cNvSpPr txBox="1">
            <a:spLocks noGrp="1"/>
          </p:cNvSpPr>
          <p:nvPr>
            <p:ph type="subTitle" idx="4"/>
          </p:nvPr>
        </p:nvSpPr>
        <p:spPr>
          <a:xfrm>
            <a:off x="790565" y="6153912"/>
            <a:ext cx="119649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7_Agenda">
  <p:cSld name="SECTION_HEADER_2_2">
    <p:spTree>
      <p:nvGrpSpPr>
        <p:cNvPr id="1" name="Shape 60"/>
        <p:cNvGrpSpPr/>
        <p:nvPr/>
      </p:nvGrpSpPr>
      <p:grpSpPr>
        <a:xfrm>
          <a:off x="0" y="0"/>
          <a:ext cx="0" cy="0"/>
          <a:chOff x="0" y="0"/>
          <a:chExt cx="0" cy="0"/>
        </a:xfrm>
      </p:grpSpPr>
      <p:sp>
        <p:nvSpPr>
          <p:cNvPr id="61" name="Google Shape;61;p15"/>
          <p:cNvSpPr txBox="1">
            <a:spLocks noGrp="1"/>
          </p:cNvSpPr>
          <p:nvPr>
            <p:ph type="body" idx="1"/>
          </p:nvPr>
        </p:nvSpPr>
        <p:spPr>
          <a:xfrm>
            <a:off x="9372603" y="1873800"/>
            <a:ext cx="6792000" cy="6844200"/>
          </a:xfrm>
          <a:prstGeom prst="rect">
            <a:avLst/>
          </a:prstGeom>
        </p:spPr>
        <p:txBody>
          <a:bodyPr spcFirstLastPara="1" wrap="square" lIns="0" tIns="0" rIns="0" bIns="0" anchor="ctr" anchorCtr="0">
            <a:noAutofit/>
          </a:bodyPr>
          <a:lstStyle>
            <a:lvl1pPr marL="457200" lvl="0" indent="-400050">
              <a:lnSpc>
                <a:spcPct val="115000"/>
              </a:lnSpc>
              <a:spcBef>
                <a:spcPts val="0"/>
              </a:spcBef>
              <a:spcAft>
                <a:spcPts val="0"/>
              </a:spcAft>
              <a:buSzPts val="2700"/>
              <a:buNone/>
              <a:defRPr sz="2700"/>
            </a:lvl1pPr>
            <a:lvl2pPr marL="914400" lvl="1" indent="-400050">
              <a:lnSpc>
                <a:spcPct val="115000"/>
              </a:lnSpc>
              <a:spcBef>
                <a:spcPts val="1800"/>
              </a:spcBef>
              <a:spcAft>
                <a:spcPts val="0"/>
              </a:spcAft>
              <a:buSzPts val="2700"/>
              <a:buAutoNum type="alphaLcPeriod"/>
              <a:defRPr sz="2700"/>
            </a:lvl2pPr>
            <a:lvl3pPr marL="1371600" lvl="2" indent="-400050">
              <a:lnSpc>
                <a:spcPct val="115000"/>
              </a:lnSpc>
              <a:spcBef>
                <a:spcPts val="1800"/>
              </a:spcBef>
              <a:spcAft>
                <a:spcPts val="0"/>
              </a:spcAft>
              <a:buSzPts val="2700"/>
              <a:buAutoNum type="romanLcPeriod"/>
              <a:defRPr sz="2700"/>
            </a:lvl3pPr>
            <a:lvl4pPr marL="1828800" lvl="3" indent="-400050">
              <a:lnSpc>
                <a:spcPct val="115000"/>
              </a:lnSpc>
              <a:spcBef>
                <a:spcPts val="1800"/>
              </a:spcBef>
              <a:spcAft>
                <a:spcPts val="0"/>
              </a:spcAft>
              <a:buSzPts val="2700"/>
              <a:buAutoNum type="arabicPeriod"/>
              <a:defRPr sz="2700"/>
            </a:lvl4pPr>
            <a:lvl5pPr marL="2286000" lvl="4" indent="-400050">
              <a:lnSpc>
                <a:spcPct val="115000"/>
              </a:lnSpc>
              <a:spcBef>
                <a:spcPts val="1800"/>
              </a:spcBef>
              <a:spcAft>
                <a:spcPts val="0"/>
              </a:spcAft>
              <a:buSzPts val="2700"/>
              <a:buAutoNum type="alphaLcPeriod"/>
              <a:defRPr sz="2700"/>
            </a:lvl5pPr>
            <a:lvl6pPr marL="2743200" lvl="5" indent="-400050">
              <a:lnSpc>
                <a:spcPct val="115000"/>
              </a:lnSpc>
              <a:spcBef>
                <a:spcPts val="1800"/>
              </a:spcBef>
              <a:spcAft>
                <a:spcPts val="0"/>
              </a:spcAft>
              <a:buSzPts val="2700"/>
              <a:buAutoNum type="romanLcPeriod"/>
              <a:defRPr sz="2700"/>
            </a:lvl6pPr>
            <a:lvl7pPr marL="3200400" lvl="6" indent="-400050">
              <a:lnSpc>
                <a:spcPct val="115000"/>
              </a:lnSpc>
              <a:spcBef>
                <a:spcPts val="1800"/>
              </a:spcBef>
              <a:spcAft>
                <a:spcPts val="0"/>
              </a:spcAft>
              <a:buSzPts val="2700"/>
              <a:buAutoNum type="arabicPeriod"/>
              <a:defRPr sz="2700"/>
            </a:lvl7pPr>
            <a:lvl8pPr marL="3657600" lvl="7" indent="-400050">
              <a:lnSpc>
                <a:spcPct val="115000"/>
              </a:lnSpc>
              <a:spcBef>
                <a:spcPts val="1800"/>
              </a:spcBef>
              <a:spcAft>
                <a:spcPts val="0"/>
              </a:spcAft>
              <a:buSzPts val="2700"/>
              <a:buAutoNum type="alphaLcPeriod"/>
              <a:defRPr sz="2700"/>
            </a:lvl8pPr>
            <a:lvl9pPr marL="4114800" lvl="8" indent="-400050">
              <a:lnSpc>
                <a:spcPct val="115000"/>
              </a:lnSpc>
              <a:spcBef>
                <a:spcPts val="1800"/>
              </a:spcBef>
              <a:spcAft>
                <a:spcPts val="1800"/>
              </a:spcAft>
              <a:buSzPts val="2700"/>
              <a:buAutoNum type="romanLcPeriod"/>
              <a:defRPr sz="2700"/>
            </a:lvl9pPr>
          </a:lstStyle>
          <a:p>
            <a:endParaRPr/>
          </a:p>
        </p:txBody>
      </p:sp>
      <p:sp>
        <p:nvSpPr>
          <p:cNvPr id="62" name="Google Shape;62;p15"/>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a:endParaRPr/>
          </a:p>
        </p:txBody>
      </p:sp>
      <p:sp>
        <p:nvSpPr>
          <p:cNvPr id="63" name="Google Shape;63;p15"/>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4" name="Google Shape;64;p15"/>
          <p:cNvGrpSpPr/>
          <p:nvPr/>
        </p:nvGrpSpPr>
        <p:grpSpPr>
          <a:xfrm>
            <a:off x="744554" y="9667704"/>
            <a:ext cx="757005" cy="151663"/>
            <a:chOff x="3610015" y="6016276"/>
            <a:chExt cx="1701900" cy="341200"/>
          </a:xfrm>
        </p:grpSpPr>
        <p:grpSp>
          <p:nvGrpSpPr>
            <p:cNvPr id="65" name="Google Shape;65;p15"/>
            <p:cNvGrpSpPr/>
            <p:nvPr/>
          </p:nvGrpSpPr>
          <p:grpSpPr>
            <a:xfrm>
              <a:off x="4234632" y="6027258"/>
              <a:ext cx="1077283" cy="330123"/>
              <a:chOff x="4234632" y="6027258"/>
              <a:chExt cx="1077283" cy="330123"/>
            </a:xfrm>
          </p:grpSpPr>
          <p:sp>
            <p:nvSpPr>
              <p:cNvPr id="66" name="Google Shape;66;p15"/>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7" name="Google Shape;67;p15"/>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8" name="Google Shape;68;p15"/>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9" name="Google Shape;69;p15"/>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0" name="Google Shape;70;p15"/>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1" name="Google Shape;71;p15"/>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3_Schedule">
  <p:cSld name="SECTION_HEADER_2_2_1">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a:endParaRPr/>
          </a:p>
        </p:txBody>
      </p:sp>
      <p:sp>
        <p:nvSpPr>
          <p:cNvPr id="74" name="Google Shape;74;p16"/>
          <p:cNvSpPr txBox="1">
            <a:spLocks noGrp="1"/>
          </p:cNvSpPr>
          <p:nvPr>
            <p:ph type="subTitle" idx="1"/>
          </p:nvPr>
        </p:nvSpPr>
        <p:spPr>
          <a:xfrm>
            <a:off x="8586216" y="2394239"/>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75" name="Google Shape;75;p16"/>
          <p:cNvSpPr txBox="1">
            <a:spLocks noGrp="1"/>
          </p:cNvSpPr>
          <p:nvPr>
            <p:ph type="subTitle" idx="2"/>
          </p:nvPr>
        </p:nvSpPr>
        <p:spPr>
          <a:xfrm>
            <a:off x="13405104" y="2394240"/>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76" name="Google Shape;76;p16"/>
          <p:cNvSpPr txBox="1">
            <a:spLocks noGrp="1"/>
          </p:cNvSpPr>
          <p:nvPr>
            <p:ph type="subTitle" idx="3"/>
          </p:nvPr>
        </p:nvSpPr>
        <p:spPr>
          <a:xfrm>
            <a:off x="8586216" y="202848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77" name="Google Shape;77;p16"/>
          <p:cNvSpPr txBox="1">
            <a:spLocks noGrp="1"/>
          </p:cNvSpPr>
          <p:nvPr>
            <p:ph type="subTitle" idx="4"/>
          </p:nvPr>
        </p:nvSpPr>
        <p:spPr>
          <a:xfrm>
            <a:off x="13405104" y="202848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78" name="Google Shape;78;p16"/>
          <p:cNvSpPr txBox="1">
            <a:spLocks noGrp="1"/>
          </p:cNvSpPr>
          <p:nvPr>
            <p:ph type="subTitle" idx="5"/>
          </p:nvPr>
        </p:nvSpPr>
        <p:spPr>
          <a:xfrm>
            <a:off x="8586216" y="4131608"/>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79" name="Google Shape;79;p16"/>
          <p:cNvSpPr txBox="1">
            <a:spLocks noGrp="1"/>
          </p:cNvSpPr>
          <p:nvPr>
            <p:ph type="subTitle" idx="6"/>
          </p:nvPr>
        </p:nvSpPr>
        <p:spPr>
          <a:xfrm>
            <a:off x="13405104" y="4131607"/>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80" name="Google Shape;80;p16"/>
          <p:cNvSpPr txBox="1">
            <a:spLocks noGrp="1"/>
          </p:cNvSpPr>
          <p:nvPr>
            <p:ph type="subTitle" idx="7"/>
          </p:nvPr>
        </p:nvSpPr>
        <p:spPr>
          <a:xfrm>
            <a:off x="8586216" y="376584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81" name="Google Shape;81;p16"/>
          <p:cNvSpPr txBox="1">
            <a:spLocks noGrp="1"/>
          </p:cNvSpPr>
          <p:nvPr>
            <p:ph type="subTitle" idx="8"/>
          </p:nvPr>
        </p:nvSpPr>
        <p:spPr>
          <a:xfrm>
            <a:off x="13405104" y="376584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82" name="Google Shape;82;p16"/>
          <p:cNvSpPr txBox="1">
            <a:spLocks noGrp="1"/>
          </p:cNvSpPr>
          <p:nvPr>
            <p:ph type="subTitle" idx="9"/>
          </p:nvPr>
        </p:nvSpPr>
        <p:spPr>
          <a:xfrm>
            <a:off x="8586216" y="5868962"/>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83" name="Google Shape;83;p16"/>
          <p:cNvSpPr txBox="1">
            <a:spLocks noGrp="1"/>
          </p:cNvSpPr>
          <p:nvPr>
            <p:ph type="subTitle" idx="13"/>
          </p:nvPr>
        </p:nvSpPr>
        <p:spPr>
          <a:xfrm>
            <a:off x="13405104" y="5868962"/>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84" name="Google Shape;84;p16"/>
          <p:cNvSpPr txBox="1">
            <a:spLocks noGrp="1"/>
          </p:cNvSpPr>
          <p:nvPr>
            <p:ph type="subTitle" idx="14"/>
          </p:nvPr>
        </p:nvSpPr>
        <p:spPr>
          <a:xfrm>
            <a:off x="8586216" y="550320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85" name="Google Shape;85;p16"/>
          <p:cNvSpPr txBox="1">
            <a:spLocks noGrp="1"/>
          </p:cNvSpPr>
          <p:nvPr>
            <p:ph type="subTitle" idx="15"/>
          </p:nvPr>
        </p:nvSpPr>
        <p:spPr>
          <a:xfrm>
            <a:off x="13405104" y="550320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86" name="Google Shape;86;p16"/>
          <p:cNvSpPr txBox="1">
            <a:spLocks noGrp="1"/>
          </p:cNvSpPr>
          <p:nvPr>
            <p:ph type="subTitle" idx="16"/>
          </p:nvPr>
        </p:nvSpPr>
        <p:spPr>
          <a:xfrm>
            <a:off x="8586216" y="7606330"/>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87" name="Google Shape;87;p16"/>
          <p:cNvSpPr txBox="1">
            <a:spLocks noGrp="1"/>
          </p:cNvSpPr>
          <p:nvPr>
            <p:ph type="subTitle" idx="17"/>
          </p:nvPr>
        </p:nvSpPr>
        <p:spPr>
          <a:xfrm>
            <a:off x="13405104" y="7606330"/>
            <a:ext cx="4224600" cy="4572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88" name="Google Shape;88;p16"/>
          <p:cNvSpPr txBox="1">
            <a:spLocks noGrp="1"/>
          </p:cNvSpPr>
          <p:nvPr>
            <p:ph type="subTitle" idx="18"/>
          </p:nvPr>
        </p:nvSpPr>
        <p:spPr>
          <a:xfrm>
            <a:off x="8586216" y="724056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89" name="Google Shape;89;p16"/>
          <p:cNvSpPr txBox="1">
            <a:spLocks noGrp="1"/>
          </p:cNvSpPr>
          <p:nvPr>
            <p:ph type="subTitle" idx="19"/>
          </p:nvPr>
        </p:nvSpPr>
        <p:spPr>
          <a:xfrm>
            <a:off x="13405104" y="724056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0" name="Google Shape;90;p16"/>
          <p:cNvSpPr txBox="1">
            <a:spLocks noGrp="1"/>
          </p:cNvSpPr>
          <p:nvPr>
            <p:ph type="subTitle" idx="20"/>
          </p:nvPr>
        </p:nvSpPr>
        <p:spPr>
          <a:xfrm>
            <a:off x="8586216" y="285144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1" name="Google Shape;91;p16"/>
          <p:cNvSpPr txBox="1">
            <a:spLocks noGrp="1"/>
          </p:cNvSpPr>
          <p:nvPr>
            <p:ph type="subTitle" idx="21"/>
          </p:nvPr>
        </p:nvSpPr>
        <p:spPr>
          <a:xfrm>
            <a:off x="13405104" y="285144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2" name="Google Shape;92;p16"/>
          <p:cNvSpPr txBox="1">
            <a:spLocks noGrp="1"/>
          </p:cNvSpPr>
          <p:nvPr>
            <p:ph type="subTitle" idx="22"/>
          </p:nvPr>
        </p:nvSpPr>
        <p:spPr>
          <a:xfrm>
            <a:off x="8586216" y="458880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3" name="Google Shape;93;p16"/>
          <p:cNvSpPr txBox="1">
            <a:spLocks noGrp="1"/>
          </p:cNvSpPr>
          <p:nvPr>
            <p:ph type="subTitle" idx="23"/>
          </p:nvPr>
        </p:nvSpPr>
        <p:spPr>
          <a:xfrm>
            <a:off x="13405104" y="458880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4" name="Google Shape;94;p16"/>
          <p:cNvSpPr txBox="1">
            <a:spLocks noGrp="1"/>
          </p:cNvSpPr>
          <p:nvPr>
            <p:ph type="subTitle" idx="24"/>
          </p:nvPr>
        </p:nvSpPr>
        <p:spPr>
          <a:xfrm>
            <a:off x="8586216" y="632616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5" name="Google Shape;95;p16"/>
          <p:cNvSpPr txBox="1">
            <a:spLocks noGrp="1"/>
          </p:cNvSpPr>
          <p:nvPr>
            <p:ph type="subTitle" idx="25"/>
          </p:nvPr>
        </p:nvSpPr>
        <p:spPr>
          <a:xfrm>
            <a:off x="13405104" y="632616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6" name="Google Shape;96;p16"/>
          <p:cNvSpPr txBox="1">
            <a:spLocks noGrp="1"/>
          </p:cNvSpPr>
          <p:nvPr>
            <p:ph type="subTitle" idx="26"/>
          </p:nvPr>
        </p:nvSpPr>
        <p:spPr>
          <a:xfrm>
            <a:off x="8586216" y="806352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7" name="Google Shape;97;p16"/>
          <p:cNvSpPr txBox="1">
            <a:spLocks noGrp="1"/>
          </p:cNvSpPr>
          <p:nvPr>
            <p:ph type="subTitle" idx="27"/>
          </p:nvPr>
        </p:nvSpPr>
        <p:spPr>
          <a:xfrm>
            <a:off x="13405104" y="806352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98" name="Google Shape;98;p16"/>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99" name="Google Shape;99;p16"/>
          <p:cNvGrpSpPr/>
          <p:nvPr/>
        </p:nvGrpSpPr>
        <p:grpSpPr>
          <a:xfrm>
            <a:off x="744554" y="9667704"/>
            <a:ext cx="757005" cy="151663"/>
            <a:chOff x="3610015" y="6016276"/>
            <a:chExt cx="1701900" cy="341200"/>
          </a:xfrm>
        </p:grpSpPr>
        <p:grpSp>
          <p:nvGrpSpPr>
            <p:cNvPr id="100" name="Google Shape;100;p16"/>
            <p:cNvGrpSpPr/>
            <p:nvPr/>
          </p:nvGrpSpPr>
          <p:grpSpPr>
            <a:xfrm>
              <a:off x="4234632" y="6027258"/>
              <a:ext cx="1077283" cy="330123"/>
              <a:chOff x="4234632" y="6027258"/>
              <a:chExt cx="1077283" cy="330123"/>
            </a:xfrm>
          </p:grpSpPr>
          <p:sp>
            <p:nvSpPr>
              <p:cNvPr id="101" name="Google Shape;101;p1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02" name="Google Shape;102;p1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03" name="Google Shape;103;p1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04" name="Google Shape;104;p1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05" name="Google Shape;105;p1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06" name="Google Shape;106;p16"/>
          <p:cNvSpPr txBox="1">
            <a:spLocks noGrp="1"/>
          </p:cNvSpPr>
          <p:nvPr>
            <p:ph type="subTitle" idx="28"/>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6_Mission">
  <p:cSld name="SECTION_HEADER_2_1_2_1">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1527048" y="3822192"/>
            <a:ext cx="13377600" cy="4114800"/>
          </a:xfrm>
          <a:prstGeom prst="rect">
            <a:avLst/>
          </a:prstGeom>
        </p:spPr>
        <p:txBody>
          <a:bodyPr spcFirstLastPara="1" wrap="square" lIns="0" tIns="0" rIns="0" bIns="0" anchor="t" anchorCtr="0">
            <a:noAutofit/>
          </a:bodyPr>
          <a:lstStyle>
            <a:lvl1pPr lvl="0">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09" name="Google Shape;109;p17"/>
          <p:cNvSpPr txBox="1">
            <a:spLocks noGrp="1"/>
          </p:cNvSpPr>
          <p:nvPr>
            <p:ph type="subTitle" idx="1"/>
          </p:nvPr>
        </p:nvSpPr>
        <p:spPr>
          <a:xfrm>
            <a:off x="1527048" y="2999232"/>
            <a:ext cx="133776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a:endParaRPr/>
          </a:p>
        </p:txBody>
      </p:sp>
      <p:sp>
        <p:nvSpPr>
          <p:cNvPr id="110" name="Google Shape;110;p1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11" name="Google Shape;111;p17"/>
          <p:cNvGrpSpPr/>
          <p:nvPr/>
        </p:nvGrpSpPr>
        <p:grpSpPr>
          <a:xfrm>
            <a:off x="744554" y="9667704"/>
            <a:ext cx="757005" cy="151663"/>
            <a:chOff x="3610015" y="6016276"/>
            <a:chExt cx="1701900" cy="341200"/>
          </a:xfrm>
        </p:grpSpPr>
        <p:grpSp>
          <p:nvGrpSpPr>
            <p:cNvPr id="112" name="Google Shape;112;p17"/>
            <p:cNvGrpSpPr/>
            <p:nvPr/>
          </p:nvGrpSpPr>
          <p:grpSpPr>
            <a:xfrm>
              <a:off x="4234632" y="6027258"/>
              <a:ext cx="1077283" cy="330123"/>
              <a:chOff x="4234632" y="6027258"/>
              <a:chExt cx="1077283" cy="330123"/>
            </a:xfrm>
          </p:grpSpPr>
          <p:sp>
            <p:nvSpPr>
              <p:cNvPr id="113" name="Google Shape;113;p17"/>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14" name="Google Shape;114;p17"/>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15" name="Google Shape;115;p17"/>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16" name="Google Shape;116;p17"/>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17" name="Google Shape;117;p17"/>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18" name="Google Shape;118;p17"/>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9_Quote">
  <p:cSld name="SECTION_HEADER_2_1_2_2">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1527048" y="2788920"/>
            <a:ext cx="13377600" cy="4114800"/>
          </a:xfrm>
          <a:prstGeom prst="rect">
            <a:avLst/>
          </a:prstGeom>
        </p:spPr>
        <p:txBody>
          <a:bodyPr spcFirstLastPara="1" wrap="square" lIns="0" tIns="0" rIns="0" bIns="0" anchor="b" anchorCtr="0">
            <a:noAutofit/>
          </a:bodyPr>
          <a:lstStyle>
            <a:lvl1pPr lvl="0">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21" name="Google Shape;121;p18"/>
          <p:cNvSpPr txBox="1">
            <a:spLocks noGrp="1"/>
          </p:cNvSpPr>
          <p:nvPr>
            <p:ph type="subTitle" idx="1"/>
          </p:nvPr>
        </p:nvSpPr>
        <p:spPr>
          <a:xfrm>
            <a:off x="1527048" y="7543800"/>
            <a:ext cx="133776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a:endParaRPr/>
          </a:p>
        </p:txBody>
      </p:sp>
      <p:sp>
        <p:nvSpPr>
          <p:cNvPr id="122" name="Google Shape;122;p18"/>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23" name="Google Shape;123;p18"/>
          <p:cNvGrpSpPr/>
          <p:nvPr/>
        </p:nvGrpSpPr>
        <p:grpSpPr>
          <a:xfrm>
            <a:off x="744554" y="9667704"/>
            <a:ext cx="757005" cy="151663"/>
            <a:chOff x="3610015" y="6016276"/>
            <a:chExt cx="1701900" cy="341200"/>
          </a:xfrm>
        </p:grpSpPr>
        <p:grpSp>
          <p:nvGrpSpPr>
            <p:cNvPr id="124" name="Google Shape;124;p18"/>
            <p:cNvGrpSpPr/>
            <p:nvPr/>
          </p:nvGrpSpPr>
          <p:grpSpPr>
            <a:xfrm>
              <a:off x="4234632" y="6027258"/>
              <a:ext cx="1077283" cy="330123"/>
              <a:chOff x="4234632" y="6027258"/>
              <a:chExt cx="1077283" cy="330123"/>
            </a:xfrm>
          </p:grpSpPr>
          <p:sp>
            <p:nvSpPr>
              <p:cNvPr id="125" name="Google Shape;125;p18"/>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26" name="Google Shape;126;p18"/>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27" name="Google Shape;127;p18"/>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28" name="Google Shape;128;p18"/>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29" name="Google Shape;129;p18"/>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30" name="Google Shape;130;p18"/>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2_Section">
  <p:cSld name="SECTION_HEADER_2_3">
    <p:spTree>
      <p:nvGrpSpPr>
        <p:cNvPr id="1" name="Shape 131"/>
        <p:cNvGrpSpPr/>
        <p:nvPr/>
      </p:nvGrpSpPr>
      <p:grpSpPr>
        <a:xfrm>
          <a:off x="0" y="0"/>
          <a:ext cx="0" cy="0"/>
          <a:chOff x="0" y="0"/>
          <a:chExt cx="0" cy="0"/>
        </a:xfrm>
      </p:grpSpPr>
      <p:sp>
        <p:nvSpPr>
          <p:cNvPr id="132" name="Google Shape;132;p19"/>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33" name="Google Shape;133;p19"/>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34" name="Google Shape;134;p19"/>
          <p:cNvGrpSpPr/>
          <p:nvPr/>
        </p:nvGrpSpPr>
        <p:grpSpPr>
          <a:xfrm>
            <a:off x="744554" y="9667704"/>
            <a:ext cx="757005" cy="151663"/>
            <a:chOff x="3610015" y="6016276"/>
            <a:chExt cx="1701900" cy="341200"/>
          </a:xfrm>
        </p:grpSpPr>
        <p:grpSp>
          <p:nvGrpSpPr>
            <p:cNvPr id="135" name="Google Shape;135;p19"/>
            <p:cNvGrpSpPr/>
            <p:nvPr/>
          </p:nvGrpSpPr>
          <p:grpSpPr>
            <a:xfrm>
              <a:off x="4234632" y="6027258"/>
              <a:ext cx="1077283" cy="330123"/>
              <a:chOff x="4234632" y="6027258"/>
              <a:chExt cx="1077283" cy="330123"/>
            </a:xfrm>
          </p:grpSpPr>
          <p:sp>
            <p:nvSpPr>
              <p:cNvPr id="136" name="Google Shape;136;p19"/>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37" name="Google Shape;137;p19"/>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38" name="Google Shape;138;p19"/>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39" name="Google Shape;139;p19"/>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40" name="Google Shape;140;p19"/>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41" name="Google Shape;141;p19"/>
          <p:cNvSpPr txBox="1">
            <a:spLocks noGrp="1"/>
          </p:cNvSpPr>
          <p:nvPr>
            <p:ph type="subTitle" idx="1"/>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8_Text">
  <p:cSld name="TITLE_AND_BODY_1">
    <p:spTree>
      <p:nvGrpSpPr>
        <p:cNvPr id="1" name="Shape 142"/>
        <p:cNvGrpSpPr/>
        <p:nvPr/>
      </p:nvGrpSpPr>
      <p:grpSpPr>
        <a:xfrm>
          <a:off x="0" y="0"/>
          <a:ext cx="0" cy="0"/>
          <a:chOff x="0" y="0"/>
          <a:chExt cx="0" cy="0"/>
        </a:xfrm>
      </p:grpSpPr>
      <p:sp>
        <p:nvSpPr>
          <p:cNvPr id="143" name="Google Shape;143;p20"/>
          <p:cNvSpPr txBox="1">
            <a:spLocks noGrp="1"/>
          </p:cNvSpPr>
          <p:nvPr>
            <p:ph type="title"/>
          </p:nvPr>
        </p:nvSpPr>
        <p:spPr>
          <a:xfrm>
            <a:off x="1527048" y="2532888"/>
            <a:ext cx="14785800" cy="850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44" name="Google Shape;144;p20"/>
          <p:cNvSpPr txBox="1">
            <a:spLocks noGrp="1"/>
          </p:cNvSpPr>
          <p:nvPr>
            <p:ph type="body" idx="1"/>
          </p:nvPr>
        </p:nvSpPr>
        <p:spPr>
          <a:xfrm>
            <a:off x="1527048" y="4014216"/>
            <a:ext cx="14785800" cy="4617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145" name="Google Shape;145;p20"/>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2pPr>
            <a:lvl3pPr lvl="2">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3pPr>
            <a:lvl4pPr lvl="3">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4pPr>
            <a:lvl5pPr lvl="4">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5pPr>
            <a:lvl6pPr lvl="5">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6pPr>
            <a:lvl7pPr lvl="6">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7pPr>
            <a:lvl8pPr lvl="7">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8pPr>
            <a:lvl9pPr lvl="8">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9pPr>
          </a:lstStyle>
          <a:p>
            <a:endParaRPr/>
          </a:p>
        </p:txBody>
      </p:sp>
      <p:sp>
        <p:nvSpPr>
          <p:cNvPr id="146" name="Google Shape;146;p2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47" name="Google Shape;147;p20"/>
          <p:cNvGrpSpPr/>
          <p:nvPr/>
        </p:nvGrpSpPr>
        <p:grpSpPr>
          <a:xfrm>
            <a:off x="744554" y="9667704"/>
            <a:ext cx="757005" cy="151663"/>
            <a:chOff x="3610015" y="6016276"/>
            <a:chExt cx="1701900" cy="341200"/>
          </a:xfrm>
        </p:grpSpPr>
        <p:grpSp>
          <p:nvGrpSpPr>
            <p:cNvPr id="148" name="Google Shape;148;p20"/>
            <p:cNvGrpSpPr/>
            <p:nvPr/>
          </p:nvGrpSpPr>
          <p:grpSpPr>
            <a:xfrm>
              <a:off x="4234632" y="6027258"/>
              <a:ext cx="1077283" cy="330123"/>
              <a:chOff x="4234632" y="6027258"/>
              <a:chExt cx="1077283" cy="330123"/>
            </a:xfrm>
          </p:grpSpPr>
          <p:sp>
            <p:nvSpPr>
              <p:cNvPr id="149" name="Google Shape;149;p2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50" name="Google Shape;150;p2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51" name="Google Shape;151;p2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52" name="Google Shape;152;p2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53" name="Google Shape;153;p2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54" name="Google Shape;154;p20"/>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1_Text (Two-Thirds)">
  <p:cSld name="TITLE_AND_BODY_1_1">
    <p:spTree>
      <p:nvGrpSpPr>
        <p:cNvPr id="1" name="Shape 155"/>
        <p:cNvGrpSpPr/>
        <p:nvPr/>
      </p:nvGrpSpPr>
      <p:grpSpPr>
        <a:xfrm>
          <a:off x="0" y="0"/>
          <a:ext cx="0" cy="0"/>
          <a:chOff x="0" y="0"/>
          <a:chExt cx="0" cy="0"/>
        </a:xfrm>
      </p:grpSpPr>
      <p:sp>
        <p:nvSpPr>
          <p:cNvPr id="156" name="Google Shape;156;p21"/>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2pPr>
            <a:lvl3pPr lvl="2">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3pPr>
            <a:lvl4pPr lvl="3">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4pPr>
            <a:lvl5pPr lvl="4">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5pPr>
            <a:lvl6pPr lvl="5">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6pPr>
            <a:lvl7pPr lvl="6">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7pPr>
            <a:lvl8pPr lvl="7">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8pPr>
            <a:lvl9pPr lvl="8">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9pPr>
          </a:lstStyle>
          <a:p>
            <a:endParaRPr/>
          </a:p>
        </p:txBody>
      </p:sp>
      <p:sp>
        <p:nvSpPr>
          <p:cNvPr id="157" name="Google Shape;157;p21"/>
          <p:cNvSpPr txBox="1">
            <a:spLocks noGrp="1"/>
          </p:cNvSpPr>
          <p:nvPr>
            <p:ph type="title"/>
          </p:nvPr>
        </p:nvSpPr>
        <p:spPr>
          <a:xfrm>
            <a:off x="1527048" y="2532888"/>
            <a:ext cx="8905800" cy="17100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58" name="Google Shape;158;p21"/>
          <p:cNvSpPr txBox="1">
            <a:spLocks noGrp="1"/>
          </p:cNvSpPr>
          <p:nvPr>
            <p:ph type="body" idx="2"/>
          </p:nvPr>
        </p:nvSpPr>
        <p:spPr>
          <a:xfrm>
            <a:off x="1527048" y="4864603"/>
            <a:ext cx="8905800" cy="4617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159" name="Google Shape;159;p21"/>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60" name="Google Shape;160;p21"/>
          <p:cNvGrpSpPr/>
          <p:nvPr/>
        </p:nvGrpSpPr>
        <p:grpSpPr>
          <a:xfrm>
            <a:off x="744554" y="9667704"/>
            <a:ext cx="757005" cy="151663"/>
            <a:chOff x="3610015" y="6016276"/>
            <a:chExt cx="1701900" cy="341200"/>
          </a:xfrm>
        </p:grpSpPr>
        <p:grpSp>
          <p:nvGrpSpPr>
            <p:cNvPr id="161" name="Google Shape;161;p21"/>
            <p:cNvGrpSpPr/>
            <p:nvPr/>
          </p:nvGrpSpPr>
          <p:grpSpPr>
            <a:xfrm>
              <a:off x="4234632" y="6027258"/>
              <a:ext cx="1077283" cy="330123"/>
              <a:chOff x="4234632" y="6027258"/>
              <a:chExt cx="1077283" cy="330123"/>
            </a:xfrm>
          </p:grpSpPr>
          <p:sp>
            <p:nvSpPr>
              <p:cNvPr id="162" name="Google Shape;162;p2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63" name="Google Shape;163;p2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64" name="Google Shape;164;p2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65" name="Google Shape;165;p2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66" name="Google Shape;166;p2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67" name="Google Shape;167;p21"/>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167625" tIns="167625" rIns="167625" bIns="167625" anchor="ctr" anchorCtr="0">
            <a:normAutofit/>
          </a:bodyPr>
          <a:lstStyle>
            <a:lvl1pPr lvl="0" algn="ctr">
              <a:spcBef>
                <a:spcPts val="0"/>
              </a:spcBef>
              <a:spcAft>
                <a:spcPts val="0"/>
              </a:spcAft>
              <a:buSzPts val="6600"/>
              <a:buNone/>
              <a:defRPr sz="6600"/>
            </a:lvl1pPr>
            <a:lvl2pPr lvl="1" algn="ctr">
              <a:spcBef>
                <a:spcPts val="0"/>
              </a:spcBef>
              <a:spcAft>
                <a:spcPts val="0"/>
              </a:spcAft>
              <a:buSzPts val="6600"/>
              <a:buNone/>
              <a:defRPr sz="6600"/>
            </a:lvl2pPr>
            <a:lvl3pPr lvl="2" algn="ctr">
              <a:spcBef>
                <a:spcPts val="0"/>
              </a:spcBef>
              <a:spcAft>
                <a:spcPts val="0"/>
              </a:spcAft>
              <a:buSzPts val="6600"/>
              <a:buNone/>
              <a:defRPr sz="6600"/>
            </a:lvl3pPr>
            <a:lvl4pPr lvl="3" algn="ctr">
              <a:spcBef>
                <a:spcPts val="0"/>
              </a:spcBef>
              <a:spcAft>
                <a:spcPts val="0"/>
              </a:spcAft>
              <a:buSzPts val="6600"/>
              <a:buNone/>
              <a:defRPr sz="6600"/>
            </a:lvl4pPr>
            <a:lvl5pPr lvl="4" algn="ctr">
              <a:spcBef>
                <a:spcPts val="0"/>
              </a:spcBef>
              <a:spcAft>
                <a:spcPts val="0"/>
              </a:spcAft>
              <a:buSzPts val="6600"/>
              <a:buNone/>
              <a:defRPr sz="6600"/>
            </a:lvl5pPr>
            <a:lvl6pPr lvl="5" algn="ctr">
              <a:spcBef>
                <a:spcPts val="0"/>
              </a:spcBef>
              <a:spcAft>
                <a:spcPts val="0"/>
              </a:spcAft>
              <a:buSzPts val="6600"/>
              <a:buNone/>
              <a:defRPr sz="6600"/>
            </a:lvl6pPr>
            <a:lvl7pPr lvl="6" algn="ctr">
              <a:spcBef>
                <a:spcPts val="0"/>
              </a:spcBef>
              <a:spcAft>
                <a:spcPts val="0"/>
              </a:spcAft>
              <a:buSzPts val="6600"/>
              <a:buNone/>
              <a:defRPr sz="6600"/>
            </a:lvl7pPr>
            <a:lvl8pPr lvl="7" algn="ctr">
              <a:spcBef>
                <a:spcPts val="0"/>
              </a:spcBef>
              <a:spcAft>
                <a:spcPts val="0"/>
              </a:spcAft>
              <a:buSzPts val="6600"/>
              <a:buNone/>
              <a:defRPr sz="6600"/>
            </a:lvl8pPr>
            <a:lvl9pPr lvl="8" algn="ctr">
              <a:spcBef>
                <a:spcPts val="0"/>
              </a:spcBef>
              <a:spcAft>
                <a:spcPts val="0"/>
              </a:spcAft>
              <a:buSzPts val="6600"/>
              <a:buNone/>
              <a:defRPr sz="6600"/>
            </a:lvl9pPr>
          </a:lstStyle>
          <a:p>
            <a:endParaRPr/>
          </a:p>
        </p:txBody>
      </p:sp>
      <p:sp>
        <p:nvSpPr>
          <p:cNvPr id="15" name="Google Shape;15;p3"/>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4_Text (Half)">
  <p:cSld name="TITLE_AND_BODY_2">
    <p:spTree>
      <p:nvGrpSpPr>
        <p:cNvPr id="1" name="Shape 168"/>
        <p:cNvGrpSpPr/>
        <p:nvPr/>
      </p:nvGrpSpPr>
      <p:grpSpPr>
        <a:xfrm>
          <a:off x="0" y="0"/>
          <a:ext cx="0" cy="0"/>
          <a:chOff x="0" y="0"/>
          <a:chExt cx="0" cy="0"/>
        </a:xfrm>
      </p:grpSpPr>
      <p:sp>
        <p:nvSpPr>
          <p:cNvPr id="169" name="Google Shape;169;p22"/>
          <p:cNvSpPr txBox="1">
            <a:spLocks noGrp="1"/>
          </p:cNvSpPr>
          <p:nvPr>
            <p:ph type="title"/>
          </p:nvPr>
        </p:nvSpPr>
        <p:spPr>
          <a:xfrm>
            <a:off x="777240" y="2532888"/>
            <a:ext cx="7745100" cy="17100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70" name="Google Shape;170;p22"/>
          <p:cNvSpPr txBox="1">
            <a:spLocks noGrp="1"/>
          </p:cNvSpPr>
          <p:nvPr>
            <p:ph type="body" idx="1"/>
          </p:nvPr>
        </p:nvSpPr>
        <p:spPr>
          <a:xfrm>
            <a:off x="777240" y="4864608"/>
            <a:ext cx="7745100" cy="4617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171" name="Google Shape;171;p22"/>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2pPr>
            <a:lvl3pPr lvl="2">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3pPr>
            <a:lvl4pPr lvl="3">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4pPr>
            <a:lvl5pPr lvl="4">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5pPr>
            <a:lvl6pPr lvl="5">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6pPr>
            <a:lvl7pPr lvl="6">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7pPr>
            <a:lvl8pPr lvl="7">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8pPr>
            <a:lvl9pPr lvl="8">
              <a:lnSpc>
                <a:spcPct val="120000"/>
              </a:lnSpc>
              <a:spcBef>
                <a:spcPts val="0"/>
              </a:spcBef>
              <a:spcAft>
                <a:spcPts val="0"/>
              </a:spcAft>
              <a:buNone/>
              <a:defRPr sz="1800" b="0">
                <a:latin typeface="Optimistic Display Medium"/>
                <a:ea typeface="Optimistic Display Medium"/>
                <a:cs typeface="Optimistic Display Medium"/>
                <a:sym typeface="Optimistic Display Medium"/>
              </a:defRPr>
            </a:lvl9pPr>
          </a:lstStyle>
          <a:p>
            <a:endParaRPr/>
          </a:p>
        </p:txBody>
      </p:sp>
      <p:sp>
        <p:nvSpPr>
          <p:cNvPr id="172" name="Google Shape;172;p22"/>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73" name="Google Shape;173;p22"/>
          <p:cNvGrpSpPr/>
          <p:nvPr/>
        </p:nvGrpSpPr>
        <p:grpSpPr>
          <a:xfrm>
            <a:off x="744554" y="9667704"/>
            <a:ext cx="757005" cy="151663"/>
            <a:chOff x="3610015" y="6016276"/>
            <a:chExt cx="1701900" cy="341200"/>
          </a:xfrm>
        </p:grpSpPr>
        <p:grpSp>
          <p:nvGrpSpPr>
            <p:cNvPr id="174" name="Google Shape;174;p22"/>
            <p:cNvGrpSpPr/>
            <p:nvPr/>
          </p:nvGrpSpPr>
          <p:grpSpPr>
            <a:xfrm>
              <a:off x="4234632" y="6027258"/>
              <a:ext cx="1077283" cy="330123"/>
              <a:chOff x="4234632" y="6027258"/>
              <a:chExt cx="1077283" cy="330123"/>
            </a:xfrm>
          </p:grpSpPr>
          <p:sp>
            <p:nvSpPr>
              <p:cNvPr id="175" name="Google Shape;175;p22"/>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76" name="Google Shape;176;p22"/>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77" name="Google Shape;177;p22"/>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78" name="Google Shape;178;p22"/>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79" name="Google Shape;179;p22"/>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80" name="Google Shape;180;p22"/>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7_Text (Third)">
  <p:cSld name="TITLE_AND_BODY_2_1">
    <p:spTree>
      <p:nvGrpSpPr>
        <p:cNvPr id="1" name="Shape 181"/>
        <p:cNvGrpSpPr/>
        <p:nvPr/>
      </p:nvGrpSpPr>
      <p:grpSpPr>
        <a:xfrm>
          <a:off x="0" y="0"/>
          <a:ext cx="0" cy="0"/>
          <a:chOff x="0" y="0"/>
          <a:chExt cx="0" cy="0"/>
        </a:xfrm>
      </p:grpSpPr>
      <p:sp>
        <p:nvSpPr>
          <p:cNvPr id="182" name="Google Shape;182;p23"/>
          <p:cNvSpPr txBox="1">
            <a:spLocks noGrp="1"/>
          </p:cNvSpPr>
          <p:nvPr>
            <p:ph type="title"/>
          </p:nvPr>
        </p:nvSpPr>
        <p:spPr>
          <a:xfrm>
            <a:off x="777240" y="2532888"/>
            <a:ext cx="4928700" cy="2569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83" name="Google Shape;183;p23"/>
          <p:cNvSpPr txBox="1">
            <a:spLocks noGrp="1"/>
          </p:cNvSpPr>
          <p:nvPr>
            <p:ph type="body" idx="1"/>
          </p:nvPr>
        </p:nvSpPr>
        <p:spPr>
          <a:xfrm>
            <a:off x="777240" y="5742432"/>
            <a:ext cx="4928700" cy="37443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184" name="Google Shape;184;p23"/>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185" name="Google Shape;185;p23"/>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186" name="Google Shape;186;p23"/>
          <p:cNvGrpSpPr/>
          <p:nvPr/>
        </p:nvGrpSpPr>
        <p:grpSpPr>
          <a:xfrm>
            <a:off x="744554" y="9667704"/>
            <a:ext cx="757005" cy="151663"/>
            <a:chOff x="3610015" y="6016276"/>
            <a:chExt cx="1701900" cy="341200"/>
          </a:xfrm>
        </p:grpSpPr>
        <p:grpSp>
          <p:nvGrpSpPr>
            <p:cNvPr id="187" name="Google Shape;187;p23"/>
            <p:cNvGrpSpPr/>
            <p:nvPr/>
          </p:nvGrpSpPr>
          <p:grpSpPr>
            <a:xfrm>
              <a:off x="4234632" y="6027258"/>
              <a:ext cx="1077283" cy="330123"/>
              <a:chOff x="4234632" y="6027258"/>
              <a:chExt cx="1077283" cy="330123"/>
            </a:xfrm>
          </p:grpSpPr>
          <p:sp>
            <p:nvSpPr>
              <p:cNvPr id="188" name="Google Shape;188;p23"/>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89" name="Google Shape;189;p23"/>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90" name="Google Shape;190;p23"/>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191" name="Google Shape;191;p23"/>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92" name="Google Shape;192;p23"/>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193" name="Google Shape;193;p23"/>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0_Columns (Two)">
  <p:cSld name="TITLE_AND_BODY_2_2">
    <p:spTree>
      <p:nvGrpSpPr>
        <p:cNvPr id="1" name="Shape 194"/>
        <p:cNvGrpSpPr/>
        <p:nvPr/>
      </p:nvGrpSpPr>
      <p:grpSpPr>
        <a:xfrm>
          <a:off x="0" y="0"/>
          <a:ext cx="0" cy="0"/>
          <a:chOff x="0" y="0"/>
          <a:chExt cx="0" cy="0"/>
        </a:xfrm>
      </p:grpSpPr>
      <p:sp>
        <p:nvSpPr>
          <p:cNvPr id="195" name="Google Shape;195;p24"/>
          <p:cNvSpPr txBox="1">
            <a:spLocks noGrp="1"/>
          </p:cNvSpPr>
          <p:nvPr>
            <p:ph type="title"/>
          </p:nvPr>
        </p:nvSpPr>
        <p:spPr>
          <a:xfrm>
            <a:off x="1527048" y="2532888"/>
            <a:ext cx="6336900" cy="2569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96" name="Google Shape;196;p24"/>
          <p:cNvSpPr txBox="1">
            <a:spLocks noGrp="1"/>
          </p:cNvSpPr>
          <p:nvPr>
            <p:ph type="body" idx="1"/>
          </p:nvPr>
        </p:nvSpPr>
        <p:spPr>
          <a:xfrm>
            <a:off x="1527048" y="5751576"/>
            <a:ext cx="6336900" cy="37443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197" name="Google Shape;197;p24"/>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198" name="Google Shape;198;p24"/>
          <p:cNvSpPr txBox="1">
            <a:spLocks noGrp="1"/>
          </p:cNvSpPr>
          <p:nvPr>
            <p:ph type="title" idx="3"/>
          </p:nvPr>
        </p:nvSpPr>
        <p:spPr>
          <a:xfrm>
            <a:off x="10433304" y="2532888"/>
            <a:ext cx="6336900" cy="2569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99" name="Google Shape;199;p24"/>
          <p:cNvSpPr txBox="1">
            <a:spLocks noGrp="1"/>
          </p:cNvSpPr>
          <p:nvPr>
            <p:ph type="body" idx="4"/>
          </p:nvPr>
        </p:nvSpPr>
        <p:spPr>
          <a:xfrm>
            <a:off x="10433304" y="5751576"/>
            <a:ext cx="6336900" cy="37443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00" name="Google Shape;200;p24"/>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201" name="Google Shape;201;p24"/>
          <p:cNvGrpSpPr/>
          <p:nvPr/>
        </p:nvGrpSpPr>
        <p:grpSpPr>
          <a:xfrm>
            <a:off x="744554" y="9667704"/>
            <a:ext cx="757005" cy="151663"/>
            <a:chOff x="3610015" y="6016276"/>
            <a:chExt cx="1701900" cy="341200"/>
          </a:xfrm>
        </p:grpSpPr>
        <p:grpSp>
          <p:nvGrpSpPr>
            <p:cNvPr id="202" name="Google Shape;202;p24"/>
            <p:cNvGrpSpPr/>
            <p:nvPr/>
          </p:nvGrpSpPr>
          <p:grpSpPr>
            <a:xfrm>
              <a:off x="4234632" y="6027258"/>
              <a:ext cx="1077283" cy="330123"/>
              <a:chOff x="4234632" y="6027258"/>
              <a:chExt cx="1077283" cy="330123"/>
            </a:xfrm>
          </p:grpSpPr>
          <p:sp>
            <p:nvSpPr>
              <p:cNvPr id="203" name="Google Shape;203;p24"/>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04" name="Google Shape;204;p24"/>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05" name="Google Shape;205;p24"/>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06" name="Google Shape;206;p24"/>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207" name="Google Shape;207;p24"/>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208" name="Google Shape;208;p24"/>
          <p:cNvSpPr txBox="1">
            <a:spLocks noGrp="1"/>
          </p:cNvSpPr>
          <p:nvPr>
            <p:ph type="subTitle" idx="5"/>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3_Columns (Three)">
  <p:cSld name="TITLE_AND_BODY_2_2_1">
    <p:spTree>
      <p:nvGrpSpPr>
        <p:cNvPr id="1" name="Shape 209"/>
        <p:cNvGrpSpPr/>
        <p:nvPr/>
      </p:nvGrpSpPr>
      <p:grpSpPr>
        <a:xfrm>
          <a:off x="0" y="0"/>
          <a:ext cx="0" cy="0"/>
          <a:chOff x="0" y="0"/>
          <a:chExt cx="0" cy="0"/>
        </a:xfrm>
      </p:grpSpPr>
      <p:sp>
        <p:nvSpPr>
          <p:cNvPr id="210" name="Google Shape;210;p25"/>
          <p:cNvSpPr txBox="1">
            <a:spLocks noGrp="1"/>
          </p:cNvSpPr>
          <p:nvPr>
            <p:ph type="title"/>
          </p:nvPr>
        </p:nvSpPr>
        <p:spPr>
          <a:xfrm>
            <a:off x="1161288"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11" name="Google Shape;211;p25"/>
          <p:cNvSpPr txBox="1">
            <a:spLocks noGrp="1"/>
          </p:cNvSpPr>
          <p:nvPr>
            <p:ph type="body" idx="1"/>
          </p:nvPr>
        </p:nvSpPr>
        <p:spPr>
          <a:xfrm>
            <a:off x="1161288"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12" name="Google Shape;212;p25"/>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13" name="Google Shape;213;p25"/>
          <p:cNvSpPr txBox="1">
            <a:spLocks noGrp="1"/>
          </p:cNvSpPr>
          <p:nvPr>
            <p:ph type="title" idx="3"/>
          </p:nvPr>
        </p:nvSpPr>
        <p:spPr>
          <a:xfrm>
            <a:off x="7095744"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14" name="Google Shape;214;p25"/>
          <p:cNvSpPr txBox="1">
            <a:spLocks noGrp="1"/>
          </p:cNvSpPr>
          <p:nvPr>
            <p:ph type="body" idx="4"/>
          </p:nvPr>
        </p:nvSpPr>
        <p:spPr>
          <a:xfrm>
            <a:off x="7095744"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15" name="Google Shape;215;p25"/>
          <p:cNvSpPr txBox="1">
            <a:spLocks noGrp="1"/>
          </p:cNvSpPr>
          <p:nvPr>
            <p:ph type="title" idx="5"/>
          </p:nvPr>
        </p:nvSpPr>
        <p:spPr>
          <a:xfrm>
            <a:off x="13039344"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16" name="Google Shape;216;p25"/>
          <p:cNvSpPr txBox="1">
            <a:spLocks noGrp="1"/>
          </p:cNvSpPr>
          <p:nvPr>
            <p:ph type="body" idx="6"/>
          </p:nvPr>
        </p:nvSpPr>
        <p:spPr>
          <a:xfrm>
            <a:off x="13039344"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17" name="Google Shape;217;p25"/>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218" name="Google Shape;218;p25"/>
          <p:cNvGrpSpPr/>
          <p:nvPr/>
        </p:nvGrpSpPr>
        <p:grpSpPr>
          <a:xfrm>
            <a:off x="744554" y="9667704"/>
            <a:ext cx="757005" cy="151663"/>
            <a:chOff x="3610015" y="6016276"/>
            <a:chExt cx="1701900" cy="341200"/>
          </a:xfrm>
        </p:grpSpPr>
        <p:grpSp>
          <p:nvGrpSpPr>
            <p:cNvPr id="219" name="Google Shape;219;p25"/>
            <p:cNvGrpSpPr/>
            <p:nvPr/>
          </p:nvGrpSpPr>
          <p:grpSpPr>
            <a:xfrm>
              <a:off x="4234632" y="6027258"/>
              <a:ext cx="1077283" cy="330123"/>
              <a:chOff x="4234632" y="6027258"/>
              <a:chExt cx="1077283" cy="330123"/>
            </a:xfrm>
          </p:grpSpPr>
          <p:sp>
            <p:nvSpPr>
              <p:cNvPr id="220" name="Google Shape;220;p25"/>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21" name="Google Shape;221;p25"/>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22" name="Google Shape;222;p25"/>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23" name="Google Shape;223;p25"/>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224" name="Google Shape;224;p25"/>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225" name="Google Shape;225;p25"/>
          <p:cNvSpPr txBox="1">
            <a:spLocks noGrp="1"/>
          </p:cNvSpPr>
          <p:nvPr>
            <p:ph type="subTitle" idx="7"/>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6_Columns (Four)">
  <p:cSld name="TITLE_AND_BODY_2_2_1_1">
    <p:spTree>
      <p:nvGrpSpPr>
        <p:cNvPr id="1" name="Shape 226"/>
        <p:cNvGrpSpPr/>
        <p:nvPr/>
      </p:nvGrpSpPr>
      <p:grpSpPr>
        <a:xfrm>
          <a:off x="0" y="0"/>
          <a:ext cx="0" cy="0"/>
          <a:chOff x="0" y="0"/>
          <a:chExt cx="0" cy="0"/>
        </a:xfrm>
      </p:grpSpPr>
      <p:sp>
        <p:nvSpPr>
          <p:cNvPr id="227" name="Google Shape;227;p26"/>
          <p:cNvSpPr txBox="1">
            <a:spLocks noGrp="1"/>
          </p:cNvSpPr>
          <p:nvPr>
            <p:ph type="title"/>
          </p:nvPr>
        </p:nvSpPr>
        <p:spPr>
          <a:xfrm>
            <a:off x="1161288" y="2487168"/>
            <a:ext cx="33375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28" name="Google Shape;228;p26"/>
          <p:cNvSpPr txBox="1">
            <a:spLocks noGrp="1"/>
          </p:cNvSpPr>
          <p:nvPr>
            <p:ph type="body" idx="1"/>
          </p:nvPr>
        </p:nvSpPr>
        <p:spPr>
          <a:xfrm>
            <a:off x="1161288" y="4782312"/>
            <a:ext cx="33375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29" name="Google Shape;229;p26"/>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30" name="Google Shape;230;p26"/>
          <p:cNvSpPr txBox="1">
            <a:spLocks noGrp="1"/>
          </p:cNvSpPr>
          <p:nvPr>
            <p:ph type="title" idx="3"/>
          </p:nvPr>
        </p:nvSpPr>
        <p:spPr>
          <a:xfrm>
            <a:off x="5367528" y="2487168"/>
            <a:ext cx="33375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31" name="Google Shape;231;p26"/>
          <p:cNvSpPr txBox="1">
            <a:spLocks noGrp="1"/>
          </p:cNvSpPr>
          <p:nvPr>
            <p:ph type="body" idx="4"/>
          </p:nvPr>
        </p:nvSpPr>
        <p:spPr>
          <a:xfrm>
            <a:off x="5367528" y="4782312"/>
            <a:ext cx="33375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32" name="Google Shape;232;p26"/>
          <p:cNvSpPr txBox="1">
            <a:spLocks noGrp="1"/>
          </p:cNvSpPr>
          <p:nvPr>
            <p:ph type="title" idx="5"/>
          </p:nvPr>
        </p:nvSpPr>
        <p:spPr>
          <a:xfrm>
            <a:off x="9573768" y="2487168"/>
            <a:ext cx="33375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33" name="Google Shape;233;p26"/>
          <p:cNvSpPr txBox="1">
            <a:spLocks noGrp="1"/>
          </p:cNvSpPr>
          <p:nvPr>
            <p:ph type="body" idx="6"/>
          </p:nvPr>
        </p:nvSpPr>
        <p:spPr>
          <a:xfrm>
            <a:off x="9573768" y="4782312"/>
            <a:ext cx="33375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34" name="Google Shape;234;p26"/>
          <p:cNvSpPr txBox="1">
            <a:spLocks noGrp="1"/>
          </p:cNvSpPr>
          <p:nvPr>
            <p:ph type="title" idx="7"/>
          </p:nvPr>
        </p:nvSpPr>
        <p:spPr>
          <a:xfrm>
            <a:off x="13780008" y="2487168"/>
            <a:ext cx="33375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35" name="Google Shape;235;p26"/>
          <p:cNvSpPr txBox="1">
            <a:spLocks noGrp="1"/>
          </p:cNvSpPr>
          <p:nvPr>
            <p:ph type="body" idx="8"/>
          </p:nvPr>
        </p:nvSpPr>
        <p:spPr>
          <a:xfrm>
            <a:off x="13780008" y="4782312"/>
            <a:ext cx="33375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36" name="Google Shape;236;p26"/>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237" name="Google Shape;237;p26"/>
          <p:cNvGrpSpPr/>
          <p:nvPr/>
        </p:nvGrpSpPr>
        <p:grpSpPr>
          <a:xfrm>
            <a:off x="744554" y="9667704"/>
            <a:ext cx="757005" cy="151663"/>
            <a:chOff x="3610015" y="6016276"/>
            <a:chExt cx="1701900" cy="341200"/>
          </a:xfrm>
        </p:grpSpPr>
        <p:grpSp>
          <p:nvGrpSpPr>
            <p:cNvPr id="238" name="Google Shape;238;p26"/>
            <p:cNvGrpSpPr/>
            <p:nvPr/>
          </p:nvGrpSpPr>
          <p:grpSpPr>
            <a:xfrm>
              <a:off x="4234632" y="6027258"/>
              <a:ext cx="1077283" cy="330123"/>
              <a:chOff x="4234632" y="6027258"/>
              <a:chExt cx="1077283" cy="330123"/>
            </a:xfrm>
          </p:grpSpPr>
          <p:sp>
            <p:nvSpPr>
              <p:cNvPr id="239" name="Google Shape;239;p2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40" name="Google Shape;240;p2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41" name="Google Shape;241;p2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242" name="Google Shape;242;p2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243" name="Google Shape;243;p2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244" name="Google Shape;244;p26"/>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9_Points (Two)">
  <p:cSld name="TITLE_AND_BODY_2_2_1_2_2">
    <p:spTree>
      <p:nvGrpSpPr>
        <p:cNvPr id="1" name="Shape 245"/>
        <p:cNvGrpSpPr/>
        <p:nvPr/>
      </p:nvGrpSpPr>
      <p:grpSpPr>
        <a:xfrm>
          <a:off x="0" y="0"/>
          <a:ext cx="0" cy="0"/>
          <a:chOff x="0" y="0"/>
          <a:chExt cx="0" cy="0"/>
        </a:xfrm>
      </p:grpSpPr>
      <p:sp>
        <p:nvSpPr>
          <p:cNvPr id="246" name="Google Shape;246;p27"/>
          <p:cNvSpPr txBox="1">
            <a:spLocks noGrp="1"/>
          </p:cNvSpPr>
          <p:nvPr>
            <p:ph type="title"/>
          </p:nvPr>
        </p:nvSpPr>
        <p:spPr>
          <a:xfrm>
            <a:off x="1517904" y="6364224"/>
            <a:ext cx="6336900" cy="12510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47" name="Google Shape;247;p27"/>
          <p:cNvSpPr txBox="1">
            <a:spLocks noGrp="1"/>
          </p:cNvSpPr>
          <p:nvPr>
            <p:ph type="body" idx="1"/>
          </p:nvPr>
        </p:nvSpPr>
        <p:spPr>
          <a:xfrm>
            <a:off x="1517904" y="7845553"/>
            <a:ext cx="6336900" cy="1691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48" name="Google Shape;248;p27"/>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49" name="Google Shape;249;p27"/>
          <p:cNvSpPr txBox="1">
            <a:spLocks noGrp="1"/>
          </p:cNvSpPr>
          <p:nvPr>
            <p:ph type="title" idx="3"/>
          </p:nvPr>
        </p:nvSpPr>
        <p:spPr>
          <a:xfrm>
            <a:off x="10433304" y="6364224"/>
            <a:ext cx="6336900" cy="12510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250" name="Google Shape;250;p27"/>
          <p:cNvSpPr txBox="1">
            <a:spLocks noGrp="1"/>
          </p:cNvSpPr>
          <p:nvPr>
            <p:ph type="body" idx="4"/>
          </p:nvPr>
        </p:nvSpPr>
        <p:spPr>
          <a:xfrm>
            <a:off x="10433304" y="7845552"/>
            <a:ext cx="6336900" cy="1691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2_Points (Three)">
  <p:cSld name="TITLE_AND_BODY_2_2_1_2">
    <p:spTree>
      <p:nvGrpSpPr>
        <p:cNvPr id="1" name="Shape 251"/>
        <p:cNvGrpSpPr/>
        <p:nvPr/>
      </p:nvGrpSpPr>
      <p:grpSpPr>
        <a:xfrm>
          <a:off x="0" y="0"/>
          <a:ext cx="0" cy="0"/>
          <a:chOff x="0" y="0"/>
          <a:chExt cx="0" cy="0"/>
        </a:xfrm>
      </p:grpSpPr>
      <p:sp>
        <p:nvSpPr>
          <p:cNvPr id="252" name="Google Shape;252;p28"/>
          <p:cNvSpPr txBox="1">
            <a:spLocks noGrp="1"/>
          </p:cNvSpPr>
          <p:nvPr>
            <p:ph type="title"/>
          </p:nvPr>
        </p:nvSpPr>
        <p:spPr>
          <a:xfrm>
            <a:off x="1161288"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253" name="Google Shape;253;p28"/>
          <p:cNvSpPr txBox="1">
            <a:spLocks noGrp="1"/>
          </p:cNvSpPr>
          <p:nvPr>
            <p:ph type="body" idx="1"/>
          </p:nvPr>
        </p:nvSpPr>
        <p:spPr>
          <a:xfrm>
            <a:off x="1161288" y="7086601"/>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54" name="Google Shape;254;p28"/>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55" name="Google Shape;255;p28"/>
          <p:cNvSpPr txBox="1">
            <a:spLocks noGrp="1"/>
          </p:cNvSpPr>
          <p:nvPr>
            <p:ph type="title" idx="3"/>
          </p:nvPr>
        </p:nvSpPr>
        <p:spPr>
          <a:xfrm>
            <a:off x="6729038"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256" name="Google Shape;256;p28"/>
          <p:cNvSpPr txBox="1">
            <a:spLocks noGrp="1"/>
          </p:cNvSpPr>
          <p:nvPr>
            <p:ph type="body" idx="4"/>
          </p:nvPr>
        </p:nvSpPr>
        <p:spPr>
          <a:xfrm>
            <a:off x="6729038" y="7086600"/>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57" name="Google Shape;257;p28"/>
          <p:cNvSpPr txBox="1">
            <a:spLocks noGrp="1"/>
          </p:cNvSpPr>
          <p:nvPr>
            <p:ph type="title" idx="5"/>
          </p:nvPr>
        </p:nvSpPr>
        <p:spPr>
          <a:xfrm>
            <a:off x="12296771"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258" name="Google Shape;258;p28"/>
          <p:cNvSpPr txBox="1">
            <a:spLocks noGrp="1"/>
          </p:cNvSpPr>
          <p:nvPr>
            <p:ph type="body" idx="6"/>
          </p:nvPr>
        </p:nvSpPr>
        <p:spPr>
          <a:xfrm>
            <a:off x="12296771" y="7086601"/>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5_Points (Four)">
  <p:cSld name="TITLE_AND_BODY_2_2_1_2_1">
    <p:spTree>
      <p:nvGrpSpPr>
        <p:cNvPr id="1" name="Shape 259"/>
        <p:cNvGrpSpPr/>
        <p:nvPr/>
      </p:nvGrpSpPr>
      <p:grpSpPr>
        <a:xfrm>
          <a:off x="0" y="0"/>
          <a:ext cx="0" cy="0"/>
          <a:chOff x="0" y="0"/>
          <a:chExt cx="0" cy="0"/>
        </a:xfrm>
      </p:grpSpPr>
      <p:sp>
        <p:nvSpPr>
          <p:cNvPr id="260" name="Google Shape;260;p29"/>
          <p:cNvSpPr txBox="1">
            <a:spLocks noGrp="1"/>
          </p:cNvSpPr>
          <p:nvPr>
            <p:ph type="title"/>
          </p:nvPr>
        </p:nvSpPr>
        <p:spPr>
          <a:xfrm>
            <a:off x="116128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261" name="Google Shape;261;p29"/>
          <p:cNvSpPr txBox="1">
            <a:spLocks noGrp="1"/>
          </p:cNvSpPr>
          <p:nvPr>
            <p:ph type="body" idx="1"/>
          </p:nvPr>
        </p:nvSpPr>
        <p:spPr>
          <a:xfrm>
            <a:off x="116128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62" name="Google Shape;262;p29"/>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63" name="Google Shape;263;p29"/>
          <p:cNvSpPr txBox="1">
            <a:spLocks noGrp="1"/>
          </p:cNvSpPr>
          <p:nvPr>
            <p:ph type="title" idx="3"/>
          </p:nvPr>
        </p:nvSpPr>
        <p:spPr>
          <a:xfrm>
            <a:off x="536752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264" name="Google Shape;264;p29"/>
          <p:cNvSpPr txBox="1">
            <a:spLocks noGrp="1"/>
          </p:cNvSpPr>
          <p:nvPr>
            <p:ph type="body" idx="4"/>
          </p:nvPr>
        </p:nvSpPr>
        <p:spPr>
          <a:xfrm>
            <a:off x="536752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65" name="Google Shape;265;p29"/>
          <p:cNvSpPr txBox="1">
            <a:spLocks noGrp="1"/>
          </p:cNvSpPr>
          <p:nvPr>
            <p:ph type="title" idx="5"/>
          </p:nvPr>
        </p:nvSpPr>
        <p:spPr>
          <a:xfrm>
            <a:off x="957376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266" name="Google Shape;266;p29"/>
          <p:cNvSpPr txBox="1">
            <a:spLocks noGrp="1"/>
          </p:cNvSpPr>
          <p:nvPr>
            <p:ph type="body" idx="6"/>
          </p:nvPr>
        </p:nvSpPr>
        <p:spPr>
          <a:xfrm>
            <a:off x="957376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267" name="Google Shape;267;p29"/>
          <p:cNvSpPr txBox="1">
            <a:spLocks noGrp="1"/>
          </p:cNvSpPr>
          <p:nvPr>
            <p:ph type="title" idx="7"/>
          </p:nvPr>
        </p:nvSpPr>
        <p:spPr>
          <a:xfrm>
            <a:off x="1378000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268" name="Google Shape;268;p29"/>
          <p:cNvSpPr txBox="1">
            <a:spLocks noGrp="1"/>
          </p:cNvSpPr>
          <p:nvPr>
            <p:ph type="body" idx="8"/>
          </p:nvPr>
        </p:nvSpPr>
        <p:spPr>
          <a:xfrm>
            <a:off x="1378000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58_Big Stat">
  <p:cSld name="TITLE_1">
    <p:spTree>
      <p:nvGrpSpPr>
        <p:cNvPr id="1" name="Shape 269"/>
        <p:cNvGrpSpPr/>
        <p:nvPr/>
      </p:nvGrpSpPr>
      <p:grpSpPr>
        <a:xfrm>
          <a:off x="0" y="0"/>
          <a:ext cx="0" cy="0"/>
          <a:chOff x="0" y="0"/>
          <a:chExt cx="0" cy="0"/>
        </a:xfrm>
      </p:grpSpPr>
      <p:sp>
        <p:nvSpPr>
          <p:cNvPr id="270" name="Google Shape;270;p30"/>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71" name="Google Shape;271;p30"/>
          <p:cNvSpPr txBox="1">
            <a:spLocks noGrp="1"/>
          </p:cNvSpPr>
          <p:nvPr>
            <p:ph type="ctrTitle"/>
          </p:nvPr>
        </p:nvSpPr>
        <p:spPr>
          <a:xfrm>
            <a:off x="1527050" y="3383275"/>
            <a:ext cx="15222600" cy="2203800"/>
          </a:xfrm>
          <a:prstGeom prst="rect">
            <a:avLst/>
          </a:prstGeom>
        </p:spPr>
        <p:txBody>
          <a:bodyPr spcFirstLastPara="1" wrap="square" lIns="0" tIns="0" rIns="0" bIns="0" anchor="b" anchorCtr="0">
            <a:noAutofit/>
          </a:bodyPr>
          <a:lstStyle>
            <a:lvl1pPr lvl="0"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lgn="ctr">
              <a:spcBef>
                <a:spcPts val="0"/>
              </a:spcBef>
              <a:spcAft>
                <a:spcPts val="0"/>
              </a:spcAft>
              <a:buSzPts val="14600"/>
              <a:buNone/>
              <a:defRPr sz="14600"/>
            </a:lvl2pPr>
            <a:lvl3pPr lvl="2" algn="ctr">
              <a:spcBef>
                <a:spcPts val="0"/>
              </a:spcBef>
              <a:spcAft>
                <a:spcPts val="0"/>
              </a:spcAft>
              <a:buSzPts val="14600"/>
              <a:buNone/>
              <a:defRPr sz="14600"/>
            </a:lvl3pPr>
            <a:lvl4pPr lvl="3" algn="ctr">
              <a:spcBef>
                <a:spcPts val="0"/>
              </a:spcBef>
              <a:spcAft>
                <a:spcPts val="0"/>
              </a:spcAft>
              <a:buSzPts val="14600"/>
              <a:buNone/>
              <a:defRPr sz="14600"/>
            </a:lvl4pPr>
            <a:lvl5pPr lvl="4" algn="ctr">
              <a:spcBef>
                <a:spcPts val="0"/>
              </a:spcBef>
              <a:spcAft>
                <a:spcPts val="0"/>
              </a:spcAft>
              <a:buSzPts val="14600"/>
              <a:buNone/>
              <a:defRPr sz="14600"/>
            </a:lvl5pPr>
            <a:lvl6pPr lvl="5" algn="ctr">
              <a:spcBef>
                <a:spcPts val="0"/>
              </a:spcBef>
              <a:spcAft>
                <a:spcPts val="0"/>
              </a:spcAft>
              <a:buSzPts val="14600"/>
              <a:buNone/>
              <a:defRPr sz="14600"/>
            </a:lvl6pPr>
            <a:lvl7pPr lvl="6" algn="ctr">
              <a:spcBef>
                <a:spcPts val="0"/>
              </a:spcBef>
              <a:spcAft>
                <a:spcPts val="0"/>
              </a:spcAft>
              <a:buSzPts val="14600"/>
              <a:buNone/>
              <a:defRPr sz="14600"/>
            </a:lvl7pPr>
            <a:lvl8pPr lvl="7" algn="ctr">
              <a:spcBef>
                <a:spcPts val="0"/>
              </a:spcBef>
              <a:spcAft>
                <a:spcPts val="0"/>
              </a:spcAft>
              <a:buSzPts val="14600"/>
              <a:buNone/>
              <a:defRPr sz="14600"/>
            </a:lvl8pPr>
            <a:lvl9pPr lvl="8" algn="ctr">
              <a:spcBef>
                <a:spcPts val="0"/>
              </a:spcBef>
              <a:spcAft>
                <a:spcPts val="0"/>
              </a:spcAft>
              <a:buSzPts val="14600"/>
              <a:buNone/>
              <a:defRPr sz="14600"/>
            </a:lvl9pPr>
          </a:lstStyle>
          <a:p>
            <a:endParaRPr/>
          </a:p>
        </p:txBody>
      </p:sp>
      <p:sp>
        <p:nvSpPr>
          <p:cNvPr id="272" name="Google Shape;272;p30"/>
          <p:cNvSpPr txBox="1">
            <a:spLocks noGrp="1"/>
          </p:cNvSpPr>
          <p:nvPr>
            <p:ph type="subTitle" idx="2"/>
          </p:nvPr>
        </p:nvSpPr>
        <p:spPr>
          <a:xfrm>
            <a:off x="1527158" y="5458973"/>
            <a:ext cx="15222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273" name="Google Shape;273;p30"/>
          <p:cNvSpPr txBox="1">
            <a:spLocks noGrp="1"/>
          </p:cNvSpPr>
          <p:nvPr>
            <p:ph type="subTitle" idx="3"/>
          </p:nvPr>
        </p:nvSpPr>
        <p:spPr>
          <a:xfrm>
            <a:off x="429768"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61_Stats (Two)">
  <p:cSld name="TITLE_1_1">
    <p:spTree>
      <p:nvGrpSpPr>
        <p:cNvPr id="1" name="Shape 274"/>
        <p:cNvGrpSpPr/>
        <p:nvPr/>
      </p:nvGrpSpPr>
      <p:grpSpPr>
        <a:xfrm>
          <a:off x="0" y="0"/>
          <a:ext cx="0" cy="0"/>
          <a:chOff x="0" y="0"/>
          <a:chExt cx="0" cy="0"/>
        </a:xfrm>
      </p:grpSpPr>
      <p:sp>
        <p:nvSpPr>
          <p:cNvPr id="275" name="Google Shape;275;p31"/>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76" name="Google Shape;276;p31"/>
          <p:cNvSpPr txBox="1">
            <a:spLocks noGrp="1"/>
          </p:cNvSpPr>
          <p:nvPr>
            <p:ph type="ctrTitle"/>
          </p:nvPr>
        </p:nvSpPr>
        <p:spPr>
          <a:xfrm>
            <a:off x="1403550" y="3383280"/>
            <a:ext cx="6336900" cy="2203800"/>
          </a:xfrm>
          <a:prstGeom prst="rect">
            <a:avLst/>
          </a:prstGeom>
        </p:spPr>
        <p:txBody>
          <a:bodyPr spcFirstLastPara="1" wrap="square" lIns="0" tIns="0" rIns="0" bIns="0" anchor="b" anchorCtr="0">
            <a:noAutofit/>
          </a:bodyPr>
          <a:lstStyle>
            <a:lvl1pPr lvl="0"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9pPr>
          </a:lstStyle>
          <a:p>
            <a:endParaRPr/>
          </a:p>
        </p:txBody>
      </p:sp>
      <p:sp>
        <p:nvSpPr>
          <p:cNvPr id="277" name="Google Shape;277;p31"/>
          <p:cNvSpPr txBox="1">
            <a:spLocks noGrp="1"/>
          </p:cNvSpPr>
          <p:nvPr>
            <p:ph type="subTitle" idx="2"/>
          </p:nvPr>
        </p:nvSpPr>
        <p:spPr>
          <a:xfrm>
            <a:off x="1403550" y="5458975"/>
            <a:ext cx="63369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278" name="Google Shape;278;p31"/>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279" name="Google Shape;279;p31"/>
          <p:cNvSpPr txBox="1">
            <a:spLocks noGrp="1"/>
          </p:cNvSpPr>
          <p:nvPr>
            <p:ph type="ctrTitle" idx="4"/>
          </p:nvPr>
        </p:nvSpPr>
        <p:spPr>
          <a:xfrm>
            <a:off x="10547550" y="3383280"/>
            <a:ext cx="6336900" cy="2203800"/>
          </a:xfrm>
          <a:prstGeom prst="rect">
            <a:avLst/>
          </a:prstGeom>
        </p:spPr>
        <p:txBody>
          <a:bodyPr spcFirstLastPara="1" wrap="square" lIns="0" tIns="0" rIns="0" bIns="0" anchor="b" anchorCtr="0">
            <a:noAutofit/>
          </a:bodyPr>
          <a:lstStyle>
            <a:lvl1pPr lvl="0"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9pPr>
          </a:lstStyle>
          <a:p>
            <a:endParaRPr/>
          </a:p>
        </p:txBody>
      </p:sp>
      <p:sp>
        <p:nvSpPr>
          <p:cNvPr id="280" name="Google Shape;280;p31"/>
          <p:cNvSpPr txBox="1">
            <a:spLocks noGrp="1"/>
          </p:cNvSpPr>
          <p:nvPr>
            <p:ph type="subTitle" idx="5"/>
          </p:nvPr>
        </p:nvSpPr>
        <p:spPr>
          <a:xfrm>
            <a:off x="10547550" y="5458975"/>
            <a:ext cx="63369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0"/>
            <a:ext cx="17041200" cy="1145400"/>
          </a:xfrm>
          <a:prstGeom prst="rect">
            <a:avLst/>
          </a:prstGeom>
        </p:spPr>
        <p:txBody>
          <a:bodyPr spcFirstLastPara="1" wrap="square" lIns="167625" tIns="167625" rIns="167625" bIns="167625" anchor="t" anchorCtr="0">
            <a:normAutofit/>
          </a:bodyPr>
          <a:lstStyle>
            <a:lvl1pPr lvl="0">
              <a:spcBef>
                <a:spcPts val="0"/>
              </a:spcBef>
              <a:spcAft>
                <a:spcPts val="0"/>
              </a:spcAft>
              <a:buSzPts val="5133"/>
              <a:buNone/>
              <a:defRPr sz="5133"/>
            </a:lvl1pPr>
            <a:lvl2pPr lvl="1">
              <a:spcBef>
                <a:spcPts val="0"/>
              </a:spcBef>
              <a:spcAft>
                <a:spcPts val="0"/>
              </a:spcAft>
              <a:buSzPts val="5133"/>
              <a:buNone/>
              <a:defRPr sz="5133"/>
            </a:lvl2pPr>
            <a:lvl3pPr lvl="2">
              <a:spcBef>
                <a:spcPts val="0"/>
              </a:spcBef>
              <a:spcAft>
                <a:spcPts val="0"/>
              </a:spcAft>
              <a:buSzPts val="5133"/>
              <a:buNone/>
              <a:defRPr sz="5133"/>
            </a:lvl3pPr>
            <a:lvl4pPr lvl="3">
              <a:spcBef>
                <a:spcPts val="0"/>
              </a:spcBef>
              <a:spcAft>
                <a:spcPts val="0"/>
              </a:spcAft>
              <a:buSzPts val="5133"/>
              <a:buNone/>
              <a:defRPr sz="5133"/>
            </a:lvl4pPr>
            <a:lvl5pPr lvl="4">
              <a:spcBef>
                <a:spcPts val="0"/>
              </a:spcBef>
              <a:spcAft>
                <a:spcPts val="0"/>
              </a:spcAft>
              <a:buSzPts val="5133"/>
              <a:buNone/>
              <a:defRPr sz="5133"/>
            </a:lvl5pPr>
            <a:lvl6pPr lvl="5">
              <a:spcBef>
                <a:spcPts val="0"/>
              </a:spcBef>
              <a:spcAft>
                <a:spcPts val="0"/>
              </a:spcAft>
              <a:buSzPts val="5133"/>
              <a:buNone/>
              <a:defRPr sz="5133"/>
            </a:lvl6pPr>
            <a:lvl7pPr lvl="6">
              <a:spcBef>
                <a:spcPts val="0"/>
              </a:spcBef>
              <a:spcAft>
                <a:spcPts val="0"/>
              </a:spcAft>
              <a:buSzPts val="5133"/>
              <a:buNone/>
              <a:defRPr sz="5133"/>
            </a:lvl7pPr>
            <a:lvl8pPr lvl="7">
              <a:spcBef>
                <a:spcPts val="0"/>
              </a:spcBef>
              <a:spcAft>
                <a:spcPts val="0"/>
              </a:spcAft>
              <a:buSzPts val="5133"/>
              <a:buNone/>
              <a:defRPr sz="5133"/>
            </a:lvl8pPr>
            <a:lvl9pPr lvl="8">
              <a:spcBef>
                <a:spcPts val="0"/>
              </a:spcBef>
              <a:spcAft>
                <a:spcPts val="0"/>
              </a:spcAft>
              <a:buSzPts val="5133"/>
              <a:buNone/>
              <a:defRPr sz="5133"/>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167625" tIns="167625" rIns="167625" bIns="167625" anchor="t" anchorCtr="0">
            <a:normAutofit/>
          </a:bodyPr>
          <a:lstStyle>
            <a:lvl1pPr marL="457200" lvl="0" indent="-438150">
              <a:spcBef>
                <a:spcPts val="0"/>
              </a:spcBef>
              <a:spcAft>
                <a:spcPts val="0"/>
              </a:spcAft>
              <a:buSzPts val="3300"/>
              <a:buChar char="●"/>
              <a:defRPr sz="3300"/>
            </a:lvl1pPr>
            <a:lvl2pPr marL="914400" lvl="1" indent="-391584">
              <a:spcBef>
                <a:spcPts val="0"/>
              </a:spcBef>
              <a:spcAft>
                <a:spcPts val="0"/>
              </a:spcAft>
              <a:buSzPts val="2567"/>
              <a:buChar char="○"/>
              <a:defRPr sz="2567"/>
            </a:lvl2pPr>
            <a:lvl3pPr marL="1371600" lvl="2" indent="-391584">
              <a:spcBef>
                <a:spcPts val="0"/>
              </a:spcBef>
              <a:spcAft>
                <a:spcPts val="0"/>
              </a:spcAft>
              <a:buSzPts val="2567"/>
              <a:buChar char="■"/>
              <a:defRPr sz="2567"/>
            </a:lvl3pPr>
            <a:lvl4pPr marL="1828800" lvl="3" indent="-391584">
              <a:spcBef>
                <a:spcPts val="0"/>
              </a:spcBef>
              <a:spcAft>
                <a:spcPts val="0"/>
              </a:spcAft>
              <a:buSzPts val="2567"/>
              <a:buChar char="●"/>
              <a:defRPr sz="2567"/>
            </a:lvl4pPr>
            <a:lvl5pPr marL="2286000" lvl="4" indent="-391583">
              <a:spcBef>
                <a:spcPts val="0"/>
              </a:spcBef>
              <a:spcAft>
                <a:spcPts val="0"/>
              </a:spcAft>
              <a:buSzPts val="2567"/>
              <a:buChar char="○"/>
              <a:defRPr sz="2567"/>
            </a:lvl5pPr>
            <a:lvl6pPr marL="2743200" lvl="5" indent="-391583">
              <a:spcBef>
                <a:spcPts val="0"/>
              </a:spcBef>
              <a:spcAft>
                <a:spcPts val="0"/>
              </a:spcAft>
              <a:buSzPts val="2567"/>
              <a:buChar char="■"/>
              <a:defRPr sz="2567"/>
            </a:lvl6pPr>
            <a:lvl7pPr marL="3200400" lvl="6" indent="-391583">
              <a:spcBef>
                <a:spcPts val="0"/>
              </a:spcBef>
              <a:spcAft>
                <a:spcPts val="0"/>
              </a:spcAft>
              <a:buSzPts val="2567"/>
              <a:buChar char="●"/>
              <a:defRPr sz="2567"/>
            </a:lvl7pPr>
            <a:lvl8pPr marL="3657600" lvl="7" indent="-391583">
              <a:spcBef>
                <a:spcPts val="0"/>
              </a:spcBef>
              <a:spcAft>
                <a:spcPts val="0"/>
              </a:spcAft>
              <a:buSzPts val="2567"/>
              <a:buChar char="○"/>
              <a:defRPr sz="2567"/>
            </a:lvl8pPr>
            <a:lvl9pPr marL="4114800" lvl="8" indent="-391583">
              <a:spcBef>
                <a:spcPts val="0"/>
              </a:spcBef>
              <a:spcAft>
                <a:spcPts val="0"/>
              </a:spcAft>
              <a:buSzPts val="2567"/>
              <a:buChar char="■"/>
              <a:defRPr sz="2567"/>
            </a:lvl9pPr>
          </a:lstStyle>
          <a:p>
            <a:endParaRPr/>
          </a:p>
        </p:txBody>
      </p:sp>
      <p:sp>
        <p:nvSpPr>
          <p:cNvPr id="19" name="Google Shape;19;p4"/>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64_Stats (Three)">
  <p:cSld name="TITLE_1_1_1">
    <p:spTree>
      <p:nvGrpSpPr>
        <p:cNvPr id="1" name="Shape 281"/>
        <p:cNvGrpSpPr/>
        <p:nvPr/>
      </p:nvGrpSpPr>
      <p:grpSpPr>
        <a:xfrm>
          <a:off x="0" y="0"/>
          <a:ext cx="0" cy="0"/>
          <a:chOff x="0" y="0"/>
          <a:chExt cx="0" cy="0"/>
        </a:xfrm>
      </p:grpSpPr>
      <p:sp>
        <p:nvSpPr>
          <p:cNvPr id="282" name="Google Shape;282;p32"/>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83" name="Google Shape;283;p32"/>
          <p:cNvSpPr txBox="1">
            <a:spLocks noGrp="1"/>
          </p:cNvSpPr>
          <p:nvPr>
            <p:ph type="ctrTitle"/>
          </p:nvPr>
        </p:nvSpPr>
        <p:spPr>
          <a:xfrm>
            <a:off x="1527048" y="3950475"/>
            <a:ext cx="4224600" cy="1469700"/>
          </a:xfrm>
          <a:prstGeom prst="rect">
            <a:avLst/>
          </a:prstGeom>
        </p:spPr>
        <p:txBody>
          <a:bodyPr spcFirstLastPara="1" wrap="square" lIns="0" tIns="0" rIns="0" bIns="0" anchor="b" anchorCtr="0">
            <a:noAutofit/>
          </a:bodyPr>
          <a:lstStyle>
            <a:lvl1pPr lvl="0"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284" name="Google Shape;284;p32"/>
          <p:cNvSpPr txBox="1">
            <a:spLocks noGrp="1"/>
          </p:cNvSpPr>
          <p:nvPr>
            <p:ph type="subTitle" idx="2"/>
          </p:nvPr>
        </p:nvSpPr>
        <p:spPr>
          <a:xfrm>
            <a:off x="1527148"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285" name="Google Shape;285;p32"/>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286" name="Google Shape;286;p32"/>
          <p:cNvSpPr txBox="1">
            <a:spLocks noGrp="1"/>
          </p:cNvSpPr>
          <p:nvPr>
            <p:ph type="ctrTitle" idx="4"/>
          </p:nvPr>
        </p:nvSpPr>
        <p:spPr>
          <a:xfrm>
            <a:off x="7031650" y="3950696"/>
            <a:ext cx="4224600" cy="1469700"/>
          </a:xfrm>
          <a:prstGeom prst="rect">
            <a:avLst/>
          </a:prstGeom>
        </p:spPr>
        <p:txBody>
          <a:bodyPr spcFirstLastPara="1" wrap="square" lIns="0" tIns="0" rIns="0" bIns="0" anchor="b" anchorCtr="0">
            <a:noAutofit/>
          </a:bodyPr>
          <a:lstStyle>
            <a:lvl1pPr lvl="0"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287" name="Google Shape;287;p32"/>
          <p:cNvSpPr txBox="1">
            <a:spLocks noGrp="1"/>
          </p:cNvSpPr>
          <p:nvPr>
            <p:ph type="subTitle" idx="5"/>
          </p:nvPr>
        </p:nvSpPr>
        <p:spPr>
          <a:xfrm>
            <a:off x="7031750"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288" name="Google Shape;288;p32"/>
          <p:cNvSpPr txBox="1">
            <a:spLocks noGrp="1"/>
          </p:cNvSpPr>
          <p:nvPr>
            <p:ph type="ctrTitle" idx="6"/>
          </p:nvPr>
        </p:nvSpPr>
        <p:spPr>
          <a:xfrm>
            <a:off x="12536424" y="3950696"/>
            <a:ext cx="4224600" cy="1469700"/>
          </a:xfrm>
          <a:prstGeom prst="rect">
            <a:avLst/>
          </a:prstGeom>
        </p:spPr>
        <p:txBody>
          <a:bodyPr spcFirstLastPara="1" wrap="square" lIns="0" tIns="0" rIns="0" bIns="0" anchor="b" anchorCtr="0">
            <a:noAutofit/>
          </a:bodyPr>
          <a:lstStyle>
            <a:lvl1pPr lvl="0"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289" name="Google Shape;289;p32"/>
          <p:cNvSpPr txBox="1">
            <a:spLocks noGrp="1"/>
          </p:cNvSpPr>
          <p:nvPr>
            <p:ph type="subTitle" idx="7"/>
          </p:nvPr>
        </p:nvSpPr>
        <p:spPr>
          <a:xfrm>
            <a:off x="12536524"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7_Stat (Half)">
  <p:cSld name="TITLE_1_2_2">
    <p:spTree>
      <p:nvGrpSpPr>
        <p:cNvPr id="1" name="Shape 290"/>
        <p:cNvGrpSpPr/>
        <p:nvPr/>
      </p:nvGrpSpPr>
      <p:grpSpPr>
        <a:xfrm>
          <a:off x="0" y="0"/>
          <a:ext cx="0" cy="0"/>
          <a:chOff x="0" y="0"/>
          <a:chExt cx="0" cy="0"/>
        </a:xfrm>
      </p:grpSpPr>
      <p:sp>
        <p:nvSpPr>
          <p:cNvPr id="291" name="Google Shape;291;p33"/>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92" name="Google Shape;292;p33"/>
          <p:cNvSpPr txBox="1">
            <a:spLocks noGrp="1"/>
          </p:cNvSpPr>
          <p:nvPr>
            <p:ph type="ctrTitle"/>
          </p:nvPr>
        </p:nvSpPr>
        <p:spPr>
          <a:xfrm>
            <a:off x="1527048" y="3383275"/>
            <a:ext cx="7041000" cy="2203800"/>
          </a:xfrm>
          <a:prstGeom prst="rect">
            <a:avLst/>
          </a:prstGeom>
        </p:spPr>
        <p:txBody>
          <a:bodyPr spcFirstLastPara="1" wrap="square" lIns="0" tIns="0" rIns="0" bIns="0" anchor="b" anchorCtr="0">
            <a:noAutofit/>
          </a:bodyPr>
          <a:lstStyle>
            <a:lvl1pPr lvl="0">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spcBef>
                <a:spcPts val="0"/>
              </a:spcBef>
              <a:spcAft>
                <a:spcPts val="0"/>
              </a:spcAft>
              <a:buSzPts val="14600"/>
              <a:buFont typeface="Optimistic Display"/>
              <a:buNone/>
              <a:defRPr sz="14600" b="1">
                <a:latin typeface="Optimistic Display"/>
                <a:ea typeface="Optimistic Display"/>
                <a:cs typeface="Optimistic Display"/>
                <a:sym typeface="Optimistic Display"/>
              </a:defRPr>
            </a:lvl2pPr>
            <a:lvl3pPr lvl="2">
              <a:spcBef>
                <a:spcPts val="0"/>
              </a:spcBef>
              <a:spcAft>
                <a:spcPts val="0"/>
              </a:spcAft>
              <a:buSzPts val="14600"/>
              <a:buFont typeface="Optimistic Display"/>
              <a:buNone/>
              <a:defRPr sz="14600" b="1">
                <a:latin typeface="Optimistic Display"/>
                <a:ea typeface="Optimistic Display"/>
                <a:cs typeface="Optimistic Display"/>
                <a:sym typeface="Optimistic Display"/>
              </a:defRPr>
            </a:lvl3pPr>
            <a:lvl4pPr lvl="3">
              <a:spcBef>
                <a:spcPts val="0"/>
              </a:spcBef>
              <a:spcAft>
                <a:spcPts val="0"/>
              </a:spcAft>
              <a:buSzPts val="14600"/>
              <a:buFont typeface="Optimistic Display"/>
              <a:buNone/>
              <a:defRPr sz="14600" b="1">
                <a:latin typeface="Optimistic Display"/>
                <a:ea typeface="Optimistic Display"/>
                <a:cs typeface="Optimistic Display"/>
                <a:sym typeface="Optimistic Display"/>
              </a:defRPr>
            </a:lvl4pPr>
            <a:lvl5pPr lvl="4">
              <a:spcBef>
                <a:spcPts val="0"/>
              </a:spcBef>
              <a:spcAft>
                <a:spcPts val="0"/>
              </a:spcAft>
              <a:buSzPts val="14600"/>
              <a:buFont typeface="Optimistic Display"/>
              <a:buNone/>
              <a:defRPr sz="14600" b="1">
                <a:latin typeface="Optimistic Display"/>
                <a:ea typeface="Optimistic Display"/>
                <a:cs typeface="Optimistic Display"/>
                <a:sym typeface="Optimistic Display"/>
              </a:defRPr>
            </a:lvl5pPr>
            <a:lvl6pPr lvl="5">
              <a:spcBef>
                <a:spcPts val="0"/>
              </a:spcBef>
              <a:spcAft>
                <a:spcPts val="0"/>
              </a:spcAft>
              <a:buSzPts val="14600"/>
              <a:buFont typeface="Optimistic Display"/>
              <a:buNone/>
              <a:defRPr sz="14600" b="1">
                <a:latin typeface="Optimistic Display"/>
                <a:ea typeface="Optimistic Display"/>
                <a:cs typeface="Optimistic Display"/>
                <a:sym typeface="Optimistic Display"/>
              </a:defRPr>
            </a:lvl6pPr>
            <a:lvl7pPr lvl="6">
              <a:spcBef>
                <a:spcPts val="0"/>
              </a:spcBef>
              <a:spcAft>
                <a:spcPts val="0"/>
              </a:spcAft>
              <a:buSzPts val="14600"/>
              <a:buFont typeface="Optimistic Display"/>
              <a:buNone/>
              <a:defRPr sz="14600" b="1">
                <a:latin typeface="Optimistic Display"/>
                <a:ea typeface="Optimistic Display"/>
                <a:cs typeface="Optimistic Display"/>
                <a:sym typeface="Optimistic Display"/>
              </a:defRPr>
            </a:lvl7pPr>
            <a:lvl8pPr lvl="7">
              <a:spcBef>
                <a:spcPts val="0"/>
              </a:spcBef>
              <a:spcAft>
                <a:spcPts val="0"/>
              </a:spcAft>
              <a:buSzPts val="14600"/>
              <a:buFont typeface="Optimistic Display"/>
              <a:buNone/>
              <a:defRPr sz="14600" b="1">
                <a:latin typeface="Optimistic Display"/>
                <a:ea typeface="Optimistic Display"/>
                <a:cs typeface="Optimistic Display"/>
                <a:sym typeface="Optimistic Display"/>
              </a:defRPr>
            </a:lvl8pPr>
            <a:lvl9pPr lvl="8">
              <a:spcBef>
                <a:spcPts val="0"/>
              </a:spcBef>
              <a:spcAft>
                <a:spcPts val="0"/>
              </a:spcAft>
              <a:buSzPts val="14600"/>
              <a:buFont typeface="Optimistic Display"/>
              <a:buNone/>
              <a:defRPr sz="14600" b="1">
                <a:latin typeface="Optimistic Display"/>
                <a:ea typeface="Optimistic Display"/>
                <a:cs typeface="Optimistic Display"/>
                <a:sym typeface="Optimistic Display"/>
              </a:defRPr>
            </a:lvl9pPr>
          </a:lstStyle>
          <a:p>
            <a:endParaRPr/>
          </a:p>
        </p:txBody>
      </p:sp>
      <p:sp>
        <p:nvSpPr>
          <p:cNvPr id="293" name="Google Shape;293;p33"/>
          <p:cNvSpPr txBox="1">
            <a:spLocks noGrp="1"/>
          </p:cNvSpPr>
          <p:nvPr>
            <p:ph type="subTitle" idx="2"/>
          </p:nvPr>
        </p:nvSpPr>
        <p:spPr>
          <a:xfrm>
            <a:off x="1527098" y="5458973"/>
            <a:ext cx="70410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294" name="Google Shape;294;p33"/>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70_Stats (Half)">
  <p:cSld name="TITLE_1_2">
    <p:spTree>
      <p:nvGrpSpPr>
        <p:cNvPr id="1" name="Shape 295"/>
        <p:cNvGrpSpPr/>
        <p:nvPr/>
      </p:nvGrpSpPr>
      <p:grpSpPr>
        <a:xfrm>
          <a:off x="0" y="0"/>
          <a:ext cx="0" cy="0"/>
          <a:chOff x="0" y="0"/>
          <a:chExt cx="0" cy="0"/>
        </a:xfrm>
      </p:grpSpPr>
      <p:sp>
        <p:nvSpPr>
          <p:cNvPr id="296" name="Google Shape;296;p34"/>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297" name="Google Shape;297;p34"/>
          <p:cNvSpPr txBox="1">
            <a:spLocks noGrp="1"/>
          </p:cNvSpPr>
          <p:nvPr>
            <p:ph type="ctrTitle"/>
          </p:nvPr>
        </p:nvSpPr>
        <p:spPr>
          <a:xfrm>
            <a:off x="1527048" y="2468875"/>
            <a:ext cx="70410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298" name="Google Shape;298;p34"/>
          <p:cNvSpPr txBox="1">
            <a:spLocks noGrp="1"/>
          </p:cNvSpPr>
          <p:nvPr>
            <p:ph type="subTitle" idx="2"/>
          </p:nvPr>
        </p:nvSpPr>
        <p:spPr>
          <a:xfrm>
            <a:off x="1527098" y="3970971"/>
            <a:ext cx="70410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299" name="Google Shape;299;p34"/>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300" name="Google Shape;300;p34"/>
          <p:cNvSpPr txBox="1">
            <a:spLocks noGrp="1"/>
          </p:cNvSpPr>
          <p:nvPr>
            <p:ph type="ctrTitle" idx="4"/>
          </p:nvPr>
        </p:nvSpPr>
        <p:spPr>
          <a:xfrm>
            <a:off x="1527048" y="5361701"/>
            <a:ext cx="70410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301" name="Google Shape;301;p34"/>
          <p:cNvSpPr txBox="1">
            <a:spLocks noGrp="1"/>
          </p:cNvSpPr>
          <p:nvPr>
            <p:ph type="subTitle" idx="5"/>
          </p:nvPr>
        </p:nvSpPr>
        <p:spPr>
          <a:xfrm>
            <a:off x="1527098" y="6864100"/>
            <a:ext cx="70410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73_Stat (Third)">
  <p:cSld name="TITLE_1_2_2_1">
    <p:spTree>
      <p:nvGrpSpPr>
        <p:cNvPr id="1" name="Shape 302"/>
        <p:cNvGrpSpPr/>
        <p:nvPr/>
      </p:nvGrpSpPr>
      <p:grpSpPr>
        <a:xfrm>
          <a:off x="0" y="0"/>
          <a:ext cx="0" cy="0"/>
          <a:chOff x="0" y="0"/>
          <a:chExt cx="0" cy="0"/>
        </a:xfrm>
      </p:grpSpPr>
      <p:sp>
        <p:nvSpPr>
          <p:cNvPr id="303" name="Google Shape;303;p35"/>
          <p:cNvSpPr txBox="1">
            <a:spLocks noGrp="1"/>
          </p:cNvSpPr>
          <p:nvPr>
            <p:ph type="subTitle" idx="1"/>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304" name="Google Shape;304;p35"/>
          <p:cNvSpPr txBox="1">
            <a:spLocks noGrp="1"/>
          </p:cNvSpPr>
          <p:nvPr>
            <p:ph type="ctrTitle"/>
          </p:nvPr>
        </p:nvSpPr>
        <p:spPr>
          <a:xfrm>
            <a:off x="777240" y="3383280"/>
            <a:ext cx="4928700" cy="2203800"/>
          </a:xfrm>
          <a:prstGeom prst="rect">
            <a:avLst/>
          </a:prstGeom>
        </p:spPr>
        <p:txBody>
          <a:bodyPr spcFirstLastPara="1" wrap="square" lIns="0" tIns="0" rIns="0" bIns="0" anchor="b" anchorCtr="0">
            <a:noAutofit/>
          </a:bodyPr>
          <a:lstStyle>
            <a:lvl1pPr lvl="0">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305" name="Google Shape;305;p35"/>
          <p:cNvSpPr txBox="1">
            <a:spLocks noGrp="1"/>
          </p:cNvSpPr>
          <p:nvPr>
            <p:ph type="subTitle" idx="2"/>
          </p:nvPr>
        </p:nvSpPr>
        <p:spPr>
          <a:xfrm>
            <a:off x="777275" y="5458968"/>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06" name="Google Shape;306;p35"/>
          <p:cNvSpPr txBox="1">
            <a:spLocks noGrp="1"/>
          </p:cNvSpPr>
          <p:nvPr>
            <p:ph type="subTitle" idx="3"/>
          </p:nvPr>
        </p:nvSpPr>
        <p:spPr>
          <a:xfrm>
            <a:off x="429776"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76_Stats (Third)">
  <p:cSld name="TITLE_1_2_3">
    <p:spTree>
      <p:nvGrpSpPr>
        <p:cNvPr id="1" name="Shape 307"/>
        <p:cNvGrpSpPr/>
        <p:nvPr/>
      </p:nvGrpSpPr>
      <p:grpSpPr>
        <a:xfrm>
          <a:off x="0" y="0"/>
          <a:ext cx="0" cy="0"/>
          <a:chOff x="0" y="0"/>
          <a:chExt cx="0" cy="0"/>
        </a:xfrm>
      </p:grpSpPr>
      <p:sp>
        <p:nvSpPr>
          <p:cNvPr id="308" name="Google Shape;308;p36"/>
          <p:cNvSpPr txBox="1">
            <a:spLocks noGrp="1"/>
          </p:cNvSpPr>
          <p:nvPr>
            <p:ph type="subTitle" idx="1"/>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309" name="Google Shape;309;p36"/>
          <p:cNvSpPr txBox="1">
            <a:spLocks noGrp="1"/>
          </p:cNvSpPr>
          <p:nvPr>
            <p:ph type="ctrTitle"/>
          </p:nvPr>
        </p:nvSpPr>
        <p:spPr>
          <a:xfrm>
            <a:off x="777240" y="2468875"/>
            <a:ext cx="49287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310" name="Google Shape;310;p36"/>
          <p:cNvSpPr txBox="1">
            <a:spLocks noGrp="1"/>
          </p:cNvSpPr>
          <p:nvPr>
            <p:ph type="subTitle" idx="2"/>
          </p:nvPr>
        </p:nvSpPr>
        <p:spPr>
          <a:xfrm>
            <a:off x="777275" y="3970971"/>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11" name="Google Shape;311;p36"/>
          <p:cNvSpPr txBox="1">
            <a:spLocks noGrp="1"/>
          </p:cNvSpPr>
          <p:nvPr>
            <p:ph type="subTitle" idx="3"/>
          </p:nvPr>
        </p:nvSpPr>
        <p:spPr>
          <a:xfrm>
            <a:off x="429776"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312" name="Google Shape;312;p36"/>
          <p:cNvSpPr txBox="1">
            <a:spLocks noGrp="1"/>
          </p:cNvSpPr>
          <p:nvPr>
            <p:ph type="ctrTitle" idx="4"/>
          </p:nvPr>
        </p:nvSpPr>
        <p:spPr>
          <a:xfrm>
            <a:off x="777240" y="5361701"/>
            <a:ext cx="49287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313" name="Google Shape;313;p36"/>
          <p:cNvSpPr txBox="1">
            <a:spLocks noGrp="1"/>
          </p:cNvSpPr>
          <p:nvPr>
            <p:ph type="subTitle" idx="5"/>
          </p:nvPr>
        </p:nvSpPr>
        <p:spPr>
          <a:xfrm>
            <a:off x="777275" y="6864100"/>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79_End Card_White">
  <p:cSld name="SECTION_HEADER_2_1_2_3_1">
    <p:spTree>
      <p:nvGrpSpPr>
        <p:cNvPr id="1" name="Shape 314"/>
        <p:cNvGrpSpPr/>
        <p:nvPr/>
      </p:nvGrpSpPr>
      <p:grpSpPr>
        <a:xfrm>
          <a:off x="0" y="0"/>
          <a:ext cx="0" cy="0"/>
          <a:chOff x="0" y="0"/>
          <a:chExt cx="0" cy="0"/>
        </a:xfrm>
      </p:grpSpPr>
      <p:pic>
        <p:nvPicPr>
          <p:cNvPr id="315" name="Google Shape;315;p37"/>
          <p:cNvPicPr preferRelativeResize="0"/>
          <p:nvPr/>
        </p:nvPicPr>
        <p:blipFill>
          <a:blip r:embed="rId2">
            <a:alphaModFix/>
          </a:blip>
          <a:stretch>
            <a:fillRect/>
          </a:stretch>
        </p:blipFill>
        <p:spPr>
          <a:xfrm>
            <a:off x="5541350" y="3591975"/>
            <a:ext cx="7205299" cy="31030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79_End Card_Grey">
  <p:cSld name="SECTION_HEADER_2_1_2_3_1_4">
    <p:bg>
      <p:bgPr>
        <a:solidFill>
          <a:schemeClr val="accent3"/>
        </a:solidFill>
        <a:effectLst/>
      </p:bgPr>
    </p:bg>
    <p:spTree>
      <p:nvGrpSpPr>
        <p:cNvPr id="1" name="Shape 316"/>
        <p:cNvGrpSpPr/>
        <p:nvPr/>
      </p:nvGrpSpPr>
      <p:grpSpPr>
        <a:xfrm>
          <a:off x="0" y="0"/>
          <a:ext cx="0" cy="0"/>
          <a:chOff x="0" y="0"/>
          <a:chExt cx="0" cy="0"/>
        </a:xfrm>
      </p:grpSpPr>
      <p:pic>
        <p:nvPicPr>
          <p:cNvPr id="317" name="Google Shape;317;p38"/>
          <p:cNvPicPr preferRelativeResize="0"/>
          <p:nvPr/>
        </p:nvPicPr>
        <p:blipFill>
          <a:blip r:embed="rId2">
            <a:alphaModFix/>
          </a:blip>
          <a:stretch>
            <a:fillRect/>
          </a:stretch>
        </p:blipFill>
        <p:spPr>
          <a:xfrm>
            <a:off x="5541350" y="3591975"/>
            <a:ext cx="7205299" cy="31030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82_End Card_Black">
  <p:cSld name="SECTION_HEADER_2_1_2_3_1_3">
    <p:bg>
      <p:bgPr>
        <a:solidFill>
          <a:schemeClr val="dk1"/>
        </a:solidFill>
        <a:effectLst/>
      </p:bgPr>
    </p:bg>
    <p:spTree>
      <p:nvGrpSpPr>
        <p:cNvPr id="1" name="Shape 318"/>
        <p:cNvGrpSpPr/>
        <p:nvPr/>
      </p:nvGrpSpPr>
      <p:grpSpPr>
        <a:xfrm>
          <a:off x="0" y="0"/>
          <a:ext cx="0" cy="0"/>
          <a:chOff x="0" y="0"/>
          <a:chExt cx="0" cy="0"/>
        </a:xfrm>
      </p:grpSpPr>
      <p:pic>
        <p:nvPicPr>
          <p:cNvPr id="319" name="Google Shape;319;p39"/>
          <p:cNvPicPr preferRelativeResize="0"/>
          <p:nvPr/>
        </p:nvPicPr>
        <p:blipFill>
          <a:blip r:embed="rId2">
            <a:alphaModFix/>
          </a:blip>
          <a:stretch>
            <a:fillRect/>
          </a:stretch>
        </p:blipFill>
        <p:spPr>
          <a:xfrm>
            <a:off x="5541263" y="3586925"/>
            <a:ext cx="7205473" cy="3113134"/>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82_End Card_Gradient_Dark">
  <p:cSld name="SECTION_HEADER_2_1_2_3_1_3_2">
    <p:bg>
      <p:bgPr>
        <a:blipFill>
          <a:blip r:embed="rId2">
            <a:alphaModFix/>
          </a:blip>
          <a:stretch>
            <a:fillRect/>
          </a:stretch>
        </a:blipFill>
        <a:effectLst/>
      </p:bgPr>
    </p:bg>
    <p:spTree>
      <p:nvGrpSpPr>
        <p:cNvPr id="1" name="Shape 320"/>
        <p:cNvGrpSpPr/>
        <p:nvPr/>
      </p:nvGrpSpPr>
      <p:grpSpPr>
        <a:xfrm>
          <a:off x="0" y="0"/>
          <a:ext cx="0" cy="0"/>
          <a:chOff x="0" y="0"/>
          <a:chExt cx="0" cy="0"/>
        </a:xfrm>
      </p:grpSpPr>
      <p:pic>
        <p:nvPicPr>
          <p:cNvPr id="321" name="Google Shape;321;p40"/>
          <p:cNvPicPr preferRelativeResize="0"/>
          <p:nvPr/>
        </p:nvPicPr>
        <p:blipFill>
          <a:blip r:embed="rId3">
            <a:alphaModFix/>
          </a:blip>
          <a:stretch>
            <a:fillRect/>
          </a:stretch>
        </p:blipFill>
        <p:spPr>
          <a:xfrm>
            <a:off x="5541263" y="3586925"/>
            <a:ext cx="7205473" cy="311313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82_End Card_Gradient_Dark_Saturated">
  <p:cSld name="SECTION_HEADER_2_1_2_3_1_3_2_1">
    <p:bg>
      <p:bgPr>
        <a:blipFill>
          <a:blip r:embed="rId2">
            <a:alphaModFix/>
          </a:blip>
          <a:stretch>
            <a:fillRect/>
          </a:stretch>
        </a:blipFill>
        <a:effectLst/>
      </p:bgPr>
    </p:bg>
    <p:spTree>
      <p:nvGrpSpPr>
        <p:cNvPr id="1" name="Shape 322"/>
        <p:cNvGrpSpPr/>
        <p:nvPr/>
      </p:nvGrpSpPr>
      <p:grpSpPr>
        <a:xfrm>
          <a:off x="0" y="0"/>
          <a:ext cx="0" cy="0"/>
          <a:chOff x="0" y="0"/>
          <a:chExt cx="0" cy="0"/>
        </a:xfrm>
      </p:grpSpPr>
      <p:pic>
        <p:nvPicPr>
          <p:cNvPr id="323" name="Google Shape;323;p41" title="Meta_Lockup_MonoWhite_RGB.png"/>
          <p:cNvPicPr preferRelativeResize="0"/>
          <p:nvPr/>
        </p:nvPicPr>
        <p:blipFill rotWithShape="1">
          <a:blip r:embed="rId3">
            <a:alphaModFix/>
          </a:blip>
          <a:srcRect l="159" r="159"/>
          <a:stretch/>
        </p:blipFill>
        <p:spPr>
          <a:xfrm>
            <a:off x="5541263" y="3586925"/>
            <a:ext cx="7205473" cy="311313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0"/>
            <a:ext cx="17041200" cy="1145400"/>
          </a:xfrm>
          <a:prstGeom prst="rect">
            <a:avLst/>
          </a:prstGeom>
        </p:spPr>
        <p:txBody>
          <a:bodyPr spcFirstLastPara="1" wrap="square" lIns="167625" tIns="167625" rIns="167625" bIns="167625" anchor="t" anchorCtr="0">
            <a:normAutofit/>
          </a:bodyPr>
          <a:lstStyle>
            <a:lvl1pPr lvl="0">
              <a:spcBef>
                <a:spcPts val="0"/>
              </a:spcBef>
              <a:spcAft>
                <a:spcPts val="0"/>
              </a:spcAft>
              <a:buSzPts val="5133"/>
              <a:buNone/>
              <a:defRPr sz="5133"/>
            </a:lvl1pPr>
            <a:lvl2pPr lvl="1">
              <a:spcBef>
                <a:spcPts val="0"/>
              </a:spcBef>
              <a:spcAft>
                <a:spcPts val="0"/>
              </a:spcAft>
              <a:buSzPts val="5133"/>
              <a:buNone/>
              <a:defRPr sz="5133"/>
            </a:lvl2pPr>
            <a:lvl3pPr lvl="2">
              <a:spcBef>
                <a:spcPts val="0"/>
              </a:spcBef>
              <a:spcAft>
                <a:spcPts val="0"/>
              </a:spcAft>
              <a:buSzPts val="5133"/>
              <a:buNone/>
              <a:defRPr sz="5133"/>
            </a:lvl3pPr>
            <a:lvl4pPr lvl="3">
              <a:spcBef>
                <a:spcPts val="0"/>
              </a:spcBef>
              <a:spcAft>
                <a:spcPts val="0"/>
              </a:spcAft>
              <a:buSzPts val="5133"/>
              <a:buNone/>
              <a:defRPr sz="5133"/>
            </a:lvl4pPr>
            <a:lvl5pPr lvl="4">
              <a:spcBef>
                <a:spcPts val="0"/>
              </a:spcBef>
              <a:spcAft>
                <a:spcPts val="0"/>
              </a:spcAft>
              <a:buSzPts val="5133"/>
              <a:buNone/>
              <a:defRPr sz="5133"/>
            </a:lvl5pPr>
            <a:lvl6pPr lvl="5">
              <a:spcBef>
                <a:spcPts val="0"/>
              </a:spcBef>
              <a:spcAft>
                <a:spcPts val="0"/>
              </a:spcAft>
              <a:buSzPts val="5133"/>
              <a:buNone/>
              <a:defRPr sz="5133"/>
            </a:lvl6pPr>
            <a:lvl7pPr lvl="6">
              <a:spcBef>
                <a:spcPts val="0"/>
              </a:spcBef>
              <a:spcAft>
                <a:spcPts val="0"/>
              </a:spcAft>
              <a:buSzPts val="5133"/>
              <a:buNone/>
              <a:defRPr sz="5133"/>
            </a:lvl7pPr>
            <a:lvl8pPr lvl="7">
              <a:spcBef>
                <a:spcPts val="0"/>
              </a:spcBef>
              <a:spcAft>
                <a:spcPts val="0"/>
              </a:spcAft>
              <a:buSzPts val="5133"/>
              <a:buNone/>
              <a:defRPr sz="5133"/>
            </a:lvl8pPr>
            <a:lvl9pPr lvl="8">
              <a:spcBef>
                <a:spcPts val="0"/>
              </a:spcBef>
              <a:spcAft>
                <a:spcPts val="0"/>
              </a:spcAft>
              <a:buSzPts val="5133"/>
              <a:buNone/>
              <a:defRPr sz="5133"/>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167625" tIns="167625" rIns="167625" bIns="167625" anchor="t" anchorCtr="0">
            <a:normAutofit/>
          </a:bodyPr>
          <a:lstStyle>
            <a:lvl1pPr marL="457200" lvl="0" indent="-391584">
              <a:spcBef>
                <a:spcPts val="0"/>
              </a:spcBef>
              <a:spcAft>
                <a:spcPts val="0"/>
              </a:spcAft>
              <a:buSzPts val="2567"/>
              <a:buChar char="●"/>
              <a:defRPr sz="2567"/>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167625" tIns="167625" rIns="167625" bIns="167625" anchor="t" anchorCtr="0">
            <a:normAutofit/>
          </a:bodyPr>
          <a:lstStyle>
            <a:lvl1pPr marL="457200" lvl="0" indent="-391584">
              <a:spcBef>
                <a:spcPts val="0"/>
              </a:spcBef>
              <a:spcAft>
                <a:spcPts val="0"/>
              </a:spcAft>
              <a:buSzPts val="2567"/>
              <a:buChar char="●"/>
              <a:defRPr sz="2567"/>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4" name="Google Shape;24;p5"/>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82_End Card_Gradient_Light_Saturated">
  <p:cSld name="SECTION_HEADER_2_1_2_3_1_3_2_1_1">
    <p:bg>
      <p:bgPr>
        <a:blipFill>
          <a:blip r:embed="rId2">
            <a:alphaModFix/>
          </a:blip>
          <a:stretch>
            <a:fillRect/>
          </a:stretch>
        </a:blipFill>
        <a:effectLst/>
      </p:bgPr>
    </p:bg>
    <p:spTree>
      <p:nvGrpSpPr>
        <p:cNvPr id="1" name="Shape 324"/>
        <p:cNvGrpSpPr/>
        <p:nvPr/>
      </p:nvGrpSpPr>
      <p:grpSpPr>
        <a:xfrm>
          <a:off x="0" y="0"/>
          <a:ext cx="0" cy="0"/>
          <a:chOff x="0" y="0"/>
          <a:chExt cx="0" cy="0"/>
        </a:xfrm>
      </p:grpSpPr>
      <p:pic>
        <p:nvPicPr>
          <p:cNvPr id="325" name="Google Shape;325;p42" title="Meta_Lockup_MonoWhite_RGB.png"/>
          <p:cNvPicPr preferRelativeResize="0"/>
          <p:nvPr/>
        </p:nvPicPr>
        <p:blipFill rotWithShape="1">
          <a:blip r:embed="rId3">
            <a:alphaModFix/>
          </a:blip>
          <a:srcRect l="159" r="159"/>
          <a:stretch/>
        </p:blipFill>
        <p:spPr>
          <a:xfrm>
            <a:off x="5541263" y="3586925"/>
            <a:ext cx="7205473" cy="3113134"/>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82_End Card_Gradient_Light">
  <p:cSld name="SECTION_HEADER_2_1_2_3_1_3_1">
    <p:bg>
      <p:bgPr>
        <a:blipFill>
          <a:blip r:embed="rId2">
            <a:alphaModFix/>
          </a:blip>
          <a:stretch>
            <a:fillRect/>
          </a:stretch>
        </a:blipFill>
        <a:effectLst/>
      </p:bgPr>
    </p:bg>
    <p:spTree>
      <p:nvGrpSpPr>
        <p:cNvPr id="1" name="Shape 326"/>
        <p:cNvGrpSpPr/>
        <p:nvPr/>
      </p:nvGrpSpPr>
      <p:grpSpPr>
        <a:xfrm>
          <a:off x="0" y="0"/>
          <a:ext cx="0" cy="0"/>
          <a:chOff x="0" y="0"/>
          <a:chExt cx="0" cy="0"/>
        </a:xfrm>
      </p:grpSpPr>
      <p:pic>
        <p:nvPicPr>
          <p:cNvPr id="327" name="Google Shape;327;p43"/>
          <p:cNvPicPr preferRelativeResize="0"/>
          <p:nvPr/>
        </p:nvPicPr>
        <p:blipFill>
          <a:blip r:embed="rId3">
            <a:alphaModFix/>
          </a:blip>
          <a:stretch>
            <a:fillRect/>
          </a:stretch>
        </p:blipFill>
        <p:spPr>
          <a:xfrm>
            <a:off x="5541350" y="3591975"/>
            <a:ext cx="7205299" cy="31030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Grey">
  <p:cSld name="CUSTOM_2">
    <p:bg>
      <p:bgPr>
        <a:solidFill>
          <a:schemeClr val="accent3"/>
        </a:solidFill>
        <a:effectLst/>
      </p:bgPr>
    </p:bg>
    <p:spTree>
      <p:nvGrpSpPr>
        <p:cNvPr id="1" name="Shape 328"/>
        <p:cNvGrpSpPr/>
        <p:nvPr/>
      </p:nvGrpSpPr>
      <p:grpSpPr>
        <a:xfrm>
          <a:off x="0" y="0"/>
          <a:ext cx="0" cy="0"/>
          <a:chOff x="0" y="0"/>
          <a:chExt cx="0" cy="0"/>
        </a:xfrm>
      </p:grpSpPr>
      <p:pic>
        <p:nvPicPr>
          <p:cNvPr id="329" name="Google Shape;329;p44"/>
          <p:cNvPicPr preferRelativeResize="0"/>
          <p:nvPr/>
        </p:nvPicPr>
        <p:blipFill>
          <a:blip r:embed="rId2">
            <a:alphaModFix/>
          </a:blip>
          <a:stretch>
            <a:fillRect/>
          </a:stretch>
        </p:blipFill>
        <p:spPr>
          <a:xfrm>
            <a:off x="15429662" y="8815400"/>
            <a:ext cx="2439250" cy="1050499"/>
          </a:xfrm>
          <a:prstGeom prst="rect">
            <a:avLst/>
          </a:prstGeom>
          <a:noFill/>
          <a:ln>
            <a:noFill/>
          </a:ln>
        </p:spPr>
      </p:pic>
      <p:sp>
        <p:nvSpPr>
          <p:cNvPr id="330" name="Google Shape;330;p44"/>
          <p:cNvSpPr txBox="1">
            <a:spLocks noGrp="1"/>
          </p:cNvSpPr>
          <p:nvPr>
            <p:ph type="subTitle" idx="1"/>
          </p:nvPr>
        </p:nvSpPr>
        <p:spPr>
          <a:xfrm>
            <a:off x="790575"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31" name="Google Shape;331;p44"/>
          <p:cNvSpPr txBox="1">
            <a:spLocks noGrp="1"/>
          </p:cNvSpPr>
          <p:nvPr>
            <p:ph type="subTitle" idx="2"/>
          </p:nvPr>
        </p:nvSpPr>
        <p:spPr>
          <a:xfrm>
            <a:off x="4317213"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32" name="Google Shape;332;p44"/>
          <p:cNvSpPr txBox="1">
            <a:spLocks noGrp="1"/>
          </p:cNvSpPr>
          <p:nvPr>
            <p:ph type="subTitle" idx="3"/>
          </p:nvPr>
        </p:nvSpPr>
        <p:spPr>
          <a:xfrm>
            <a:off x="7843850"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33" name="Google Shape;333;p44"/>
          <p:cNvSpPr txBox="1">
            <a:spLocks noGrp="1"/>
          </p:cNvSpPr>
          <p:nvPr>
            <p:ph type="ctrTitle"/>
          </p:nvPr>
        </p:nvSpPr>
        <p:spPr>
          <a:xfrm>
            <a:off x="790575" y="3849624"/>
            <a:ext cx="11964900" cy="1710000"/>
          </a:xfrm>
          <a:prstGeom prst="rect">
            <a:avLst/>
          </a:prstGeom>
        </p:spPr>
        <p:txBody>
          <a:bodyPr spcFirstLastPara="1" wrap="square" lIns="0" tIns="0" rIns="0" bIns="0" anchor="b" anchorCtr="0">
            <a:noAutofit/>
          </a:bodyPr>
          <a:lstStyle>
            <a:lvl1pPr lvl="0">
              <a:spcBef>
                <a:spcPts val="0"/>
              </a:spcBef>
              <a:spcAft>
                <a:spcPts val="0"/>
              </a:spcAft>
              <a:buSzPts val="7200"/>
              <a:buNone/>
              <a:defRPr sz="72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334" name="Google Shape;334;p44"/>
          <p:cNvSpPr txBox="1">
            <a:spLocks noGrp="1"/>
          </p:cNvSpPr>
          <p:nvPr>
            <p:ph type="subTitle" idx="4"/>
          </p:nvPr>
        </p:nvSpPr>
        <p:spPr>
          <a:xfrm>
            <a:off x="790575" y="6153912"/>
            <a:ext cx="119649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2_Title 1_Black">
  <p:cSld name="TITLE_2_2">
    <p:bg>
      <p:bgPr>
        <a:solidFill>
          <a:schemeClr val="dk1"/>
        </a:solidFill>
        <a:effectLst/>
      </p:bgPr>
    </p:bg>
    <p:spTree>
      <p:nvGrpSpPr>
        <p:cNvPr id="1" name="Shape 335"/>
        <p:cNvGrpSpPr/>
        <p:nvPr/>
      </p:nvGrpSpPr>
      <p:grpSpPr>
        <a:xfrm>
          <a:off x="0" y="0"/>
          <a:ext cx="0" cy="0"/>
          <a:chOff x="0" y="0"/>
          <a:chExt cx="0" cy="0"/>
        </a:xfrm>
      </p:grpSpPr>
      <p:pic>
        <p:nvPicPr>
          <p:cNvPr id="336" name="Google Shape;336;p45"/>
          <p:cNvPicPr preferRelativeResize="0"/>
          <p:nvPr/>
        </p:nvPicPr>
        <p:blipFill>
          <a:blip r:embed="rId2">
            <a:alphaModFix/>
          </a:blip>
          <a:stretch>
            <a:fillRect/>
          </a:stretch>
        </p:blipFill>
        <p:spPr>
          <a:xfrm>
            <a:off x="15425928" y="8814816"/>
            <a:ext cx="2441446" cy="1049823"/>
          </a:xfrm>
          <a:prstGeom prst="rect">
            <a:avLst/>
          </a:prstGeom>
          <a:noFill/>
          <a:ln>
            <a:noFill/>
          </a:ln>
        </p:spPr>
      </p:pic>
      <p:sp>
        <p:nvSpPr>
          <p:cNvPr id="337" name="Google Shape;337;p45"/>
          <p:cNvSpPr txBox="1">
            <a:spLocks noGrp="1"/>
          </p:cNvSpPr>
          <p:nvPr>
            <p:ph type="subTitle" idx="1"/>
          </p:nvPr>
        </p:nvSpPr>
        <p:spPr>
          <a:xfrm>
            <a:off x="790575"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38" name="Google Shape;338;p45"/>
          <p:cNvSpPr txBox="1">
            <a:spLocks noGrp="1"/>
          </p:cNvSpPr>
          <p:nvPr>
            <p:ph type="subTitle" idx="2"/>
          </p:nvPr>
        </p:nvSpPr>
        <p:spPr>
          <a:xfrm>
            <a:off x="4317213"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39" name="Google Shape;339;p45"/>
          <p:cNvSpPr txBox="1">
            <a:spLocks noGrp="1"/>
          </p:cNvSpPr>
          <p:nvPr>
            <p:ph type="subTitle" idx="3"/>
          </p:nvPr>
        </p:nvSpPr>
        <p:spPr>
          <a:xfrm>
            <a:off x="7843850"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40" name="Google Shape;340;p45"/>
          <p:cNvSpPr txBox="1">
            <a:spLocks noGrp="1"/>
          </p:cNvSpPr>
          <p:nvPr>
            <p:ph type="ctrTitle"/>
          </p:nvPr>
        </p:nvSpPr>
        <p:spPr>
          <a:xfrm>
            <a:off x="790575" y="3849624"/>
            <a:ext cx="11964900" cy="1710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7200"/>
              <a:buNone/>
              <a:defRPr sz="7200">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341" name="Google Shape;341;p45"/>
          <p:cNvSpPr txBox="1">
            <a:spLocks noGrp="1"/>
          </p:cNvSpPr>
          <p:nvPr>
            <p:ph type="subTitle" idx="4"/>
          </p:nvPr>
        </p:nvSpPr>
        <p:spPr>
          <a:xfrm>
            <a:off x="790575" y="6153912"/>
            <a:ext cx="119649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5_Title_Gradient_Dark">
  <p:cSld name="TITLE_2_1">
    <p:bg>
      <p:bgPr>
        <a:blipFill>
          <a:blip r:embed="rId2">
            <a:alphaModFix/>
          </a:blip>
          <a:stretch>
            <a:fillRect/>
          </a:stretch>
        </a:blipFill>
        <a:effectLst/>
      </p:bgPr>
    </p:bg>
    <p:spTree>
      <p:nvGrpSpPr>
        <p:cNvPr id="1" name="Shape 342"/>
        <p:cNvGrpSpPr/>
        <p:nvPr/>
      </p:nvGrpSpPr>
      <p:grpSpPr>
        <a:xfrm>
          <a:off x="0" y="0"/>
          <a:ext cx="0" cy="0"/>
          <a:chOff x="0" y="0"/>
          <a:chExt cx="0" cy="0"/>
        </a:xfrm>
      </p:grpSpPr>
      <p:sp>
        <p:nvSpPr>
          <p:cNvPr id="343" name="Google Shape;343;p46"/>
          <p:cNvSpPr txBox="1">
            <a:spLocks noGrp="1"/>
          </p:cNvSpPr>
          <p:nvPr>
            <p:ph type="subTitle" idx="1"/>
          </p:nvPr>
        </p:nvSpPr>
        <p:spPr>
          <a:xfrm>
            <a:off x="790575"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44" name="Google Shape;344;p46"/>
          <p:cNvSpPr txBox="1">
            <a:spLocks noGrp="1"/>
          </p:cNvSpPr>
          <p:nvPr>
            <p:ph type="subTitle" idx="2"/>
          </p:nvPr>
        </p:nvSpPr>
        <p:spPr>
          <a:xfrm>
            <a:off x="4317213"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45" name="Google Shape;345;p46"/>
          <p:cNvSpPr txBox="1">
            <a:spLocks noGrp="1"/>
          </p:cNvSpPr>
          <p:nvPr>
            <p:ph type="subTitle" idx="3"/>
          </p:nvPr>
        </p:nvSpPr>
        <p:spPr>
          <a:xfrm>
            <a:off x="7843850"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46" name="Google Shape;346;p46"/>
          <p:cNvSpPr txBox="1">
            <a:spLocks noGrp="1"/>
          </p:cNvSpPr>
          <p:nvPr>
            <p:ph type="ctrTitle"/>
          </p:nvPr>
        </p:nvSpPr>
        <p:spPr>
          <a:xfrm>
            <a:off x="790575" y="3849624"/>
            <a:ext cx="11964900" cy="1710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7200"/>
              <a:buNone/>
              <a:defRPr sz="7200">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347" name="Google Shape;347;p46"/>
          <p:cNvSpPr txBox="1">
            <a:spLocks noGrp="1"/>
          </p:cNvSpPr>
          <p:nvPr>
            <p:ph type="subTitle" idx="4"/>
          </p:nvPr>
        </p:nvSpPr>
        <p:spPr>
          <a:xfrm>
            <a:off x="790575" y="6153912"/>
            <a:ext cx="119649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a:endParaRPr/>
          </a:p>
        </p:txBody>
      </p:sp>
      <p:pic>
        <p:nvPicPr>
          <p:cNvPr id="348" name="Google Shape;348;p46" title="Meta_Lockup_MonoWhite_RGB.png"/>
          <p:cNvPicPr preferRelativeResize="0"/>
          <p:nvPr/>
        </p:nvPicPr>
        <p:blipFill rotWithShape="1">
          <a:blip r:embed="rId3">
            <a:alphaModFix/>
          </a:blip>
          <a:srcRect t="80" b="70"/>
          <a:stretch/>
        </p:blipFill>
        <p:spPr>
          <a:xfrm>
            <a:off x="15425928" y="8814816"/>
            <a:ext cx="2441446" cy="104982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5_Title_Gradient_Dark_Saturated">
  <p:cSld name="TITLE_2_1_1">
    <p:bg>
      <p:bgPr>
        <a:blipFill>
          <a:blip r:embed="rId2">
            <a:alphaModFix/>
          </a:blip>
          <a:stretch>
            <a:fillRect/>
          </a:stretch>
        </a:blipFill>
        <a:effectLst/>
      </p:bgPr>
    </p:bg>
    <p:spTree>
      <p:nvGrpSpPr>
        <p:cNvPr id="1" name="Shape 349"/>
        <p:cNvGrpSpPr/>
        <p:nvPr/>
      </p:nvGrpSpPr>
      <p:grpSpPr>
        <a:xfrm>
          <a:off x="0" y="0"/>
          <a:ext cx="0" cy="0"/>
          <a:chOff x="0" y="0"/>
          <a:chExt cx="0" cy="0"/>
        </a:xfrm>
      </p:grpSpPr>
      <p:pic>
        <p:nvPicPr>
          <p:cNvPr id="350" name="Google Shape;350;p47" title="Meta_Lockup_MonoWhite_RGB.png"/>
          <p:cNvPicPr preferRelativeResize="0"/>
          <p:nvPr/>
        </p:nvPicPr>
        <p:blipFill rotWithShape="1">
          <a:blip r:embed="rId3">
            <a:alphaModFix/>
          </a:blip>
          <a:srcRect t="80" b="70"/>
          <a:stretch/>
        </p:blipFill>
        <p:spPr>
          <a:xfrm>
            <a:off x="15425928" y="8814816"/>
            <a:ext cx="2441446" cy="1049823"/>
          </a:xfrm>
          <a:prstGeom prst="rect">
            <a:avLst/>
          </a:prstGeom>
          <a:noFill/>
          <a:ln>
            <a:noFill/>
          </a:ln>
        </p:spPr>
      </p:pic>
      <p:sp>
        <p:nvSpPr>
          <p:cNvPr id="351" name="Google Shape;351;p47"/>
          <p:cNvSpPr txBox="1">
            <a:spLocks noGrp="1"/>
          </p:cNvSpPr>
          <p:nvPr>
            <p:ph type="subTitle" idx="1"/>
          </p:nvPr>
        </p:nvSpPr>
        <p:spPr>
          <a:xfrm>
            <a:off x="790575"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52" name="Google Shape;352;p47"/>
          <p:cNvSpPr txBox="1">
            <a:spLocks noGrp="1"/>
          </p:cNvSpPr>
          <p:nvPr>
            <p:ph type="subTitle" idx="2"/>
          </p:nvPr>
        </p:nvSpPr>
        <p:spPr>
          <a:xfrm>
            <a:off x="4317213"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53" name="Google Shape;353;p47"/>
          <p:cNvSpPr txBox="1">
            <a:spLocks noGrp="1"/>
          </p:cNvSpPr>
          <p:nvPr>
            <p:ph type="subTitle" idx="3"/>
          </p:nvPr>
        </p:nvSpPr>
        <p:spPr>
          <a:xfrm>
            <a:off x="7843850"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54" name="Google Shape;354;p47"/>
          <p:cNvSpPr txBox="1">
            <a:spLocks noGrp="1"/>
          </p:cNvSpPr>
          <p:nvPr>
            <p:ph type="ctrTitle"/>
          </p:nvPr>
        </p:nvSpPr>
        <p:spPr>
          <a:xfrm>
            <a:off x="790575" y="3849624"/>
            <a:ext cx="11964900" cy="1710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7200"/>
              <a:buNone/>
              <a:defRPr sz="7200">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355" name="Google Shape;355;p47"/>
          <p:cNvSpPr txBox="1">
            <a:spLocks noGrp="1"/>
          </p:cNvSpPr>
          <p:nvPr>
            <p:ph type="subTitle" idx="4"/>
          </p:nvPr>
        </p:nvSpPr>
        <p:spPr>
          <a:xfrm>
            <a:off x="790575" y="6153912"/>
            <a:ext cx="119649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5_Title_Gradient_Light_Saturated">
  <p:cSld name="TITLE_2_1_1_1">
    <p:bg>
      <p:bgPr>
        <a:blipFill>
          <a:blip r:embed="rId2">
            <a:alphaModFix/>
          </a:blip>
          <a:stretch>
            <a:fillRect/>
          </a:stretch>
        </a:blipFill>
        <a:effectLst/>
      </p:bgPr>
    </p:bg>
    <p:spTree>
      <p:nvGrpSpPr>
        <p:cNvPr id="1" name="Shape 356"/>
        <p:cNvGrpSpPr/>
        <p:nvPr/>
      </p:nvGrpSpPr>
      <p:grpSpPr>
        <a:xfrm>
          <a:off x="0" y="0"/>
          <a:ext cx="0" cy="0"/>
          <a:chOff x="0" y="0"/>
          <a:chExt cx="0" cy="0"/>
        </a:xfrm>
      </p:grpSpPr>
      <p:pic>
        <p:nvPicPr>
          <p:cNvPr id="357" name="Google Shape;357;p48" title="Meta_Lockup_MonoWhite_RGB.png"/>
          <p:cNvPicPr preferRelativeResize="0"/>
          <p:nvPr/>
        </p:nvPicPr>
        <p:blipFill rotWithShape="1">
          <a:blip r:embed="rId3">
            <a:alphaModFix/>
          </a:blip>
          <a:srcRect t="80" b="70"/>
          <a:stretch/>
        </p:blipFill>
        <p:spPr>
          <a:xfrm>
            <a:off x="15425928" y="8814816"/>
            <a:ext cx="2441446" cy="1049823"/>
          </a:xfrm>
          <a:prstGeom prst="rect">
            <a:avLst/>
          </a:prstGeom>
          <a:noFill/>
          <a:ln>
            <a:noFill/>
          </a:ln>
        </p:spPr>
      </p:pic>
      <p:sp>
        <p:nvSpPr>
          <p:cNvPr id="358" name="Google Shape;358;p48"/>
          <p:cNvSpPr txBox="1">
            <a:spLocks noGrp="1"/>
          </p:cNvSpPr>
          <p:nvPr>
            <p:ph type="subTitle" idx="1"/>
          </p:nvPr>
        </p:nvSpPr>
        <p:spPr>
          <a:xfrm>
            <a:off x="790575"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59" name="Google Shape;359;p48"/>
          <p:cNvSpPr txBox="1">
            <a:spLocks noGrp="1"/>
          </p:cNvSpPr>
          <p:nvPr>
            <p:ph type="subTitle" idx="2"/>
          </p:nvPr>
        </p:nvSpPr>
        <p:spPr>
          <a:xfrm>
            <a:off x="4317213"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60" name="Google Shape;360;p48"/>
          <p:cNvSpPr txBox="1">
            <a:spLocks noGrp="1"/>
          </p:cNvSpPr>
          <p:nvPr>
            <p:ph type="subTitle" idx="3"/>
          </p:nvPr>
        </p:nvSpPr>
        <p:spPr>
          <a:xfrm>
            <a:off x="7843850"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361" name="Google Shape;361;p48"/>
          <p:cNvSpPr txBox="1">
            <a:spLocks noGrp="1"/>
          </p:cNvSpPr>
          <p:nvPr>
            <p:ph type="ctrTitle"/>
          </p:nvPr>
        </p:nvSpPr>
        <p:spPr>
          <a:xfrm>
            <a:off x="790575" y="3849624"/>
            <a:ext cx="11964900" cy="1710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7200"/>
              <a:buNone/>
              <a:defRPr sz="7200">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362" name="Google Shape;362;p48"/>
          <p:cNvSpPr txBox="1">
            <a:spLocks noGrp="1"/>
          </p:cNvSpPr>
          <p:nvPr>
            <p:ph type="subTitle" idx="4"/>
          </p:nvPr>
        </p:nvSpPr>
        <p:spPr>
          <a:xfrm>
            <a:off x="790575" y="6153912"/>
            <a:ext cx="119649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5_Title_Gradient_Light">
  <p:cSld name="TITLE_2_1_1_1_1">
    <p:bg>
      <p:bgPr>
        <a:blipFill>
          <a:blip r:embed="rId2">
            <a:alphaModFix/>
          </a:blip>
          <a:stretch>
            <a:fillRect/>
          </a:stretch>
        </a:blipFill>
        <a:effectLst/>
      </p:bgPr>
    </p:bg>
    <p:spTree>
      <p:nvGrpSpPr>
        <p:cNvPr id="1" name="Shape 363"/>
        <p:cNvGrpSpPr/>
        <p:nvPr/>
      </p:nvGrpSpPr>
      <p:grpSpPr>
        <a:xfrm>
          <a:off x="0" y="0"/>
          <a:ext cx="0" cy="0"/>
          <a:chOff x="0" y="0"/>
          <a:chExt cx="0" cy="0"/>
        </a:xfrm>
      </p:grpSpPr>
      <p:sp>
        <p:nvSpPr>
          <p:cNvPr id="364" name="Google Shape;364;p49"/>
          <p:cNvSpPr txBox="1">
            <a:spLocks noGrp="1"/>
          </p:cNvSpPr>
          <p:nvPr>
            <p:ph type="subTitle" idx="1"/>
          </p:nvPr>
        </p:nvSpPr>
        <p:spPr>
          <a:xfrm>
            <a:off x="790575"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65" name="Google Shape;365;p49"/>
          <p:cNvSpPr txBox="1">
            <a:spLocks noGrp="1"/>
          </p:cNvSpPr>
          <p:nvPr>
            <p:ph type="subTitle" idx="2"/>
          </p:nvPr>
        </p:nvSpPr>
        <p:spPr>
          <a:xfrm>
            <a:off x="4317213"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66" name="Google Shape;366;p49"/>
          <p:cNvSpPr txBox="1">
            <a:spLocks noGrp="1"/>
          </p:cNvSpPr>
          <p:nvPr>
            <p:ph type="subTitle" idx="3"/>
          </p:nvPr>
        </p:nvSpPr>
        <p:spPr>
          <a:xfrm>
            <a:off x="7843850" y="9015984"/>
            <a:ext cx="2811900" cy="6948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367" name="Google Shape;367;p49"/>
          <p:cNvSpPr txBox="1">
            <a:spLocks noGrp="1"/>
          </p:cNvSpPr>
          <p:nvPr>
            <p:ph type="ctrTitle"/>
          </p:nvPr>
        </p:nvSpPr>
        <p:spPr>
          <a:xfrm>
            <a:off x="790575" y="3849624"/>
            <a:ext cx="11964900" cy="1710000"/>
          </a:xfrm>
          <a:prstGeom prst="rect">
            <a:avLst/>
          </a:prstGeom>
        </p:spPr>
        <p:txBody>
          <a:bodyPr spcFirstLastPara="1" wrap="square" lIns="0" tIns="0" rIns="0" bIns="0" anchor="b" anchorCtr="0">
            <a:noAutofit/>
          </a:bodyPr>
          <a:lstStyle>
            <a:lvl1pPr lvl="0">
              <a:spcBef>
                <a:spcPts val="0"/>
              </a:spcBef>
              <a:spcAft>
                <a:spcPts val="0"/>
              </a:spcAft>
              <a:buSzPts val="7200"/>
              <a:buNone/>
              <a:defRPr sz="72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368" name="Google Shape;368;p49"/>
          <p:cNvSpPr txBox="1">
            <a:spLocks noGrp="1"/>
          </p:cNvSpPr>
          <p:nvPr>
            <p:ph type="subTitle" idx="4"/>
          </p:nvPr>
        </p:nvSpPr>
        <p:spPr>
          <a:xfrm>
            <a:off x="790575" y="6153912"/>
            <a:ext cx="119649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a:endParaRPr/>
          </a:p>
        </p:txBody>
      </p:sp>
      <p:pic>
        <p:nvPicPr>
          <p:cNvPr id="369" name="Google Shape;369;p49"/>
          <p:cNvPicPr preferRelativeResize="0"/>
          <p:nvPr/>
        </p:nvPicPr>
        <p:blipFill>
          <a:blip r:embed="rId3">
            <a:alphaModFix/>
          </a:blip>
          <a:stretch>
            <a:fillRect/>
          </a:stretch>
        </p:blipFill>
        <p:spPr>
          <a:xfrm>
            <a:off x="15429662" y="8815400"/>
            <a:ext cx="2439250" cy="105049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8_Agenda_Black">
  <p:cSld name="SECTION_HEADER_2_2_2">
    <p:bg>
      <p:bgPr>
        <a:solidFill>
          <a:schemeClr val="dk1"/>
        </a:solidFill>
        <a:effectLst/>
      </p:bgPr>
    </p:bg>
    <p:spTree>
      <p:nvGrpSpPr>
        <p:cNvPr id="1" name="Shape 370"/>
        <p:cNvGrpSpPr/>
        <p:nvPr/>
      </p:nvGrpSpPr>
      <p:grpSpPr>
        <a:xfrm>
          <a:off x="0" y="0"/>
          <a:ext cx="0" cy="0"/>
          <a:chOff x="0" y="0"/>
          <a:chExt cx="0" cy="0"/>
        </a:xfrm>
      </p:grpSpPr>
      <p:sp>
        <p:nvSpPr>
          <p:cNvPr id="371" name="Google Shape;371;p50"/>
          <p:cNvSpPr txBox="1">
            <a:spLocks noGrp="1"/>
          </p:cNvSpPr>
          <p:nvPr>
            <p:ph type="body" idx="1"/>
          </p:nvPr>
        </p:nvSpPr>
        <p:spPr>
          <a:xfrm>
            <a:off x="9372600" y="1828050"/>
            <a:ext cx="7163400" cy="6935700"/>
          </a:xfrm>
          <a:prstGeom prst="rect">
            <a:avLst/>
          </a:prstGeom>
        </p:spPr>
        <p:txBody>
          <a:bodyPr spcFirstLastPara="1" wrap="square" lIns="0" tIns="0" rIns="0" bIns="0" anchor="ctr" anchorCtr="0">
            <a:noAutofit/>
          </a:bodyPr>
          <a:lstStyle>
            <a:lvl1pPr marL="457200" lvl="0" indent="-400050">
              <a:lnSpc>
                <a:spcPct val="115000"/>
              </a:lnSpc>
              <a:spcBef>
                <a:spcPts val="0"/>
              </a:spcBef>
              <a:spcAft>
                <a:spcPts val="0"/>
              </a:spcAft>
              <a:buClr>
                <a:schemeClr val="accent4"/>
              </a:buClr>
              <a:buSzPts val="2700"/>
              <a:buNone/>
              <a:defRPr sz="2700">
                <a:solidFill>
                  <a:schemeClr val="accent4"/>
                </a:solidFill>
              </a:defRPr>
            </a:lvl1pPr>
            <a:lvl2pPr marL="914400" lvl="1" indent="-400050">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372" name="Google Shape;372;p50"/>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1_Agenda_Gradient_Dark">
  <p:cSld name="SECTION_HEADER_2_2_2_1">
    <p:bg>
      <p:bgPr>
        <a:blipFill>
          <a:blip r:embed="rId2">
            <a:alphaModFix/>
          </a:blip>
          <a:stretch>
            <a:fillRect/>
          </a:stretch>
        </a:blipFill>
        <a:effectLst/>
      </p:bgPr>
    </p:bg>
    <p:spTree>
      <p:nvGrpSpPr>
        <p:cNvPr id="1" name="Shape 373"/>
        <p:cNvGrpSpPr/>
        <p:nvPr/>
      </p:nvGrpSpPr>
      <p:grpSpPr>
        <a:xfrm>
          <a:off x="0" y="0"/>
          <a:ext cx="0" cy="0"/>
          <a:chOff x="0" y="0"/>
          <a:chExt cx="0" cy="0"/>
        </a:xfrm>
      </p:grpSpPr>
      <p:sp>
        <p:nvSpPr>
          <p:cNvPr id="374" name="Google Shape;374;p51"/>
          <p:cNvSpPr txBox="1">
            <a:spLocks noGrp="1"/>
          </p:cNvSpPr>
          <p:nvPr>
            <p:ph type="body" idx="1"/>
          </p:nvPr>
        </p:nvSpPr>
        <p:spPr>
          <a:xfrm>
            <a:off x="9372600" y="1828050"/>
            <a:ext cx="7163400" cy="6935700"/>
          </a:xfrm>
          <a:prstGeom prst="rect">
            <a:avLst/>
          </a:prstGeom>
        </p:spPr>
        <p:txBody>
          <a:bodyPr spcFirstLastPara="1" wrap="square" lIns="0" tIns="0" rIns="0" bIns="0" anchor="ctr" anchorCtr="0">
            <a:noAutofit/>
          </a:bodyPr>
          <a:lstStyle>
            <a:lvl1pPr marL="457200" lvl="0" indent="-400050">
              <a:lnSpc>
                <a:spcPct val="115000"/>
              </a:lnSpc>
              <a:spcBef>
                <a:spcPts val="0"/>
              </a:spcBef>
              <a:spcAft>
                <a:spcPts val="0"/>
              </a:spcAft>
              <a:buClr>
                <a:schemeClr val="accent4"/>
              </a:buClr>
              <a:buSzPts val="2700"/>
              <a:buNone/>
              <a:defRPr sz="2700">
                <a:solidFill>
                  <a:schemeClr val="accent4"/>
                </a:solidFill>
              </a:defRPr>
            </a:lvl1pPr>
            <a:lvl2pPr marL="914400" lvl="1" indent="-400050">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375" name="Google Shape;375;p51"/>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0"/>
            <a:ext cx="17041200" cy="1145400"/>
          </a:xfrm>
          <a:prstGeom prst="rect">
            <a:avLst/>
          </a:prstGeom>
        </p:spPr>
        <p:txBody>
          <a:bodyPr spcFirstLastPara="1" wrap="square" lIns="167625" tIns="167625" rIns="167625" bIns="167625" anchor="t" anchorCtr="0">
            <a:normAutofit/>
          </a:bodyPr>
          <a:lstStyle>
            <a:lvl1pPr lvl="0">
              <a:spcBef>
                <a:spcPts val="0"/>
              </a:spcBef>
              <a:spcAft>
                <a:spcPts val="0"/>
              </a:spcAft>
              <a:buSzPts val="5133"/>
              <a:buNone/>
              <a:defRPr sz="5133"/>
            </a:lvl1pPr>
            <a:lvl2pPr lvl="1">
              <a:spcBef>
                <a:spcPts val="0"/>
              </a:spcBef>
              <a:spcAft>
                <a:spcPts val="0"/>
              </a:spcAft>
              <a:buSzPts val="5133"/>
              <a:buNone/>
              <a:defRPr sz="5133"/>
            </a:lvl2pPr>
            <a:lvl3pPr lvl="2">
              <a:spcBef>
                <a:spcPts val="0"/>
              </a:spcBef>
              <a:spcAft>
                <a:spcPts val="0"/>
              </a:spcAft>
              <a:buSzPts val="5133"/>
              <a:buNone/>
              <a:defRPr sz="5133"/>
            </a:lvl3pPr>
            <a:lvl4pPr lvl="3">
              <a:spcBef>
                <a:spcPts val="0"/>
              </a:spcBef>
              <a:spcAft>
                <a:spcPts val="0"/>
              </a:spcAft>
              <a:buSzPts val="5133"/>
              <a:buNone/>
              <a:defRPr sz="5133"/>
            </a:lvl4pPr>
            <a:lvl5pPr lvl="4">
              <a:spcBef>
                <a:spcPts val="0"/>
              </a:spcBef>
              <a:spcAft>
                <a:spcPts val="0"/>
              </a:spcAft>
              <a:buSzPts val="5133"/>
              <a:buNone/>
              <a:defRPr sz="5133"/>
            </a:lvl5pPr>
            <a:lvl6pPr lvl="5">
              <a:spcBef>
                <a:spcPts val="0"/>
              </a:spcBef>
              <a:spcAft>
                <a:spcPts val="0"/>
              </a:spcAft>
              <a:buSzPts val="5133"/>
              <a:buNone/>
              <a:defRPr sz="5133"/>
            </a:lvl6pPr>
            <a:lvl7pPr lvl="6">
              <a:spcBef>
                <a:spcPts val="0"/>
              </a:spcBef>
              <a:spcAft>
                <a:spcPts val="0"/>
              </a:spcAft>
              <a:buSzPts val="5133"/>
              <a:buNone/>
              <a:defRPr sz="5133"/>
            </a:lvl7pPr>
            <a:lvl8pPr lvl="7">
              <a:spcBef>
                <a:spcPts val="0"/>
              </a:spcBef>
              <a:spcAft>
                <a:spcPts val="0"/>
              </a:spcAft>
              <a:buSzPts val="5133"/>
              <a:buNone/>
              <a:defRPr sz="5133"/>
            </a:lvl8pPr>
            <a:lvl9pPr lvl="8">
              <a:spcBef>
                <a:spcPts val="0"/>
              </a:spcBef>
              <a:spcAft>
                <a:spcPts val="0"/>
              </a:spcAft>
              <a:buSzPts val="5133"/>
              <a:buNone/>
              <a:defRPr sz="5133"/>
            </a:lvl9pPr>
          </a:lstStyle>
          <a:p>
            <a:endParaRPr/>
          </a:p>
        </p:txBody>
      </p:sp>
      <p:sp>
        <p:nvSpPr>
          <p:cNvPr id="27" name="Google Shape;27;p6"/>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1_Agenda_Gradient_Dark_Saturated">
  <p:cSld name="SECTION_HEADER_2_2_2_1_1">
    <p:bg>
      <p:bgPr>
        <a:blipFill>
          <a:blip r:embed="rId2">
            <a:alphaModFix/>
          </a:blip>
          <a:stretch>
            <a:fillRect/>
          </a:stretch>
        </a:blipFill>
        <a:effectLst/>
      </p:bgPr>
    </p:bg>
    <p:spTree>
      <p:nvGrpSpPr>
        <p:cNvPr id="1" name="Shape 376"/>
        <p:cNvGrpSpPr/>
        <p:nvPr/>
      </p:nvGrpSpPr>
      <p:grpSpPr>
        <a:xfrm>
          <a:off x="0" y="0"/>
          <a:ext cx="0" cy="0"/>
          <a:chOff x="0" y="0"/>
          <a:chExt cx="0" cy="0"/>
        </a:xfrm>
      </p:grpSpPr>
      <p:sp>
        <p:nvSpPr>
          <p:cNvPr id="377" name="Google Shape;377;p52"/>
          <p:cNvSpPr txBox="1">
            <a:spLocks noGrp="1"/>
          </p:cNvSpPr>
          <p:nvPr>
            <p:ph type="body" idx="1"/>
          </p:nvPr>
        </p:nvSpPr>
        <p:spPr>
          <a:xfrm>
            <a:off x="9372600" y="1828050"/>
            <a:ext cx="7163400" cy="6935700"/>
          </a:xfrm>
          <a:prstGeom prst="rect">
            <a:avLst/>
          </a:prstGeom>
        </p:spPr>
        <p:txBody>
          <a:bodyPr spcFirstLastPara="1" wrap="square" lIns="0" tIns="0" rIns="0" bIns="0" anchor="ctr" anchorCtr="0">
            <a:noAutofit/>
          </a:bodyPr>
          <a:lstStyle>
            <a:lvl1pPr marL="457200" lvl="0" indent="-400050">
              <a:lnSpc>
                <a:spcPct val="115000"/>
              </a:lnSpc>
              <a:spcBef>
                <a:spcPts val="0"/>
              </a:spcBef>
              <a:spcAft>
                <a:spcPts val="0"/>
              </a:spcAft>
              <a:buClr>
                <a:schemeClr val="accent4"/>
              </a:buClr>
              <a:buSzPts val="2700"/>
              <a:buNone/>
              <a:defRPr sz="2700">
                <a:solidFill>
                  <a:schemeClr val="accent4"/>
                </a:solidFill>
              </a:defRPr>
            </a:lvl1pPr>
            <a:lvl2pPr marL="914400" lvl="1" indent="-400050">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378" name="Google Shape;378;p52"/>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1_Agenda_Gradient_Light_Saturated">
  <p:cSld name="SECTION_HEADER_2_2_2_1_1_1">
    <p:bg>
      <p:bgPr>
        <a:blipFill>
          <a:blip r:embed="rId2">
            <a:alphaModFix/>
          </a:blip>
          <a:stretch>
            <a:fillRect/>
          </a:stretch>
        </a:blipFill>
        <a:effectLst/>
      </p:bgPr>
    </p:bg>
    <p:spTree>
      <p:nvGrpSpPr>
        <p:cNvPr id="1" name="Shape 379"/>
        <p:cNvGrpSpPr/>
        <p:nvPr/>
      </p:nvGrpSpPr>
      <p:grpSpPr>
        <a:xfrm>
          <a:off x="0" y="0"/>
          <a:ext cx="0" cy="0"/>
          <a:chOff x="0" y="0"/>
          <a:chExt cx="0" cy="0"/>
        </a:xfrm>
      </p:grpSpPr>
      <p:sp>
        <p:nvSpPr>
          <p:cNvPr id="380" name="Google Shape;380;p53"/>
          <p:cNvSpPr txBox="1">
            <a:spLocks noGrp="1"/>
          </p:cNvSpPr>
          <p:nvPr>
            <p:ph type="body" idx="1"/>
          </p:nvPr>
        </p:nvSpPr>
        <p:spPr>
          <a:xfrm>
            <a:off x="9372600" y="1828050"/>
            <a:ext cx="7163400" cy="6935700"/>
          </a:xfrm>
          <a:prstGeom prst="rect">
            <a:avLst/>
          </a:prstGeom>
        </p:spPr>
        <p:txBody>
          <a:bodyPr spcFirstLastPara="1" wrap="square" lIns="0" tIns="0" rIns="0" bIns="0" anchor="ctr" anchorCtr="0">
            <a:noAutofit/>
          </a:bodyPr>
          <a:lstStyle>
            <a:lvl1pPr marL="457200" lvl="0" indent="-400050">
              <a:lnSpc>
                <a:spcPct val="115000"/>
              </a:lnSpc>
              <a:spcBef>
                <a:spcPts val="0"/>
              </a:spcBef>
              <a:spcAft>
                <a:spcPts val="0"/>
              </a:spcAft>
              <a:buClr>
                <a:schemeClr val="accent4"/>
              </a:buClr>
              <a:buSzPts val="2700"/>
              <a:buNone/>
              <a:defRPr sz="2700">
                <a:solidFill>
                  <a:schemeClr val="accent4"/>
                </a:solidFill>
              </a:defRPr>
            </a:lvl1pPr>
            <a:lvl2pPr marL="914400" lvl="1" indent="-400050">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381" name="Google Shape;381;p53"/>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1_Agenda_Gradient_Light">
  <p:cSld name="SECTION_HEADER_2_2_2_1_1_1_1">
    <p:bg>
      <p:bgPr>
        <a:blipFill>
          <a:blip r:embed="rId2">
            <a:alphaModFix/>
          </a:blip>
          <a:stretch>
            <a:fillRect/>
          </a:stretch>
        </a:blipFill>
        <a:effectLst/>
      </p:bgPr>
    </p:bg>
    <p:spTree>
      <p:nvGrpSpPr>
        <p:cNvPr id="1" name="Shape 382"/>
        <p:cNvGrpSpPr/>
        <p:nvPr/>
      </p:nvGrpSpPr>
      <p:grpSpPr>
        <a:xfrm>
          <a:off x="0" y="0"/>
          <a:ext cx="0" cy="0"/>
          <a:chOff x="0" y="0"/>
          <a:chExt cx="0" cy="0"/>
        </a:xfrm>
      </p:grpSpPr>
      <p:sp>
        <p:nvSpPr>
          <p:cNvPr id="383" name="Google Shape;383;p54"/>
          <p:cNvSpPr txBox="1">
            <a:spLocks noGrp="1"/>
          </p:cNvSpPr>
          <p:nvPr>
            <p:ph type="body" idx="1"/>
          </p:nvPr>
        </p:nvSpPr>
        <p:spPr>
          <a:xfrm>
            <a:off x="9372600" y="1828050"/>
            <a:ext cx="7163400" cy="6935700"/>
          </a:xfrm>
          <a:prstGeom prst="rect">
            <a:avLst/>
          </a:prstGeom>
        </p:spPr>
        <p:txBody>
          <a:bodyPr spcFirstLastPara="1" wrap="square" lIns="0" tIns="0" rIns="0" bIns="0" anchor="ctr" anchorCtr="0">
            <a:noAutofit/>
          </a:bodyPr>
          <a:lstStyle>
            <a:lvl1pPr marL="457200" lvl="0" indent="-400050">
              <a:lnSpc>
                <a:spcPct val="115000"/>
              </a:lnSpc>
              <a:spcBef>
                <a:spcPts val="0"/>
              </a:spcBef>
              <a:spcAft>
                <a:spcPts val="0"/>
              </a:spcAft>
              <a:buSzPts val="2700"/>
              <a:buNone/>
              <a:defRPr sz="2700"/>
            </a:lvl1pPr>
            <a:lvl2pPr marL="914400" lvl="1" indent="-400050">
              <a:lnSpc>
                <a:spcPct val="115000"/>
              </a:lnSpc>
              <a:spcBef>
                <a:spcPts val="1800"/>
              </a:spcBef>
              <a:spcAft>
                <a:spcPts val="0"/>
              </a:spcAft>
              <a:buSzPts val="2700"/>
              <a:buAutoNum type="alphaLcPeriod"/>
              <a:defRPr sz="2700"/>
            </a:lvl2pPr>
            <a:lvl3pPr marL="1371600" lvl="2" indent="-400050">
              <a:lnSpc>
                <a:spcPct val="115000"/>
              </a:lnSpc>
              <a:spcBef>
                <a:spcPts val="1800"/>
              </a:spcBef>
              <a:spcAft>
                <a:spcPts val="0"/>
              </a:spcAft>
              <a:buSzPts val="2700"/>
              <a:buAutoNum type="romanLcPeriod"/>
              <a:defRPr sz="2700"/>
            </a:lvl3pPr>
            <a:lvl4pPr marL="1828800" lvl="3" indent="-400050">
              <a:lnSpc>
                <a:spcPct val="115000"/>
              </a:lnSpc>
              <a:spcBef>
                <a:spcPts val="1800"/>
              </a:spcBef>
              <a:spcAft>
                <a:spcPts val="0"/>
              </a:spcAft>
              <a:buSzPts val="2700"/>
              <a:buAutoNum type="arabicPeriod"/>
              <a:defRPr sz="2700"/>
            </a:lvl4pPr>
            <a:lvl5pPr marL="2286000" lvl="4" indent="-400050">
              <a:lnSpc>
                <a:spcPct val="115000"/>
              </a:lnSpc>
              <a:spcBef>
                <a:spcPts val="1800"/>
              </a:spcBef>
              <a:spcAft>
                <a:spcPts val="0"/>
              </a:spcAft>
              <a:buSzPts val="2700"/>
              <a:buAutoNum type="alphaLcPeriod"/>
              <a:defRPr sz="2700"/>
            </a:lvl5pPr>
            <a:lvl6pPr marL="2743200" lvl="5" indent="-400050">
              <a:lnSpc>
                <a:spcPct val="115000"/>
              </a:lnSpc>
              <a:spcBef>
                <a:spcPts val="1800"/>
              </a:spcBef>
              <a:spcAft>
                <a:spcPts val="0"/>
              </a:spcAft>
              <a:buSzPts val="2700"/>
              <a:buAutoNum type="romanLcPeriod"/>
              <a:defRPr sz="2700"/>
            </a:lvl6pPr>
            <a:lvl7pPr marL="3200400" lvl="6" indent="-400050">
              <a:lnSpc>
                <a:spcPct val="115000"/>
              </a:lnSpc>
              <a:spcBef>
                <a:spcPts val="1800"/>
              </a:spcBef>
              <a:spcAft>
                <a:spcPts val="0"/>
              </a:spcAft>
              <a:buSzPts val="2700"/>
              <a:buAutoNum type="arabicPeriod"/>
              <a:defRPr sz="2700"/>
            </a:lvl7pPr>
            <a:lvl8pPr marL="3657600" lvl="7" indent="-400050">
              <a:lnSpc>
                <a:spcPct val="115000"/>
              </a:lnSpc>
              <a:spcBef>
                <a:spcPts val="1800"/>
              </a:spcBef>
              <a:spcAft>
                <a:spcPts val="0"/>
              </a:spcAft>
              <a:buSzPts val="2700"/>
              <a:buAutoNum type="alphaLcPeriod"/>
              <a:defRPr sz="2700"/>
            </a:lvl8pPr>
            <a:lvl9pPr marL="4114800" lvl="8" indent="-400050">
              <a:lnSpc>
                <a:spcPct val="115000"/>
              </a:lnSpc>
              <a:spcBef>
                <a:spcPts val="1800"/>
              </a:spcBef>
              <a:spcAft>
                <a:spcPts val="1800"/>
              </a:spcAft>
              <a:buSzPts val="2700"/>
              <a:buAutoNum type="romanLcPeriod"/>
              <a:defRPr sz="2700"/>
            </a:lvl9pPr>
          </a:lstStyle>
          <a:p>
            <a:endParaRPr/>
          </a:p>
        </p:txBody>
      </p:sp>
      <p:sp>
        <p:nvSpPr>
          <p:cNvPr id="384" name="Google Shape;384;p54"/>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4_Schedule">
  <p:cSld name="SECTION_HEADER_2_2_1_1">
    <p:bg>
      <p:bgPr>
        <a:solidFill>
          <a:schemeClr val="dk1"/>
        </a:solidFill>
        <a:effectLst/>
      </p:bgPr>
    </p:bg>
    <p:spTree>
      <p:nvGrpSpPr>
        <p:cNvPr id="1" name="Shape 385"/>
        <p:cNvGrpSpPr/>
        <p:nvPr/>
      </p:nvGrpSpPr>
      <p:grpSpPr>
        <a:xfrm>
          <a:off x="0" y="0"/>
          <a:ext cx="0" cy="0"/>
          <a:chOff x="0" y="0"/>
          <a:chExt cx="0" cy="0"/>
        </a:xfrm>
      </p:grpSpPr>
      <p:sp>
        <p:nvSpPr>
          <p:cNvPr id="386" name="Google Shape;386;p55"/>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lgn="ctr">
              <a:spcBef>
                <a:spcPts val="0"/>
              </a:spcBef>
              <a:spcAft>
                <a:spcPts val="0"/>
              </a:spcAft>
              <a:buClr>
                <a:schemeClr val="accent4"/>
              </a:buClr>
              <a:buSzPts val="5600"/>
              <a:buNone/>
              <a:defRPr>
                <a:solidFill>
                  <a:schemeClr val="accent4"/>
                </a:solidFill>
              </a:defRPr>
            </a:lvl2pPr>
            <a:lvl3pPr lvl="2" algn="ctr">
              <a:spcBef>
                <a:spcPts val="0"/>
              </a:spcBef>
              <a:spcAft>
                <a:spcPts val="0"/>
              </a:spcAft>
              <a:buClr>
                <a:schemeClr val="accent4"/>
              </a:buClr>
              <a:buSzPts val="5600"/>
              <a:buNone/>
              <a:defRPr>
                <a:solidFill>
                  <a:schemeClr val="accent4"/>
                </a:solidFill>
              </a:defRPr>
            </a:lvl3pPr>
            <a:lvl4pPr lvl="3" algn="ctr">
              <a:spcBef>
                <a:spcPts val="0"/>
              </a:spcBef>
              <a:spcAft>
                <a:spcPts val="0"/>
              </a:spcAft>
              <a:buClr>
                <a:schemeClr val="accent4"/>
              </a:buClr>
              <a:buSzPts val="5600"/>
              <a:buNone/>
              <a:defRPr>
                <a:solidFill>
                  <a:schemeClr val="accent4"/>
                </a:solidFill>
              </a:defRPr>
            </a:lvl4pPr>
            <a:lvl5pPr lvl="4" algn="ctr">
              <a:spcBef>
                <a:spcPts val="0"/>
              </a:spcBef>
              <a:spcAft>
                <a:spcPts val="0"/>
              </a:spcAft>
              <a:buClr>
                <a:schemeClr val="accent4"/>
              </a:buClr>
              <a:buSzPts val="5600"/>
              <a:buNone/>
              <a:defRPr>
                <a:solidFill>
                  <a:schemeClr val="accent4"/>
                </a:solidFill>
              </a:defRPr>
            </a:lvl5pPr>
            <a:lvl6pPr lvl="5" algn="ctr">
              <a:spcBef>
                <a:spcPts val="0"/>
              </a:spcBef>
              <a:spcAft>
                <a:spcPts val="0"/>
              </a:spcAft>
              <a:buClr>
                <a:schemeClr val="accent4"/>
              </a:buClr>
              <a:buSzPts val="5600"/>
              <a:buNone/>
              <a:defRPr>
                <a:solidFill>
                  <a:schemeClr val="accent4"/>
                </a:solidFill>
              </a:defRPr>
            </a:lvl6pPr>
            <a:lvl7pPr lvl="6" algn="ctr">
              <a:spcBef>
                <a:spcPts val="0"/>
              </a:spcBef>
              <a:spcAft>
                <a:spcPts val="0"/>
              </a:spcAft>
              <a:buClr>
                <a:schemeClr val="accent4"/>
              </a:buClr>
              <a:buSzPts val="5600"/>
              <a:buNone/>
              <a:defRPr>
                <a:solidFill>
                  <a:schemeClr val="accent4"/>
                </a:solidFill>
              </a:defRPr>
            </a:lvl7pPr>
            <a:lvl8pPr lvl="7" algn="ctr">
              <a:spcBef>
                <a:spcPts val="0"/>
              </a:spcBef>
              <a:spcAft>
                <a:spcPts val="0"/>
              </a:spcAft>
              <a:buClr>
                <a:schemeClr val="accent4"/>
              </a:buClr>
              <a:buSzPts val="5600"/>
              <a:buNone/>
              <a:defRPr>
                <a:solidFill>
                  <a:schemeClr val="accent4"/>
                </a:solidFill>
              </a:defRPr>
            </a:lvl8pPr>
            <a:lvl9pPr lvl="8" algn="ctr">
              <a:spcBef>
                <a:spcPts val="0"/>
              </a:spcBef>
              <a:spcAft>
                <a:spcPts val="0"/>
              </a:spcAft>
              <a:buClr>
                <a:schemeClr val="accent4"/>
              </a:buClr>
              <a:buSzPts val="5600"/>
              <a:buNone/>
              <a:defRPr>
                <a:solidFill>
                  <a:schemeClr val="accent4"/>
                </a:solidFill>
              </a:defRPr>
            </a:lvl9pPr>
          </a:lstStyle>
          <a:p>
            <a:endParaRPr/>
          </a:p>
        </p:txBody>
      </p:sp>
      <p:sp>
        <p:nvSpPr>
          <p:cNvPr id="387" name="Google Shape;387;p55"/>
          <p:cNvSpPr txBox="1">
            <a:spLocks noGrp="1"/>
          </p:cNvSpPr>
          <p:nvPr>
            <p:ph type="subTitle" idx="1"/>
          </p:nvPr>
        </p:nvSpPr>
        <p:spPr>
          <a:xfrm>
            <a:off x="8586216" y="238509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388" name="Google Shape;388;p55"/>
          <p:cNvSpPr txBox="1">
            <a:spLocks noGrp="1"/>
          </p:cNvSpPr>
          <p:nvPr>
            <p:ph type="subTitle" idx="2"/>
          </p:nvPr>
        </p:nvSpPr>
        <p:spPr>
          <a:xfrm>
            <a:off x="13405104" y="238509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389" name="Google Shape;389;p55"/>
          <p:cNvSpPr txBox="1">
            <a:spLocks noGrp="1"/>
          </p:cNvSpPr>
          <p:nvPr>
            <p:ph type="subTitle" idx="3"/>
          </p:nvPr>
        </p:nvSpPr>
        <p:spPr>
          <a:xfrm>
            <a:off x="8586216" y="201933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390" name="Google Shape;390;p55"/>
          <p:cNvSpPr txBox="1">
            <a:spLocks noGrp="1"/>
          </p:cNvSpPr>
          <p:nvPr>
            <p:ph type="subTitle" idx="4"/>
          </p:nvPr>
        </p:nvSpPr>
        <p:spPr>
          <a:xfrm>
            <a:off x="13405104" y="201933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391" name="Google Shape;391;p55"/>
          <p:cNvSpPr txBox="1">
            <a:spLocks noGrp="1"/>
          </p:cNvSpPr>
          <p:nvPr>
            <p:ph type="subTitle" idx="5"/>
          </p:nvPr>
        </p:nvSpPr>
        <p:spPr>
          <a:xfrm>
            <a:off x="8586216" y="412245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392" name="Google Shape;392;p55"/>
          <p:cNvSpPr txBox="1">
            <a:spLocks noGrp="1"/>
          </p:cNvSpPr>
          <p:nvPr>
            <p:ph type="subTitle" idx="6"/>
          </p:nvPr>
        </p:nvSpPr>
        <p:spPr>
          <a:xfrm>
            <a:off x="13405104" y="412245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393" name="Google Shape;393;p55"/>
          <p:cNvSpPr txBox="1">
            <a:spLocks noGrp="1"/>
          </p:cNvSpPr>
          <p:nvPr>
            <p:ph type="subTitle" idx="7"/>
          </p:nvPr>
        </p:nvSpPr>
        <p:spPr>
          <a:xfrm>
            <a:off x="8586216" y="37566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394" name="Google Shape;394;p55"/>
          <p:cNvSpPr txBox="1">
            <a:spLocks noGrp="1"/>
          </p:cNvSpPr>
          <p:nvPr>
            <p:ph type="subTitle" idx="8"/>
          </p:nvPr>
        </p:nvSpPr>
        <p:spPr>
          <a:xfrm>
            <a:off x="13405104" y="37566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395" name="Google Shape;395;p55"/>
          <p:cNvSpPr txBox="1">
            <a:spLocks noGrp="1"/>
          </p:cNvSpPr>
          <p:nvPr>
            <p:ph type="subTitle" idx="9"/>
          </p:nvPr>
        </p:nvSpPr>
        <p:spPr>
          <a:xfrm>
            <a:off x="8586216" y="585981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396" name="Google Shape;396;p55"/>
          <p:cNvSpPr txBox="1">
            <a:spLocks noGrp="1"/>
          </p:cNvSpPr>
          <p:nvPr>
            <p:ph type="subTitle" idx="13"/>
          </p:nvPr>
        </p:nvSpPr>
        <p:spPr>
          <a:xfrm>
            <a:off x="13405104" y="585981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397" name="Google Shape;397;p55"/>
          <p:cNvSpPr txBox="1">
            <a:spLocks noGrp="1"/>
          </p:cNvSpPr>
          <p:nvPr>
            <p:ph type="subTitle" idx="14"/>
          </p:nvPr>
        </p:nvSpPr>
        <p:spPr>
          <a:xfrm>
            <a:off x="8586216" y="54940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398" name="Google Shape;398;p55"/>
          <p:cNvSpPr txBox="1">
            <a:spLocks noGrp="1"/>
          </p:cNvSpPr>
          <p:nvPr>
            <p:ph type="subTitle" idx="15"/>
          </p:nvPr>
        </p:nvSpPr>
        <p:spPr>
          <a:xfrm>
            <a:off x="13405104" y="54940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399" name="Google Shape;399;p55"/>
          <p:cNvSpPr txBox="1">
            <a:spLocks noGrp="1"/>
          </p:cNvSpPr>
          <p:nvPr>
            <p:ph type="subTitle" idx="16"/>
          </p:nvPr>
        </p:nvSpPr>
        <p:spPr>
          <a:xfrm>
            <a:off x="8586216" y="759717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400" name="Google Shape;400;p55"/>
          <p:cNvSpPr txBox="1">
            <a:spLocks noGrp="1"/>
          </p:cNvSpPr>
          <p:nvPr>
            <p:ph type="subTitle" idx="17"/>
          </p:nvPr>
        </p:nvSpPr>
        <p:spPr>
          <a:xfrm>
            <a:off x="13405104" y="759717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solidFill>
                  <a:schemeClr val="accent4"/>
                </a:solidFill>
              </a:defRPr>
            </a:lvl1pPr>
            <a:lvl2pPr lvl="1">
              <a:lnSpc>
                <a:spcPct val="110000"/>
              </a:lnSpc>
              <a:spcBef>
                <a:spcPts val="0"/>
              </a:spcBef>
              <a:spcAft>
                <a:spcPts val="0"/>
              </a:spcAft>
              <a:buNone/>
              <a:defRPr sz="2700">
                <a:solidFill>
                  <a:schemeClr val="accent4"/>
                </a:solidFill>
              </a:defRPr>
            </a:lvl2pPr>
            <a:lvl3pPr lvl="2">
              <a:lnSpc>
                <a:spcPct val="110000"/>
              </a:lnSpc>
              <a:spcBef>
                <a:spcPts val="0"/>
              </a:spcBef>
              <a:spcAft>
                <a:spcPts val="0"/>
              </a:spcAft>
              <a:buNone/>
              <a:defRPr sz="2700">
                <a:solidFill>
                  <a:schemeClr val="accent4"/>
                </a:solidFill>
              </a:defRPr>
            </a:lvl3pPr>
            <a:lvl4pPr lvl="3">
              <a:lnSpc>
                <a:spcPct val="110000"/>
              </a:lnSpc>
              <a:spcBef>
                <a:spcPts val="0"/>
              </a:spcBef>
              <a:spcAft>
                <a:spcPts val="0"/>
              </a:spcAft>
              <a:buNone/>
              <a:defRPr sz="2700">
                <a:solidFill>
                  <a:schemeClr val="accent4"/>
                </a:solidFill>
              </a:defRPr>
            </a:lvl4pPr>
            <a:lvl5pPr lvl="4">
              <a:lnSpc>
                <a:spcPct val="110000"/>
              </a:lnSpc>
              <a:spcBef>
                <a:spcPts val="0"/>
              </a:spcBef>
              <a:spcAft>
                <a:spcPts val="0"/>
              </a:spcAft>
              <a:buNone/>
              <a:defRPr sz="2700">
                <a:solidFill>
                  <a:schemeClr val="accent4"/>
                </a:solidFill>
              </a:defRPr>
            </a:lvl5pPr>
            <a:lvl6pPr lvl="5">
              <a:lnSpc>
                <a:spcPct val="110000"/>
              </a:lnSpc>
              <a:spcBef>
                <a:spcPts val="0"/>
              </a:spcBef>
              <a:spcAft>
                <a:spcPts val="0"/>
              </a:spcAft>
              <a:buNone/>
              <a:defRPr sz="2700">
                <a:solidFill>
                  <a:schemeClr val="accent4"/>
                </a:solidFill>
              </a:defRPr>
            </a:lvl6pPr>
            <a:lvl7pPr lvl="6">
              <a:lnSpc>
                <a:spcPct val="110000"/>
              </a:lnSpc>
              <a:spcBef>
                <a:spcPts val="0"/>
              </a:spcBef>
              <a:spcAft>
                <a:spcPts val="0"/>
              </a:spcAft>
              <a:buNone/>
              <a:defRPr sz="2700">
                <a:solidFill>
                  <a:schemeClr val="accent4"/>
                </a:solidFill>
              </a:defRPr>
            </a:lvl7pPr>
            <a:lvl8pPr lvl="7">
              <a:lnSpc>
                <a:spcPct val="110000"/>
              </a:lnSpc>
              <a:spcBef>
                <a:spcPts val="0"/>
              </a:spcBef>
              <a:spcAft>
                <a:spcPts val="0"/>
              </a:spcAft>
              <a:buNone/>
              <a:defRPr sz="2700">
                <a:solidFill>
                  <a:schemeClr val="accent4"/>
                </a:solidFill>
              </a:defRPr>
            </a:lvl8pPr>
            <a:lvl9pPr lvl="8">
              <a:lnSpc>
                <a:spcPct val="110000"/>
              </a:lnSpc>
              <a:spcBef>
                <a:spcPts val="0"/>
              </a:spcBef>
              <a:spcAft>
                <a:spcPts val="0"/>
              </a:spcAft>
              <a:buNone/>
              <a:defRPr sz="2700">
                <a:solidFill>
                  <a:schemeClr val="accent4"/>
                </a:solidFill>
              </a:defRPr>
            </a:lvl9pPr>
          </a:lstStyle>
          <a:p>
            <a:endParaRPr/>
          </a:p>
        </p:txBody>
      </p:sp>
      <p:sp>
        <p:nvSpPr>
          <p:cNvPr id="401" name="Google Shape;401;p55"/>
          <p:cNvSpPr txBox="1">
            <a:spLocks noGrp="1"/>
          </p:cNvSpPr>
          <p:nvPr>
            <p:ph type="subTitle" idx="18"/>
          </p:nvPr>
        </p:nvSpPr>
        <p:spPr>
          <a:xfrm>
            <a:off x="8586216" y="72314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2" name="Google Shape;402;p55"/>
          <p:cNvSpPr txBox="1">
            <a:spLocks noGrp="1"/>
          </p:cNvSpPr>
          <p:nvPr>
            <p:ph type="subTitle" idx="19"/>
          </p:nvPr>
        </p:nvSpPr>
        <p:spPr>
          <a:xfrm>
            <a:off x="13405104" y="72314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3" name="Google Shape;403;p55"/>
          <p:cNvSpPr txBox="1">
            <a:spLocks noGrp="1"/>
          </p:cNvSpPr>
          <p:nvPr>
            <p:ph type="subTitle" idx="20"/>
          </p:nvPr>
        </p:nvSpPr>
        <p:spPr>
          <a:xfrm>
            <a:off x="8586216" y="28422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4" name="Google Shape;404;p55"/>
          <p:cNvSpPr txBox="1">
            <a:spLocks noGrp="1"/>
          </p:cNvSpPr>
          <p:nvPr>
            <p:ph type="subTitle" idx="21"/>
          </p:nvPr>
        </p:nvSpPr>
        <p:spPr>
          <a:xfrm>
            <a:off x="13405104" y="28422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5" name="Google Shape;405;p55"/>
          <p:cNvSpPr txBox="1">
            <a:spLocks noGrp="1"/>
          </p:cNvSpPr>
          <p:nvPr>
            <p:ph type="subTitle" idx="22"/>
          </p:nvPr>
        </p:nvSpPr>
        <p:spPr>
          <a:xfrm>
            <a:off x="8586216" y="45796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6" name="Google Shape;406;p55"/>
          <p:cNvSpPr txBox="1">
            <a:spLocks noGrp="1"/>
          </p:cNvSpPr>
          <p:nvPr>
            <p:ph type="subTitle" idx="23"/>
          </p:nvPr>
        </p:nvSpPr>
        <p:spPr>
          <a:xfrm>
            <a:off x="13405104" y="45796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7" name="Google Shape;407;p55"/>
          <p:cNvSpPr txBox="1">
            <a:spLocks noGrp="1"/>
          </p:cNvSpPr>
          <p:nvPr>
            <p:ph type="subTitle" idx="24"/>
          </p:nvPr>
        </p:nvSpPr>
        <p:spPr>
          <a:xfrm>
            <a:off x="8586216" y="63170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8" name="Google Shape;408;p55"/>
          <p:cNvSpPr txBox="1">
            <a:spLocks noGrp="1"/>
          </p:cNvSpPr>
          <p:nvPr>
            <p:ph type="subTitle" idx="25"/>
          </p:nvPr>
        </p:nvSpPr>
        <p:spPr>
          <a:xfrm>
            <a:off x="13405104" y="63170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09" name="Google Shape;409;p55"/>
          <p:cNvSpPr txBox="1">
            <a:spLocks noGrp="1"/>
          </p:cNvSpPr>
          <p:nvPr>
            <p:ph type="subTitle" idx="26"/>
          </p:nvPr>
        </p:nvSpPr>
        <p:spPr>
          <a:xfrm>
            <a:off x="8586216" y="805437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
        <p:nvSpPr>
          <p:cNvPr id="410" name="Google Shape;410;p55"/>
          <p:cNvSpPr txBox="1">
            <a:spLocks noGrp="1"/>
          </p:cNvSpPr>
          <p:nvPr>
            <p:ph type="subTitle" idx="27"/>
          </p:nvPr>
        </p:nvSpPr>
        <p:spPr>
          <a:xfrm>
            <a:off x="13405104" y="805437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solidFill>
                  <a:schemeClr val="accent4"/>
                </a:solidFill>
              </a:defRPr>
            </a:lvl1pPr>
            <a:lvl2pPr lvl="1">
              <a:lnSpc>
                <a:spcPct val="125000"/>
              </a:lnSpc>
              <a:spcBef>
                <a:spcPts val="0"/>
              </a:spcBef>
              <a:spcAft>
                <a:spcPts val="0"/>
              </a:spcAft>
              <a:buNone/>
              <a:defRPr b="0">
                <a:solidFill>
                  <a:schemeClr val="accent4"/>
                </a:solidFill>
              </a:defRPr>
            </a:lvl2pPr>
            <a:lvl3pPr lvl="2">
              <a:lnSpc>
                <a:spcPct val="125000"/>
              </a:lnSpc>
              <a:spcBef>
                <a:spcPts val="0"/>
              </a:spcBef>
              <a:spcAft>
                <a:spcPts val="0"/>
              </a:spcAft>
              <a:buNone/>
              <a:defRPr b="0">
                <a:solidFill>
                  <a:schemeClr val="accent4"/>
                </a:solidFill>
              </a:defRPr>
            </a:lvl3pPr>
            <a:lvl4pPr lvl="3">
              <a:lnSpc>
                <a:spcPct val="125000"/>
              </a:lnSpc>
              <a:spcBef>
                <a:spcPts val="0"/>
              </a:spcBef>
              <a:spcAft>
                <a:spcPts val="0"/>
              </a:spcAft>
              <a:buNone/>
              <a:defRPr b="0">
                <a:solidFill>
                  <a:schemeClr val="accent4"/>
                </a:solidFill>
              </a:defRPr>
            </a:lvl4pPr>
            <a:lvl5pPr lvl="4">
              <a:lnSpc>
                <a:spcPct val="125000"/>
              </a:lnSpc>
              <a:spcBef>
                <a:spcPts val="0"/>
              </a:spcBef>
              <a:spcAft>
                <a:spcPts val="0"/>
              </a:spcAft>
              <a:buNone/>
              <a:defRPr b="0">
                <a:solidFill>
                  <a:schemeClr val="accent4"/>
                </a:solidFill>
              </a:defRPr>
            </a:lvl5pPr>
            <a:lvl6pPr lvl="5">
              <a:lnSpc>
                <a:spcPct val="125000"/>
              </a:lnSpc>
              <a:spcBef>
                <a:spcPts val="0"/>
              </a:spcBef>
              <a:spcAft>
                <a:spcPts val="0"/>
              </a:spcAft>
              <a:buNone/>
              <a:defRPr b="0">
                <a:solidFill>
                  <a:schemeClr val="accent4"/>
                </a:solidFill>
              </a:defRPr>
            </a:lvl6pPr>
            <a:lvl7pPr lvl="6">
              <a:lnSpc>
                <a:spcPct val="125000"/>
              </a:lnSpc>
              <a:spcBef>
                <a:spcPts val="0"/>
              </a:spcBef>
              <a:spcAft>
                <a:spcPts val="0"/>
              </a:spcAft>
              <a:buNone/>
              <a:defRPr b="0">
                <a:solidFill>
                  <a:schemeClr val="accent4"/>
                </a:solidFill>
              </a:defRPr>
            </a:lvl7pPr>
            <a:lvl8pPr lvl="7">
              <a:lnSpc>
                <a:spcPct val="125000"/>
              </a:lnSpc>
              <a:spcBef>
                <a:spcPts val="0"/>
              </a:spcBef>
              <a:spcAft>
                <a:spcPts val="0"/>
              </a:spcAft>
              <a:buNone/>
              <a:defRPr b="0">
                <a:solidFill>
                  <a:schemeClr val="accent4"/>
                </a:solidFill>
              </a:defRPr>
            </a:lvl8pPr>
            <a:lvl9pPr lvl="8">
              <a:lnSpc>
                <a:spcPct val="125000"/>
              </a:lnSpc>
              <a:spcBef>
                <a:spcPts val="0"/>
              </a:spcBef>
              <a:spcAft>
                <a:spcPts val="0"/>
              </a:spcAft>
              <a:buNone/>
              <a:defRPr b="0">
                <a:solidFill>
                  <a:schemeClr val="accent4"/>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7_Mission">
  <p:cSld name="SECTION_HEADER_2_1_2_1_1">
    <p:bg>
      <p:bgPr>
        <a:solidFill>
          <a:schemeClr val="dk1"/>
        </a:solidFill>
        <a:effectLst/>
      </p:bgPr>
    </p:bg>
    <p:spTree>
      <p:nvGrpSpPr>
        <p:cNvPr id="1" name="Shape 411"/>
        <p:cNvGrpSpPr/>
        <p:nvPr/>
      </p:nvGrpSpPr>
      <p:grpSpPr>
        <a:xfrm>
          <a:off x="0" y="0"/>
          <a:ext cx="0" cy="0"/>
          <a:chOff x="0" y="0"/>
          <a:chExt cx="0" cy="0"/>
        </a:xfrm>
      </p:grpSpPr>
      <p:sp>
        <p:nvSpPr>
          <p:cNvPr id="412" name="Google Shape;412;p56"/>
          <p:cNvSpPr txBox="1">
            <a:spLocks noGrp="1"/>
          </p:cNvSpPr>
          <p:nvPr>
            <p:ph type="title"/>
          </p:nvPr>
        </p:nvSpPr>
        <p:spPr>
          <a:xfrm>
            <a:off x="1527048" y="3822192"/>
            <a:ext cx="13377600" cy="4114800"/>
          </a:xfrm>
          <a:prstGeom prst="rect">
            <a:avLst/>
          </a:prstGeom>
        </p:spPr>
        <p:txBody>
          <a:bodyPr spcFirstLastPara="1" wrap="square" lIns="0" tIns="0" rIns="0" bIns="0" anchor="t" anchorCtr="0">
            <a:noAutofit/>
          </a:bodyPr>
          <a:lstStyle>
            <a:lvl1pPr lvl="0">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413" name="Google Shape;413;p56"/>
          <p:cNvSpPr txBox="1">
            <a:spLocks noGrp="1"/>
          </p:cNvSpPr>
          <p:nvPr>
            <p:ph type="subTitle" idx="1"/>
          </p:nvPr>
        </p:nvSpPr>
        <p:spPr>
          <a:xfrm>
            <a:off x="1527048" y="2999232"/>
            <a:ext cx="133776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a:endParaRPr/>
          </a:p>
        </p:txBody>
      </p:sp>
      <p:sp>
        <p:nvSpPr>
          <p:cNvPr id="414" name="Google Shape;414;p56"/>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15" name="Google Shape;415;p56"/>
          <p:cNvGrpSpPr/>
          <p:nvPr/>
        </p:nvGrpSpPr>
        <p:grpSpPr>
          <a:xfrm>
            <a:off x="744554" y="9667704"/>
            <a:ext cx="757005" cy="151663"/>
            <a:chOff x="3610015" y="6016276"/>
            <a:chExt cx="1701900" cy="341200"/>
          </a:xfrm>
        </p:grpSpPr>
        <p:grpSp>
          <p:nvGrpSpPr>
            <p:cNvPr id="416" name="Google Shape;416;p56"/>
            <p:cNvGrpSpPr/>
            <p:nvPr/>
          </p:nvGrpSpPr>
          <p:grpSpPr>
            <a:xfrm>
              <a:off x="4234632" y="6027258"/>
              <a:ext cx="1077283" cy="330123"/>
              <a:chOff x="4234632" y="6027258"/>
              <a:chExt cx="1077283" cy="330123"/>
            </a:xfrm>
          </p:grpSpPr>
          <p:sp>
            <p:nvSpPr>
              <p:cNvPr id="417" name="Google Shape;417;p5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18" name="Google Shape;418;p5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19" name="Google Shape;419;p5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20" name="Google Shape;420;p5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21" name="Google Shape;421;p5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22" name="Google Shape;422;p56"/>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0_Quote">
  <p:cSld name="SECTION_HEADER_2_1_2_2_1">
    <p:bg>
      <p:bgPr>
        <a:solidFill>
          <a:schemeClr val="dk1"/>
        </a:solidFill>
        <a:effectLst/>
      </p:bgPr>
    </p:bg>
    <p:spTree>
      <p:nvGrpSpPr>
        <p:cNvPr id="1" name="Shape 423"/>
        <p:cNvGrpSpPr/>
        <p:nvPr/>
      </p:nvGrpSpPr>
      <p:grpSpPr>
        <a:xfrm>
          <a:off x="0" y="0"/>
          <a:ext cx="0" cy="0"/>
          <a:chOff x="0" y="0"/>
          <a:chExt cx="0" cy="0"/>
        </a:xfrm>
      </p:grpSpPr>
      <p:sp>
        <p:nvSpPr>
          <p:cNvPr id="424" name="Google Shape;424;p57"/>
          <p:cNvSpPr txBox="1">
            <a:spLocks noGrp="1"/>
          </p:cNvSpPr>
          <p:nvPr>
            <p:ph type="title"/>
          </p:nvPr>
        </p:nvSpPr>
        <p:spPr>
          <a:xfrm>
            <a:off x="1527048" y="2788920"/>
            <a:ext cx="13377600" cy="4114800"/>
          </a:xfrm>
          <a:prstGeom prst="rect">
            <a:avLst/>
          </a:prstGeom>
        </p:spPr>
        <p:txBody>
          <a:bodyPr spcFirstLastPara="1" wrap="square" lIns="0" tIns="0" rIns="0" bIns="0" anchor="b" anchorCtr="0">
            <a:noAutofit/>
          </a:bodyPr>
          <a:lstStyle>
            <a:lvl1pPr lvl="0">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425" name="Google Shape;425;p57"/>
          <p:cNvSpPr txBox="1">
            <a:spLocks noGrp="1"/>
          </p:cNvSpPr>
          <p:nvPr>
            <p:ph type="subTitle" idx="1"/>
          </p:nvPr>
        </p:nvSpPr>
        <p:spPr>
          <a:xfrm>
            <a:off x="1527048" y="7543800"/>
            <a:ext cx="133776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solidFill>
                  <a:schemeClr val="accent4"/>
                </a:solidFill>
              </a:defRPr>
            </a:lvl1pPr>
            <a:lvl2pPr lvl="1">
              <a:lnSpc>
                <a:spcPct val="125000"/>
              </a:lnSpc>
              <a:spcBef>
                <a:spcPts val="0"/>
              </a:spcBef>
              <a:spcAft>
                <a:spcPts val="0"/>
              </a:spcAft>
              <a:buNone/>
              <a:defRPr sz="1800">
                <a:solidFill>
                  <a:schemeClr val="accent4"/>
                </a:solidFill>
              </a:defRPr>
            </a:lvl2pPr>
            <a:lvl3pPr lvl="2">
              <a:lnSpc>
                <a:spcPct val="125000"/>
              </a:lnSpc>
              <a:spcBef>
                <a:spcPts val="0"/>
              </a:spcBef>
              <a:spcAft>
                <a:spcPts val="0"/>
              </a:spcAft>
              <a:buNone/>
              <a:defRPr sz="1800">
                <a:solidFill>
                  <a:schemeClr val="accent4"/>
                </a:solidFill>
              </a:defRPr>
            </a:lvl3pPr>
            <a:lvl4pPr lvl="3">
              <a:lnSpc>
                <a:spcPct val="125000"/>
              </a:lnSpc>
              <a:spcBef>
                <a:spcPts val="0"/>
              </a:spcBef>
              <a:spcAft>
                <a:spcPts val="0"/>
              </a:spcAft>
              <a:buNone/>
              <a:defRPr sz="1800">
                <a:solidFill>
                  <a:schemeClr val="accent4"/>
                </a:solidFill>
              </a:defRPr>
            </a:lvl4pPr>
            <a:lvl5pPr lvl="4">
              <a:lnSpc>
                <a:spcPct val="125000"/>
              </a:lnSpc>
              <a:spcBef>
                <a:spcPts val="0"/>
              </a:spcBef>
              <a:spcAft>
                <a:spcPts val="0"/>
              </a:spcAft>
              <a:buNone/>
              <a:defRPr sz="1800">
                <a:solidFill>
                  <a:schemeClr val="accent4"/>
                </a:solidFill>
              </a:defRPr>
            </a:lvl5pPr>
            <a:lvl6pPr lvl="5">
              <a:lnSpc>
                <a:spcPct val="125000"/>
              </a:lnSpc>
              <a:spcBef>
                <a:spcPts val="0"/>
              </a:spcBef>
              <a:spcAft>
                <a:spcPts val="0"/>
              </a:spcAft>
              <a:buNone/>
              <a:defRPr sz="1800">
                <a:solidFill>
                  <a:schemeClr val="accent4"/>
                </a:solidFill>
              </a:defRPr>
            </a:lvl6pPr>
            <a:lvl7pPr lvl="6">
              <a:lnSpc>
                <a:spcPct val="125000"/>
              </a:lnSpc>
              <a:spcBef>
                <a:spcPts val="0"/>
              </a:spcBef>
              <a:spcAft>
                <a:spcPts val="0"/>
              </a:spcAft>
              <a:buNone/>
              <a:defRPr sz="1800">
                <a:solidFill>
                  <a:schemeClr val="accent4"/>
                </a:solidFill>
              </a:defRPr>
            </a:lvl7pPr>
            <a:lvl8pPr lvl="7">
              <a:lnSpc>
                <a:spcPct val="125000"/>
              </a:lnSpc>
              <a:spcBef>
                <a:spcPts val="0"/>
              </a:spcBef>
              <a:spcAft>
                <a:spcPts val="0"/>
              </a:spcAft>
              <a:buNone/>
              <a:defRPr sz="1800">
                <a:solidFill>
                  <a:schemeClr val="accent4"/>
                </a:solidFill>
              </a:defRPr>
            </a:lvl8pPr>
            <a:lvl9pPr lvl="8">
              <a:lnSpc>
                <a:spcPct val="125000"/>
              </a:lnSpc>
              <a:spcBef>
                <a:spcPts val="0"/>
              </a:spcBef>
              <a:spcAft>
                <a:spcPts val="0"/>
              </a:spcAft>
              <a:buNone/>
              <a:defRPr sz="1800">
                <a:solidFill>
                  <a:schemeClr val="accent4"/>
                </a:solidFill>
              </a:defRPr>
            </a:lvl9pPr>
          </a:lstStyle>
          <a:p>
            <a:endParaRPr/>
          </a:p>
        </p:txBody>
      </p:sp>
      <p:sp>
        <p:nvSpPr>
          <p:cNvPr id="426" name="Google Shape;426;p5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27" name="Google Shape;427;p57"/>
          <p:cNvGrpSpPr/>
          <p:nvPr/>
        </p:nvGrpSpPr>
        <p:grpSpPr>
          <a:xfrm>
            <a:off x="744554" y="9667704"/>
            <a:ext cx="757005" cy="151663"/>
            <a:chOff x="3610015" y="6016276"/>
            <a:chExt cx="1701900" cy="341200"/>
          </a:xfrm>
        </p:grpSpPr>
        <p:grpSp>
          <p:nvGrpSpPr>
            <p:cNvPr id="428" name="Google Shape;428;p57"/>
            <p:cNvGrpSpPr/>
            <p:nvPr/>
          </p:nvGrpSpPr>
          <p:grpSpPr>
            <a:xfrm>
              <a:off x="4234632" y="6027258"/>
              <a:ext cx="1077283" cy="330123"/>
              <a:chOff x="4234632" y="6027258"/>
              <a:chExt cx="1077283" cy="330123"/>
            </a:xfrm>
          </p:grpSpPr>
          <p:sp>
            <p:nvSpPr>
              <p:cNvPr id="429" name="Google Shape;429;p57"/>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30" name="Google Shape;430;p57"/>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31" name="Google Shape;431;p57"/>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32" name="Google Shape;432;p57"/>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33" name="Google Shape;433;p57"/>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34" name="Google Shape;434;p57"/>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3_Section">
  <p:cSld name="SECTION_HEADER_2_3_1">
    <p:bg>
      <p:bgPr>
        <a:solidFill>
          <a:schemeClr val="dk1"/>
        </a:solidFill>
        <a:effectLst/>
      </p:bgPr>
    </p:bg>
    <p:spTree>
      <p:nvGrpSpPr>
        <p:cNvPr id="1" name="Shape 435"/>
        <p:cNvGrpSpPr/>
        <p:nvPr/>
      </p:nvGrpSpPr>
      <p:grpSpPr>
        <a:xfrm>
          <a:off x="0" y="0"/>
          <a:ext cx="0" cy="0"/>
          <a:chOff x="0" y="0"/>
          <a:chExt cx="0" cy="0"/>
        </a:xfrm>
      </p:grpSpPr>
      <p:sp>
        <p:nvSpPr>
          <p:cNvPr id="436" name="Google Shape;436;p58"/>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6_Section_Gradient_Dark">
  <p:cSld name="SECTION_HEADER_2_3_1_1">
    <p:bg>
      <p:bgPr>
        <a:blipFill>
          <a:blip r:embed="rId2">
            <a:alphaModFix/>
          </a:blip>
          <a:stretch>
            <a:fillRect/>
          </a:stretch>
        </a:blipFill>
        <a:effectLst/>
      </p:bgPr>
    </p:bg>
    <p:spTree>
      <p:nvGrpSpPr>
        <p:cNvPr id="1" name="Shape 437"/>
        <p:cNvGrpSpPr/>
        <p:nvPr/>
      </p:nvGrpSpPr>
      <p:grpSpPr>
        <a:xfrm>
          <a:off x="0" y="0"/>
          <a:ext cx="0" cy="0"/>
          <a:chOff x="0" y="0"/>
          <a:chExt cx="0" cy="0"/>
        </a:xfrm>
      </p:grpSpPr>
      <p:sp>
        <p:nvSpPr>
          <p:cNvPr id="438" name="Google Shape;438;p59"/>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6_Section_Gradient_Dark_Saturated">
  <p:cSld name="SECTION_HEADER_2_3_1_1_1">
    <p:bg>
      <p:bgPr>
        <a:blipFill>
          <a:blip r:embed="rId2">
            <a:alphaModFix/>
          </a:blip>
          <a:stretch>
            <a:fillRect/>
          </a:stretch>
        </a:blipFill>
        <a:effectLst/>
      </p:bgPr>
    </p:bg>
    <p:spTree>
      <p:nvGrpSpPr>
        <p:cNvPr id="1" name="Shape 439"/>
        <p:cNvGrpSpPr/>
        <p:nvPr/>
      </p:nvGrpSpPr>
      <p:grpSpPr>
        <a:xfrm>
          <a:off x="0" y="0"/>
          <a:ext cx="0" cy="0"/>
          <a:chOff x="0" y="0"/>
          <a:chExt cx="0" cy="0"/>
        </a:xfrm>
      </p:grpSpPr>
      <p:sp>
        <p:nvSpPr>
          <p:cNvPr id="440" name="Google Shape;440;p60"/>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6_Section_Gradient_Light_Saturated">
  <p:cSld name="SECTION_HEADER_2_3_1_1_1_1">
    <p:bg>
      <p:bgPr>
        <a:blipFill>
          <a:blip r:embed="rId2">
            <a:alphaModFix/>
          </a:blip>
          <a:stretch>
            <a:fillRect/>
          </a:stretch>
        </a:blipFill>
        <a:effectLst/>
      </p:bgPr>
    </p:bg>
    <p:spTree>
      <p:nvGrpSpPr>
        <p:cNvPr id="1" name="Shape 441"/>
        <p:cNvGrpSpPr/>
        <p:nvPr/>
      </p:nvGrpSpPr>
      <p:grpSpPr>
        <a:xfrm>
          <a:off x="0" y="0"/>
          <a:ext cx="0" cy="0"/>
          <a:chOff x="0" y="0"/>
          <a:chExt cx="0" cy="0"/>
        </a:xfrm>
      </p:grpSpPr>
      <p:sp>
        <p:nvSpPr>
          <p:cNvPr id="442" name="Google Shape;442;p61"/>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167625" tIns="167625" rIns="167625" bIns="167625" anchor="b" anchorCtr="0">
            <a:normAutofit/>
          </a:bodyPr>
          <a:lstStyle>
            <a:lvl1pPr lvl="0">
              <a:spcBef>
                <a:spcPts val="0"/>
              </a:spcBef>
              <a:spcAft>
                <a:spcPts val="0"/>
              </a:spcAft>
              <a:buSzPts val="4400"/>
              <a:buNone/>
              <a:defRPr sz="4400"/>
            </a:lvl1pPr>
            <a:lvl2pPr lvl="1">
              <a:spcBef>
                <a:spcPts val="0"/>
              </a:spcBef>
              <a:spcAft>
                <a:spcPts val="0"/>
              </a:spcAft>
              <a:buSzPts val="4400"/>
              <a:buNone/>
              <a:defRPr sz="4400"/>
            </a:lvl2pPr>
            <a:lvl3pPr lvl="2">
              <a:spcBef>
                <a:spcPts val="0"/>
              </a:spcBef>
              <a:spcAft>
                <a:spcPts val="0"/>
              </a:spcAft>
              <a:buSzPts val="4400"/>
              <a:buNone/>
              <a:defRPr sz="4400"/>
            </a:lvl3pPr>
            <a:lvl4pPr lvl="3">
              <a:spcBef>
                <a:spcPts val="0"/>
              </a:spcBef>
              <a:spcAft>
                <a:spcPts val="0"/>
              </a:spcAft>
              <a:buSzPts val="4400"/>
              <a:buNone/>
              <a:defRPr sz="4400"/>
            </a:lvl4pPr>
            <a:lvl5pPr lvl="4">
              <a:spcBef>
                <a:spcPts val="0"/>
              </a:spcBef>
              <a:spcAft>
                <a:spcPts val="0"/>
              </a:spcAft>
              <a:buSzPts val="4400"/>
              <a:buNone/>
              <a:defRPr sz="4400"/>
            </a:lvl5pPr>
            <a:lvl6pPr lvl="5">
              <a:spcBef>
                <a:spcPts val="0"/>
              </a:spcBef>
              <a:spcAft>
                <a:spcPts val="0"/>
              </a:spcAft>
              <a:buSzPts val="4400"/>
              <a:buNone/>
              <a:defRPr sz="4400"/>
            </a:lvl6pPr>
            <a:lvl7pPr lvl="6">
              <a:spcBef>
                <a:spcPts val="0"/>
              </a:spcBef>
              <a:spcAft>
                <a:spcPts val="0"/>
              </a:spcAft>
              <a:buSzPts val="4400"/>
              <a:buNone/>
              <a:defRPr sz="4400"/>
            </a:lvl7pPr>
            <a:lvl8pPr lvl="7">
              <a:spcBef>
                <a:spcPts val="0"/>
              </a:spcBef>
              <a:spcAft>
                <a:spcPts val="0"/>
              </a:spcAft>
              <a:buSzPts val="4400"/>
              <a:buNone/>
              <a:defRPr sz="4400"/>
            </a:lvl8pPr>
            <a:lvl9pPr lvl="8">
              <a:spcBef>
                <a:spcPts val="0"/>
              </a:spcBef>
              <a:spcAft>
                <a:spcPts val="0"/>
              </a:spcAft>
              <a:buSzPts val="4400"/>
              <a:buNone/>
              <a:defRPr sz="4400"/>
            </a:lvl9pPr>
          </a:lstStyle>
          <a:p>
            <a:endParaRPr/>
          </a:p>
        </p:txBody>
      </p:sp>
      <p:sp>
        <p:nvSpPr>
          <p:cNvPr id="30" name="Google Shape;30;p7"/>
          <p:cNvSpPr txBox="1">
            <a:spLocks noGrp="1"/>
          </p:cNvSpPr>
          <p:nvPr>
            <p:ph type="body" idx="1"/>
          </p:nvPr>
        </p:nvSpPr>
        <p:spPr>
          <a:xfrm>
            <a:off x="623400" y="2779200"/>
            <a:ext cx="5616000" cy="6359100"/>
          </a:xfrm>
          <a:prstGeom prst="rect">
            <a:avLst/>
          </a:prstGeom>
        </p:spPr>
        <p:txBody>
          <a:bodyPr spcFirstLastPara="1" wrap="square" lIns="167625" tIns="167625" rIns="167625" bIns="167625" anchor="t" anchorCtr="0">
            <a:normAutofit/>
          </a:bodyPr>
          <a:lstStyle>
            <a:lvl1pPr marL="457200" lvl="0" indent="-368300">
              <a:spcBef>
                <a:spcPts val="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31" name="Google Shape;31;p7"/>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6_Section_Gradient_Light">
  <p:cSld name="SECTION_HEADER_2_3_1_1_1_1_1">
    <p:bg>
      <p:bgPr>
        <a:blipFill>
          <a:blip r:embed="rId2">
            <a:alphaModFix/>
          </a:blip>
          <a:stretch>
            <a:fillRect/>
          </a:stretch>
        </a:blipFill>
        <a:effectLst/>
      </p:bgPr>
    </p:bg>
    <p:spTree>
      <p:nvGrpSpPr>
        <p:cNvPr id="1" name="Shape 443"/>
        <p:cNvGrpSpPr/>
        <p:nvPr/>
      </p:nvGrpSpPr>
      <p:grpSpPr>
        <a:xfrm>
          <a:off x="0" y="0"/>
          <a:ext cx="0" cy="0"/>
          <a:chOff x="0" y="0"/>
          <a:chExt cx="0" cy="0"/>
        </a:xfrm>
      </p:grpSpPr>
      <p:sp>
        <p:nvSpPr>
          <p:cNvPr id="444" name="Google Shape;444;p62"/>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9_Text">
  <p:cSld name="TITLE_AND_BODY_1_2">
    <p:bg>
      <p:bgPr>
        <a:solidFill>
          <a:schemeClr val="dk1"/>
        </a:solidFill>
        <a:effectLst/>
      </p:bgPr>
    </p:bg>
    <p:spTree>
      <p:nvGrpSpPr>
        <p:cNvPr id="1" name="Shape 445"/>
        <p:cNvGrpSpPr/>
        <p:nvPr/>
      </p:nvGrpSpPr>
      <p:grpSpPr>
        <a:xfrm>
          <a:off x="0" y="0"/>
          <a:ext cx="0" cy="0"/>
          <a:chOff x="0" y="0"/>
          <a:chExt cx="0" cy="0"/>
        </a:xfrm>
      </p:grpSpPr>
      <p:sp>
        <p:nvSpPr>
          <p:cNvPr id="446" name="Google Shape;446;p63"/>
          <p:cNvSpPr txBox="1">
            <a:spLocks noGrp="1"/>
          </p:cNvSpPr>
          <p:nvPr>
            <p:ph type="title"/>
          </p:nvPr>
        </p:nvSpPr>
        <p:spPr>
          <a:xfrm>
            <a:off x="1527048" y="2532888"/>
            <a:ext cx="14785800" cy="8505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447" name="Google Shape;447;p63"/>
          <p:cNvSpPr txBox="1">
            <a:spLocks noGrp="1"/>
          </p:cNvSpPr>
          <p:nvPr>
            <p:ph type="body" idx="1"/>
          </p:nvPr>
        </p:nvSpPr>
        <p:spPr>
          <a:xfrm>
            <a:off x="1527048" y="4014216"/>
            <a:ext cx="14785800" cy="46176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448" name="Google Shape;448;p63"/>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449" name="Google Shape;449;p63"/>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50" name="Google Shape;450;p63"/>
          <p:cNvGrpSpPr/>
          <p:nvPr/>
        </p:nvGrpSpPr>
        <p:grpSpPr>
          <a:xfrm>
            <a:off x="744554" y="9667704"/>
            <a:ext cx="757005" cy="151663"/>
            <a:chOff x="3610015" y="6016276"/>
            <a:chExt cx="1701900" cy="341200"/>
          </a:xfrm>
        </p:grpSpPr>
        <p:grpSp>
          <p:nvGrpSpPr>
            <p:cNvPr id="451" name="Google Shape;451;p63"/>
            <p:cNvGrpSpPr/>
            <p:nvPr/>
          </p:nvGrpSpPr>
          <p:grpSpPr>
            <a:xfrm>
              <a:off x="4234632" y="6027258"/>
              <a:ext cx="1077283" cy="330123"/>
              <a:chOff x="4234632" y="6027258"/>
              <a:chExt cx="1077283" cy="330123"/>
            </a:xfrm>
          </p:grpSpPr>
          <p:sp>
            <p:nvSpPr>
              <p:cNvPr id="452" name="Google Shape;452;p63"/>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53" name="Google Shape;453;p63"/>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54" name="Google Shape;454;p63"/>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55" name="Google Shape;455;p63"/>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56" name="Google Shape;456;p63"/>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57" name="Google Shape;457;p63"/>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2_Text (Two-Thirds)">
  <p:cSld name="TITLE_AND_BODY_1_1_2">
    <p:bg>
      <p:bgPr>
        <a:solidFill>
          <a:schemeClr val="dk1"/>
        </a:solidFill>
        <a:effectLst/>
      </p:bgPr>
    </p:bg>
    <p:spTree>
      <p:nvGrpSpPr>
        <p:cNvPr id="1" name="Shape 458"/>
        <p:cNvGrpSpPr/>
        <p:nvPr/>
      </p:nvGrpSpPr>
      <p:grpSpPr>
        <a:xfrm>
          <a:off x="0" y="0"/>
          <a:ext cx="0" cy="0"/>
          <a:chOff x="0" y="0"/>
          <a:chExt cx="0" cy="0"/>
        </a:xfrm>
      </p:grpSpPr>
      <p:sp>
        <p:nvSpPr>
          <p:cNvPr id="459" name="Google Shape;459;p64"/>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460" name="Google Shape;460;p64"/>
          <p:cNvSpPr txBox="1">
            <a:spLocks noGrp="1"/>
          </p:cNvSpPr>
          <p:nvPr>
            <p:ph type="title"/>
          </p:nvPr>
        </p:nvSpPr>
        <p:spPr>
          <a:xfrm>
            <a:off x="1527050" y="2532888"/>
            <a:ext cx="8912400" cy="1710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461" name="Google Shape;461;p64"/>
          <p:cNvSpPr txBox="1">
            <a:spLocks noGrp="1"/>
          </p:cNvSpPr>
          <p:nvPr>
            <p:ph type="body" idx="2"/>
          </p:nvPr>
        </p:nvSpPr>
        <p:spPr>
          <a:xfrm>
            <a:off x="1527050" y="4864606"/>
            <a:ext cx="8912400" cy="46176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462" name="Google Shape;462;p64"/>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63" name="Google Shape;463;p64"/>
          <p:cNvGrpSpPr/>
          <p:nvPr/>
        </p:nvGrpSpPr>
        <p:grpSpPr>
          <a:xfrm>
            <a:off x="744554" y="9667704"/>
            <a:ext cx="757005" cy="151663"/>
            <a:chOff x="3610015" y="6016276"/>
            <a:chExt cx="1701900" cy="341200"/>
          </a:xfrm>
        </p:grpSpPr>
        <p:grpSp>
          <p:nvGrpSpPr>
            <p:cNvPr id="464" name="Google Shape;464;p64"/>
            <p:cNvGrpSpPr/>
            <p:nvPr/>
          </p:nvGrpSpPr>
          <p:grpSpPr>
            <a:xfrm>
              <a:off x="4234632" y="6027258"/>
              <a:ext cx="1077283" cy="330123"/>
              <a:chOff x="4234632" y="6027258"/>
              <a:chExt cx="1077283" cy="330123"/>
            </a:xfrm>
          </p:grpSpPr>
          <p:sp>
            <p:nvSpPr>
              <p:cNvPr id="465" name="Google Shape;465;p64"/>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66" name="Google Shape;466;p64"/>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67" name="Google Shape;467;p64"/>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68" name="Google Shape;468;p64"/>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69" name="Google Shape;469;p64"/>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70" name="Google Shape;470;p64"/>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5_Text (Half)">
  <p:cSld name="TITLE_AND_BODY_2_4">
    <p:bg>
      <p:bgPr>
        <a:solidFill>
          <a:schemeClr val="dk1"/>
        </a:solidFill>
        <a:effectLst/>
      </p:bgPr>
    </p:bg>
    <p:spTree>
      <p:nvGrpSpPr>
        <p:cNvPr id="1" name="Shape 471"/>
        <p:cNvGrpSpPr/>
        <p:nvPr/>
      </p:nvGrpSpPr>
      <p:grpSpPr>
        <a:xfrm>
          <a:off x="0" y="0"/>
          <a:ext cx="0" cy="0"/>
          <a:chOff x="0" y="0"/>
          <a:chExt cx="0" cy="0"/>
        </a:xfrm>
      </p:grpSpPr>
      <p:sp>
        <p:nvSpPr>
          <p:cNvPr id="472" name="Google Shape;472;p65"/>
          <p:cNvSpPr txBox="1">
            <a:spLocks noGrp="1"/>
          </p:cNvSpPr>
          <p:nvPr>
            <p:ph type="title"/>
          </p:nvPr>
        </p:nvSpPr>
        <p:spPr>
          <a:xfrm>
            <a:off x="777240" y="2532888"/>
            <a:ext cx="7745100" cy="1710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473" name="Google Shape;473;p65"/>
          <p:cNvSpPr txBox="1">
            <a:spLocks noGrp="1"/>
          </p:cNvSpPr>
          <p:nvPr>
            <p:ph type="body" idx="1"/>
          </p:nvPr>
        </p:nvSpPr>
        <p:spPr>
          <a:xfrm>
            <a:off x="777240" y="4864608"/>
            <a:ext cx="7745100" cy="46176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474" name="Google Shape;474;p65"/>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475" name="Google Shape;475;p65"/>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76" name="Google Shape;476;p65"/>
          <p:cNvGrpSpPr/>
          <p:nvPr/>
        </p:nvGrpSpPr>
        <p:grpSpPr>
          <a:xfrm>
            <a:off x="744554" y="9667704"/>
            <a:ext cx="757005" cy="151663"/>
            <a:chOff x="3610015" y="6016276"/>
            <a:chExt cx="1701900" cy="341200"/>
          </a:xfrm>
        </p:grpSpPr>
        <p:grpSp>
          <p:nvGrpSpPr>
            <p:cNvPr id="477" name="Google Shape;477;p65"/>
            <p:cNvGrpSpPr/>
            <p:nvPr/>
          </p:nvGrpSpPr>
          <p:grpSpPr>
            <a:xfrm>
              <a:off x="4234632" y="6027258"/>
              <a:ext cx="1077283" cy="330123"/>
              <a:chOff x="4234632" y="6027258"/>
              <a:chExt cx="1077283" cy="330123"/>
            </a:xfrm>
          </p:grpSpPr>
          <p:sp>
            <p:nvSpPr>
              <p:cNvPr id="478" name="Google Shape;478;p65"/>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79" name="Google Shape;479;p65"/>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80" name="Google Shape;480;p65"/>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81" name="Google Shape;481;p65"/>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82" name="Google Shape;482;p65"/>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83" name="Google Shape;483;p65"/>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8_Text (Third)">
  <p:cSld name="TITLE_AND_BODY_2_1_2">
    <p:bg>
      <p:bgPr>
        <a:solidFill>
          <a:schemeClr val="dk1"/>
        </a:solidFill>
        <a:effectLst/>
      </p:bgPr>
    </p:bg>
    <p:spTree>
      <p:nvGrpSpPr>
        <p:cNvPr id="1" name="Shape 484"/>
        <p:cNvGrpSpPr/>
        <p:nvPr/>
      </p:nvGrpSpPr>
      <p:grpSpPr>
        <a:xfrm>
          <a:off x="0" y="0"/>
          <a:ext cx="0" cy="0"/>
          <a:chOff x="0" y="0"/>
          <a:chExt cx="0" cy="0"/>
        </a:xfrm>
      </p:grpSpPr>
      <p:sp>
        <p:nvSpPr>
          <p:cNvPr id="485" name="Google Shape;485;p66"/>
          <p:cNvSpPr txBox="1">
            <a:spLocks noGrp="1"/>
          </p:cNvSpPr>
          <p:nvPr>
            <p:ph type="title"/>
          </p:nvPr>
        </p:nvSpPr>
        <p:spPr>
          <a:xfrm>
            <a:off x="777240" y="2532888"/>
            <a:ext cx="4928700" cy="25695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486" name="Google Shape;486;p66"/>
          <p:cNvSpPr txBox="1">
            <a:spLocks noGrp="1"/>
          </p:cNvSpPr>
          <p:nvPr>
            <p:ph type="body" idx="1"/>
          </p:nvPr>
        </p:nvSpPr>
        <p:spPr>
          <a:xfrm>
            <a:off x="777240" y="5742432"/>
            <a:ext cx="4928700" cy="37443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487" name="Google Shape;487;p66"/>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488" name="Google Shape;488;p66"/>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489" name="Google Shape;489;p66"/>
          <p:cNvGrpSpPr/>
          <p:nvPr/>
        </p:nvGrpSpPr>
        <p:grpSpPr>
          <a:xfrm>
            <a:off x="744554" y="9667704"/>
            <a:ext cx="757005" cy="151663"/>
            <a:chOff x="3610015" y="6016276"/>
            <a:chExt cx="1701900" cy="341200"/>
          </a:xfrm>
        </p:grpSpPr>
        <p:grpSp>
          <p:nvGrpSpPr>
            <p:cNvPr id="490" name="Google Shape;490;p66"/>
            <p:cNvGrpSpPr/>
            <p:nvPr/>
          </p:nvGrpSpPr>
          <p:grpSpPr>
            <a:xfrm>
              <a:off x="4234632" y="6027258"/>
              <a:ext cx="1077283" cy="330123"/>
              <a:chOff x="4234632" y="6027258"/>
              <a:chExt cx="1077283" cy="330123"/>
            </a:xfrm>
          </p:grpSpPr>
          <p:sp>
            <p:nvSpPr>
              <p:cNvPr id="491" name="Google Shape;491;p6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92" name="Google Shape;492;p6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93" name="Google Shape;493;p6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494" name="Google Shape;494;p6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95" name="Google Shape;495;p6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496" name="Google Shape;496;p66"/>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41_Columns (Two)">
  <p:cSld name="TITLE_AND_BODY_2_2_2">
    <p:bg>
      <p:bgPr>
        <a:solidFill>
          <a:schemeClr val="dk1"/>
        </a:solidFill>
        <a:effectLst/>
      </p:bgPr>
    </p:bg>
    <p:spTree>
      <p:nvGrpSpPr>
        <p:cNvPr id="1" name="Shape 497"/>
        <p:cNvGrpSpPr/>
        <p:nvPr/>
      </p:nvGrpSpPr>
      <p:grpSpPr>
        <a:xfrm>
          <a:off x="0" y="0"/>
          <a:ext cx="0" cy="0"/>
          <a:chOff x="0" y="0"/>
          <a:chExt cx="0" cy="0"/>
        </a:xfrm>
      </p:grpSpPr>
      <p:sp>
        <p:nvSpPr>
          <p:cNvPr id="498" name="Google Shape;498;p67"/>
          <p:cNvSpPr txBox="1">
            <a:spLocks noGrp="1"/>
          </p:cNvSpPr>
          <p:nvPr>
            <p:ph type="title"/>
          </p:nvPr>
        </p:nvSpPr>
        <p:spPr>
          <a:xfrm>
            <a:off x="1527048" y="2532888"/>
            <a:ext cx="6336900" cy="25695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499" name="Google Shape;499;p67"/>
          <p:cNvSpPr txBox="1">
            <a:spLocks noGrp="1"/>
          </p:cNvSpPr>
          <p:nvPr>
            <p:ph type="body" idx="1"/>
          </p:nvPr>
        </p:nvSpPr>
        <p:spPr>
          <a:xfrm>
            <a:off x="1527048" y="5751576"/>
            <a:ext cx="6336900" cy="37443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00" name="Google Shape;500;p67"/>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01" name="Google Shape;501;p67"/>
          <p:cNvSpPr txBox="1">
            <a:spLocks noGrp="1"/>
          </p:cNvSpPr>
          <p:nvPr>
            <p:ph type="title" idx="3"/>
          </p:nvPr>
        </p:nvSpPr>
        <p:spPr>
          <a:xfrm>
            <a:off x="10433304" y="2532888"/>
            <a:ext cx="6336900" cy="25695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5600"/>
              <a:buNone/>
              <a:defRPr>
                <a:solidFill>
                  <a:schemeClr val="accent4"/>
                </a:solidFill>
              </a:defRPr>
            </a:lvl1pPr>
            <a:lvl2pPr lvl="1">
              <a:spcBef>
                <a:spcPts val="0"/>
              </a:spcBef>
              <a:spcAft>
                <a:spcPts val="0"/>
              </a:spcAft>
              <a:buClr>
                <a:schemeClr val="accent4"/>
              </a:buClr>
              <a:buSzPts val="5600"/>
              <a:buNone/>
              <a:defRPr>
                <a:solidFill>
                  <a:schemeClr val="accent4"/>
                </a:solidFill>
              </a:defRPr>
            </a:lvl2pPr>
            <a:lvl3pPr lvl="2">
              <a:spcBef>
                <a:spcPts val="0"/>
              </a:spcBef>
              <a:spcAft>
                <a:spcPts val="0"/>
              </a:spcAft>
              <a:buClr>
                <a:schemeClr val="accent4"/>
              </a:buClr>
              <a:buSzPts val="5600"/>
              <a:buNone/>
              <a:defRPr>
                <a:solidFill>
                  <a:schemeClr val="accent4"/>
                </a:solidFill>
              </a:defRPr>
            </a:lvl3pPr>
            <a:lvl4pPr lvl="3">
              <a:spcBef>
                <a:spcPts val="0"/>
              </a:spcBef>
              <a:spcAft>
                <a:spcPts val="0"/>
              </a:spcAft>
              <a:buClr>
                <a:schemeClr val="accent4"/>
              </a:buClr>
              <a:buSzPts val="5600"/>
              <a:buNone/>
              <a:defRPr>
                <a:solidFill>
                  <a:schemeClr val="accent4"/>
                </a:solidFill>
              </a:defRPr>
            </a:lvl4pPr>
            <a:lvl5pPr lvl="4">
              <a:spcBef>
                <a:spcPts val="0"/>
              </a:spcBef>
              <a:spcAft>
                <a:spcPts val="0"/>
              </a:spcAft>
              <a:buClr>
                <a:schemeClr val="accent4"/>
              </a:buClr>
              <a:buSzPts val="5600"/>
              <a:buNone/>
              <a:defRPr>
                <a:solidFill>
                  <a:schemeClr val="accent4"/>
                </a:solidFill>
              </a:defRPr>
            </a:lvl5pPr>
            <a:lvl6pPr lvl="5">
              <a:spcBef>
                <a:spcPts val="0"/>
              </a:spcBef>
              <a:spcAft>
                <a:spcPts val="0"/>
              </a:spcAft>
              <a:buClr>
                <a:schemeClr val="accent4"/>
              </a:buClr>
              <a:buSzPts val="5600"/>
              <a:buNone/>
              <a:defRPr>
                <a:solidFill>
                  <a:schemeClr val="accent4"/>
                </a:solidFill>
              </a:defRPr>
            </a:lvl6pPr>
            <a:lvl7pPr lvl="6">
              <a:spcBef>
                <a:spcPts val="0"/>
              </a:spcBef>
              <a:spcAft>
                <a:spcPts val="0"/>
              </a:spcAft>
              <a:buClr>
                <a:schemeClr val="accent4"/>
              </a:buClr>
              <a:buSzPts val="5600"/>
              <a:buNone/>
              <a:defRPr>
                <a:solidFill>
                  <a:schemeClr val="accent4"/>
                </a:solidFill>
              </a:defRPr>
            </a:lvl7pPr>
            <a:lvl8pPr lvl="7">
              <a:spcBef>
                <a:spcPts val="0"/>
              </a:spcBef>
              <a:spcAft>
                <a:spcPts val="0"/>
              </a:spcAft>
              <a:buClr>
                <a:schemeClr val="accent4"/>
              </a:buClr>
              <a:buSzPts val="5600"/>
              <a:buNone/>
              <a:defRPr>
                <a:solidFill>
                  <a:schemeClr val="accent4"/>
                </a:solidFill>
              </a:defRPr>
            </a:lvl8pPr>
            <a:lvl9pPr lvl="8">
              <a:spcBef>
                <a:spcPts val="0"/>
              </a:spcBef>
              <a:spcAft>
                <a:spcPts val="0"/>
              </a:spcAft>
              <a:buClr>
                <a:schemeClr val="accent4"/>
              </a:buClr>
              <a:buSzPts val="5600"/>
              <a:buNone/>
              <a:defRPr>
                <a:solidFill>
                  <a:schemeClr val="accent4"/>
                </a:solidFill>
              </a:defRPr>
            </a:lvl9pPr>
          </a:lstStyle>
          <a:p>
            <a:endParaRPr/>
          </a:p>
        </p:txBody>
      </p:sp>
      <p:sp>
        <p:nvSpPr>
          <p:cNvPr id="502" name="Google Shape;502;p67"/>
          <p:cNvSpPr txBox="1">
            <a:spLocks noGrp="1"/>
          </p:cNvSpPr>
          <p:nvPr>
            <p:ph type="body" idx="4"/>
          </p:nvPr>
        </p:nvSpPr>
        <p:spPr>
          <a:xfrm>
            <a:off x="10433304" y="5751576"/>
            <a:ext cx="6336900" cy="37443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03" name="Google Shape;503;p6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04" name="Google Shape;504;p67"/>
          <p:cNvGrpSpPr/>
          <p:nvPr/>
        </p:nvGrpSpPr>
        <p:grpSpPr>
          <a:xfrm>
            <a:off x="744554" y="9667704"/>
            <a:ext cx="757005" cy="151663"/>
            <a:chOff x="3610015" y="6016276"/>
            <a:chExt cx="1701900" cy="341200"/>
          </a:xfrm>
        </p:grpSpPr>
        <p:grpSp>
          <p:nvGrpSpPr>
            <p:cNvPr id="505" name="Google Shape;505;p67"/>
            <p:cNvGrpSpPr/>
            <p:nvPr/>
          </p:nvGrpSpPr>
          <p:grpSpPr>
            <a:xfrm>
              <a:off x="4234632" y="6027258"/>
              <a:ext cx="1077283" cy="330123"/>
              <a:chOff x="4234632" y="6027258"/>
              <a:chExt cx="1077283" cy="330123"/>
            </a:xfrm>
          </p:grpSpPr>
          <p:sp>
            <p:nvSpPr>
              <p:cNvPr id="506" name="Google Shape;506;p67"/>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07" name="Google Shape;507;p67"/>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08" name="Google Shape;508;p67"/>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09" name="Google Shape;509;p67"/>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10" name="Google Shape;510;p67"/>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11" name="Google Shape;511;p67"/>
          <p:cNvSpPr txBox="1">
            <a:spLocks noGrp="1"/>
          </p:cNvSpPr>
          <p:nvPr>
            <p:ph type="subTitle" idx="5"/>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44_Columns (Three)">
  <p:cSld name="TITLE_AND_BODY_2_2_1_3">
    <p:bg>
      <p:bgPr>
        <a:solidFill>
          <a:schemeClr val="dk1"/>
        </a:solidFill>
        <a:effectLst/>
      </p:bgPr>
    </p:bg>
    <p:spTree>
      <p:nvGrpSpPr>
        <p:cNvPr id="1" name="Shape 512"/>
        <p:cNvGrpSpPr/>
        <p:nvPr/>
      </p:nvGrpSpPr>
      <p:grpSpPr>
        <a:xfrm>
          <a:off x="0" y="0"/>
          <a:ext cx="0" cy="0"/>
          <a:chOff x="0" y="0"/>
          <a:chExt cx="0" cy="0"/>
        </a:xfrm>
      </p:grpSpPr>
      <p:sp>
        <p:nvSpPr>
          <p:cNvPr id="513" name="Google Shape;513;p68"/>
          <p:cNvSpPr txBox="1">
            <a:spLocks noGrp="1"/>
          </p:cNvSpPr>
          <p:nvPr>
            <p:ph type="title"/>
          </p:nvPr>
        </p:nvSpPr>
        <p:spPr>
          <a:xfrm>
            <a:off x="1161288"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14" name="Google Shape;514;p68"/>
          <p:cNvSpPr txBox="1">
            <a:spLocks noGrp="1"/>
          </p:cNvSpPr>
          <p:nvPr>
            <p:ph type="body" idx="1"/>
          </p:nvPr>
        </p:nvSpPr>
        <p:spPr>
          <a:xfrm>
            <a:off x="1161288"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15" name="Google Shape;515;p68"/>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16" name="Google Shape;516;p68"/>
          <p:cNvSpPr txBox="1">
            <a:spLocks noGrp="1"/>
          </p:cNvSpPr>
          <p:nvPr>
            <p:ph type="title" idx="3"/>
          </p:nvPr>
        </p:nvSpPr>
        <p:spPr>
          <a:xfrm>
            <a:off x="7095744"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17" name="Google Shape;517;p68"/>
          <p:cNvSpPr txBox="1">
            <a:spLocks noGrp="1"/>
          </p:cNvSpPr>
          <p:nvPr>
            <p:ph type="body" idx="4"/>
          </p:nvPr>
        </p:nvSpPr>
        <p:spPr>
          <a:xfrm>
            <a:off x="7095744"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18" name="Google Shape;518;p68"/>
          <p:cNvSpPr txBox="1">
            <a:spLocks noGrp="1"/>
          </p:cNvSpPr>
          <p:nvPr>
            <p:ph type="title" idx="5"/>
          </p:nvPr>
        </p:nvSpPr>
        <p:spPr>
          <a:xfrm>
            <a:off x="13039344"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19" name="Google Shape;519;p68"/>
          <p:cNvSpPr txBox="1">
            <a:spLocks noGrp="1"/>
          </p:cNvSpPr>
          <p:nvPr>
            <p:ph type="body" idx="6"/>
          </p:nvPr>
        </p:nvSpPr>
        <p:spPr>
          <a:xfrm>
            <a:off x="13039344"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20" name="Google Shape;520;p68"/>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21" name="Google Shape;521;p68"/>
          <p:cNvGrpSpPr/>
          <p:nvPr/>
        </p:nvGrpSpPr>
        <p:grpSpPr>
          <a:xfrm>
            <a:off x="744554" y="9667704"/>
            <a:ext cx="757005" cy="151663"/>
            <a:chOff x="3610015" y="6016276"/>
            <a:chExt cx="1701900" cy="341200"/>
          </a:xfrm>
        </p:grpSpPr>
        <p:grpSp>
          <p:nvGrpSpPr>
            <p:cNvPr id="522" name="Google Shape;522;p68"/>
            <p:cNvGrpSpPr/>
            <p:nvPr/>
          </p:nvGrpSpPr>
          <p:grpSpPr>
            <a:xfrm>
              <a:off x="4234632" y="6027258"/>
              <a:ext cx="1077283" cy="330123"/>
              <a:chOff x="4234632" y="6027258"/>
              <a:chExt cx="1077283" cy="330123"/>
            </a:xfrm>
          </p:grpSpPr>
          <p:sp>
            <p:nvSpPr>
              <p:cNvPr id="523" name="Google Shape;523;p68"/>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24" name="Google Shape;524;p68"/>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25" name="Google Shape;525;p68"/>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26" name="Google Shape;526;p68"/>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27" name="Google Shape;527;p68"/>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28" name="Google Shape;528;p68"/>
          <p:cNvSpPr txBox="1">
            <a:spLocks noGrp="1"/>
          </p:cNvSpPr>
          <p:nvPr>
            <p:ph type="subTitle" idx="7"/>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7_Columns (Four)">
  <p:cSld name="TITLE_AND_BODY_2_2_1_1_1">
    <p:bg>
      <p:bgPr>
        <a:solidFill>
          <a:schemeClr val="dk1"/>
        </a:solidFill>
        <a:effectLst/>
      </p:bgPr>
    </p:bg>
    <p:spTree>
      <p:nvGrpSpPr>
        <p:cNvPr id="1" name="Shape 529"/>
        <p:cNvGrpSpPr/>
        <p:nvPr/>
      </p:nvGrpSpPr>
      <p:grpSpPr>
        <a:xfrm>
          <a:off x="0" y="0"/>
          <a:ext cx="0" cy="0"/>
          <a:chOff x="0" y="0"/>
          <a:chExt cx="0" cy="0"/>
        </a:xfrm>
      </p:grpSpPr>
      <p:sp>
        <p:nvSpPr>
          <p:cNvPr id="530" name="Google Shape;530;p69"/>
          <p:cNvSpPr txBox="1">
            <a:spLocks noGrp="1"/>
          </p:cNvSpPr>
          <p:nvPr>
            <p:ph type="title"/>
          </p:nvPr>
        </p:nvSpPr>
        <p:spPr>
          <a:xfrm>
            <a:off x="116128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31" name="Google Shape;531;p69"/>
          <p:cNvSpPr txBox="1">
            <a:spLocks noGrp="1"/>
          </p:cNvSpPr>
          <p:nvPr>
            <p:ph type="body" idx="1"/>
          </p:nvPr>
        </p:nvSpPr>
        <p:spPr>
          <a:xfrm>
            <a:off x="116128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32" name="Google Shape;532;p69"/>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33" name="Google Shape;533;p69"/>
          <p:cNvSpPr txBox="1">
            <a:spLocks noGrp="1"/>
          </p:cNvSpPr>
          <p:nvPr>
            <p:ph type="title" idx="3"/>
          </p:nvPr>
        </p:nvSpPr>
        <p:spPr>
          <a:xfrm>
            <a:off x="536752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34" name="Google Shape;534;p69"/>
          <p:cNvSpPr txBox="1">
            <a:spLocks noGrp="1"/>
          </p:cNvSpPr>
          <p:nvPr>
            <p:ph type="body" idx="4"/>
          </p:nvPr>
        </p:nvSpPr>
        <p:spPr>
          <a:xfrm>
            <a:off x="536752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35" name="Google Shape;535;p69"/>
          <p:cNvSpPr txBox="1">
            <a:spLocks noGrp="1"/>
          </p:cNvSpPr>
          <p:nvPr>
            <p:ph type="title" idx="5"/>
          </p:nvPr>
        </p:nvSpPr>
        <p:spPr>
          <a:xfrm>
            <a:off x="957376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36" name="Google Shape;536;p69"/>
          <p:cNvSpPr txBox="1">
            <a:spLocks noGrp="1"/>
          </p:cNvSpPr>
          <p:nvPr>
            <p:ph type="body" idx="6"/>
          </p:nvPr>
        </p:nvSpPr>
        <p:spPr>
          <a:xfrm>
            <a:off x="957376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37" name="Google Shape;537;p69"/>
          <p:cNvSpPr txBox="1">
            <a:spLocks noGrp="1"/>
          </p:cNvSpPr>
          <p:nvPr>
            <p:ph type="title" idx="7"/>
          </p:nvPr>
        </p:nvSpPr>
        <p:spPr>
          <a:xfrm>
            <a:off x="1378000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38" name="Google Shape;538;p69"/>
          <p:cNvSpPr txBox="1">
            <a:spLocks noGrp="1"/>
          </p:cNvSpPr>
          <p:nvPr>
            <p:ph type="body" idx="8"/>
          </p:nvPr>
        </p:nvSpPr>
        <p:spPr>
          <a:xfrm>
            <a:off x="1378000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39" name="Google Shape;539;p69"/>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40" name="Google Shape;540;p69"/>
          <p:cNvGrpSpPr/>
          <p:nvPr/>
        </p:nvGrpSpPr>
        <p:grpSpPr>
          <a:xfrm>
            <a:off x="744554" y="9667704"/>
            <a:ext cx="757005" cy="151663"/>
            <a:chOff x="3610015" y="6016276"/>
            <a:chExt cx="1701900" cy="341200"/>
          </a:xfrm>
        </p:grpSpPr>
        <p:grpSp>
          <p:nvGrpSpPr>
            <p:cNvPr id="541" name="Google Shape;541;p69"/>
            <p:cNvGrpSpPr/>
            <p:nvPr/>
          </p:nvGrpSpPr>
          <p:grpSpPr>
            <a:xfrm>
              <a:off x="4234632" y="6027258"/>
              <a:ext cx="1077283" cy="330123"/>
              <a:chOff x="4234632" y="6027258"/>
              <a:chExt cx="1077283" cy="330123"/>
            </a:xfrm>
          </p:grpSpPr>
          <p:sp>
            <p:nvSpPr>
              <p:cNvPr id="542" name="Google Shape;542;p69"/>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43" name="Google Shape;543;p69"/>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44" name="Google Shape;544;p69"/>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45" name="Google Shape;545;p69"/>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46" name="Google Shape;546;p69"/>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47" name="Google Shape;547;p69"/>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50_Points (Two)">
  <p:cSld name="TITLE_AND_BODY_2_2_1_2_2_1">
    <p:bg>
      <p:bgPr>
        <a:solidFill>
          <a:schemeClr val="dk1"/>
        </a:solidFill>
        <a:effectLst/>
      </p:bgPr>
    </p:bg>
    <p:spTree>
      <p:nvGrpSpPr>
        <p:cNvPr id="1" name="Shape 548"/>
        <p:cNvGrpSpPr/>
        <p:nvPr/>
      </p:nvGrpSpPr>
      <p:grpSpPr>
        <a:xfrm>
          <a:off x="0" y="0"/>
          <a:ext cx="0" cy="0"/>
          <a:chOff x="0" y="0"/>
          <a:chExt cx="0" cy="0"/>
        </a:xfrm>
      </p:grpSpPr>
      <p:sp>
        <p:nvSpPr>
          <p:cNvPr id="549" name="Google Shape;549;p70"/>
          <p:cNvSpPr txBox="1">
            <a:spLocks noGrp="1"/>
          </p:cNvSpPr>
          <p:nvPr>
            <p:ph type="title"/>
          </p:nvPr>
        </p:nvSpPr>
        <p:spPr>
          <a:xfrm>
            <a:off x="1517904" y="6364224"/>
            <a:ext cx="6336900" cy="12510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50" name="Google Shape;550;p70"/>
          <p:cNvSpPr txBox="1">
            <a:spLocks noGrp="1"/>
          </p:cNvSpPr>
          <p:nvPr>
            <p:ph type="body" idx="1"/>
          </p:nvPr>
        </p:nvSpPr>
        <p:spPr>
          <a:xfrm>
            <a:off x="1517904" y="7845553"/>
            <a:ext cx="6336900" cy="1691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51" name="Google Shape;551;p70"/>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52" name="Google Shape;552;p70"/>
          <p:cNvSpPr txBox="1">
            <a:spLocks noGrp="1"/>
          </p:cNvSpPr>
          <p:nvPr>
            <p:ph type="title" idx="3"/>
          </p:nvPr>
        </p:nvSpPr>
        <p:spPr>
          <a:xfrm>
            <a:off x="10433304" y="6364224"/>
            <a:ext cx="6336900" cy="12510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3600"/>
              <a:buNone/>
              <a:defRPr sz="3600">
                <a:solidFill>
                  <a:schemeClr val="accent4"/>
                </a:solidFill>
              </a:defRPr>
            </a:lvl1pPr>
            <a:lvl2pPr lvl="1">
              <a:lnSpc>
                <a:spcPct val="115000"/>
              </a:lnSpc>
              <a:spcBef>
                <a:spcPts val="0"/>
              </a:spcBef>
              <a:spcAft>
                <a:spcPts val="0"/>
              </a:spcAft>
              <a:buClr>
                <a:schemeClr val="accent4"/>
              </a:buClr>
              <a:buSzPts val="3600"/>
              <a:buNone/>
              <a:defRPr sz="3600">
                <a:solidFill>
                  <a:schemeClr val="accent4"/>
                </a:solidFill>
              </a:defRPr>
            </a:lvl2pPr>
            <a:lvl3pPr lvl="2">
              <a:lnSpc>
                <a:spcPct val="115000"/>
              </a:lnSpc>
              <a:spcBef>
                <a:spcPts val="0"/>
              </a:spcBef>
              <a:spcAft>
                <a:spcPts val="0"/>
              </a:spcAft>
              <a:buClr>
                <a:schemeClr val="accent4"/>
              </a:buClr>
              <a:buSzPts val="3600"/>
              <a:buNone/>
              <a:defRPr sz="3600">
                <a:solidFill>
                  <a:schemeClr val="accent4"/>
                </a:solidFill>
              </a:defRPr>
            </a:lvl3pPr>
            <a:lvl4pPr lvl="3">
              <a:lnSpc>
                <a:spcPct val="115000"/>
              </a:lnSpc>
              <a:spcBef>
                <a:spcPts val="0"/>
              </a:spcBef>
              <a:spcAft>
                <a:spcPts val="0"/>
              </a:spcAft>
              <a:buClr>
                <a:schemeClr val="accent4"/>
              </a:buClr>
              <a:buSzPts val="3600"/>
              <a:buNone/>
              <a:defRPr sz="3600">
                <a:solidFill>
                  <a:schemeClr val="accent4"/>
                </a:solidFill>
              </a:defRPr>
            </a:lvl4pPr>
            <a:lvl5pPr lvl="4">
              <a:lnSpc>
                <a:spcPct val="115000"/>
              </a:lnSpc>
              <a:spcBef>
                <a:spcPts val="0"/>
              </a:spcBef>
              <a:spcAft>
                <a:spcPts val="0"/>
              </a:spcAft>
              <a:buClr>
                <a:schemeClr val="accent4"/>
              </a:buClr>
              <a:buSzPts val="3600"/>
              <a:buNone/>
              <a:defRPr sz="3600">
                <a:solidFill>
                  <a:schemeClr val="accent4"/>
                </a:solidFill>
              </a:defRPr>
            </a:lvl5pPr>
            <a:lvl6pPr lvl="5">
              <a:lnSpc>
                <a:spcPct val="115000"/>
              </a:lnSpc>
              <a:spcBef>
                <a:spcPts val="0"/>
              </a:spcBef>
              <a:spcAft>
                <a:spcPts val="0"/>
              </a:spcAft>
              <a:buClr>
                <a:schemeClr val="accent4"/>
              </a:buClr>
              <a:buSzPts val="3600"/>
              <a:buNone/>
              <a:defRPr sz="3600">
                <a:solidFill>
                  <a:schemeClr val="accent4"/>
                </a:solidFill>
              </a:defRPr>
            </a:lvl6pPr>
            <a:lvl7pPr lvl="6">
              <a:lnSpc>
                <a:spcPct val="115000"/>
              </a:lnSpc>
              <a:spcBef>
                <a:spcPts val="0"/>
              </a:spcBef>
              <a:spcAft>
                <a:spcPts val="0"/>
              </a:spcAft>
              <a:buClr>
                <a:schemeClr val="accent4"/>
              </a:buClr>
              <a:buSzPts val="3600"/>
              <a:buNone/>
              <a:defRPr sz="3600">
                <a:solidFill>
                  <a:schemeClr val="accent4"/>
                </a:solidFill>
              </a:defRPr>
            </a:lvl7pPr>
            <a:lvl8pPr lvl="7">
              <a:lnSpc>
                <a:spcPct val="115000"/>
              </a:lnSpc>
              <a:spcBef>
                <a:spcPts val="0"/>
              </a:spcBef>
              <a:spcAft>
                <a:spcPts val="0"/>
              </a:spcAft>
              <a:buClr>
                <a:schemeClr val="accent4"/>
              </a:buClr>
              <a:buSzPts val="3600"/>
              <a:buNone/>
              <a:defRPr sz="3600">
                <a:solidFill>
                  <a:schemeClr val="accent4"/>
                </a:solidFill>
              </a:defRPr>
            </a:lvl8pPr>
            <a:lvl9pPr lvl="8">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553" name="Google Shape;553;p70"/>
          <p:cNvSpPr txBox="1">
            <a:spLocks noGrp="1"/>
          </p:cNvSpPr>
          <p:nvPr>
            <p:ph type="body" idx="4"/>
          </p:nvPr>
        </p:nvSpPr>
        <p:spPr>
          <a:xfrm>
            <a:off x="10433304" y="7845552"/>
            <a:ext cx="6336900" cy="1691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54" name="Google Shape;554;p7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55" name="Google Shape;555;p70"/>
          <p:cNvGrpSpPr/>
          <p:nvPr/>
        </p:nvGrpSpPr>
        <p:grpSpPr>
          <a:xfrm>
            <a:off x="744554" y="9667704"/>
            <a:ext cx="757005" cy="151663"/>
            <a:chOff x="3610015" y="6016276"/>
            <a:chExt cx="1701900" cy="341200"/>
          </a:xfrm>
        </p:grpSpPr>
        <p:grpSp>
          <p:nvGrpSpPr>
            <p:cNvPr id="556" name="Google Shape;556;p70"/>
            <p:cNvGrpSpPr/>
            <p:nvPr/>
          </p:nvGrpSpPr>
          <p:grpSpPr>
            <a:xfrm>
              <a:off x="4234632" y="6027258"/>
              <a:ext cx="1077283" cy="330123"/>
              <a:chOff x="4234632" y="6027258"/>
              <a:chExt cx="1077283" cy="330123"/>
            </a:xfrm>
          </p:grpSpPr>
          <p:sp>
            <p:nvSpPr>
              <p:cNvPr id="557" name="Google Shape;557;p7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58" name="Google Shape;558;p7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59" name="Google Shape;559;p7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60" name="Google Shape;560;p7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61" name="Google Shape;561;p7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62" name="Google Shape;562;p70"/>
          <p:cNvSpPr txBox="1">
            <a:spLocks noGrp="1"/>
          </p:cNvSpPr>
          <p:nvPr>
            <p:ph type="subTitle" idx="5"/>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53_Points (Three)">
  <p:cSld name="TITLE_AND_BODY_2_2_1_2_3">
    <p:bg>
      <p:bgPr>
        <a:solidFill>
          <a:schemeClr val="dk1"/>
        </a:solidFill>
        <a:effectLst/>
      </p:bgPr>
    </p:bg>
    <p:spTree>
      <p:nvGrpSpPr>
        <p:cNvPr id="1" name="Shape 563"/>
        <p:cNvGrpSpPr/>
        <p:nvPr/>
      </p:nvGrpSpPr>
      <p:grpSpPr>
        <a:xfrm>
          <a:off x="0" y="0"/>
          <a:ext cx="0" cy="0"/>
          <a:chOff x="0" y="0"/>
          <a:chExt cx="0" cy="0"/>
        </a:xfrm>
      </p:grpSpPr>
      <p:sp>
        <p:nvSpPr>
          <p:cNvPr id="564" name="Google Shape;564;p71"/>
          <p:cNvSpPr txBox="1">
            <a:spLocks noGrp="1"/>
          </p:cNvSpPr>
          <p:nvPr>
            <p:ph type="title"/>
          </p:nvPr>
        </p:nvSpPr>
        <p:spPr>
          <a:xfrm>
            <a:off x="1161288"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65" name="Google Shape;565;p71"/>
          <p:cNvSpPr txBox="1">
            <a:spLocks noGrp="1"/>
          </p:cNvSpPr>
          <p:nvPr>
            <p:ph type="body" idx="1"/>
          </p:nvPr>
        </p:nvSpPr>
        <p:spPr>
          <a:xfrm>
            <a:off x="1161288" y="7086601"/>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66" name="Google Shape;566;p71"/>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67" name="Google Shape;567;p71"/>
          <p:cNvSpPr txBox="1">
            <a:spLocks noGrp="1"/>
          </p:cNvSpPr>
          <p:nvPr>
            <p:ph type="title" idx="3"/>
          </p:nvPr>
        </p:nvSpPr>
        <p:spPr>
          <a:xfrm>
            <a:off x="6729984"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68" name="Google Shape;568;p71"/>
          <p:cNvSpPr txBox="1">
            <a:spLocks noGrp="1"/>
          </p:cNvSpPr>
          <p:nvPr>
            <p:ph type="body" idx="4"/>
          </p:nvPr>
        </p:nvSpPr>
        <p:spPr>
          <a:xfrm>
            <a:off x="6729984" y="7086600"/>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69" name="Google Shape;569;p71"/>
          <p:cNvSpPr txBox="1">
            <a:spLocks noGrp="1"/>
          </p:cNvSpPr>
          <p:nvPr>
            <p:ph type="title" idx="5"/>
          </p:nvPr>
        </p:nvSpPr>
        <p:spPr>
          <a:xfrm>
            <a:off x="12298680"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70" name="Google Shape;570;p71"/>
          <p:cNvSpPr txBox="1">
            <a:spLocks noGrp="1"/>
          </p:cNvSpPr>
          <p:nvPr>
            <p:ph type="body" idx="6"/>
          </p:nvPr>
        </p:nvSpPr>
        <p:spPr>
          <a:xfrm>
            <a:off x="12298680" y="7086601"/>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71" name="Google Shape;571;p71"/>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a:t>
            </a:fld>
            <a:endParaRPr sz="900" b="1" i="0" u="none" strike="noStrike" cap="none">
              <a:solidFill>
                <a:schemeClr val="accent4"/>
              </a:solidFill>
              <a:latin typeface="Montserrat SemiBold"/>
              <a:ea typeface="Montserrat SemiBold"/>
              <a:cs typeface="Montserrat SemiBold"/>
              <a:sym typeface="Montserrat SemiBold"/>
            </a:endParaRPr>
          </a:p>
        </p:txBody>
      </p:sp>
      <p:grpSp>
        <p:nvGrpSpPr>
          <p:cNvPr id="572" name="Google Shape;572;p71"/>
          <p:cNvGrpSpPr/>
          <p:nvPr/>
        </p:nvGrpSpPr>
        <p:grpSpPr>
          <a:xfrm>
            <a:off x="744554" y="9667704"/>
            <a:ext cx="757005" cy="151663"/>
            <a:chOff x="3610015" y="6016276"/>
            <a:chExt cx="1701900" cy="341200"/>
          </a:xfrm>
        </p:grpSpPr>
        <p:grpSp>
          <p:nvGrpSpPr>
            <p:cNvPr id="573" name="Google Shape;573;p71"/>
            <p:cNvGrpSpPr/>
            <p:nvPr/>
          </p:nvGrpSpPr>
          <p:grpSpPr>
            <a:xfrm>
              <a:off x="4234632" y="6027258"/>
              <a:ext cx="1077283" cy="330123"/>
              <a:chOff x="4234632" y="6027258"/>
              <a:chExt cx="1077283" cy="330123"/>
            </a:xfrm>
          </p:grpSpPr>
          <p:sp>
            <p:nvSpPr>
              <p:cNvPr id="574" name="Google Shape;574;p7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75" name="Google Shape;575;p7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76" name="Google Shape;576;p7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577" name="Google Shape;577;p7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78" name="Google Shape;578;p7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chemeClr val="accent4"/>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579" name="Google Shape;579;p71"/>
          <p:cNvSpPr txBox="1">
            <a:spLocks noGrp="1"/>
          </p:cNvSpPr>
          <p:nvPr>
            <p:ph type="subTitle" idx="7"/>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0" y="900300"/>
            <a:ext cx="12735600" cy="8181600"/>
          </a:xfrm>
          <a:prstGeom prst="rect">
            <a:avLst/>
          </a:prstGeom>
        </p:spPr>
        <p:txBody>
          <a:bodyPr spcFirstLastPara="1" wrap="square" lIns="167625" tIns="167625" rIns="167625" bIns="167625" anchor="ctr" anchorCtr="0">
            <a:normAutofit/>
          </a:bodyPr>
          <a:lstStyle>
            <a:lvl1pPr lvl="0">
              <a:spcBef>
                <a:spcPts val="0"/>
              </a:spcBef>
              <a:spcAft>
                <a:spcPts val="0"/>
              </a:spcAft>
              <a:buSzPts val="8800"/>
              <a:buNone/>
              <a:defRPr sz="8800"/>
            </a:lvl1pPr>
            <a:lvl2pPr lvl="1">
              <a:spcBef>
                <a:spcPts val="0"/>
              </a:spcBef>
              <a:spcAft>
                <a:spcPts val="0"/>
              </a:spcAft>
              <a:buSzPts val="8800"/>
              <a:buNone/>
              <a:defRPr sz="8800"/>
            </a:lvl2pPr>
            <a:lvl3pPr lvl="2">
              <a:spcBef>
                <a:spcPts val="0"/>
              </a:spcBef>
              <a:spcAft>
                <a:spcPts val="0"/>
              </a:spcAft>
              <a:buSzPts val="8800"/>
              <a:buNone/>
              <a:defRPr sz="8800"/>
            </a:lvl3pPr>
            <a:lvl4pPr lvl="3">
              <a:spcBef>
                <a:spcPts val="0"/>
              </a:spcBef>
              <a:spcAft>
                <a:spcPts val="0"/>
              </a:spcAft>
              <a:buSzPts val="8800"/>
              <a:buNone/>
              <a:defRPr sz="8800"/>
            </a:lvl4pPr>
            <a:lvl5pPr lvl="4">
              <a:spcBef>
                <a:spcPts val="0"/>
              </a:spcBef>
              <a:spcAft>
                <a:spcPts val="0"/>
              </a:spcAft>
              <a:buSzPts val="8800"/>
              <a:buNone/>
              <a:defRPr sz="8800"/>
            </a:lvl5pPr>
            <a:lvl6pPr lvl="5">
              <a:spcBef>
                <a:spcPts val="0"/>
              </a:spcBef>
              <a:spcAft>
                <a:spcPts val="0"/>
              </a:spcAft>
              <a:buSzPts val="8800"/>
              <a:buNone/>
              <a:defRPr sz="8800"/>
            </a:lvl6pPr>
            <a:lvl7pPr lvl="6">
              <a:spcBef>
                <a:spcPts val="0"/>
              </a:spcBef>
              <a:spcAft>
                <a:spcPts val="0"/>
              </a:spcAft>
              <a:buSzPts val="8800"/>
              <a:buNone/>
              <a:defRPr sz="8800"/>
            </a:lvl7pPr>
            <a:lvl8pPr lvl="7">
              <a:spcBef>
                <a:spcPts val="0"/>
              </a:spcBef>
              <a:spcAft>
                <a:spcPts val="0"/>
              </a:spcAft>
              <a:buSzPts val="8800"/>
              <a:buNone/>
              <a:defRPr sz="8800"/>
            </a:lvl8pPr>
            <a:lvl9pPr lvl="8">
              <a:spcBef>
                <a:spcPts val="0"/>
              </a:spcBef>
              <a:spcAft>
                <a:spcPts val="0"/>
              </a:spcAft>
              <a:buSzPts val="8800"/>
              <a:buNone/>
              <a:defRPr sz="8800"/>
            </a:lvl9pPr>
          </a:lstStyle>
          <a:p>
            <a:endParaRPr/>
          </a:p>
        </p:txBody>
      </p:sp>
      <p:sp>
        <p:nvSpPr>
          <p:cNvPr id="34" name="Google Shape;34;p8"/>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56_Points (Four)">
  <p:cSld name="TITLE_AND_BODY_2_2_1_2_1_2">
    <p:bg>
      <p:bgPr>
        <a:solidFill>
          <a:schemeClr val="dk1"/>
        </a:solidFill>
        <a:effectLst/>
      </p:bgPr>
    </p:bg>
    <p:spTree>
      <p:nvGrpSpPr>
        <p:cNvPr id="1" name="Shape 580"/>
        <p:cNvGrpSpPr/>
        <p:nvPr/>
      </p:nvGrpSpPr>
      <p:grpSpPr>
        <a:xfrm>
          <a:off x="0" y="0"/>
          <a:ext cx="0" cy="0"/>
          <a:chOff x="0" y="0"/>
          <a:chExt cx="0" cy="0"/>
        </a:xfrm>
      </p:grpSpPr>
      <p:sp>
        <p:nvSpPr>
          <p:cNvPr id="581" name="Google Shape;581;p72"/>
          <p:cNvSpPr txBox="1">
            <a:spLocks noGrp="1"/>
          </p:cNvSpPr>
          <p:nvPr>
            <p:ph type="title"/>
          </p:nvPr>
        </p:nvSpPr>
        <p:spPr>
          <a:xfrm>
            <a:off x="116128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82" name="Google Shape;582;p72"/>
          <p:cNvSpPr txBox="1">
            <a:spLocks noGrp="1"/>
          </p:cNvSpPr>
          <p:nvPr>
            <p:ph type="body" idx="1"/>
          </p:nvPr>
        </p:nvSpPr>
        <p:spPr>
          <a:xfrm>
            <a:off x="116128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83" name="Google Shape;583;p72"/>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84" name="Google Shape;584;p72"/>
          <p:cNvSpPr txBox="1">
            <a:spLocks noGrp="1"/>
          </p:cNvSpPr>
          <p:nvPr>
            <p:ph type="title" idx="3"/>
          </p:nvPr>
        </p:nvSpPr>
        <p:spPr>
          <a:xfrm>
            <a:off x="536752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85" name="Google Shape;585;p72"/>
          <p:cNvSpPr txBox="1">
            <a:spLocks noGrp="1"/>
          </p:cNvSpPr>
          <p:nvPr>
            <p:ph type="body" idx="4"/>
          </p:nvPr>
        </p:nvSpPr>
        <p:spPr>
          <a:xfrm>
            <a:off x="536752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86" name="Google Shape;586;p72"/>
          <p:cNvSpPr txBox="1">
            <a:spLocks noGrp="1"/>
          </p:cNvSpPr>
          <p:nvPr>
            <p:ph type="title" idx="5"/>
          </p:nvPr>
        </p:nvSpPr>
        <p:spPr>
          <a:xfrm>
            <a:off x="957376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87" name="Google Shape;587;p72"/>
          <p:cNvSpPr txBox="1">
            <a:spLocks noGrp="1"/>
          </p:cNvSpPr>
          <p:nvPr>
            <p:ph type="body" idx="6"/>
          </p:nvPr>
        </p:nvSpPr>
        <p:spPr>
          <a:xfrm>
            <a:off x="957376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
        <p:nvSpPr>
          <p:cNvPr id="588" name="Google Shape;588;p72"/>
          <p:cNvSpPr txBox="1">
            <a:spLocks noGrp="1"/>
          </p:cNvSpPr>
          <p:nvPr>
            <p:ph type="title" idx="7"/>
          </p:nvPr>
        </p:nvSpPr>
        <p:spPr>
          <a:xfrm>
            <a:off x="1378000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Clr>
                <a:schemeClr val="accent4"/>
              </a:buClr>
              <a:buSzPts val="2700"/>
              <a:buNone/>
              <a:defRPr sz="2700">
                <a:solidFill>
                  <a:schemeClr val="accent4"/>
                </a:solidFill>
              </a:defRPr>
            </a:lvl1pPr>
            <a:lvl2pPr lvl="1">
              <a:lnSpc>
                <a:spcPct val="115000"/>
              </a:lnSpc>
              <a:spcBef>
                <a:spcPts val="0"/>
              </a:spcBef>
              <a:spcAft>
                <a:spcPts val="0"/>
              </a:spcAft>
              <a:buClr>
                <a:schemeClr val="accent4"/>
              </a:buClr>
              <a:buSzPts val="2700"/>
              <a:buNone/>
              <a:defRPr sz="2700">
                <a:solidFill>
                  <a:schemeClr val="accent4"/>
                </a:solidFill>
              </a:defRPr>
            </a:lvl2pPr>
            <a:lvl3pPr lvl="2">
              <a:lnSpc>
                <a:spcPct val="115000"/>
              </a:lnSpc>
              <a:spcBef>
                <a:spcPts val="0"/>
              </a:spcBef>
              <a:spcAft>
                <a:spcPts val="0"/>
              </a:spcAft>
              <a:buClr>
                <a:schemeClr val="accent4"/>
              </a:buClr>
              <a:buSzPts val="2700"/>
              <a:buNone/>
              <a:defRPr sz="2700">
                <a:solidFill>
                  <a:schemeClr val="accent4"/>
                </a:solidFill>
              </a:defRPr>
            </a:lvl3pPr>
            <a:lvl4pPr lvl="3">
              <a:lnSpc>
                <a:spcPct val="115000"/>
              </a:lnSpc>
              <a:spcBef>
                <a:spcPts val="0"/>
              </a:spcBef>
              <a:spcAft>
                <a:spcPts val="0"/>
              </a:spcAft>
              <a:buClr>
                <a:schemeClr val="accent4"/>
              </a:buClr>
              <a:buSzPts val="2700"/>
              <a:buNone/>
              <a:defRPr sz="2700">
                <a:solidFill>
                  <a:schemeClr val="accent4"/>
                </a:solidFill>
              </a:defRPr>
            </a:lvl4pPr>
            <a:lvl5pPr lvl="4">
              <a:lnSpc>
                <a:spcPct val="115000"/>
              </a:lnSpc>
              <a:spcBef>
                <a:spcPts val="0"/>
              </a:spcBef>
              <a:spcAft>
                <a:spcPts val="0"/>
              </a:spcAft>
              <a:buClr>
                <a:schemeClr val="accent4"/>
              </a:buClr>
              <a:buSzPts val="2700"/>
              <a:buNone/>
              <a:defRPr sz="2700">
                <a:solidFill>
                  <a:schemeClr val="accent4"/>
                </a:solidFill>
              </a:defRPr>
            </a:lvl5pPr>
            <a:lvl6pPr lvl="5">
              <a:lnSpc>
                <a:spcPct val="115000"/>
              </a:lnSpc>
              <a:spcBef>
                <a:spcPts val="0"/>
              </a:spcBef>
              <a:spcAft>
                <a:spcPts val="0"/>
              </a:spcAft>
              <a:buClr>
                <a:schemeClr val="accent4"/>
              </a:buClr>
              <a:buSzPts val="2700"/>
              <a:buNone/>
              <a:defRPr sz="2700">
                <a:solidFill>
                  <a:schemeClr val="accent4"/>
                </a:solidFill>
              </a:defRPr>
            </a:lvl6pPr>
            <a:lvl7pPr lvl="6">
              <a:lnSpc>
                <a:spcPct val="115000"/>
              </a:lnSpc>
              <a:spcBef>
                <a:spcPts val="0"/>
              </a:spcBef>
              <a:spcAft>
                <a:spcPts val="0"/>
              </a:spcAft>
              <a:buClr>
                <a:schemeClr val="accent4"/>
              </a:buClr>
              <a:buSzPts val="2700"/>
              <a:buNone/>
              <a:defRPr sz="2700">
                <a:solidFill>
                  <a:schemeClr val="accent4"/>
                </a:solidFill>
              </a:defRPr>
            </a:lvl7pPr>
            <a:lvl8pPr lvl="7">
              <a:lnSpc>
                <a:spcPct val="115000"/>
              </a:lnSpc>
              <a:spcBef>
                <a:spcPts val="0"/>
              </a:spcBef>
              <a:spcAft>
                <a:spcPts val="0"/>
              </a:spcAft>
              <a:buClr>
                <a:schemeClr val="accent4"/>
              </a:buClr>
              <a:buSzPts val="2700"/>
              <a:buNone/>
              <a:defRPr sz="2700">
                <a:solidFill>
                  <a:schemeClr val="accent4"/>
                </a:solidFill>
              </a:defRPr>
            </a:lvl8pPr>
            <a:lvl9pPr lvl="8">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589" name="Google Shape;589;p72"/>
          <p:cNvSpPr txBox="1">
            <a:spLocks noGrp="1"/>
          </p:cNvSpPr>
          <p:nvPr>
            <p:ph type="body" idx="8"/>
          </p:nvPr>
        </p:nvSpPr>
        <p:spPr>
          <a:xfrm>
            <a:off x="1378000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Clr>
                <a:schemeClr val="accent4"/>
              </a:buClr>
              <a:buSzPts val="1800"/>
              <a:buChar char="•"/>
              <a:defRPr>
                <a:solidFill>
                  <a:schemeClr val="accent4"/>
                </a:solidFill>
              </a:defRPr>
            </a:lvl1pPr>
            <a:lvl2pPr marL="914400" lvl="1" indent="-342900">
              <a:spcBef>
                <a:spcPts val="1000"/>
              </a:spcBef>
              <a:spcAft>
                <a:spcPts val="0"/>
              </a:spcAft>
              <a:buClr>
                <a:schemeClr val="accent4"/>
              </a:buClr>
              <a:buSzPts val="1800"/>
              <a:buChar char="﹘"/>
              <a:defRPr>
                <a:solidFill>
                  <a:schemeClr val="accent4"/>
                </a:solidFill>
              </a:defRPr>
            </a:lvl2pPr>
            <a:lvl3pPr marL="1371600" lvl="2" indent="-342900">
              <a:spcBef>
                <a:spcPts val="1000"/>
              </a:spcBef>
              <a:spcAft>
                <a:spcPts val="0"/>
              </a:spcAft>
              <a:buClr>
                <a:schemeClr val="accent4"/>
              </a:buClr>
              <a:buSzPts val="1800"/>
              <a:buChar char="﹘"/>
              <a:defRPr>
                <a:solidFill>
                  <a:schemeClr val="accent4"/>
                </a:solidFill>
              </a:defRPr>
            </a:lvl3pPr>
            <a:lvl4pPr marL="1828800" lvl="3" indent="-342900">
              <a:spcBef>
                <a:spcPts val="1000"/>
              </a:spcBef>
              <a:spcAft>
                <a:spcPts val="0"/>
              </a:spcAft>
              <a:buClr>
                <a:schemeClr val="accent4"/>
              </a:buClr>
              <a:buSzPts val="1800"/>
              <a:buChar char="﹘"/>
              <a:defRPr>
                <a:solidFill>
                  <a:schemeClr val="accent4"/>
                </a:solidFill>
              </a:defRPr>
            </a:lvl4pPr>
            <a:lvl5pPr marL="2286000" lvl="4" indent="-342900">
              <a:spcBef>
                <a:spcPts val="1000"/>
              </a:spcBef>
              <a:spcAft>
                <a:spcPts val="0"/>
              </a:spcAft>
              <a:buClr>
                <a:schemeClr val="accent4"/>
              </a:buClr>
              <a:buSzPts val="1800"/>
              <a:buChar char="﹘"/>
              <a:defRPr>
                <a:solidFill>
                  <a:schemeClr val="accent4"/>
                </a:solidFill>
              </a:defRPr>
            </a:lvl5pPr>
            <a:lvl6pPr marL="2743200" lvl="5" indent="-342900">
              <a:spcBef>
                <a:spcPts val="1000"/>
              </a:spcBef>
              <a:spcAft>
                <a:spcPts val="0"/>
              </a:spcAft>
              <a:buClr>
                <a:schemeClr val="accent4"/>
              </a:buClr>
              <a:buSzPts val="1800"/>
              <a:buChar char="﹘"/>
              <a:defRPr>
                <a:solidFill>
                  <a:schemeClr val="accent4"/>
                </a:solidFill>
              </a:defRPr>
            </a:lvl6pPr>
            <a:lvl7pPr marL="3200400" lvl="6" indent="-342900">
              <a:spcBef>
                <a:spcPts val="1000"/>
              </a:spcBef>
              <a:spcAft>
                <a:spcPts val="0"/>
              </a:spcAft>
              <a:buClr>
                <a:schemeClr val="accent4"/>
              </a:buClr>
              <a:buSzPts val="1800"/>
              <a:buChar char="﹘"/>
              <a:defRPr>
                <a:solidFill>
                  <a:schemeClr val="accent4"/>
                </a:solidFill>
              </a:defRPr>
            </a:lvl7pPr>
            <a:lvl8pPr marL="3657600" lvl="7" indent="-342900">
              <a:spcBef>
                <a:spcPts val="1000"/>
              </a:spcBef>
              <a:spcAft>
                <a:spcPts val="0"/>
              </a:spcAft>
              <a:buClr>
                <a:schemeClr val="accent4"/>
              </a:buClr>
              <a:buSzPts val="1800"/>
              <a:buChar char="﹘"/>
              <a:defRPr>
                <a:solidFill>
                  <a:schemeClr val="accent4"/>
                </a:solidFill>
              </a:defRPr>
            </a:lvl8pPr>
            <a:lvl9pPr marL="4114800" lvl="8" indent="-342900">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59_Big Stat">
  <p:cSld name="TITLE_1_3">
    <p:bg>
      <p:bgPr>
        <a:solidFill>
          <a:schemeClr val="dk1"/>
        </a:solidFill>
        <a:effectLst/>
      </p:bgPr>
    </p:bg>
    <p:spTree>
      <p:nvGrpSpPr>
        <p:cNvPr id="1" name="Shape 590"/>
        <p:cNvGrpSpPr/>
        <p:nvPr/>
      </p:nvGrpSpPr>
      <p:grpSpPr>
        <a:xfrm>
          <a:off x="0" y="0"/>
          <a:ext cx="0" cy="0"/>
          <a:chOff x="0" y="0"/>
          <a:chExt cx="0" cy="0"/>
        </a:xfrm>
      </p:grpSpPr>
      <p:sp>
        <p:nvSpPr>
          <p:cNvPr id="591" name="Google Shape;591;p73"/>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92" name="Google Shape;592;p73"/>
          <p:cNvSpPr txBox="1">
            <a:spLocks noGrp="1"/>
          </p:cNvSpPr>
          <p:nvPr>
            <p:ph type="ctrTitle"/>
          </p:nvPr>
        </p:nvSpPr>
        <p:spPr>
          <a:xfrm>
            <a:off x="1527050" y="3383275"/>
            <a:ext cx="15222600" cy="2201700"/>
          </a:xfrm>
          <a:prstGeom prst="rect">
            <a:avLst/>
          </a:prstGeom>
        </p:spPr>
        <p:txBody>
          <a:bodyPr spcFirstLastPara="1" wrap="square" lIns="0" tIns="0" rIns="0" bIns="0" anchor="b" anchorCtr="0">
            <a:noAutofit/>
          </a:bodyPr>
          <a:lstStyle>
            <a:lvl1pPr lvl="0"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14600"/>
              <a:buNone/>
              <a:defRPr sz="14600">
                <a:solidFill>
                  <a:schemeClr val="accent4"/>
                </a:solidFill>
              </a:defRPr>
            </a:lvl2pPr>
            <a:lvl3pPr lvl="2" algn="ctr">
              <a:spcBef>
                <a:spcPts val="0"/>
              </a:spcBef>
              <a:spcAft>
                <a:spcPts val="0"/>
              </a:spcAft>
              <a:buClr>
                <a:schemeClr val="accent4"/>
              </a:buClr>
              <a:buSzPts val="14600"/>
              <a:buNone/>
              <a:defRPr sz="14600">
                <a:solidFill>
                  <a:schemeClr val="accent4"/>
                </a:solidFill>
              </a:defRPr>
            </a:lvl3pPr>
            <a:lvl4pPr lvl="3" algn="ctr">
              <a:spcBef>
                <a:spcPts val="0"/>
              </a:spcBef>
              <a:spcAft>
                <a:spcPts val="0"/>
              </a:spcAft>
              <a:buClr>
                <a:schemeClr val="accent4"/>
              </a:buClr>
              <a:buSzPts val="14600"/>
              <a:buNone/>
              <a:defRPr sz="14600">
                <a:solidFill>
                  <a:schemeClr val="accent4"/>
                </a:solidFill>
              </a:defRPr>
            </a:lvl4pPr>
            <a:lvl5pPr lvl="4" algn="ctr">
              <a:spcBef>
                <a:spcPts val="0"/>
              </a:spcBef>
              <a:spcAft>
                <a:spcPts val="0"/>
              </a:spcAft>
              <a:buClr>
                <a:schemeClr val="accent4"/>
              </a:buClr>
              <a:buSzPts val="14600"/>
              <a:buNone/>
              <a:defRPr sz="14600">
                <a:solidFill>
                  <a:schemeClr val="accent4"/>
                </a:solidFill>
              </a:defRPr>
            </a:lvl5pPr>
            <a:lvl6pPr lvl="5" algn="ctr">
              <a:spcBef>
                <a:spcPts val="0"/>
              </a:spcBef>
              <a:spcAft>
                <a:spcPts val="0"/>
              </a:spcAft>
              <a:buClr>
                <a:schemeClr val="accent4"/>
              </a:buClr>
              <a:buSzPts val="14600"/>
              <a:buNone/>
              <a:defRPr sz="14600">
                <a:solidFill>
                  <a:schemeClr val="accent4"/>
                </a:solidFill>
              </a:defRPr>
            </a:lvl6pPr>
            <a:lvl7pPr lvl="6" algn="ctr">
              <a:spcBef>
                <a:spcPts val="0"/>
              </a:spcBef>
              <a:spcAft>
                <a:spcPts val="0"/>
              </a:spcAft>
              <a:buClr>
                <a:schemeClr val="accent4"/>
              </a:buClr>
              <a:buSzPts val="14600"/>
              <a:buNone/>
              <a:defRPr sz="14600">
                <a:solidFill>
                  <a:schemeClr val="accent4"/>
                </a:solidFill>
              </a:defRPr>
            </a:lvl7pPr>
            <a:lvl8pPr lvl="7" algn="ctr">
              <a:spcBef>
                <a:spcPts val="0"/>
              </a:spcBef>
              <a:spcAft>
                <a:spcPts val="0"/>
              </a:spcAft>
              <a:buClr>
                <a:schemeClr val="accent4"/>
              </a:buClr>
              <a:buSzPts val="14600"/>
              <a:buNone/>
              <a:defRPr sz="14600">
                <a:solidFill>
                  <a:schemeClr val="accent4"/>
                </a:solidFill>
              </a:defRPr>
            </a:lvl8pPr>
            <a:lvl9pPr lvl="8" algn="ctr">
              <a:spcBef>
                <a:spcPts val="0"/>
              </a:spcBef>
              <a:spcAft>
                <a:spcPts val="0"/>
              </a:spcAft>
              <a:buClr>
                <a:schemeClr val="accent4"/>
              </a:buClr>
              <a:buSzPts val="14600"/>
              <a:buNone/>
              <a:defRPr sz="14600">
                <a:solidFill>
                  <a:schemeClr val="accent4"/>
                </a:solidFill>
              </a:defRPr>
            </a:lvl9pPr>
          </a:lstStyle>
          <a:p>
            <a:endParaRPr/>
          </a:p>
        </p:txBody>
      </p:sp>
      <p:sp>
        <p:nvSpPr>
          <p:cNvPr id="593" name="Google Shape;593;p73"/>
          <p:cNvSpPr txBox="1">
            <a:spLocks noGrp="1"/>
          </p:cNvSpPr>
          <p:nvPr>
            <p:ph type="subTitle" idx="2"/>
          </p:nvPr>
        </p:nvSpPr>
        <p:spPr>
          <a:xfrm>
            <a:off x="1527158" y="5458973"/>
            <a:ext cx="15222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solidFill>
                  <a:schemeClr val="accent4"/>
                </a:solidFill>
              </a:defRPr>
            </a:lvl1pPr>
            <a:lvl2pPr lvl="1" algn="ctr">
              <a:lnSpc>
                <a:spcPct val="125000"/>
              </a:lnSpc>
              <a:spcBef>
                <a:spcPts val="0"/>
              </a:spcBef>
              <a:spcAft>
                <a:spcPts val="0"/>
              </a:spcAft>
              <a:buNone/>
              <a:defRPr sz="1800" b="0">
                <a:solidFill>
                  <a:schemeClr val="accent4"/>
                </a:solidFill>
              </a:defRPr>
            </a:lvl2pPr>
            <a:lvl3pPr lvl="2" algn="ctr">
              <a:lnSpc>
                <a:spcPct val="125000"/>
              </a:lnSpc>
              <a:spcBef>
                <a:spcPts val="0"/>
              </a:spcBef>
              <a:spcAft>
                <a:spcPts val="0"/>
              </a:spcAft>
              <a:buNone/>
              <a:defRPr sz="1800" b="0">
                <a:solidFill>
                  <a:schemeClr val="accent4"/>
                </a:solidFill>
              </a:defRPr>
            </a:lvl3pPr>
            <a:lvl4pPr lvl="3" algn="ctr">
              <a:lnSpc>
                <a:spcPct val="125000"/>
              </a:lnSpc>
              <a:spcBef>
                <a:spcPts val="0"/>
              </a:spcBef>
              <a:spcAft>
                <a:spcPts val="0"/>
              </a:spcAft>
              <a:buNone/>
              <a:defRPr sz="1800" b="0">
                <a:solidFill>
                  <a:schemeClr val="accent4"/>
                </a:solidFill>
              </a:defRPr>
            </a:lvl4pPr>
            <a:lvl5pPr lvl="4" algn="ctr">
              <a:lnSpc>
                <a:spcPct val="125000"/>
              </a:lnSpc>
              <a:spcBef>
                <a:spcPts val="0"/>
              </a:spcBef>
              <a:spcAft>
                <a:spcPts val="0"/>
              </a:spcAft>
              <a:buNone/>
              <a:defRPr sz="1800" b="0">
                <a:solidFill>
                  <a:schemeClr val="accent4"/>
                </a:solidFill>
              </a:defRPr>
            </a:lvl5pPr>
            <a:lvl6pPr lvl="5" algn="ctr">
              <a:lnSpc>
                <a:spcPct val="125000"/>
              </a:lnSpc>
              <a:spcBef>
                <a:spcPts val="0"/>
              </a:spcBef>
              <a:spcAft>
                <a:spcPts val="0"/>
              </a:spcAft>
              <a:buNone/>
              <a:defRPr sz="1800" b="0">
                <a:solidFill>
                  <a:schemeClr val="accent4"/>
                </a:solidFill>
              </a:defRPr>
            </a:lvl6pPr>
            <a:lvl7pPr lvl="6" algn="ctr">
              <a:lnSpc>
                <a:spcPct val="125000"/>
              </a:lnSpc>
              <a:spcBef>
                <a:spcPts val="0"/>
              </a:spcBef>
              <a:spcAft>
                <a:spcPts val="0"/>
              </a:spcAft>
              <a:buNone/>
              <a:defRPr sz="1800" b="0">
                <a:solidFill>
                  <a:schemeClr val="accent4"/>
                </a:solidFill>
              </a:defRPr>
            </a:lvl7pPr>
            <a:lvl8pPr lvl="7" algn="ctr">
              <a:lnSpc>
                <a:spcPct val="125000"/>
              </a:lnSpc>
              <a:spcBef>
                <a:spcPts val="0"/>
              </a:spcBef>
              <a:spcAft>
                <a:spcPts val="0"/>
              </a:spcAft>
              <a:buNone/>
              <a:defRPr sz="1800" b="0">
                <a:solidFill>
                  <a:schemeClr val="accent4"/>
                </a:solidFill>
              </a:defRPr>
            </a:lvl8pPr>
            <a:lvl9pPr lvl="8" algn="ctr">
              <a:lnSpc>
                <a:spcPct val="125000"/>
              </a:lnSpc>
              <a:spcBef>
                <a:spcPts val="0"/>
              </a:spcBef>
              <a:spcAft>
                <a:spcPts val="0"/>
              </a:spcAft>
              <a:buNone/>
              <a:defRPr sz="1800" b="0">
                <a:solidFill>
                  <a:schemeClr val="accent4"/>
                </a:solidFill>
              </a:defRPr>
            </a:lvl9pPr>
          </a:lstStyle>
          <a:p>
            <a:endParaRPr/>
          </a:p>
        </p:txBody>
      </p:sp>
      <p:sp>
        <p:nvSpPr>
          <p:cNvPr id="594" name="Google Shape;594;p73"/>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62_Stats (Two)">
  <p:cSld name="TITLE_1_1_2">
    <p:bg>
      <p:bgPr>
        <a:solidFill>
          <a:schemeClr val="dk1"/>
        </a:solidFill>
        <a:effectLst/>
      </p:bgPr>
    </p:bg>
    <p:spTree>
      <p:nvGrpSpPr>
        <p:cNvPr id="1" name="Shape 595"/>
        <p:cNvGrpSpPr/>
        <p:nvPr/>
      </p:nvGrpSpPr>
      <p:grpSpPr>
        <a:xfrm>
          <a:off x="0" y="0"/>
          <a:ext cx="0" cy="0"/>
          <a:chOff x="0" y="0"/>
          <a:chExt cx="0" cy="0"/>
        </a:xfrm>
      </p:grpSpPr>
      <p:sp>
        <p:nvSpPr>
          <p:cNvPr id="596" name="Google Shape;596;p74"/>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597" name="Google Shape;597;p74"/>
          <p:cNvSpPr txBox="1">
            <a:spLocks noGrp="1"/>
          </p:cNvSpPr>
          <p:nvPr>
            <p:ph type="ctrTitle"/>
          </p:nvPr>
        </p:nvSpPr>
        <p:spPr>
          <a:xfrm>
            <a:off x="1403550" y="3383275"/>
            <a:ext cx="6336900" cy="2201700"/>
          </a:xfrm>
          <a:prstGeom prst="rect">
            <a:avLst/>
          </a:prstGeom>
        </p:spPr>
        <p:txBody>
          <a:bodyPr spcFirstLastPara="1" wrap="square" lIns="0" tIns="0" rIns="0" bIns="0" anchor="b" anchorCtr="0">
            <a:noAutofit/>
          </a:bodyPr>
          <a:lstStyle>
            <a:lvl1pPr lvl="0"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9pPr>
          </a:lstStyle>
          <a:p>
            <a:endParaRPr/>
          </a:p>
        </p:txBody>
      </p:sp>
      <p:sp>
        <p:nvSpPr>
          <p:cNvPr id="598" name="Google Shape;598;p74"/>
          <p:cNvSpPr txBox="1">
            <a:spLocks noGrp="1"/>
          </p:cNvSpPr>
          <p:nvPr>
            <p:ph type="subTitle" idx="2"/>
          </p:nvPr>
        </p:nvSpPr>
        <p:spPr>
          <a:xfrm>
            <a:off x="1403550" y="5458975"/>
            <a:ext cx="63369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solidFill>
                  <a:schemeClr val="accent4"/>
                </a:solidFill>
              </a:defRPr>
            </a:lvl1pPr>
            <a:lvl2pPr lvl="1" algn="ctr">
              <a:lnSpc>
                <a:spcPct val="125000"/>
              </a:lnSpc>
              <a:spcBef>
                <a:spcPts val="0"/>
              </a:spcBef>
              <a:spcAft>
                <a:spcPts val="0"/>
              </a:spcAft>
              <a:buNone/>
              <a:defRPr sz="1800" b="0">
                <a:solidFill>
                  <a:schemeClr val="accent4"/>
                </a:solidFill>
              </a:defRPr>
            </a:lvl2pPr>
            <a:lvl3pPr lvl="2" algn="ctr">
              <a:lnSpc>
                <a:spcPct val="125000"/>
              </a:lnSpc>
              <a:spcBef>
                <a:spcPts val="0"/>
              </a:spcBef>
              <a:spcAft>
                <a:spcPts val="0"/>
              </a:spcAft>
              <a:buNone/>
              <a:defRPr sz="1800" b="0">
                <a:solidFill>
                  <a:schemeClr val="accent4"/>
                </a:solidFill>
              </a:defRPr>
            </a:lvl3pPr>
            <a:lvl4pPr lvl="3" algn="ctr">
              <a:lnSpc>
                <a:spcPct val="125000"/>
              </a:lnSpc>
              <a:spcBef>
                <a:spcPts val="0"/>
              </a:spcBef>
              <a:spcAft>
                <a:spcPts val="0"/>
              </a:spcAft>
              <a:buNone/>
              <a:defRPr sz="1800" b="0">
                <a:solidFill>
                  <a:schemeClr val="accent4"/>
                </a:solidFill>
              </a:defRPr>
            </a:lvl4pPr>
            <a:lvl5pPr lvl="4" algn="ctr">
              <a:lnSpc>
                <a:spcPct val="125000"/>
              </a:lnSpc>
              <a:spcBef>
                <a:spcPts val="0"/>
              </a:spcBef>
              <a:spcAft>
                <a:spcPts val="0"/>
              </a:spcAft>
              <a:buNone/>
              <a:defRPr sz="1800" b="0">
                <a:solidFill>
                  <a:schemeClr val="accent4"/>
                </a:solidFill>
              </a:defRPr>
            </a:lvl5pPr>
            <a:lvl6pPr lvl="5" algn="ctr">
              <a:lnSpc>
                <a:spcPct val="125000"/>
              </a:lnSpc>
              <a:spcBef>
                <a:spcPts val="0"/>
              </a:spcBef>
              <a:spcAft>
                <a:spcPts val="0"/>
              </a:spcAft>
              <a:buNone/>
              <a:defRPr sz="1800" b="0">
                <a:solidFill>
                  <a:schemeClr val="accent4"/>
                </a:solidFill>
              </a:defRPr>
            </a:lvl6pPr>
            <a:lvl7pPr lvl="6" algn="ctr">
              <a:lnSpc>
                <a:spcPct val="125000"/>
              </a:lnSpc>
              <a:spcBef>
                <a:spcPts val="0"/>
              </a:spcBef>
              <a:spcAft>
                <a:spcPts val="0"/>
              </a:spcAft>
              <a:buNone/>
              <a:defRPr sz="1800" b="0">
                <a:solidFill>
                  <a:schemeClr val="accent4"/>
                </a:solidFill>
              </a:defRPr>
            </a:lvl7pPr>
            <a:lvl8pPr lvl="7" algn="ctr">
              <a:lnSpc>
                <a:spcPct val="125000"/>
              </a:lnSpc>
              <a:spcBef>
                <a:spcPts val="0"/>
              </a:spcBef>
              <a:spcAft>
                <a:spcPts val="0"/>
              </a:spcAft>
              <a:buNone/>
              <a:defRPr sz="1800" b="0">
                <a:solidFill>
                  <a:schemeClr val="accent4"/>
                </a:solidFill>
              </a:defRPr>
            </a:lvl8pPr>
            <a:lvl9pPr lvl="8" algn="ctr">
              <a:lnSpc>
                <a:spcPct val="125000"/>
              </a:lnSpc>
              <a:spcBef>
                <a:spcPts val="0"/>
              </a:spcBef>
              <a:spcAft>
                <a:spcPts val="0"/>
              </a:spcAft>
              <a:buNone/>
              <a:defRPr sz="1800" b="0">
                <a:solidFill>
                  <a:schemeClr val="accent4"/>
                </a:solidFill>
              </a:defRPr>
            </a:lvl9pPr>
          </a:lstStyle>
          <a:p>
            <a:endParaRPr/>
          </a:p>
        </p:txBody>
      </p:sp>
      <p:sp>
        <p:nvSpPr>
          <p:cNvPr id="599" name="Google Shape;599;p74"/>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
        <p:nvSpPr>
          <p:cNvPr id="600" name="Google Shape;600;p74"/>
          <p:cNvSpPr txBox="1">
            <a:spLocks noGrp="1"/>
          </p:cNvSpPr>
          <p:nvPr>
            <p:ph type="ctrTitle" idx="4"/>
          </p:nvPr>
        </p:nvSpPr>
        <p:spPr>
          <a:xfrm>
            <a:off x="10547550" y="3383275"/>
            <a:ext cx="6336900" cy="2201700"/>
          </a:xfrm>
          <a:prstGeom prst="rect">
            <a:avLst/>
          </a:prstGeom>
        </p:spPr>
        <p:txBody>
          <a:bodyPr spcFirstLastPara="1" wrap="square" lIns="0" tIns="0" rIns="0" bIns="0" anchor="b" anchorCtr="0">
            <a:noAutofit/>
          </a:bodyPr>
          <a:lstStyle>
            <a:lvl1pPr lvl="0"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9pPr>
          </a:lstStyle>
          <a:p>
            <a:endParaRPr/>
          </a:p>
        </p:txBody>
      </p:sp>
      <p:sp>
        <p:nvSpPr>
          <p:cNvPr id="601" name="Google Shape;601;p74"/>
          <p:cNvSpPr txBox="1">
            <a:spLocks noGrp="1"/>
          </p:cNvSpPr>
          <p:nvPr>
            <p:ph type="subTitle" idx="5"/>
          </p:nvPr>
        </p:nvSpPr>
        <p:spPr>
          <a:xfrm>
            <a:off x="10547550" y="5458975"/>
            <a:ext cx="63369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solidFill>
                  <a:schemeClr val="accent4"/>
                </a:solidFill>
              </a:defRPr>
            </a:lvl1pPr>
            <a:lvl2pPr lvl="1" algn="ctr">
              <a:lnSpc>
                <a:spcPct val="125000"/>
              </a:lnSpc>
              <a:spcBef>
                <a:spcPts val="0"/>
              </a:spcBef>
              <a:spcAft>
                <a:spcPts val="0"/>
              </a:spcAft>
              <a:buNone/>
              <a:defRPr sz="1800" b="0">
                <a:solidFill>
                  <a:schemeClr val="accent4"/>
                </a:solidFill>
              </a:defRPr>
            </a:lvl2pPr>
            <a:lvl3pPr lvl="2" algn="ctr">
              <a:lnSpc>
                <a:spcPct val="125000"/>
              </a:lnSpc>
              <a:spcBef>
                <a:spcPts val="0"/>
              </a:spcBef>
              <a:spcAft>
                <a:spcPts val="0"/>
              </a:spcAft>
              <a:buNone/>
              <a:defRPr sz="1800" b="0">
                <a:solidFill>
                  <a:schemeClr val="accent4"/>
                </a:solidFill>
              </a:defRPr>
            </a:lvl3pPr>
            <a:lvl4pPr lvl="3" algn="ctr">
              <a:lnSpc>
                <a:spcPct val="125000"/>
              </a:lnSpc>
              <a:spcBef>
                <a:spcPts val="0"/>
              </a:spcBef>
              <a:spcAft>
                <a:spcPts val="0"/>
              </a:spcAft>
              <a:buNone/>
              <a:defRPr sz="1800" b="0">
                <a:solidFill>
                  <a:schemeClr val="accent4"/>
                </a:solidFill>
              </a:defRPr>
            </a:lvl4pPr>
            <a:lvl5pPr lvl="4" algn="ctr">
              <a:lnSpc>
                <a:spcPct val="125000"/>
              </a:lnSpc>
              <a:spcBef>
                <a:spcPts val="0"/>
              </a:spcBef>
              <a:spcAft>
                <a:spcPts val="0"/>
              </a:spcAft>
              <a:buNone/>
              <a:defRPr sz="1800" b="0">
                <a:solidFill>
                  <a:schemeClr val="accent4"/>
                </a:solidFill>
              </a:defRPr>
            </a:lvl5pPr>
            <a:lvl6pPr lvl="5" algn="ctr">
              <a:lnSpc>
                <a:spcPct val="125000"/>
              </a:lnSpc>
              <a:spcBef>
                <a:spcPts val="0"/>
              </a:spcBef>
              <a:spcAft>
                <a:spcPts val="0"/>
              </a:spcAft>
              <a:buNone/>
              <a:defRPr sz="1800" b="0">
                <a:solidFill>
                  <a:schemeClr val="accent4"/>
                </a:solidFill>
              </a:defRPr>
            </a:lvl6pPr>
            <a:lvl7pPr lvl="6" algn="ctr">
              <a:lnSpc>
                <a:spcPct val="125000"/>
              </a:lnSpc>
              <a:spcBef>
                <a:spcPts val="0"/>
              </a:spcBef>
              <a:spcAft>
                <a:spcPts val="0"/>
              </a:spcAft>
              <a:buNone/>
              <a:defRPr sz="1800" b="0">
                <a:solidFill>
                  <a:schemeClr val="accent4"/>
                </a:solidFill>
              </a:defRPr>
            </a:lvl7pPr>
            <a:lvl8pPr lvl="7" algn="ctr">
              <a:lnSpc>
                <a:spcPct val="125000"/>
              </a:lnSpc>
              <a:spcBef>
                <a:spcPts val="0"/>
              </a:spcBef>
              <a:spcAft>
                <a:spcPts val="0"/>
              </a:spcAft>
              <a:buNone/>
              <a:defRPr sz="1800" b="0">
                <a:solidFill>
                  <a:schemeClr val="accent4"/>
                </a:solidFill>
              </a:defRPr>
            </a:lvl8pPr>
            <a:lvl9pPr lvl="8" algn="ctr">
              <a:lnSpc>
                <a:spcPct val="125000"/>
              </a:lnSpc>
              <a:spcBef>
                <a:spcPts val="0"/>
              </a:spcBef>
              <a:spcAft>
                <a:spcPts val="0"/>
              </a:spcAft>
              <a:buNone/>
              <a:defRPr sz="1800" b="0">
                <a:solidFill>
                  <a:schemeClr val="accent4"/>
                </a:solidFill>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65_Stats (Three)">
  <p:cSld name="TITLE_1_1_1_1">
    <p:bg>
      <p:bgPr>
        <a:solidFill>
          <a:schemeClr val="dk1"/>
        </a:solidFill>
        <a:effectLst/>
      </p:bgPr>
    </p:bg>
    <p:spTree>
      <p:nvGrpSpPr>
        <p:cNvPr id="1" name="Shape 602"/>
        <p:cNvGrpSpPr/>
        <p:nvPr/>
      </p:nvGrpSpPr>
      <p:grpSpPr>
        <a:xfrm>
          <a:off x="0" y="0"/>
          <a:ext cx="0" cy="0"/>
          <a:chOff x="0" y="0"/>
          <a:chExt cx="0" cy="0"/>
        </a:xfrm>
      </p:grpSpPr>
      <p:sp>
        <p:nvSpPr>
          <p:cNvPr id="603" name="Google Shape;603;p75"/>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604" name="Google Shape;604;p75"/>
          <p:cNvSpPr txBox="1">
            <a:spLocks noGrp="1"/>
          </p:cNvSpPr>
          <p:nvPr>
            <p:ph type="ctrTitle"/>
          </p:nvPr>
        </p:nvSpPr>
        <p:spPr>
          <a:xfrm>
            <a:off x="1527048" y="3950475"/>
            <a:ext cx="4224600" cy="1469700"/>
          </a:xfrm>
          <a:prstGeom prst="rect">
            <a:avLst/>
          </a:prstGeom>
        </p:spPr>
        <p:txBody>
          <a:bodyPr spcFirstLastPara="1" wrap="square" lIns="0" tIns="0" rIns="0" bIns="0" anchor="b" anchorCtr="0">
            <a:noAutofit/>
          </a:bodyPr>
          <a:lstStyle>
            <a:lvl1pPr lvl="0"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05" name="Google Shape;605;p75"/>
          <p:cNvSpPr txBox="1">
            <a:spLocks noGrp="1"/>
          </p:cNvSpPr>
          <p:nvPr>
            <p:ph type="subTitle" idx="2"/>
          </p:nvPr>
        </p:nvSpPr>
        <p:spPr>
          <a:xfrm>
            <a:off x="1527148"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solidFill>
                  <a:schemeClr val="accent4"/>
                </a:solidFill>
              </a:defRPr>
            </a:lvl1pPr>
            <a:lvl2pPr lvl="1" algn="ctr">
              <a:lnSpc>
                <a:spcPct val="125000"/>
              </a:lnSpc>
              <a:spcBef>
                <a:spcPts val="0"/>
              </a:spcBef>
              <a:spcAft>
                <a:spcPts val="0"/>
              </a:spcAft>
              <a:buNone/>
              <a:defRPr sz="1800" b="0">
                <a:solidFill>
                  <a:schemeClr val="accent4"/>
                </a:solidFill>
              </a:defRPr>
            </a:lvl2pPr>
            <a:lvl3pPr lvl="2" algn="ctr">
              <a:lnSpc>
                <a:spcPct val="125000"/>
              </a:lnSpc>
              <a:spcBef>
                <a:spcPts val="0"/>
              </a:spcBef>
              <a:spcAft>
                <a:spcPts val="0"/>
              </a:spcAft>
              <a:buNone/>
              <a:defRPr sz="1800" b="0">
                <a:solidFill>
                  <a:schemeClr val="accent4"/>
                </a:solidFill>
              </a:defRPr>
            </a:lvl3pPr>
            <a:lvl4pPr lvl="3" algn="ctr">
              <a:lnSpc>
                <a:spcPct val="125000"/>
              </a:lnSpc>
              <a:spcBef>
                <a:spcPts val="0"/>
              </a:spcBef>
              <a:spcAft>
                <a:spcPts val="0"/>
              </a:spcAft>
              <a:buNone/>
              <a:defRPr sz="1800" b="0">
                <a:solidFill>
                  <a:schemeClr val="accent4"/>
                </a:solidFill>
              </a:defRPr>
            </a:lvl4pPr>
            <a:lvl5pPr lvl="4" algn="ctr">
              <a:lnSpc>
                <a:spcPct val="125000"/>
              </a:lnSpc>
              <a:spcBef>
                <a:spcPts val="0"/>
              </a:spcBef>
              <a:spcAft>
                <a:spcPts val="0"/>
              </a:spcAft>
              <a:buNone/>
              <a:defRPr sz="1800" b="0">
                <a:solidFill>
                  <a:schemeClr val="accent4"/>
                </a:solidFill>
              </a:defRPr>
            </a:lvl5pPr>
            <a:lvl6pPr lvl="5" algn="ctr">
              <a:lnSpc>
                <a:spcPct val="125000"/>
              </a:lnSpc>
              <a:spcBef>
                <a:spcPts val="0"/>
              </a:spcBef>
              <a:spcAft>
                <a:spcPts val="0"/>
              </a:spcAft>
              <a:buNone/>
              <a:defRPr sz="1800" b="0">
                <a:solidFill>
                  <a:schemeClr val="accent4"/>
                </a:solidFill>
              </a:defRPr>
            </a:lvl6pPr>
            <a:lvl7pPr lvl="6" algn="ctr">
              <a:lnSpc>
                <a:spcPct val="125000"/>
              </a:lnSpc>
              <a:spcBef>
                <a:spcPts val="0"/>
              </a:spcBef>
              <a:spcAft>
                <a:spcPts val="0"/>
              </a:spcAft>
              <a:buNone/>
              <a:defRPr sz="1800" b="0">
                <a:solidFill>
                  <a:schemeClr val="accent4"/>
                </a:solidFill>
              </a:defRPr>
            </a:lvl7pPr>
            <a:lvl8pPr lvl="7" algn="ctr">
              <a:lnSpc>
                <a:spcPct val="125000"/>
              </a:lnSpc>
              <a:spcBef>
                <a:spcPts val="0"/>
              </a:spcBef>
              <a:spcAft>
                <a:spcPts val="0"/>
              </a:spcAft>
              <a:buNone/>
              <a:defRPr sz="1800" b="0">
                <a:solidFill>
                  <a:schemeClr val="accent4"/>
                </a:solidFill>
              </a:defRPr>
            </a:lvl8pPr>
            <a:lvl9pPr lvl="8" algn="ctr">
              <a:lnSpc>
                <a:spcPct val="125000"/>
              </a:lnSpc>
              <a:spcBef>
                <a:spcPts val="0"/>
              </a:spcBef>
              <a:spcAft>
                <a:spcPts val="0"/>
              </a:spcAft>
              <a:buNone/>
              <a:defRPr sz="1800" b="0">
                <a:solidFill>
                  <a:schemeClr val="accent4"/>
                </a:solidFill>
              </a:defRPr>
            </a:lvl9pPr>
          </a:lstStyle>
          <a:p>
            <a:endParaRPr/>
          </a:p>
        </p:txBody>
      </p:sp>
      <p:sp>
        <p:nvSpPr>
          <p:cNvPr id="606" name="Google Shape;606;p75"/>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
        <p:nvSpPr>
          <p:cNvPr id="607" name="Google Shape;607;p75"/>
          <p:cNvSpPr txBox="1">
            <a:spLocks noGrp="1"/>
          </p:cNvSpPr>
          <p:nvPr>
            <p:ph type="ctrTitle" idx="4"/>
          </p:nvPr>
        </p:nvSpPr>
        <p:spPr>
          <a:xfrm>
            <a:off x="7031650" y="3950696"/>
            <a:ext cx="4224600" cy="1469700"/>
          </a:xfrm>
          <a:prstGeom prst="rect">
            <a:avLst/>
          </a:prstGeom>
        </p:spPr>
        <p:txBody>
          <a:bodyPr spcFirstLastPara="1" wrap="square" lIns="0" tIns="0" rIns="0" bIns="0" anchor="b" anchorCtr="0">
            <a:noAutofit/>
          </a:bodyPr>
          <a:lstStyle>
            <a:lvl1pPr lvl="0"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08" name="Google Shape;608;p75"/>
          <p:cNvSpPr txBox="1">
            <a:spLocks noGrp="1"/>
          </p:cNvSpPr>
          <p:nvPr>
            <p:ph type="subTitle" idx="5"/>
          </p:nvPr>
        </p:nvSpPr>
        <p:spPr>
          <a:xfrm>
            <a:off x="7031750"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solidFill>
                  <a:schemeClr val="accent4"/>
                </a:solidFill>
              </a:defRPr>
            </a:lvl1pPr>
            <a:lvl2pPr lvl="1" algn="ctr">
              <a:lnSpc>
                <a:spcPct val="125000"/>
              </a:lnSpc>
              <a:spcBef>
                <a:spcPts val="0"/>
              </a:spcBef>
              <a:spcAft>
                <a:spcPts val="0"/>
              </a:spcAft>
              <a:buNone/>
              <a:defRPr sz="1800" b="0">
                <a:solidFill>
                  <a:schemeClr val="accent4"/>
                </a:solidFill>
              </a:defRPr>
            </a:lvl2pPr>
            <a:lvl3pPr lvl="2" algn="ctr">
              <a:lnSpc>
                <a:spcPct val="125000"/>
              </a:lnSpc>
              <a:spcBef>
                <a:spcPts val="0"/>
              </a:spcBef>
              <a:spcAft>
                <a:spcPts val="0"/>
              </a:spcAft>
              <a:buNone/>
              <a:defRPr sz="1800" b="0">
                <a:solidFill>
                  <a:schemeClr val="accent4"/>
                </a:solidFill>
              </a:defRPr>
            </a:lvl3pPr>
            <a:lvl4pPr lvl="3" algn="ctr">
              <a:lnSpc>
                <a:spcPct val="125000"/>
              </a:lnSpc>
              <a:spcBef>
                <a:spcPts val="0"/>
              </a:spcBef>
              <a:spcAft>
                <a:spcPts val="0"/>
              </a:spcAft>
              <a:buNone/>
              <a:defRPr sz="1800" b="0">
                <a:solidFill>
                  <a:schemeClr val="accent4"/>
                </a:solidFill>
              </a:defRPr>
            </a:lvl4pPr>
            <a:lvl5pPr lvl="4" algn="ctr">
              <a:lnSpc>
                <a:spcPct val="125000"/>
              </a:lnSpc>
              <a:spcBef>
                <a:spcPts val="0"/>
              </a:spcBef>
              <a:spcAft>
                <a:spcPts val="0"/>
              </a:spcAft>
              <a:buNone/>
              <a:defRPr sz="1800" b="0">
                <a:solidFill>
                  <a:schemeClr val="accent4"/>
                </a:solidFill>
              </a:defRPr>
            </a:lvl5pPr>
            <a:lvl6pPr lvl="5" algn="ctr">
              <a:lnSpc>
                <a:spcPct val="125000"/>
              </a:lnSpc>
              <a:spcBef>
                <a:spcPts val="0"/>
              </a:spcBef>
              <a:spcAft>
                <a:spcPts val="0"/>
              </a:spcAft>
              <a:buNone/>
              <a:defRPr sz="1800" b="0">
                <a:solidFill>
                  <a:schemeClr val="accent4"/>
                </a:solidFill>
              </a:defRPr>
            </a:lvl6pPr>
            <a:lvl7pPr lvl="6" algn="ctr">
              <a:lnSpc>
                <a:spcPct val="125000"/>
              </a:lnSpc>
              <a:spcBef>
                <a:spcPts val="0"/>
              </a:spcBef>
              <a:spcAft>
                <a:spcPts val="0"/>
              </a:spcAft>
              <a:buNone/>
              <a:defRPr sz="1800" b="0">
                <a:solidFill>
                  <a:schemeClr val="accent4"/>
                </a:solidFill>
              </a:defRPr>
            </a:lvl7pPr>
            <a:lvl8pPr lvl="7" algn="ctr">
              <a:lnSpc>
                <a:spcPct val="125000"/>
              </a:lnSpc>
              <a:spcBef>
                <a:spcPts val="0"/>
              </a:spcBef>
              <a:spcAft>
                <a:spcPts val="0"/>
              </a:spcAft>
              <a:buNone/>
              <a:defRPr sz="1800" b="0">
                <a:solidFill>
                  <a:schemeClr val="accent4"/>
                </a:solidFill>
              </a:defRPr>
            </a:lvl8pPr>
            <a:lvl9pPr lvl="8" algn="ctr">
              <a:lnSpc>
                <a:spcPct val="125000"/>
              </a:lnSpc>
              <a:spcBef>
                <a:spcPts val="0"/>
              </a:spcBef>
              <a:spcAft>
                <a:spcPts val="0"/>
              </a:spcAft>
              <a:buNone/>
              <a:defRPr sz="1800" b="0">
                <a:solidFill>
                  <a:schemeClr val="accent4"/>
                </a:solidFill>
              </a:defRPr>
            </a:lvl9pPr>
          </a:lstStyle>
          <a:p>
            <a:endParaRPr/>
          </a:p>
        </p:txBody>
      </p:sp>
      <p:sp>
        <p:nvSpPr>
          <p:cNvPr id="609" name="Google Shape;609;p75"/>
          <p:cNvSpPr txBox="1">
            <a:spLocks noGrp="1"/>
          </p:cNvSpPr>
          <p:nvPr>
            <p:ph type="ctrTitle" idx="6"/>
          </p:nvPr>
        </p:nvSpPr>
        <p:spPr>
          <a:xfrm>
            <a:off x="12536424" y="3950696"/>
            <a:ext cx="4224600" cy="1469700"/>
          </a:xfrm>
          <a:prstGeom prst="rect">
            <a:avLst/>
          </a:prstGeom>
        </p:spPr>
        <p:txBody>
          <a:bodyPr spcFirstLastPara="1" wrap="square" lIns="0" tIns="0" rIns="0" bIns="0" anchor="b" anchorCtr="0">
            <a:noAutofit/>
          </a:bodyPr>
          <a:lstStyle>
            <a:lvl1pPr lvl="0"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1pPr>
            <a:lvl2pPr lvl="1"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lgn="ctr">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10" name="Google Shape;610;p75"/>
          <p:cNvSpPr txBox="1">
            <a:spLocks noGrp="1"/>
          </p:cNvSpPr>
          <p:nvPr>
            <p:ph type="subTitle" idx="7"/>
          </p:nvPr>
        </p:nvSpPr>
        <p:spPr>
          <a:xfrm>
            <a:off x="12536524"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solidFill>
                  <a:schemeClr val="accent4"/>
                </a:solidFill>
              </a:defRPr>
            </a:lvl1pPr>
            <a:lvl2pPr lvl="1" algn="ctr">
              <a:lnSpc>
                <a:spcPct val="125000"/>
              </a:lnSpc>
              <a:spcBef>
                <a:spcPts val="0"/>
              </a:spcBef>
              <a:spcAft>
                <a:spcPts val="0"/>
              </a:spcAft>
              <a:buNone/>
              <a:defRPr sz="1800" b="0">
                <a:solidFill>
                  <a:schemeClr val="accent4"/>
                </a:solidFill>
              </a:defRPr>
            </a:lvl2pPr>
            <a:lvl3pPr lvl="2" algn="ctr">
              <a:lnSpc>
                <a:spcPct val="125000"/>
              </a:lnSpc>
              <a:spcBef>
                <a:spcPts val="0"/>
              </a:spcBef>
              <a:spcAft>
                <a:spcPts val="0"/>
              </a:spcAft>
              <a:buNone/>
              <a:defRPr sz="1800" b="0">
                <a:solidFill>
                  <a:schemeClr val="accent4"/>
                </a:solidFill>
              </a:defRPr>
            </a:lvl3pPr>
            <a:lvl4pPr lvl="3" algn="ctr">
              <a:lnSpc>
                <a:spcPct val="125000"/>
              </a:lnSpc>
              <a:spcBef>
                <a:spcPts val="0"/>
              </a:spcBef>
              <a:spcAft>
                <a:spcPts val="0"/>
              </a:spcAft>
              <a:buNone/>
              <a:defRPr sz="1800" b="0">
                <a:solidFill>
                  <a:schemeClr val="accent4"/>
                </a:solidFill>
              </a:defRPr>
            </a:lvl4pPr>
            <a:lvl5pPr lvl="4" algn="ctr">
              <a:lnSpc>
                <a:spcPct val="125000"/>
              </a:lnSpc>
              <a:spcBef>
                <a:spcPts val="0"/>
              </a:spcBef>
              <a:spcAft>
                <a:spcPts val="0"/>
              </a:spcAft>
              <a:buNone/>
              <a:defRPr sz="1800" b="0">
                <a:solidFill>
                  <a:schemeClr val="accent4"/>
                </a:solidFill>
              </a:defRPr>
            </a:lvl5pPr>
            <a:lvl6pPr lvl="5" algn="ctr">
              <a:lnSpc>
                <a:spcPct val="125000"/>
              </a:lnSpc>
              <a:spcBef>
                <a:spcPts val="0"/>
              </a:spcBef>
              <a:spcAft>
                <a:spcPts val="0"/>
              </a:spcAft>
              <a:buNone/>
              <a:defRPr sz="1800" b="0">
                <a:solidFill>
                  <a:schemeClr val="accent4"/>
                </a:solidFill>
              </a:defRPr>
            </a:lvl6pPr>
            <a:lvl7pPr lvl="6" algn="ctr">
              <a:lnSpc>
                <a:spcPct val="125000"/>
              </a:lnSpc>
              <a:spcBef>
                <a:spcPts val="0"/>
              </a:spcBef>
              <a:spcAft>
                <a:spcPts val="0"/>
              </a:spcAft>
              <a:buNone/>
              <a:defRPr sz="1800" b="0">
                <a:solidFill>
                  <a:schemeClr val="accent4"/>
                </a:solidFill>
              </a:defRPr>
            </a:lvl7pPr>
            <a:lvl8pPr lvl="7" algn="ctr">
              <a:lnSpc>
                <a:spcPct val="125000"/>
              </a:lnSpc>
              <a:spcBef>
                <a:spcPts val="0"/>
              </a:spcBef>
              <a:spcAft>
                <a:spcPts val="0"/>
              </a:spcAft>
              <a:buNone/>
              <a:defRPr sz="1800" b="0">
                <a:solidFill>
                  <a:schemeClr val="accent4"/>
                </a:solidFill>
              </a:defRPr>
            </a:lvl8pPr>
            <a:lvl9pPr lvl="8" algn="ctr">
              <a:lnSpc>
                <a:spcPct val="125000"/>
              </a:lnSpc>
              <a:spcBef>
                <a:spcPts val="0"/>
              </a:spcBef>
              <a:spcAft>
                <a:spcPts val="0"/>
              </a:spcAft>
              <a:buNone/>
              <a:defRPr sz="1800" b="0">
                <a:solidFill>
                  <a:schemeClr val="accent4"/>
                </a:solidFill>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68_Stat (Half)">
  <p:cSld name="TITLE_1_2_2_4">
    <p:bg>
      <p:bgPr>
        <a:solidFill>
          <a:schemeClr val="dk1"/>
        </a:solidFill>
        <a:effectLst/>
      </p:bgPr>
    </p:bg>
    <p:spTree>
      <p:nvGrpSpPr>
        <p:cNvPr id="1" name="Shape 611"/>
        <p:cNvGrpSpPr/>
        <p:nvPr/>
      </p:nvGrpSpPr>
      <p:grpSpPr>
        <a:xfrm>
          <a:off x="0" y="0"/>
          <a:ext cx="0" cy="0"/>
          <a:chOff x="0" y="0"/>
          <a:chExt cx="0" cy="0"/>
        </a:xfrm>
      </p:grpSpPr>
      <p:sp>
        <p:nvSpPr>
          <p:cNvPr id="612" name="Google Shape;612;p76"/>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613" name="Google Shape;613;p76"/>
          <p:cNvSpPr txBox="1">
            <a:spLocks noGrp="1"/>
          </p:cNvSpPr>
          <p:nvPr>
            <p:ph type="ctrTitle"/>
          </p:nvPr>
        </p:nvSpPr>
        <p:spPr>
          <a:xfrm>
            <a:off x="1527048" y="3383280"/>
            <a:ext cx="7745100" cy="22038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9pPr>
          </a:lstStyle>
          <a:p>
            <a:endParaRPr/>
          </a:p>
        </p:txBody>
      </p:sp>
      <p:sp>
        <p:nvSpPr>
          <p:cNvPr id="614" name="Google Shape;614;p76"/>
          <p:cNvSpPr txBox="1">
            <a:spLocks noGrp="1"/>
          </p:cNvSpPr>
          <p:nvPr>
            <p:ph type="subTitle" idx="2"/>
          </p:nvPr>
        </p:nvSpPr>
        <p:spPr>
          <a:xfrm>
            <a:off x="1527103" y="5458968"/>
            <a:ext cx="77451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615" name="Google Shape;615;p76"/>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71_Stats (Half)">
  <p:cSld name="TITLE_1_2_6">
    <p:bg>
      <p:bgPr>
        <a:solidFill>
          <a:schemeClr val="dk1"/>
        </a:solidFill>
        <a:effectLst/>
      </p:bgPr>
    </p:bg>
    <p:spTree>
      <p:nvGrpSpPr>
        <p:cNvPr id="1" name="Shape 616"/>
        <p:cNvGrpSpPr/>
        <p:nvPr/>
      </p:nvGrpSpPr>
      <p:grpSpPr>
        <a:xfrm>
          <a:off x="0" y="0"/>
          <a:ext cx="0" cy="0"/>
          <a:chOff x="0" y="0"/>
          <a:chExt cx="0" cy="0"/>
        </a:xfrm>
      </p:grpSpPr>
      <p:sp>
        <p:nvSpPr>
          <p:cNvPr id="617" name="Google Shape;617;p77"/>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618" name="Google Shape;618;p77"/>
          <p:cNvSpPr txBox="1">
            <a:spLocks noGrp="1"/>
          </p:cNvSpPr>
          <p:nvPr>
            <p:ph type="ctrTitle"/>
          </p:nvPr>
        </p:nvSpPr>
        <p:spPr>
          <a:xfrm>
            <a:off x="1527048" y="2468875"/>
            <a:ext cx="7745100" cy="1476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19" name="Google Shape;619;p77"/>
          <p:cNvSpPr txBox="1">
            <a:spLocks noGrp="1"/>
          </p:cNvSpPr>
          <p:nvPr>
            <p:ph type="subTitle" idx="2"/>
          </p:nvPr>
        </p:nvSpPr>
        <p:spPr>
          <a:xfrm>
            <a:off x="1527103" y="3970971"/>
            <a:ext cx="77451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620" name="Google Shape;620;p77"/>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
        <p:nvSpPr>
          <p:cNvPr id="621" name="Google Shape;621;p77"/>
          <p:cNvSpPr txBox="1">
            <a:spLocks noGrp="1"/>
          </p:cNvSpPr>
          <p:nvPr>
            <p:ph type="ctrTitle" idx="4"/>
          </p:nvPr>
        </p:nvSpPr>
        <p:spPr>
          <a:xfrm>
            <a:off x="1527048" y="5361701"/>
            <a:ext cx="7745100" cy="1476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22" name="Google Shape;622;p77"/>
          <p:cNvSpPr txBox="1">
            <a:spLocks noGrp="1"/>
          </p:cNvSpPr>
          <p:nvPr>
            <p:ph type="subTitle" idx="5"/>
          </p:nvPr>
        </p:nvSpPr>
        <p:spPr>
          <a:xfrm>
            <a:off x="1527103" y="6864100"/>
            <a:ext cx="77451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74_Stat (Third)">
  <p:cSld name="TITLE_1_2_2_1_2">
    <p:bg>
      <p:bgPr>
        <a:solidFill>
          <a:schemeClr val="dk1"/>
        </a:solidFill>
        <a:effectLst/>
      </p:bgPr>
    </p:bg>
    <p:spTree>
      <p:nvGrpSpPr>
        <p:cNvPr id="1" name="Shape 623"/>
        <p:cNvGrpSpPr/>
        <p:nvPr/>
      </p:nvGrpSpPr>
      <p:grpSpPr>
        <a:xfrm>
          <a:off x="0" y="0"/>
          <a:ext cx="0" cy="0"/>
          <a:chOff x="0" y="0"/>
          <a:chExt cx="0" cy="0"/>
        </a:xfrm>
      </p:grpSpPr>
      <p:sp>
        <p:nvSpPr>
          <p:cNvPr id="624" name="Google Shape;624;p78"/>
          <p:cNvSpPr txBox="1">
            <a:spLocks noGrp="1"/>
          </p:cNvSpPr>
          <p:nvPr>
            <p:ph type="subTitle" idx="1"/>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625" name="Google Shape;625;p78"/>
          <p:cNvSpPr txBox="1">
            <a:spLocks noGrp="1"/>
          </p:cNvSpPr>
          <p:nvPr>
            <p:ph type="ctrTitle"/>
          </p:nvPr>
        </p:nvSpPr>
        <p:spPr>
          <a:xfrm>
            <a:off x="777240" y="3383280"/>
            <a:ext cx="4928700" cy="22038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14600"/>
              <a:buFont typeface="Optimistic Display"/>
              <a:buNone/>
              <a:defRPr sz="14600" b="1">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26" name="Google Shape;626;p78"/>
          <p:cNvSpPr txBox="1">
            <a:spLocks noGrp="1"/>
          </p:cNvSpPr>
          <p:nvPr>
            <p:ph type="subTitle" idx="2"/>
          </p:nvPr>
        </p:nvSpPr>
        <p:spPr>
          <a:xfrm>
            <a:off x="777275" y="5458968"/>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627" name="Google Shape;627;p78"/>
          <p:cNvSpPr txBox="1">
            <a:spLocks noGrp="1"/>
          </p:cNvSpPr>
          <p:nvPr>
            <p:ph type="subTitle" idx="3"/>
          </p:nvPr>
        </p:nvSpPr>
        <p:spPr>
          <a:xfrm>
            <a:off x="429776"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77_Stats (Third)">
  <p:cSld name="TITLE_1_2_3_2">
    <p:bg>
      <p:bgPr>
        <a:solidFill>
          <a:schemeClr val="dk1"/>
        </a:solidFill>
        <a:effectLst/>
      </p:bgPr>
    </p:bg>
    <p:spTree>
      <p:nvGrpSpPr>
        <p:cNvPr id="1" name="Shape 628"/>
        <p:cNvGrpSpPr/>
        <p:nvPr/>
      </p:nvGrpSpPr>
      <p:grpSpPr>
        <a:xfrm>
          <a:off x="0" y="0"/>
          <a:ext cx="0" cy="0"/>
          <a:chOff x="0" y="0"/>
          <a:chExt cx="0" cy="0"/>
        </a:xfrm>
      </p:grpSpPr>
      <p:sp>
        <p:nvSpPr>
          <p:cNvPr id="629" name="Google Shape;629;p79"/>
          <p:cNvSpPr txBox="1">
            <a:spLocks noGrp="1"/>
          </p:cNvSpPr>
          <p:nvPr>
            <p:ph type="subTitle" idx="1"/>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solidFill>
                  <a:schemeClr val="accent4"/>
                </a:solidFill>
              </a:defRPr>
            </a:lvl1pPr>
            <a:lvl2pPr lvl="1">
              <a:lnSpc>
                <a:spcPct val="120000"/>
              </a:lnSpc>
              <a:spcBef>
                <a:spcPts val="0"/>
              </a:spcBef>
              <a:spcAft>
                <a:spcPts val="0"/>
              </a:spcAft>
              <a:buNone/>
              <a:defRPr sz="1800">
                <a:solidFill>
                  <a:schemeClr val="accent4"/>
                </a:solidFill>
              </a:defRPr>
            </a:lvl2pPr>
            <a:lvl3pPr lvl="2">
              <a:lnSpc>
                <a:spcPct val="120000"/>
              </a:lnSpc>
              <a:spcBef>
                <a:spcPts val="0"/>
              </a:spcBef>
              <a:spcAft>
                <a:spcPts val="0"/>
              </a:spcAft>
              <a:buNone/>
              <a:defRPr sz="1800">
                <a:solidFill>
                  <a:schemeClr val="accent4"/>
                </a:solidFill>
              </a:defRPr>
            </a:lvl3pPr>
            <a:lvl4pPr lvl="3">
              <a:lnSpc>
                <a:spcPct val="120000"/>
              </a:lnSpc>
              <a:spcBef>
                <a:spcPts val="0"/>
              </a:spcBef>
              <a:spcAft>
                <a:spcPts val="0"/>
              </a:spcAft>
              <a:buNone/>
              <a:defRPr sz="1800">
                <a:solidFill>
                  <a:schemeClr val="accent4"/>
                </a:solidFill>
              </a:defRPr>
            </a:lvl4pPr>
            <a:lvl5pPr lvl="4">
              <a:lnSpc>
                <a:spcPct val="120000"/>
              </a:lnSpc>
              <a:spcBef>
                <a:spcPts val="0"/>
              </a:spcBef>
              <a:spcAft>
                <a:spcPts val="0"/>
              </a:spcAft>
              <a:buNone/>
              <a:defRPr sz="1800">
                <a:solidFill>
                  <a:schemeClr val="accent4"/>
                </a:solidFill>
              </a:defRPr>
            </a:lvl5pPr>
            <a:lvl6pPr lvl="5">
              <a:lnSpc>
                <a:spcPct val="120000"/>
              </a:lnSpc>
              <a:spcBef>
                <a:spcPts val="0"/>
              </a:spcBef>
              <a:spcAft>
                <a:spcPts val="0"/>
              </a:spcAft>
              <a:buNone/>
              <a:defRPr sz="1800">
                <a:solidFill>
                  <a:schemeClr val="accent4"/>
                </a:solidFill>
              </a:defRPr>
            </a:lvl6pPr>
            <a:lvl7pPr lvl="6">
              <a:lnSpc>
                <a:spcPct val="120000"/>
              </a:lnSpc>
              <a:spcBef>
                <a:spcPts val="0"/>
              </a:spcBef>
              <a:spcAft>
                <a:spcPts val="0"/>
              </a:spcAft>
              <a:buNone/>
              <a:defRPr sz="1800">
                <a:solidFill>
                  <a:schemeClr val="accent4"/>
                </a:solidFill>
              </a:defRPr>
            </a:lvl7pPr>
            <a:lvl8pPr lvl="7">
              <a:lnSpc>
                <a:spcPct val="120000"/>
              </a:lnSpc>
              <a:spcBef>
                <a:spcPts val="0"/>
              </a:spcBef>
              <a:spcAft>
                <a:spcPts val="0"/>
              </a:spcAft>
              <a:buNone/>
              <a:defRPr sz="1800">
                <a:solidFill>
                  <a:schemeClr val="accent4"/>
                </a:solidFill>
              </a:defRPr>
            </a:lvl8pPr>
            <a:lvl9pPr lvl="8">
              <a:lnSpc>
                <a:spcPct val="120000"/>
              </a:lnSpc>
              <a:spcBef>
                <a:spcPts val="0"/>
              </a:spcBef>
              <a:spcAft>
                <a:spcPts val="0"/>
              </a:spcAft>
              <a:buNone/>
              <a:defRPr sz="1800">
                <a:solidFill>
                  <a:schemeClr val="accent4"/>
                </a:solidFill>
              </a:defRPr>
            </a:lvl9pPr>
          </a:lstStyle>
          <a:p>
            <a:endParaRPr/>
          </a:p>
        </p:txBody>
      </p:sp>
      <p:sp>
        <p:nvSpPr>
          <p:cNvPr id="630" name="Google Shape;630;p79"/>
          <p:cNvSpPr txBox="1">
            <a:spLocks noGrp="1"/>
          </p:cNvSpPr>
          <p:nvPr>
            <p:ph type="ctrTitle"/>
          </p:nvPr>
        </p:nvSpPr>
        <p:spPr>
          <a:xfrm>
            <a:off x="777240" y="2468875"/>
            <a:ext cx="4928700" cy="1476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31" name="Google Shape;631;p79"/>
          <p:cNvSpPr txBox="1">
            <a:spLocks noGrp="1"/>
          </p:cNvSpPr>
          <p:nvPr>
            <p:ph type="subTitle" idx="2"/>
          </p:nvPr>
        </p:nvSpPr>
        <p:spPr>
          <a:xfrm>
            <a:off x="777275" y="3970971"/>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
        <p:nvSpPr>
          <p:cNvPr id="632" name="Google Shape;632;p79"/>
          <p:cNvSpPr txBox="1">
            <a:spLocks noGrp="1"/>
          </p:cNvSpPr>
          <p:nvPr>
            <p:ph type="subTitle" idx="3"/>
          </p:nvPr>
        </p:nvSpPr>
        <p:spPr>
          <a:xfrm>
            <a:off x="429776"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solidFill>
                  <a:schemeClr val="accent4"/>
                </a:solidFill>
              </a:defRPr>
            </a:lvl1pPr>
            <a:lvl2pPr lvl="1">
              <a:lnSpc>
                <a:spcPct val="100000"/>
              </a:lnSpc>
              <a:spcBef>
                <a:spcPts val="0"/>
              </a:spcBef>
              <a:spcAft>
                <a:spcPts val="0"/>
              </a:spcAft>
              <a:buNone/>
              <a:defRPr sz="1400" b="0">
                <a:solidFill>
                  <a:schemeClr val="accent4"/>
                </a:solidFill>
              </a:defRPr>
            </a:lvl2pPr>
            <a:lvl3pPr lvl="2">
              <a:lnSpc>
                <a:spcPct val="100000"/>
              </a:lnSpc>
              <a:spcBef>
                <a:spcPts val="0"/>
              </a:spcBef>
              <a:spcAft>
                <a:spcPts val="0"/>
              </a:spcAft>
              <a:buNone/>
              <a:defRPr sz="1400" b="0">
                <a:solidFill>
                  <a:schemeClr val="accent4"/>
                </a:solidFill>
              </a:defRPr>
            </a:lvl3pPr>
            <a:lvl4pPr lvl="3">
              <a:lnSpc>
                <a:spcPct val="100000"/>
              </a:lnSpc>
              <a:spcBef>
                <a:spcPts val="0"/>
              </a:spcBef>
              <a:spcAft>
                <a:spcPts val="0"/>
              </a:spcAft>
              <a:buNone/>
              <a:defRPr sz="1400" b="0">
                <a:solidFill>
                  <a:schemeClr val="accent4"/>
                </a:solidFill>
              </a:defRPr>
            </a:lvl4pPr>
            <a:lvl5pPr lvl="4">
              <a:lnSpc>
                <a:spcPct val="100000"/>
              </a:lnSpc>
              <a:spcBef>
                <a:spcPts val="0"/>
              </a:spcBef>
              <a:spcAft>
                <a:spcPts val="0"/>
              </a:spcAft>
              <a:buNone/>
              <a:defRPr sz="1400" b="0">
                <a:solidFill>
                  <a:schemeClr val="accent4"/>
                </a:solidFill>
              </a:defRPr>
            </a:lvl5pPr>
            <a:lvl6pPr lvl="5">
              <a:lnSpc>
                <a:spcPct val="100000"/>
              </a:lnSpc>
              <a:spcBef>
                <a:spcPts val="0"/>
              </a:spcBef>
              <a:spcAft>
                <a:spcPts val="0"/>
              </a:spcAft>
              <a:buNone/>
              <a:defRPr sz="1400" b="0">
                <a:solidFill>
                  <a:schemeClr val="accent4"/>
                </a:solidFill>
              </a:defRPr>
            </a:lvl6pPr>
            <a:lvl7pPr lvl="6">
              <a:lnSpc>
                <a:spcPct val="100000"/>
              </a:lnSpc>
              <a:spcBef>
                <a:spcPts val="0"/>
              </a:spcBef>
              <a:spcAft>
                <a:spcPts val="0"/>
              </a:spcAft>
              <a:buNone/>
              <a:defRPr sz="1400" b="0">
                <a:solidFill>
                  <a:schemeClr val="accent4"/>
                </a:solidFill>
              </a:defRPr>
            </a:lvl7pPr>
            <a:lvl8pPr lvl="7">
              <a:lnSpc>
                <a:spcPct val="100000"/>
              </a:lnSpc>
              <a:spcBef>
                <a:spcPts val="0"/>
              </a:spcBef>
              <a:spcAft>
                <a:spcPts val="0"/>
              </a:spcAft>
              <a:buNone/>
              <a:defRPr sz="1400" b="0">
                <a:solidFill>
                  <a:schemeClr val="accent4"/>
                </a:solidFill>
              </a:defRPr>
            </a:lvl8pPr>
            <a:lvl9pPr lvl="8">
              <a:lnSpc>
                <a:spcPct val="100000"/>
              </a:lnSpc>
              <a:spcBef>
                <a:spcPts val="0"/>
              </a:spcBef>
              <a:spcAft>
                <a:spcPts val="0"/>
              </a:spcAft>
              <a:buNone/>
              <a:defRPr sz="1400" b="0">
                <a:solidFill>
                  <a:schemeClr val="accent4"/>
                </a:solidFill>
              </a:defRPr>
            </a:lvl9pPr>
          </a:lstStyle>
          <a:p>
            <a:endParaRPr/>
          </a:p>
        </p:txBody>
      </p:sp>
      <p:sp>
        <p:nvSpPr>
          <p:cNvPr id="633" name="Google Shape;633;p79"/>
          <p:cNvSpPr txBox="1">
            <a:spLocks noGrp="1"/>
          </p:cNvSpPr>
          <p:nvPr>
            <p:ph type="ctrTitle" idx="4"/>
          </p:nvPr>
        </p:nvSpPr>
        <p:spPr>
          <a:xfrm>
            <a:off x="777240" y="5361701"/>
            <a:ext cx="4928700" cy="1476000"/>
          </a:xfrm>
          <a:prstGeom prst="rect">
            <a:avLst/>
          </a:prstGeom>
        </p:spPr>
        <p:txBody>
          <a:bodyPr spcFirstLastPara="1" wrap="square" lIns="0" tIns="0" rIns="0" bIns="0" anchor="b" anchorCtr="0">
            <a:noAutofit/>
          </a:bodyPr>
          <a:lstStyle>
            <a:lvl1pPr lvl="0">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1pPr>
            <a:lvl2pPr lvl="1">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2pPr>
            <a:lvl3pPr lvl="2">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3pPr>
            <a:lvl4pPr lvl="3">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4pPr>
            <a:lvl5pPr lvl="4">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5pPr>
            <a:lvl6pPr lvl="5">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6pPr>
            <a:lvl7pPr lvl="6">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7pPr>
            <a:lvl8pPr lvl="7">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8pPr>
            <a:lvl9pPr lvl="8">
              <a:spcBef>
                <a:spcPts val="0"/>
              </a:spcBef>
              <a:spcAft>
                <a:spcPts val="0"/>
              </a:spcAft>
              <a:buClr>
                <a:schemeClr val="accent4"/>
              </a:buClr>
              <a:buSzPts val="9600"/>
              <a:buFont typeface="Optimistic Display"/>
              <a:buNone/>
              <a:defRPr sz="9600" b="1">
                <a:solidFill>
                  <a:schemeClr val="accent4"/>
                </a:solidFill>
                <a:latin typeface="Optimistic Display"/>
                <a:ea typeface="Optimistic Display"/>
                <a:cs typeface="Optimistic Display"/>
                <a:sym typeface="Optimistic Display"/>
              </a:defRPr>
            </a:lvl9pPr>
          </a:lstStyle>
          <a:p>
            <a:endParaRPr/>
          </a:p>
        </p:txBody>
      </p:sp>
      <p:sp>
        <p:nvSpPr>
          <p:cNvPr id="634" name="Google Shape;634;p79"/>
          <p:cNvSpPr txBox="1">
            <a:spLocks noGrp="1"/>
          </p:cNvSpPr>
          <p:nvPr>
            <p:ph type="subTitle" idx="5"/>
          </p:nvPr>
        </p:nvSpPr>
        <p:spPr>
          <a:xfrm>
            <a:off x="777275" y="6864100"/>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solidFill>
                  <a:schemeClr val="accent4"/>
                </a:solidFill>
              </a:defRPr>
            </a:lvl1pPr>
            <a:lvl2pPr lvl="1">
              <a:lnSpc>
                <a:spcPct val="125000"/>
              </a:lnSpc>
              <a:spcBef>
                <a:spcPts val="0"/>
              </a:spcBef>
              <a:spcAft>
                <a:spcPts val="0"/>
              </a:spcAft>
              <a:buNone/>
              <a:defRPr sz="1800" b="0">
                <a:solidFill>
                  <a:schemeClr val="accent4"/>
                </a:solidFill>
              </a:defRPr>
            </a:lvl2pPr>
            <a:lvl3pPr lvl="2">
              <a:lnSpc>
                <a:spcPct val="125000"/>
              </a:lnSpc>
              <a:spcBef>
                <a:spcPts val="0"/>
              </a:spcBef>
              <a:spcAft>
                <a:spcPts val="0"/>
              </a:spcAft>
              <a:buNone/>
              <a:defRPr sz="1800" b="0">
                <a:solidFill>
                  <a:schemeClr val="accent4"/>
                </a:solidFill>
              </a:defRPr>
            </a:lvl3pPr>
            <a:lvl4pPr lvl="3">
              <a:lnSpc>
                <a:spcPct val="125000"/>
              </a:lnSpc>
              <a:spcBef>
                <a:spcPts val="0"/>
              </a:spcBef>
              <a:spcAft>
                <a:spcPts val="0"/>
              </a:spcAft>
              <a:buNone/>
              <a:defRPr sz="1800" b="0">
                <a:solidFill>
                  <a:schemeClr val="accent4"/>
                </a:solidFill>
              </a:defRPr>
            </a:lvl4pPr>
            <a:lvl5pPr lvl="4">
              <a:lnSpc>
                <a:spcPct val="125000"/>
              </a:lnSpc>
              <a:spcBef>
                <a:spcPts val="0"/>
              </a:spcBef>
              <a:spcAft>
                <a:spcPts val="0"/>
              </a:spcAft>
              <a:buNone/>
              <a:defRPr sz="1800" b="0">
                <a:solidFill>
                  <a:schemeClr val="accent4"/>
                </a:solidFill>
              </a:defRPr>
            </a:lvl5pPr>
            <a:lvl6pPr lvl="5">
              <a:lnSpc>
                <a:spcPct val="125000"/>
              </a:lnSpc>
              <a:spcBef>
                <a:spcPts val="0"/>
              </a:spcBef>
              <a:spcAft>
                <a:spcPts val="0"/>
              </a:spcAft>
              <a:buNone/>
              <a:defRPr sz="1800" b="0">
                <a:solidFill>
                  <a:schemeClr val="accent4"/>
                </a:solidFill>
              </a:defRPr>
            </a:lvl6pPr>
            <a:lvl7pPr lvl="6">
              <a:lnSpc>
                <a:spcPct val="125000"/>
              </a:lnSpc>
              <a:spcBef>
                <a:spcPts val="0"/>
              </a:spcBef>
              <a:spcAft>
                <a:spcPts val="0"/>
              </a:spcAft>
              <a:buNone/>
              <a:defRPr sz="1800" b="0">
                <a:solidFill>
                  <a:schemeClr val="accent4"/>
                </a:solidFill>
              </a:defRPr>
            </a:lvl7pPr>
            <a:lvl8pPr lvl="7">
              <a:lnSpc>
                <a:spcPct val="125000"/>
              </a:lnSpc>
              <a:spcBef>
                <a:spcPts val="0"/>
              </a:spcBef>
              <a:spcAft>
                <a:spcPts val="0"/>
              </a:spcAft>
              <a:buNone/>
              <a:defRPr sz="1800" b="0">
                <a:solidFill>
                  <a:schemeClr val="accent4"/>
                </a:solidFill>
              </a:defRPr>
            </a:lvl8pPr>
            <a:lvl9pPr lvl="8">
              <a:lnSpc>
                <a:spcPct val="125000"/>
              </a:lnSpc>
              <a:spcBef>
                <a:spcPts val="0"/>
              </a:spcBef>
              <a:spcAft>
                <a:spcPts val="0"/>
              </a:spcAft>
              <a:buNone/>
              <a:defRPr sz="1800" b="0">
                <a:solidFill>
                  <a:schemeClr val="accent4"/>
                </a:solidFill>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09_Agenda">
  <p:cSld name="SECTION_HEADER_2_2_3">
    <p:bg>
      <p:bgPr>
        <a:solidFill>
          <a:schemeClr val="accent3"/>
        </a:solidFill>
        <a:effectLst/>
      </p:bgPr>
    </p:bg>
    <p:spTree>
      <p:nvGrpSpPr>
        <p:cNvPr id="1" name="Shape 635"/>
        <p:cNvGrpSpPr/>
        <p:nvPr/>
      </p:nvGrpSpPr>
      <p:grpSpPr>
        <a:xfrm>
          <a:off x="0" y="0"/>
          <a:ext cx="0" cy="0"/>
          <a:chOff x="0" y="0"/>
          <a:chExt cx="0" cy="0"/>
        </a:xfrm>
      </p:grpSpPr>
      <p:sp>
        <p:nvSpPr>
          <p:cNvPr id="636" name="Google Shape;636;p80"/>
          <p:cNvSpPr txBox="1">
            <a:spLocks noGrp="1"/>
          </p:cNvSpPr>
          <p:nvPr>
            <p:ph type="body" idx="1"/>
          </p:nvPr>
        </p:nvSpPr>
        <p:spPr>
          <a:xfrm>
            <a:off x="9372600" y="1828050"/>
            <a:ext cx="7163400" cy="6935700"/>
          </a:xfrm>
          <a:prstGeom prst="rect">
            <a:avLst/>
          </a:prstGeom>
        </p:spPr>
        <p:txBody>
          <a:bodyPr spcFirstLastPara="1" wrap="square" lIns="0" tIns="0" rIns="0" bIns="0" anchor="ctr" anchorCtr="0">
            <a:noAutofit/>
          </a:bodyPr>
          <a:lstStyle>
            <a:lvl1pPr marL="457200" lvl="0" indent="-400050">
              <a:lnSpc>
                <a:spcPct val="115000"/>
              </a:lnSpc>
              <a:spcBef>
                <a:spcPts val="0"/>
              </a:spcBef>
              <a:spcAft>
                <a:spcPts val="0"/>
              </a:spcAft>
              <a:buSzPts val="2700"/>
              <a:buNone/>
              <a:defRPr sz="2700"/>
            </a:lvl1pPr>
            <a:lvl2pPr marL="914400" lvl="1" indent="-400050">
              <a:lnSpc>
                <a:spcPct val="115000"/>
              </a:lnSpc>
              <a:spcBef>
                <a:spcPts val="1800"/>
              </a:spcBef>
              <a:spcAft>
                <a:spcPts val="0"/>
              </a:spcAft>
              <a:buSzPts val="2700"/>
              <a:buAutoNum type="alphaLcPeriod"/>
              <a:defRPr sz="2700"/>
            </a:lvl2pPr>
            <a:lvl3pPr marL="1371600" lvl="2" indent="-400050">
              <a:lnSpc>
                <a:spcPct val="115000"/>
              </a:lnSpc>
              <a:spcBef>
                <a:spcPts val="1800"/>
              </a:spcBef>
              <a:spcAft>
                <a:spcPts val="0"/>
              </a:spcAft>
              <a:buSzPts val="2700"/>
              <a:buAutoNum type="romanLcPeriod"/>
              <a:defRPr sz="2700"/>
            </a:lvl3pPr>
            <a:lvl4pPr marL="1828800" lvl="3" indent="-400050">
              <a:lnSpc>
                <a:spcPct val="115000"/>
              </a:lnSpc>
              <a:spcBef>
                <a:spcPts val="1800"/>
              </a:spcBef>
              <a:spcAft>
                <a:spcPts val="0"/>
              </a:spcAft>
              <a:buSzPts val="2700"/>
              <a:buAutoNum type="arabicPeriod"/>
              <a:defRPr sz="2700"/>
            </a:lvl4pPr>
            <a:lvl5pPr marL="2286000" lvl="4" indent="-400050">
              <a:lnSpc>
                <a:spcPct val="115000"/>
              </a:lnSpc>
              <a:spcBef>
                <a:spcPts val="1800"/>
              </a:spcBef>
              <a:spcAft>
                <a:spcPts val="0"/>
              </a:spcAft>
              <a:buSzPts val="2700"/>
              <a:buAutoNum type="alphaLcPeriod"/>
              <a:defRPr sz="2700"/>
            </a:lvl5pPr>
            <a:lvl6pPr marL="2743200" lvl="5" indent="-400050">
              <a:lnSpc>
                <a:spcPct val="115000"/>
              </a:lnSpc>
              <a:spcBef>
                <a:spcPts val="1800"/>
              </a:spcBef>
              <a:spcAft>
                <a:spcPts val="0"/>
              </a:spcAft>
              <a:buSzPts val="2700"/>
              <a:buAutoNum type="romanLcPeriod"/>
              <a:defRPr sz="2700"/>
            </a:lvl6pPr>
            <a:lvl7pPr marL="3200400" lvl="6" indent="-400050">
              <a:lnSpc>
                <a:spcPct val="115000"/>
              </a:lnSpc>
              <a:spcBef>
                <a:spcPts val="1800"/>
              </a:spcBef>
              <a:spcAft>
                <a:spcPts val="0"/>
              </a:spcAft>
              <a:buSzPts val="2700"/>
              <a:buAutoNum type="arabicPeriod"/>
              <a:defRPr sz="2700"/>
            </a:lvl7pPr>
            <a:lvl8pPr marL="3657600" lvl="7" indent="-400050">
              <a:lnSpc>
                <a:spcPct val="115000"/>
              </a:lnSpc>
              <a:spcBef>
                <a:spcPts val="1800"/>
              </a:spcBef>
              <a:spcAft>
                <a:spcPts val="0"/>
              </a:spcAft>
              <a:buSzPts val="2700"/>
              <a:buAutoNum type="alphaLcPeriod"/>
              <a:defRPr sz="2700"/>
            </a:lvl8pPr>
            <a:lvl9pPr marL="4114800" lvl="8" indent="-400050">
              <a:lnSpc>
                <a:spcPct val="115000"/>
              </a:lnSpc>
              <a:spcBef>
                <a:spcPts val="1800"/>
              </a:spcBef>
              <a:spcAft>
                <a:spcPts val="1800"/>
              </a:spcAft>
              <a:buSzPts val="2700"/>
              <a:buAutoNum type="romanLcPeriod"/>
              <a:defRPr sz="2700"/>
            </a:lvl9pPr>
          </a:lstStyle>
          <a:p>
            <a:endParaRPr/>
          </a:p>
        </p:txBody>
      </p:sp>
      <p:sp>
        <p:nvSpPr>
          <p:cNvPr id="637" name="Google Shape;637;p80"/>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a:endParaRPr/>
          </a:p>
        </p:txBody>
      </p:sp>
      <p:sp>
        <p:nvSpPr>
          <p:cNvPr id="638" name="Google Shape;638;p8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39" name="Google Shape;639;p80"/>
          <p:cNvGrpSpPr/>
          <p:nvPr/>
        </p:nvGrpSpPr>
        <p:grpSpPr>
          <a:xfrm>
            <a:off x="744554" y="9667704"/>
            <a:ext cx="757005" cy="151663"/>
            <a:chOff x="3610015" y="6016276"/>
            <a:chExt cx="1701900" cy="341200"/>
          </a:xfrm>
        </p:grpSpPr>
        <p:grpSp>
          <p:nvGrpSpPr>
            <p:cNvPr id="640" name="Google Shape;640;p80"/>
            <p:cNvGrpSpPr/>
            <p:nvPr/>
          </p:nvGrpSpPr>
          <p:grpSpPr>
            <a:xfrm>
              <a:off x="4234632" y="6027258"/>
              <a:ext cx="1077283" cy="330123"/>
              <a:chOff x="4234632" y="6027258"/>
              <a:chExt cx="1077283" cy="330123"/>
            </a:xfrm>
          </p:grpSpPr>
          <p:sp>
            <p:nvSpPr>
              <p:cNvPr id="641" name="Google Shape;641;p8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42" name="Google Shape;642;p8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43" name="Google Shape;643;p8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44" name="Google Shape;644;p8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645" name="Google Shape;645;p8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646" name="Google Shape;646;p80"/>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5_Schedule">
  <p:cSld name="SECTION_HEADER_2_2_1_2">
    <p:bg>
      <p:bgPr>
        <a:solidFill>
          <a:schemeClr val="accent3"/>
        </a:solidFill>
        <a:effectLst/>
      </p:bgPr>
    </p:bg>
    <p:spTree>
      <p:nvGrpSpPr>
        <p:cNvPr id="1" name="Shape 647"/>
        <p:cNvGrpSpPr/>
        <p:nvPr/>
      </p:nvGrpSpPr>
      <p:grpSpPr>
        <a:xfrm>
          <a:off x="0" y="0"/>
          <a:ext cx="0" cy="0"/>
          <a:chOff x="0" y="0"/>
          <a:chExt cx="0" cy="0"/>
        </a:xfrm>
      </p:grpSpPr>
      <p:sp>
        <p:nvSpPr>
          <p:cNvPr id="648" name="Google Shape;648;p81"/>
          <p:cNvSpPr txBox="1">
            <a:spLocks noGrp="1"/>
          </p:cNvSpPr>
          <p:nvPr>
            <p:ph type="title"/>
          </p:nvPr>
        </p:nvSpPr>
        <p:spPr>
          <a:xfrm>
            <a:off x="1527048" y="4301688"/>
            <a:ext cx="4224600" cy="16836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a:endParaRPr/>
          </a:p>
        </p:txBody>
      </p:sp>
      <p:sp>
        <p:nvSpPr>
          <p:cNvPr id="649" name="Google Shape;649;p81"/>
          <p:cNvSpPr txBox="1">
            <a:spLocks noGrp="1"/>
          </p:cNvSpPr>
          <p:nvPr>
            <p:ph type="subTitle" idx="1"/>
          </p:nvPr>
        </p:nvSpPr>
        <p:spPr>
          <a:xfrm>
            <a:off x="8586216" y="238509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50" name="Google Shape;650;p81"/>
          <p:cNvSpPr txBox="1">
            <a:spLocks noGrp="1"/>
          </p:cNvSpPr>
          <p:nvPr>
            <p:ph type="subTitle" idx="2"/>
          </p:nvPr>
        </p:nvSpPr>
        <p:spPr>
          <a:xfrm>
            <a:off x="13405104" y="238509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51" name="Google Shape;651;p81"/>
          <p:cNvSpPr txBox="1">
            <a:spLocks noGrp="1"/>
          </p:cNvSpPr>
          <p:nvPr>
            <p:ph type="subTitle" idx="3"/>
          </p:nvPr>
        </p:nvSpPr>
        <p:spPr>
          <a:xfrm>
            <a:off x="8586216" y="201933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52" name="Google Shape;652;p81"/>
          <p:cNvSpPr txBox="1">
            <a:spLocks noGrp="1"/>
          </p:cNvSpPr>
          <p:nvPr>
            <p:ph type="subTitle" idx="4"/>
          </p:nvPr>
        </p:nvSpPr>
        <p:spPr>
          <a:xfrm>
            <a:off x="13405104" y="201933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53" name="Google Shape;653;p81"/>
          <p:cNvSpPr txBox="1">
            <a:spLocks noGrp="1"/>
          </p:cNvSpPr>
          <p:nvPr>
            <p:ph type="subTitle" idx="5"/>
          </p:nvPr>
        </p:nvSpPr>
        <p:spPr>
          <a:xfrm>
            <a:off x="8586216" y="412245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54" name="Google Shape;654;p81"/>
          <p:cNvSpPr txBox="1">
            <a:spLocks noGrp="1"/>
          </p:cNvSpPr>
          <p:nvPr>
            <p:ph type="subTitle" idx="6"/>
          </p:nvPr>
        </p:nvSpPr>
        <p:spPr>
          <a:xfrm>
            <a:off x="13405104" y="412245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55" name="Google Shape;655;p81"/>
          <p:cNvSpPr txBox="1">
            <a:spLocks noGrp="1"/>
          </p:cNvSpPr>
          <p:nvPr>
            <p:ph type="subTitle" idx="7"/>
          </p:nvPr>
        </p:nvSpPr>
        <p:spPr>
          <a:xfrm>
            <a:off x="8586216" y="37566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56" name="Google Shape;656;p81"/>
          <p:cNvSpPr txBox="1">
            <a:spLocks noGrp="1"/>
          </p:cNvSpPr>
          <p:nvPr>
            <p:ph type="subTitle" idx="8"/>
          </p:nvPr>
        </p:nvSpPr>
        <p:spPr>
          <a:xfrm>
            <a:off x="13405104" y="37566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57" name="Google Shape;657;p81"/>
          <p:cNvSpPr txBox="1">
            <a:spLocks noGrp="1"/>
          </p:cNvSpPr>
          <p:nvPr>
            <p:ph type="subTitle" idx="9"/>
          </p:nvPr>
        </p:nvSpPr>
        <p:spPr>
          <a:xfrm>
            <a:off x="8586216" y="585981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58" name="Google Shape;658;p81"/>
          <p:cNvSpPr txBox="1">
            <a:spLocks noGrp="1"/>
          </p:cNvSpPr>
          <p:nvPr>
            <p:ph type="subTitle" idx="13"/>
          </p:nvPr>
        </p:nvSpPr>
        <p:spPr>
          <a:xfrm>
            <a:off x="13405104" y="585981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59" name="Google Shape;659;p81"/>
          <p:cNvSpPr txBox="1">
            <a:spLocks noGrp="1"/>
          </p:cNvSpPr>
          <p:nvPr>
            <p:ph type="subTitle" idx="14"/>
          </p:nvPr>
        </p:nvSpPr>
        <p:spPr>
          <a:xfrm>
            <a:off x="8586216" y="54940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0" name="Google Shape;660;p81"/>
          <p:cNvSpPr txBox="1">
            <a:spLocks noGrp="1"/>
          </p:cNvSpPr>
          <p:nvPr>
            <p:ph type="subTitle" idx="15"/>
          </p:nvPr>
        </p:nvSpPr>
        <p:spPr>
          <a:xfrm>
            <a:off x="13405104" y="54940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1" name="Google Shape;661;p81"/>
          <p:cNvSpPr txBox="1">
            <a:spLocks noGrp="1"/>
          </p:cNvSpPr>
          <p:nvPr>
            <p:ph type="subTitle" idx="16"/>
          </p:nvPr>
        </p:nvSpPr>
        <p:spPr>
          <a:xfrm>
            <a:off x="8586216" y="759717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62" name="Google Shape;662;p81"/>
          <p:cNvSpPr txBox="1">
            <a:spLocks noGrp="1"/>
          </p:cNvSpPr>
          <p:nvPr>
            <p:ph type="subTitle" idx="17"/>
          </p:nvPr>
        </p:nvSpPr>
        <p:spPr>
          <a:xfrm>
            <a:off x="13405104" y="7597175"/>
            <a:ext cx="4224600" cy="822900"/>
          </a:xfrm>
          <a:prstGeom prst="rect">
            <a:avLst/>
          </a:prstGeom>
        </p:spPr>
        <p:txBody>
          <a:bodyPr spcFirstLastPara="1" wrap="square" lIns="0" tIns="0" rIns="0" bIns="0" anchor="t" anchorCtr="0">
            <a:noAutofit/>
          </a:bodyPr>
          <a:lstStyle>
            <a:lvl1pPr marL="0" marR="0" lvl="0" indent="0" algn="l">
              <a:lnSpc>
                <a:spcPct val="110000"/>
              </a:lnSpc>
              <a:spcBef>
                <a:spcPts val="0"/>
              </a:spcBef>
              <a:spcAft>
                <a:spcPts val="0"/>
              </a:spcAft>
              <a:buNone/>
              <a:defRPr sz="2700"/>
            </a:lvl1pPr>
            <a:lvl2pPr lvl="1">
              <a:lnSpc>
                <a:spcPct val="110000"/>
              </a:lnSpc>
              <a:spcBef>
                <a:spcPts val="0"/>
              </a:spcBef>
              <a:spcAft>
                <a:spcPts val="0"/>
              </a:spcAft>
              <a:buNone/>
              <a:defRPr sz="2700"/>
            </a:lvl2pPr>
            <a:lvl3pPr lvl="2">
              <a:lnSpc>
                <a:spcPct val="110000"/>
              </a:lnSpc>
              <a:spcBef>
                <a:spcPts val="0"/>
              </a:spcBef>
              <a:spcAft>
                <a:spcPts val="0"/>
              </a:spcAft>
              <a:buNone/>
              <a:defRPr sz="2700"/>
            </a:lvl3pPr>
            <a:lvl4pPr lvl="3">
              <a:lnSpc>
                <a:spcPct val="110000"/>
              </a:lnSpc>
              <a:spcBef>
                <a:spcPts val="0"/>
              </a:spcBef>
              <a:spcAft>
                <a:spcPts val="0"/>
              </a:spcAft>
              <a:buNone/>
              <a:defRPr sz="2700"/>
            </a:lvl4pPr>
            <a:lvl5pPr lvl="4">
              <a:lnSpc>
                <a:spcPct val="110000"/>
              </a:lnSpc>
              <a:spcBef>
                <a:spcPts val="0"/>
              </a:spcBef>
              <a:spcAft>
                <a:spcPts val="0"/>
              </a:spcAft>
              <a:buNone/>
              <a:defRPr sz="2700"/>
            </a:lvl5pPr>
            <a:lvl6pPr lvl="5">
              <a:lnSpc>
                <a:spcPct val="110000"/>
              </a:lnSpc>
              <a:spcBef>
                <a:spcPts val="0"/>
              </a:spcBef>
              <a:spcAft>
                <a:spcPts val="0"/>
              </a:spcAft>
              <a:buNone/>
              <a:defRPr sz="2700"/>
            </a:lvl6pPr>
            <a:lvl7pPr lvl="6">
              <a:lnSpc>
                <a:spcPct val="110000"/>
              </a:lnSpc>
              <a:spcBef>
                <a:spcPts val="0"/>
              </a:spcBef>
              <a:spcAft>
                <a:spcPts val="0"/>
              </a:spcAft>
              <a:buNone/>
              <a:defRPr sz="2700"/>
            </a:lvl7pPr>
            <a:lvl8pPr lvl="7">
              <a:lnSpc>
                <a:spcPct val="110000"/>
              </a:lnSpc>
              <a:spcBef>
                <a:spcPts val="0"/>
              </a:spcBef>
              <a:spcAft>
                <a:spcPts val="0"/>
              </a:spcAft>
              <a:buNone/>
              <a:defRPr sz="2700"/>
            </a:lvl8pPr>
            <a:lvl9pPr lvl="8">
              <a:lnSpc>
                <a:spcPct val="110000"/>
              </a:lnSpc>
              <a:spcBef>
                <a:spcPts val="0"/>
              </a:spcBef>
              <a:spcAft>
                <a:spcPts val="0"/>
              </a:spcAft>
              <a:buNone/>
              <a:defRPr sz="2700"/>
            </a:lvl9pPr>
          </a:lstStyle>
          <a:p>
            <a:endParaRPr/>
          </a:p>
        </p:txBody>
      </p:sp>
      <p:sp>
        <p:nvSpPr>
          <p:cNvPr id="663" name="Google Shape;663;p81"/>
          <p:cNvSpPr txBox="1">
            <a:spLocks noGrp="1"/>
          </p:cNvSpPr>
          <p:nvPr>
            <p:ph type="subTitle" idx="18"/>
          </p:nvPr>
        </p:nvSpPr>
        <p:spPr>
          <a:xfrm>
            <a:off x="8586216" y="72314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4" name="Google Shape;664;p81"/>
          <p:cNvSpPr txBox="1">
            <a:spLocks noGrp="1"/>
          </p:cNvSpPr>
          <p:nvPr>
            <p:ph type="subTitle" idx="19"/>
          </p:nvPr>
        </p:nvSpPr>
        <p:spPr>
          <a:xfrm>
            <a:off x="13405104" y="72314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5" name="Google Shape;665;p81"/>
          <p:cNvSpPr txBox="1">
            <a:spLocks noGrp="1"/>
          </p:cNvSpPr>
          <p:nvPr>
            <p:ph type="subTitle" idx="20"/>
          </p:nvPr>
        </p:nvSpPr>
        <p:spPr>
          <a:xfrm>
            <a:off x="8586216" y="28422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6" name="Google Shape;666;p81"/>
          <p:cNvSpPr txBox="1">
            <a:spLocks noGrp="1"/>
          </p:cNvSpPr>
          <p:nvPr>
            <p:ph type="subTitle" idx="21"/>
          </p:nvPr>
        </p:nvSpPr>
        <p:spPr>
          <a:xfrm>
            <a:off x="13405104" y="284229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7" name="Google Shape;667;p81"/>
          <p:cNvSpPr txBox="1">
            <a:spLocks noGrp="1"/>
          </p:cNvSpPr>
          <p:nvPr>
            <p:ph type="subTitle" idx="22"/>
          </p:nvPr>
        </p:nvSpPr>
        <p:spPr>
          <a:xfrm>
            <a:off x="8586216" y="45796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8" name="Google Shape;668;p81"/>
          <p:cNvSpPr txBox="1">
            <a:spLocks noGrp="1"/>
          </p:cNvSpPr>
          <p:nvPr>
            <p:ph type="subTitle" idx="23"/>
          </p:nvPr>
        </p:nvSpPr>
        <p:spPr>
          <a:xfrm>
            <a:off x="13405104" y="457965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69" name="Google Shape;669;p81"/>
          <p:cNvSpPr txBox="1">
            <a:spLocks noGrp="1"/>
          </p:cNvSpPr>
          <p:nvPr>
            <p:ph type="subTitle" idx="24"/>
          </p:nvPr>
        </p:nvSpPr>
        <p:spPr>
          <a:xfrm>
            <a:off x="8586216" y="63170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70" name="Google Shape;670;p81"/>
          <p:cNvSpPr txBox="1">
            <a:spLocks noGrp="1"/>
          </p:cNvSpPr>
          <p:nvPr>
            <p:ph type="subTitle" idx="25"/>
          </p:nvPr>
        </p:nvSpPr>
        <p:spPr>
          <a:xfrm>
            <a:off x="13405104" y="631701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71" name="Google Shape;671;p81"/>
          <p:cNvSpPr txBox="1">
            <a:spLocks noGrp="1"/>
          </p:cNvSpPr>
          <p:nvPr>
            <p:ph type="subTitle" idx="26"/>
          </p:nvPr>
        </p:nvSpPr>
        <p:spPr>
          <a:xfrm>
            <a:off x="8586216" y="805437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72" name="Google Shape;672;p81"/>
          <p:cNvSpPr txBox="1">
            <a:spLocks noGrp="1"/>
          </p:cNvSpPr>
          <p:nvPr>
            <p:ph type="subTitle" idx="27"/>
          </p:nvPr>
        </p:nvSpPr>
        <p:spPr>
          <a:xfrm>
            <a:off x="13405104" y="8054375"/>
            <a:ext cx="4224600" cy="347400"/>
          </a:xfrm>
          <a:prstGeom prst="rect">
            <a:avLst/>
          </a:prstGeom>
        </p:spPr>
        <p:txBody>
          <a:bodyPr spcFirstLastPara="1" wrap="square" lIns="0" tIns="0" rIns="0" bIns="0" anchor="b" anchorCtr="0">
            <a:noAutofit/>
          </a:bodyPr>
          <a:lstStyle>
            <a:lvl1pPr marL="0" marR="0" lvl="0" indent="0" algn="l">
              <a:lnSpc>
                <a:spcPct val="125000"/>
              </a:lnSpc>
              <a:spcBef>
                <a:spcPts val="0"/>
              </a:spcBef>
              <a:spcAft>
                <a:spcPts val="0"/>
              </a:spcAft>
              <a:buNone/>
              <a:defRPr b="0"/>
            </a:lvl1pPr>
            <a:lvl2pPr lvl="1">
              <a:lnSpc>
                <a:spcPct val="125000"/>
              </a:lnSpc>
              <a:spcBef>
                <a:spcPts val="0"/>
              </a:spcBef>
              <a:spcAft>
                <a:spcPts val="0"/>
              </a:spcAft>
              <a:buNone/>
              <a:defRPr b="0"/>
            </a:lvl2pPr>
            <a:lvl3pPr lvl="2">
              <a:lnSpc>
                <a:spcPct val="125000"/>
              </a:lnSpc>
              <a:spcBef>
                <a:spcPts val="0"/>
              </a:spcBef>
              <a:spcAft>
                <a:spcPts val="0"/>
              </a:spcAft>
              <a:buNone/>
              <a:defRPr b="0"/>
            </a:lvl3pPr>
            <a:lvl4pPr lvl="3">
              <a:lnSpc>
                <a:spcPct val="125000"/>
              </a:lnSpc>
              <a:spcBef>
                <a:spcPts val="0"/>
              </a:spcBef>
              <a:spcAft>
                <a:spcPts val="0"/>
              </a:spcAft>
              <a:buNone/>
              <a:defRPr b="0"/>
            </a:lvl4pPr>
            <a:lvl5pPr lvl="4">
              <a:lnSpc>
                <a:spcPct val="125000"/>
              </a:lnSpc>
              <a:spcBef>
                <a:spcPts val="0"/>
              </a:spcBef>
              <a:spcAft>
                <a:spcPts val="0"/>
              </a:spcAft>
              <a:buNone/>
              <a:defRPr b="0"/>
            </a:lvl5pPr>
            <a:lvl6pPr lvl="5">
              <a:lnSpc>
                <a:spcPct val="125000"/>
              </a:lnSpc>
              <a:spcBef>
                <a:spcPts val="0"/>
              </a:spcBef>
              <a:spcAft>
                <a:spcPts val="0"/>
              </a:spcAft>
              <a:buNone/>
              <a:defRPr b="0"/>
            </a:lvl6pPr>
            <a:lvl7pPr lvl="6">
              <a:lnSpc>
                <a:spcPct val="125000"/>
              </a:lnSpc>
              <a:spcBef>
                <a:spcPts val="0"/>
              </a:spcBef>
              <a:spcAft>
                <a:spcPts val="0"/>
              </a:spcAft>
              <a:buNone/>
              <a:defRPr b="0"/>
            </a:lvl7pPr>
            <a:lvl8pPr lvl="7">
              <a:lnSpc>
                <a:spcPct val="125000"/>
              </a:lnSpc>
              <a:spcBef>
                <a:spcPts val="0"/>
              </a:spcBef>
              <a:spcAft>
                <a:spcPts val="0"/>
              </a:spcAft>
              <a:buNone/>
              <a:defRPr b="0"/>
            </a:lvl8pPr>
            <a:lvl9pPr lvl="8">
              <a:lnSpc>
                <a:spcPct val="125000"/>
              </a:lnSpc>
              <a:spcBef>
                <a:spcPts val="0"/>
              </a:spcBef>
              <a:spcAft>
                <a:spcPts val="0"/>
              </a:spcAft>
              <a:buNone/>
              <a:defRPr b="0"/>
            </a:lvl9pPr>
          </a:lstStyle>
          <a:p>
            <a:endParaRPr/>
          </a:p>
        </p:txBody>
      </p:sp>
      <p:sp>
        <p:nvSpPr>
          <p:cNvPr id="673" name="Google Shape;673;p81"/>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74" name="Google Shape;674;p81"/>
          <p:cNvGrpSpPr/>
          <p:nvPr/>
        </p:nvGrpSpPr>
        <p:grpSpPr>
          <a:xfrm>
            <a:off x="744554" y="9667704"/>
            <a:ext cx="757005" cy="151663"/>
            <a:chOff x="3610015" y="6016276"/>
            <a:chExt cx="1701900" cy="341200"/>
          </a:xfrm>
        </p:grpSpPr>
        <p:grpSp>
          <p:nvGrpSpPr>
            <p:cNvPr id="675" name="Google Shape;675;p81"/>
            <p:cNvGrpSpPr/>
            <p:nvPr/>
          </p:nvGrpSpPr>
          <p:grpSpPr>
            <a:xfrm>
              <a:off x="4234632" y="6027258"/>
              <a:ext cx="1077283" cy="330123"/>
              <a:chOff x="4234632" y="6027258"/>
              <a:chExt cx="1077283" cy="330123"/>
            </a:xfrm>
          </p:grpSpPr>
          <p:sp>
            <p:nvSpPr>
              <p:cNvPr id="676" name="Google Shape;676;p8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77" name="Google Shape;677;p8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78" name="Google Shape;678;p8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79" name="Google Shape;679;p8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680" name="Google Shape;680;p8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681" name="Google Shape;681;p81"/>
          <p:cNvSpPr txBox="1">
            <a:spLocks noGrp="1"/>
          </p:cNvSpPr>
          <p:nvPr>
            <p:ph type="subTitle" idx="28"/>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9144000" y="-250"/>
            <a:ext cx="9144000" cy="10287000"/>
          </a:xfrm>
          <a:prstGeom prst="rect">
            <a:avLst/>
          </a:prstGeom>
          <a:solidFill>
            <a:schemeClr val="lt2"/>
          </a:solidFill>
          <a:ln>
            <a:noFill/>
          </a:ln>
        </p:spPr>
        <p:txBody>
          <a:bodyPr spcFirstLastPara="1" wrap="square" lIns="167625" tIns="167625" rIns="167625" bIns="1676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167625" tIns="167625" rIns="167625" bIns="167625" anchor="b" anchorCtr="0">
            <a:normAutofit/>
          </a:bodyPr>
          <a:lstStyle>
            <a:lvl1pPr lvl="0" algn="ctr">
              <a:spcBef>
                <a:spcPts val="0"/>
              </a:spcBef>
              <a:spcAft>
                <a:spcPts val="0"/>
              </a:spcAft>
              <a:buSzPts val="7700"/>
              <a:buNone/>
              <a:defRPr sz="7700"/>
            </a:lvl1pPr>
            <a:lvl2pPr lvl="1" algn="ctr">
              <a:spcBef>
                <a:spcPts val="0"/>
              </a:spcBef>
              <a:spcAft>
                <a:spcPts val="0"/>
              </a:spcAft>
              <a:buSzPts val="7700"/>
              <a:buNone/>
              <a:defRPr sz="7700"/>
            </a:lvl2pPr>
            <a:lvl3pPr lvl="2" algn="ctr">
              <a:spcBef>
                <a:spcPts val="0"/>
              </a:spcBef>
              <a:spcAft>
                <a:spcPts val="0"/>
              </a:spcAft>
              <a:buSzPts val="7700"/>
              <a:buNone/>
              <a:defRPr sz="7700"/>
            </a:lvl3pPr>
            <a:lvl4pPr lvl="3" algn="ctr">
              <a:spcBef>
                <a:spcPts val="0"/>
              </a:spcBef>
              <a:spcAft>
                <a:spcPts val="0"/>
              </a:spcAft>
              <a:buSzPts val="7700"/>
              <a:buNone/>
              <a:defRPr sz="7700"/>
            </a:lvl4pPr>
            <a:lvl5pPr lvl="4" algn="ctr">
              <a:spcBef>
                <a:spcPts val="0"/>
              </a:spcBef>
              <a:spcAft>
                <a:spcPts val="0"/>
              </a:spcAft>
              <a:buSzPts val="7700"/>
              <a:buNone/>
              <a:defRPr sz="7700"/>
            </a:lvl5pPr>
            <a:lvl6pPr lvl="5" algn="ctr">
              <a:spcBef>
                <a:spcPts val="0"/>
              </a:spcBef>
              <a:spcAft>
                <a:spcPts val="0"/>
              </a:spcAft>
              <a:buSzPts val="7700"/>
              <a:buNone/>
              <a:defRPr sz="7700"/>
            </a:lvl6pPr>
            <a:lvl7pPr lvl="6" algn="ctr">
              <a:spcBef>
                <a:spcPts val="0"/>
              </a:spcBef>
              <a:spcAft>
                <a:spcPts val="0"/>
              </a:spcAft>
              <a:buSzPts val="7700"/>
              <a:buNone/>
              <a:defRPr sz="7700"/>
            </a:lvl7pPr>
            <a:lvl8pPr lvl="7" algn="ctr">
              <a:spcBef>
                <a:spcPts val="0"/>
              </a:spcBef>
              <a:spcAft>
                <a:spcPts val="0"/>
              </a:spcAft>
              <a:buSzPts val="7700"/>
              <a:buNone/>
              <a:defRPr sz="7700"/>
            </a:lvl8pPr>
            <a:lvl9pPr lvl="8" algn="ctr">
              <a:spcBef>
                <a:spcPts val="0"/>
              </a:spcBef>
              <a:spcAft>
                <a:spcPts val="0"/>
              </a:spcAft>
              <a:buSzPts val="7700"/>
              <a:buNone/>
              <a:defRPr sz="7700"/>
            </a:lvl9pPr>
          </a:lstStyle>
          <a:p>
            <a:endParaRPr/>
          </a:p>
        </p:txBody>
      </p:sp>
      <p:sp>
        <p:nvSpPr>
          <p:cNvPr id="38" name="Google Shape;38;p9"/>
          <p:cNvSpPr txBox="1">
            <a:spLocks noGrp="1"/>
          </p:cNvSpPr>
          <p:nvPr>
            <p:ph type="subTitle" idx="1"/>
          </p:nvPr>
        </p:nvSpPr>
        <p:spPr>
          <a:xfrm>
            <a:off x="531000" y="5606150"/>
            <a:ext cx="8090400" cy="2470200"/>
          </a:xfrm>
          <a:prstGeom prst="rect">
            <a:avLst/>
          </a:prstGeom>
        </p:spPr>
        <p:txBody>
          <a:bodyPr spcFirstLastPara="1" wrap="square" lIns="167625" tIns="167625" rIns="167625" bIns="167625" anchor="t" anchorCtr="0">
            <a:normAutofit/>
          </a:bodyPr>
          <a:lstStyle>
            <a:lvl1pPr lvl="0" algn="ctr">
              <a:lnSpc>
                <a:spcPct val="100000"/>
              </a:lnSpc>
              <a:spcBef>
                <a:spcPts val="0"/>
              </a:spcBef>
              <a:spcAft>
                <a:spcPts val="0"/>
              </a:spcAft>
              <a:buSzPts val="3850"/>
              <a:buNone/>
              <a:defRPr sz="3850"/>
            </a:lvl1pPr>
            <a:lvl2pPr lvl="1" algn="ctr">
              <a:lnSpc>
                <a:spcPct val="100000"/>
              </a:lnSpc>
              <a:spcBef>
                <a:spcPts val="0"/>
              </a:spcBef>
              <a:spcAft>
                <a:spcPts val="0"/>
              </a:spcAft>
              <a:buSzPts val="3850"/>
              <a:buNone/>
              <a:defRPr sz="3850"/>
            </a:lvl2pPr>
            <a:lvl3pPr lvl="2" algn="ctr">
              <a:lnSpc>
                <a:spcPct val="100000"/>
              </a:lnSpc>
              <a:spcBef>
                <a:spcPts val="0"/>
              </a:spcBef>
              <a:spcAft>
                <a:spcPts val="0"/>
              </a:spcAft>
              <a:buSzPts val="3850"/>
              <a:buNone/>
              <a:defRPr sz="3850"/>
            </a:lvl3pPr>
            <a:lvl4pPr lvl="3" algn="ctr">
              <a:lnSpc>
                <a:spcPct val="100000"/>
              </a:lnSpc>
              <a:spcBef>
                <a:spcPts val="0"/>
              </a:spcBef>
              <a:spcAft>
                <a:spcPts val="0"/>
              </a:spcAft>
              <a:buSzPts val="3850"/>
              <a:buNone/>
              <a:defRPr sz="3850"/>
            </a:lvl4pPr>
            <a:lvl5pPr lvl="4" algn="ctr">
              <a:lnSpc>
                <a:spcPct val="100000"/>
              </a:lnSpc>
              <a:spcBef>
                <a:spcPts val="0"/>
              </a:spcBef>
              <a:spcAft>
                <a:spcPts val="0"/>
              </a:spcAft>
              <a:buSzPts val="3850"/>
              <a:buNone/>
              <a:defRPr sz="3850"/>
            </a:lvl5pPr>
            <a:lvl6pPr lvl="5" algn="ctr">
              <a:lnSpc>
                <a:spcPct val="100000"/>
              </a:lnSpc>
              <a:spcBef>
                <a:spcPts val="0"/>
              </a:spcBef>
              <a:spcAft>
                <a:spcPts val="0"/>
              </a:spcAft>
              <a:buSzPts val="3850"/>
              <a:buNone/>
              <a:defRPr sz="3850"/>
            </a:lvl6pPr>
            <a:lvl7pPr lvl="6" algn="ctr">
              <a:lnSpc>
                <a:spcPct val="100000"/>
              </a:lnSpc>
              <a:spcBef>
                <a:spcPts val="0"/>
              </a:spcBef>
              <a:spcAft>
                <a:spcPts val="0"/>
              </a:spcAft>
              <a:buSzPts val="3850"/>
              <a:buNone/>
              <a:defRPr sz="3850"/>
            </a:lvl7pPr>
            <a:lvl8pPr lvl="7" algn="ctr">
              <a:lnSpc>
                <a:spcPct val="100000"/>
              </a:lnSpc>
              <a:spcBef>
                <a:spcPts val="0"/>
              </a:spcBef>
              <a:spcAft>
                <a:spcPts val="0"/>
              </a:spcAft>
              <a:buSzPts val="3850"/>
              <a:buNone/>
              <a:defRPr sz="3850"/>
            </a:lvl8pPr>
            <a:lvl9pPr lvl="8" algn="ctr">
              <a:lnSpc>
                <a:spcPct val="100000"/>
              </a:lnSpc>
              <a:spcBef>
                <a:spcPts val="0"/>
              </a:spcBef>
              <a:spcAft>
                <a:spcPts val="0"/>
              </a:spcAft>
              <a:buSzPts val="3850"/>
              <a:buNone/>
              <a:defRPr sz="3850"/>
            </a:lvl9pPr>
          </a:lstStyle>
          <a:p>
            <a:endParaRPr/>
          </a:p>
        </p:txBody>
      </p:sp>
      <p:sp>
        <p:nvSpPr>
          <p:cNvPr id="39" name="Google Shape;39;p9"/>
          <p:cNvSpPr txBox="1">
            <a:spLocks noGrp="1"/>
          </p:cNvSpPr>
          <p:nvPr>
            <p:ph type="body" idx="2"/>
          </p:nvPr>
        </p:nvSpPr>
        <p:spPr>
          <a:xfrm>
            <a:off x="9879000" y="1448150"/>
            <a:ext cx="7674000" cy="7390500"/>
          </a:xfrm>
          <a:prstGeom prst="rect">
            <a:avLst/>
          </a:prstGeom>
        </p:spPr>
        <p:txBody>
          <a:bodyPr spcFirstLastPara="1" wrap="square" lIns="167625" tIns="167625" rIns="167625" bIns="167625" anchor="ctr" anchorCtr="0">
            <a:normAutofit/>
          </a:bodyPr>
          <a:lstStyle>
            <a:lvl1pPr marL="457200" lvl="0" indent="-438150">
              <a:spcBef>
                <a:spcPts val="0"/>
              </a:spcBef>
              <a:spcAft>
                <a:spcPts val="0"/>
              </a:spcAft>
              <a:buSzPts val="3300"/>
              <a:buChar char="●"/>
              <a:defRPr sz="3300"/>
            </a:lvl1pPr>
            <a:lvl2pPr marL="914400" lvl="1" indent="-391584">
              <a:spcBef>
                <a:spcPts val="0"/>
              </a:spcBef>
              <a:spcAft>
                <a:spcPts val="0"/>
              </a:spcAft>
              <a:buSzPts val="2567"/>
              <a:buChar char="○"/>
              <a:defRPr sz="2567"/>
            </a:lvl2pPr>
            <a:lvl3pPr marL="1371600" lvl="2" indent="-391584">
              <a:spcBef>
                <a:spcPts val="0"/>
              </a:spcBef>
              <a:spcAft>
                <a:spcPts val="0"/>
              </a:spcAft>
              <a:buSzPts val="2567"/>
              <a:buChar char="■"/>
              <a:defRPr sz="2567"/>
            </a:lvl3pPr>
            <a:lvl4pPr marL="1828800" lvl="3" indent="-391584">
              <a:spcBef>
                <a:spcPts val="0"/>
              </a:spcBef>
              <a:spcAft>
                <a:spcPts val="0"/>
              </a:spcAft>
              <a:buSzPts val="2567"/>
              <a:buChar char="●"/>
              <a:defRPr sz="2567"/>
            </a:lvl4pPr>
            <a:lvl5pPr marL="2286000" lvl="4" indent="-391583">
              <a:spcBef>
                <a:spcPts val="0"/>
              </a:spcBef>
              <a:spcAft>
                <a:spcPts val="0"/>
              </a:spcAft>
              <a:buSzPts val="2567"/>
              <a:buChar char="○"/>
              <a:defRPr sz="2567"/>
            </a:lvl5pPr>
            <a:lvl6pPr marL="2743200" lvl="5" indent="-391583">
              <a:spcBef>
                <a:spcPts val="0"/>
              </a:spcBef>
              <a:spcAft>
                <a:spcPts val="0"/>
              </a:spcAft>
              <a:buSzPts val="2567"/>
              <a:buChar char="■"/>
              <a:defRPr sz="2567"/>
            </a:lvl6pPr>
            <a:lvl7pPr marL="3200400" lvl="6" indent="-391583">
              <a:spcBef>
                <a:spcPts val="0"/>
              </a:spcBef>
              <a:spcAft>
                <a:spcPts val="0"/>
              </a:spcAft>
              <a:buSzPts val="2567"/>
              <a:buChar char="●"/>
              <a:defRPr sz="2567"/>
            </a:lvl7pPr>
            <a:lvl8pPr marL="3657600" lvl="7" indent="-391583">
              <a:spcBef>
                <a:spcPts val="0"/>
              </a:spcBef>
              <a:spcAft>
                <a:spcPts val="0"/>
              </a:spcAft>
              <a:buSzPts val="2567"/>
              <a:buChar char="○"/>
              <a:defRPr sz="2567"/>
            </a:lvl8pPr>
            <a:lvl9pPr marL="4114800" lvl="8" indent="-391583">
              <a:spcBef>
                <a:spcPts val="0"/>
              </a:spcBef>
              <a:spcAft>
                <a:spcPts val="0"/>
              </a:spcAft>
              <a:buSzPts val="2567"/>
              <a:buChar char="■"/>
              <a:defRPr sz="2567"/>
            </a:lvl9pPr>
          </a:lstStyle>
          <a:p>
            <a:endParaRPr/>
          </a:p>
        </p:txBody>
      </p:sp>
      <p:sp>
        <p:nvSpPr>
          <p:cNvPr id="40" name="Google Shape;40;p9"/>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8_Mission">
  <p:cSld name="SECTION_HEADER_2_1_2_1_2">
    <p:bg>
      <p:bgPr>
        <a:solidFill>
          <a:schemeClr val="accent3"/>
        </a:solidFill>
        <a:effectLst/>
      </p:bgPr>
    </p:bg>
    <p:spTree>
      <p:nvGrpSpPr>
        <p:cNvPr id="1" name="Shape 682"/>
        <p:cNvGrpSpPr/>
        <p:nvPr/>
      </p:nvGrpSpPr>
      <p:grpSpPr>
        <a:xfrm>
          <a:off x="0" y="0"/>
          <a:ext cx="0" cy="0"/>
          <a:chOff x="0" y="0"/>
          <a:chExt cx="0" cy="0"/>
        </a:xfrm>
      </p:grpSpPr>
      <p:sp>
        <p:nvSpPr>
          <p:cNvPr id="683" name="Google Shape;683;p82"/>
          <p:cNvSpPr txBox="1">
            <a:spLocks noGrp="1"/>
          </p:cNvSpPr>
          <p:nvPr>
            <p:ph type="title"/>
          </p:nvPr>
        </p:nvSpPr>
        <p:spPr>
          <a:xfrm>
            <a:off x="1527048" y="3822192"/>
            <a:ext cx="13377600" cy="4114800"/>
          </a:xfrm>
          <a:prstGeom prst="rect">
            <a:avLst/>
          </a:prstGeom>
        </p:spPr>
        <p:txBody>
          <a:bodyPr spcFirstLastPara="1" wrap="square" lIns="0" tIns="0" rIns="0" bIns="0" anchor="t" anchorCtr="0">
            <a:noAutofit/>
          </a:bodyPr>
          <a:lstStyle>
            <a:lvl1pPr lvl="0">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684" name="Google Shape;684;p82"/>
          <p:cNvSpPr txBox="1">
            <a:spLocks noGrp="1"/>
          </p:cNvSpPr>
          <p:nvPr>
            <p:ph type="subTitle" idx="1"/>
          </p:nvPr>
        </p:nvSpPr>
        <p:spPr>
          <a:xfrm>
            <a:off x="1527048" y="2999232"/>
            <a:ext cx="133776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a:endParaRPr/>
          </a:p>
        </p:txBody>
      </p:sp>
      <p:sp>
        <p:nvSpPr>
          <p:cNvPr id="685" name="Google Shape;685;p82"/>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86" name="Google Shape;686;p82"/>
          <p:cNvGrpSpPr/>
          <p:nvPr/>
        </p:nvGrpSpPr>
        <p:grpSpPr>
          <a:xfrm>
            <a:off x="744554" y="9667704"/>
            <a:ext cx="757005" cy="151663"/>
            <a:chOff x="3610015" y="6016276"/>
            <a:chExt cx="1701900" cy="341200"/>
          </a:xfrm>
        </p:grpSpPr>
        <p:grpSp>
          <p:nvGrpSpPr>
            <p:cNvPr id="687" name="Google Shape;687;p82"/>
            <p:cNvGrpSpPr/>
            <p:nvPr/>
          </p:nvGrpSpPr>
          <p:grpSpPr>
            <a:xfrm>
              <a:off x="4234632" y="6027258"/>
              <a:ext cx="1077283" cy="330123"/>
              <a:chOff x="4234632" y="6027258"/>
              <a:chExt cx="1077283" cy="330123"/>
            </a:xfrm>
          </p:grpSpPr>
          <p:sp>
            <p:nvSpPr>
              <p:cNvPr id="688" name="Google Shape;688;p82"/>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89" name="Google Shape;689;p82"/>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90" name="Google Shape;690;p82"/>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691" name="Google Shape;691;p82"/>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692" name="Google Shape;692;p82"/>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693" name="Google Shape;693;p82"/>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21_Quote">
  <p:cSld name="SECTION_HEADER_2_1_2_2_2">
    <p:bg>
      <p:bgPr>
        <a:solidFill>
          <a:schemeClr val="accent3"/>
        </a:solidFill>
        <a:effectLst/>
      </p:bgPr>
    </p:bg>
    <p:spTree>
      <p:nvGrpSpPr>
        <p:cNvPr id="1" name="Shape 694"/>
        <p:cNvGrpSpPr/>
        <p:nvPr/>
      </p:nvGrpSpPr>
      <p:grpSpPr>
        <a:xfrm>
          <a:off x="0" y="0"/>
          <a:ext cx="0" cy="0"/>
          <a:chOff x="0" y="0"/>
          <a:chExt cx="0" cy="0"/>
        </a:xfrm>
      </p:grpSpPr>
      <p:sp>
        <p:nvSpPr>
          <p:cNvPr id="695" name="Google Shape;695;p83"/>
          <p:cNvSpPr txBox="1">
            <a:spLocks noGrp="1"/>
          </p:cNvSpPr>
          <p:nvPr>
            <p:ph type="title"/>
          </p:nvPr>
        </p:nvSpPr>
        <p:spPr>
          <a:xfrm>
            <a:off x="1527048" y="2788920"/>
            <a:ext cx="13377600" cy="4114800"/>
          </a:xfrm>
          <a:prstGeom prst="rect">
            <a:avLst/>
          </a:prstGeom>
        </p:spPr>
        <p:txBody>
          <a:bodyPr spcFirstLastPara="1" wrap="square" lIns="0" tIns="0" rIns="0" bIns="0" anchor="b" anchorCtr="0">
            <a:noAutofit/>
          </a:bodyPr>
          <a:lstStyle>
            <a:lvl1pPr lvl="0">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696" name="Google Shape;696;p83"/>
          <p:cNvSpPr txBox="1">
            <a:spLocks noGrp="1"/>
          </p:cNvSpPr>
          <p:nvPr>
            <p:ph type="subTitle" idx="1"/>
          </p:nvPr>
        </p:nvSpPr>
        <p:spPr>
          <a:xfrm>
            <a:off x="1527048" y="7543800"/>
            <a:ext cx="133776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a:lvl1pPr>
            <a:lvl2pPr lvl="1">
              <a:lnSpc>
                <a:spcPct val="125000"/>
              </a:lnSpc>
              <a:spcBef>
                <a:spcPts val="0"/>
              </a:spcBef>
              <a:spcAft>
                <a:spcPts val="0"/>
              </a:spcAft>
              <a:buNone/>
              <a:defRPr sz="1800"/>
            </a:lvl2pPr>
            <a:lvl3pPr lvl="2">
              <a:lnSpc>
                <a:spcPct val="125000"/>
              </a:lnSpc>
              <a:spcBef>
                <a:spcPts val="0"/>
              </a:spcBef>
              <a:spcAft>
                <a:spcPts val="0"/>
              </a:spcAft>
              <a:buNone/>
              <a:defRPr sz="1800"/>
            </a:lvl3pPr>
            <a:lvl4pPr lvl="3">
              <a:lnSpc>
                <a:spcPct val="125000"/>
              </a:lnSpc>
              <a:spcBef>
                <a:spcPts val="0"/>
              </a:spcBef>
              <a:spcAft>
                <a:spcPts val="0"/>
              </a:spcAft>
              <a:buNone/>
              <a:defRPr sz="1800"/>
            </a:lvl4pPr>
            <a:lvl5pPr lvl="4">
              <a:lnSpc>
                <a:spcPct val="125000"/>
              </a:lnSpc>
              <a:spcBef>
                <a:spcPts val="0"/>
              </a:spcBef>
              <a:spcAft>
                <a:spcPts val="0"/>
              </a:spcAft>
              <a:buNone/>
              <a:defRPr sz="1800"/>
            </a:lvl5pPr>
            <a:lvl6pPr lvl="5">
              <a:lnSpc>
                <a:spcPct val="125000"/>
              </a:lnSpc>
              <a:spcBef>
                <a:spcPts val="0"/>
              </a:spcBef>
              <a:spcAft>
                <a:spcPts val="0"/>
              </a:spcAft>
              <a:buNone/>
              <a:defRPr sz="1800"/>
            </a:lvl6pPr>
            <a:lvl7pPr lvl="6">
              <a:lnSpc>
                <a:spcPct val="125000"/>
              </a:lnSpc>
              <a:spcBef>
                <a:spcPts val="0"/>
              </a:spcBef>
              <a:spcAft>
                <a:spcPts val="0"/>
              </a:spcAft>
              <a:buNone/>
              <a:defRPr sz="1800"/>
            </a:lvl7pPr>
            <a:lvl8pPr lvl="7">
              <a:lnSpc>
                <a:spcPct val="125000"/>
              </a:lnSpc>
              <a:spcBef>
                <a:spcPts val="0"/>
              </a:spcBef>
              <a:spcAft>
                <a:spcPts val="0"/>
              </a:spcAft>
              <a:buNone/>
              <a:defRPr sz="1800"/>
            </a:lvl8pPr>
            <a:lvl9pPr lvl="8">
              <a:lnSpc>
                <a:spcPct val="125000"/>
              </a:lnSpc>
              <a:spcBef>
                <a:spcPts val="0"/>
              </a:spcBef>
              <a:spcAft>
                <a:spcPts val="0"/>
              </a:spcAft>
              <a:buNone/>
              <a:defRPr sz="1800"/>
            </a:lvl9pPr>
          </a:lstStyle>
          <a:p>
            <a:endParaRPr/>
          </a:p>
        </p:txBody>
      </p:sp>
      <p:sp>
        <p:nvSpPr>
          <p:cNvPr id="697" name="Google Shape;697;p83"/>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698" name="Google Shape;698;p83"/>
          <p:cNvGrpSpPr/>
          <p:nvPr/>
        </p:nvGrpSpPr>
        <p:grpSpPr>
          <a:xfrm>
            <a:off x="744554" y="9667704"/>
            <a:ext cx="757005" cy="151663"/>
            <a:chOff x="3610015" y="6016276"/>
            <a:chExt cx="1701900" cy="341200"/>
          </a:xfrm>
        </p:grpSpPr>
        <p:grpSp>
          <p:nvGrpSpPr>
            <p:cNvPr id="699" name="Google Shape;699;p83"/>
            <p:cNvGrpSpPr/>
            <p:nvPr/>
          </p:nvGrpSpPr>
          <p:grpSpPr>
            <a:xfrm>
              <a:off x="4234632" y="6027258"/>
              <a:ext cx="1077283" cy="330123"/>
              <a:chOff x="4234632" y="6027258"/>
              <a:chExt cx="1077283" cy="330123"/>
            </a:xfrm>
          </p:grpSpPr>
          <p:sp>
            <p:nvSpPr>
              <p:cNvPr id="700" name="Google Shape;700;p83"/>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01" name="Google Shape;701;p83"/>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02" name="Google Shape;702;p83"/>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03" name="Google Shape;703;p83"/>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04" name="Google Shape;704;p83"/>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05" name="Google Shape;705;p83"/>
          <p:cNvSpPr txBox="1">
            <a:spLocks noGrp="1"/>
          </p:cNvSpPr>
          <p:nvPr>
            <p:ph type="subTitle" idx="2"/>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24_Section">
  <p:cSld name="SECTION_HEADER_2_3_2">
    <p:bg>
      <p:bgPr>
        <a:solidFill>
          <a:schemeClr val="accent3"/>
        </a:solidFill>
        <a:effectLst/>
      </p:bgPr>
    </p:bg>
    <p:spTree>
      <p:nvGrpSpPr>
        <p:cNvPr id="1" name="Shape 706"/>
        <p:cNvGrpSpPr/>
        <p:nvPr/>
      </p:nvGrpSpPr>
      <p:grpSpPr>
        <a:xfrm>
          <a:off x="0" y="0"/>
          <a:ext cx="0" cy="0"/>
          <a:chOff x="0" y="0"/>
          <a:chExt cx="0" cy="0"/>
        </a:xfrm>
      </p:grpSpPr>
      <p:sp>
        <p:nvSpPr>
          <p:cNvPr id="707" name="Google Shape;707;p84"/>
          <p:cNvSpPr txBox="1">
            <a:spLocks noGrp="1"/>
          </p:cNvSpPr>
          <p:nvPr>
            <p:ph type="ctrTitle"/>
          </p:nvPr>
        </p:nvSpPr>
        <p:spPr>
          <a:xfrm>
            <a:off x="1527048" y="4207788"/>
            <a:ext cx="11964900" cy="1719000"/>
          </a:xfrm>
          <a:prstGeom prst="rect">
            <a:avLst/>
          </a:prstGeom>
        </p:spPr>
        <p:txBody>
          <a:bodyPr spcFirstLastPara="1" wrap="square" lIns="0" tIns="0" rIns="0" bIns="0" anchor="ctr"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708" name="Google Shape;708;p84"/>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09" name="Google Shape;709;p84"/>
          <p:cNvGrpSpPr/>
          <p:nvPr/>
        </p:nvGrpSpPr>
        <p:grpSpPr>
          <a:xfrm>
            <a:off x="744554" y="9667704"/>
            <a:ext cx="757005" cy="151663"/>
            <a:chOff x="3610015" y="6016276"/>
            <a:chExt cx="1701900" cy="341200"/>
          </a:xfrm>
        </p:grpSpPr>
        <p:grpSp>
          <p:nvGrpSpPr>
            <p:cNvPr id="710" name="Google Shape;710;p84"/>
            <p:cNvGrpSpPr/>
            <p:nvPr/>
          </p:nvGrpSpPr>
          <p:grpSpPr>
            <a:xfrm>
              <a:off x="4234632" y="6027258"/>
              <a:ext cx="1077283" cy="330123"/>
              <a:chOff x="4234632" y="6027258"/>
              <a:chExt cx="1077283" cy="330123"/>
            </a:xfrm>
          </p:grpSpPr>
          <p:sp>
            <p:nvSpPr>
              <p:cNvPr id="711" name="Google Shape;711;p84"/>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12" name="Google Shape;712;p84"/>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13" name="Google Shape;713;p84"/>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14" name="Google Shape;714;p84"/>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15" name="Google Shape;715;p84"/>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16" name="Google Shape;716;p84"/>
          <p:cNvSpPr txBox="1">
            <a:spLocks noGrp="1"/>
          </p:cNvSpPr>
          <p:nvPr>
            <p:ph type="subTitle" idx="1"/>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30_Text">
  <p:cSld name="TITLE_AND_BODY_1_3">
    <p:bg>
      <p:bgPr>
        <a:solidFill>
          <a:schemeClr val="accent3"/>
        </a:solidFill>
        <a:effectLst/>
      </p:bgPr>
    </p:bg>
    <p:spTree>
      <p:nvGrpSpPr>
        <p:cNvPr id="1" name="Shape 717"/>
        <p:cNvGrpSpPr/>
        <p:nvPr/>
      </p:nvGrpSpPr>
      <p:grpSpPr>
        <a:xfrm>
          <a:off x="0" y="0"/>
          <a:ext cx="0" cy="0"/>
          <a:chOff x="0" y="0"/>
          <a:chExt cx="0" cy="0"/>
        </a:xfrm>
      </p:grpSpPr>
      <p:sp>
        <p:nvSpPr>
          <p:cNvPr id="718" name="Google Shape;718;p85"/>
          <p:cNvSpPr txBox="1">
            <a:spLocks noGrp="1"/>
          </p:cNvSpPr>
          <p:nvPr>
            <p:ph type="title"/>
          </p:nvPr>
        </p:nvSpPr>
        <p:spPr>
          <a:xfrm>
            <a:off x="1527048" y="2532888"/>
            <a:ext cx="14785800" cy="850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719" name="Google Shape;719;p85"/>
          <p:cNvSpPr txBox="1">
            <a:spLocks noGrp="1"/>
          </p:cNvSpPr>
          <p:nvPr>
            <p:ph type="body" idx="1"/>
          </p:nvPr>
        </p:nvSpPr>
        <p:spPr>
          <a:xfrm>
            <a:off x="1527048" y="4014216"/>
            <a:ext cx="14785800" cy="4617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20" name="Google Shape;720;p85"/>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721" name="Google Shape;721;p85"/>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22" name="Google Shape;722;p85"/>
          <p:cNvGrpSpPr/>
          <p:nvPr/>
        </p:nvGrpSpPr>
        <p:grpSpPr>
          <a:xfrm>
            <a:off x="744554" y="9667704"/>
            <a:ext cx="757005" cy="151663"/>
            <a:chOff x="3610015" y="6016276"/>
            <a:chExt cx="1701900" cy="341200"/>
          </a:xfrm>
        </p:grpSpPr>
        <p:grpSp>
          <p:nvGrpSpPr>
            <p:cNvPr id="723" name="Google Shape;723;p85"/>
            <p:cNvGrpSpPr/>
            <p:nvPr/>
          </p:nvGrpSpPr>
          <p:grpSpPr>
            <a:xfrm>
              <a:off x="4234632" y="6027258"/>
              <a:ext cx="1077283" cy="330123"/>
              <a:chOff x="4234632" y="6027258"/>
              <a:chExt cx="1077283" cy="330123"/>
            </a:xfrm>
          </p:grpSpPr>
          <p:sp>
            <p:nvSpPr>
              <p:cNvPr id="724" name="Google Shape;724;p85"/>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25" name="Google Shape;725;p85"/>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26" name="Google Shape;726;p85"/>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27" name="Google Shape;727;p85"/>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28" name="Google Shape;728;p85"/>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29" name="Google Shape;729;p85"/>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3_Text (Two-Thirds)">
  <p:cSld name="TITLE_AND_BODY_1_1_3">
    <p:bg>
      <p:bgPr>
        <a:solidFill>
          <a:schemeClr val="accent3"/>
        </a:solidFill>
        <a:effectLst/>
      </p:bgPr>
    </p:bg>
    <p:spTree>
      <p:nvGrpSpPr>
        <p:cNvPr id="1" name="Shape 730"/>
        <p:cNvGrpSpPr/>
        <p:nvPr/>
      </p:nvGrpSpPr>
      <p:grpSpPr>
        <a:xfrm>
          <a:off x="0" y="0"/>
          <a:ext cx="0" cy="0"/>
          <a:chOff x="0" y="0"/>
          <a:chExt cx="0" cy="0"/>
        </a:xfrm>
      </p:grpSpPr>
      <p:sp>
        <p:nvSpPr>
          <p:cNvPr id="731" name="Google Shape;731;p86"/>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732" name="Google Shape;732;p86"/>
          <p:cNvSpPr txBox="1">
            <a:spLocks noGrp="1"/>
          </p:cNvSpPr>
          <p:nvPr>
            <p:ph type="title"/>
          </p:nvPr>
        </p:nvSpPr>
        <p:spPr>
          <a:xfrm>
            <a:off x="1527050" y="2532888"/>
            <a:ext cx="8912400" cy="17100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733" name="Google Shape;733;p86"/>
          <p:cNvSpPr txBox="1">
            <a:spLocks noGrp="1"/>
          </p:cNvSpPr>
          <p:nvPr>
            <p:ph type="body" idx="2"/>
          </p:nvPr>
        </p:nvSpPr>
        <p:spPr>
          <a:xfrm>
            <a:off x="1527050" y="4864606"/>
            <a:ext cx="8912400" cy="4617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34" name="Google Shape;734;p86"/>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35" name="Google Shape;735;p86"/>
          <p:cNvGrpSpPr/>
          <p:nvPr/>
        </p:nvGrpSpPr>
        <p:grpSpPr>
          <a:xfrm>
            <a:off x="744554" y="9667704"/>
            <a:ext cx="757005" cy="151663"/>
            <a:chOff x="3610015" y="6016276"/>
            <a:chExt cx="1701900" cy="341200"/>
          </a:xfrm>
        </p:grpSpPr>
        <p:grpSp>
          <p:nvGrpSpPr>
            <p:cNvPr id="736" name="Google Shape;736;p86"/>
            <p:cNvGrpSpPr/>
            <p:nvPr/>
          </p:nvGrpSpPr>
          <p:grpSpPr>
            <a:xfrm>
              <a:off x="4234632" y="6027258"/>
              <a:ext cx="1077283" cy="330123"/>
              <a:chOff x="4234632" y="6027258"/>
              <a:chExt cx="1077283" cy="330123"/>
            </a:xfrm>
          </p:grpSpPr>
          <p:sp>
            <p:nvSpPr>
              <p:cNvPr id="737" name="Google Shape;737;p8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38" name="Google Shape;738;p8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39" name="Google Shape;739;p8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40" name="Google Shape;740;p8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41" name="Google Shape;741;p8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42" name="Google Shape;742;p86"/>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6_Text (Half)">
  <p:cSld name="TITLE_AND_BODY_2_5">
    <p:bg>
      <p:bgPr>
        <a:solidFill>
          <a:schemeClr val="accent3"/>
        </a:solidFill>
        <a:effectLst/>
      </p:bgPr>
    </p:bg>
    <p:spTree>
      <p:nvGrpSpPr>
        <p:cNvPr id="1" name="Shape 743"/>
        <p:cNvGrpSpPr/>
        <p:nvPr/>
      </p:nvGrpSpPr>
      <p:grpSpPr>
        <a:xfrm>
          <a:off x="0" y="0"/>
          <a:ext cx="0" cy="0"/>
          <a:chOff x="0" y="0"/>
          <a:chExt cx="0" cy="0"/>
        </a:xfrm>
      </p:grpSpPr>
      <p:sp>
        <p:nvSpPr>
          <p:cNvPr id="744" name="Google Shape;744;p87"/>
          <p:cNvSpPr txBox="1">
            <a:spLocks noGrp="1"/>
          </p:cNvSpPr>
          <p:nvPr>
            <p:ph type="title"/>
          </p:nvPr>
        </p:nvSpPr>
        <p:spPr>
          <a:xfrm>
            <a:off x="777240" y="2532888"/>
            <a:ext cx="7745100" cy="17100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745" name="Google Shape;745;p87"/>
          <p:cNvSpPr txBox="1">
            <a:spLocks noGrp="1"/>
          </p:cNvSpPr>
          <p:nvPr>
            <p:ph type="body" idx="1"/>
          </p:nvPr>
        </p:nvSpPr>
        <p:spPr>
          <a:xfrm>
            <a:off x="777240" y="4864608"/>
            <a:ext cx="7745100" cy="4617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46" name="Google Shape;746;p87"/>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747" name="Google Shape;747;p8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48" name="Google Shape;748;p87"/>
          <p:cNvGrpSpPr/>
          <p:nvPr/>
        </p:nvGrpSpPr>
        <p:grpSpPr>
          <a:xfrm>
            <a:off x="744554" y="9667704"/>
            <a:ext cx="757005" cy="151663"/>
            <a:chOff x="3610015" y="6016276"/>
            <a:chExt cx="1701900" cy="341200"/>
          </a:xfrm>
        </p:grpSpPr>
        <p:grpSp>
          <p:nvGrpSpPr>
            <p:cNvPr id="749" name="Google Shape;749;p87"/>
            <p:cNvGrpSpPr/>
            <p:nvPr/>
          </p:nvGrpSpPr>
          <p:grpSpPr>
            <a:xfrm>
              <a:off x="4234632" y="6027258"/>
              <a:ext cx="1077283" cy="330123"/>
              <a:chOff x="4234632" y="6027258"/>
              <a:chExt cx="1077283" cy="330123"/>
            </a:xfrm>
          </p:grpSpPr>
          <p:sp>
            <p:nvSpPr>
              <p:cNvPr id="750" name="Google Shape;750;p87"/>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51" name="Google Shape;751;p87"/>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52" name="Google Shape;752;p87"/>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53" name="Google Shape;753;p87"/>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54" name="Google Shape;754;p87"/>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55" name="Google Shape;755;p87"/>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39_Text (Third)">
  <p:cSld name="TITLE_AND_BODY_2_1_3">
    <p:bg>
      <p:bgPr>
        <a:solidFill>
          <a:schemeClr val="accent3"/>
        </a:solidFill>
        <a:effectLst/>
      </p:bgPr>
    </p:bg>
    <p:spTree>
      <p:nvGrpSpPr>
        <p:cNvPr id="1" name="Shape 756"/>
        <p:cNvGrpSpPr/>
        <p:nvPr/>
      </p:nvGrpSpPr>
      <p:grpSpPr>
        <a:xfrm>
          <a:off x="0" y="0"/>
          <a:ext cx="0" cy="0"/>
          <a:chOff x="0" y="0"/>
          <a:chExt cx="0" cy="0"/>
        </a:xfrm>
      </p:grpSpPr>
      <p:sp>
        <p:nvSpPr>
          <p:cNvPr id="757" name="Google Shape;757;p88"/>
          <p:cNvSpPr txBox="1">
            <a:spLocks noGrp="1"/>
          </p:cNvSpPr>
          <p:nvPr>
            <p:ph type="title"/>
          </p:nvPr>
        </p:nvSpPr>
        <p:spPr>
          <a:xfrm>
            <a:off x="777240" y="2532888"/>
            <a:ext cx="4928700" cy="2569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758" name="Google Shape;758;p88"/>
          <p:cNvSpPr txBox="1">
            <a:spLocks noGrp="1"/>
          </p:cNvSpPr>
          <p:nvPr>
            <p:ph type="body" idx="1"/>
          </p:nvPr>
        </p:nvSpPr>
        <p:spPr>
          <a:xfrm>
            <a:off x="777240" y="5742432"/>
            <a:ext cx="4928700" cy="37443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59" name="Google Shape;759;p88"/>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760" name="Google Shape;760;p88"/>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61" name="Google Shape;761;p88"/>
          <p:cNvGrpSpPr/>
          <p:nvPr/>
        </p:nvGrpSpPr>
        <p:grpSpPr>
          <a:xfrm>
            <a:off x="744554" y="9667704"/>
            <a:ext cx="757005" cy="151663"/>
            <a:chOff x="3610015" y="6016276"/>
            <a:chExt cx="1701900" cy="341200"/>
          </a:xfrm>
        </p:grpSpPr>
        <p:grpSp>
          <p:nvGrpSpPr>
            <p:cNvPr id="762" name="Google Shape;762;p88"/>
            <p:cNvGrpSpPr/>
            <p:nvPr/>
          </p:nvGrpSpPr>
          <p:grpSpPr>
            <a:xfrm>
              <a:off x="4234632" y="6027258"/>
              <a:ext cx="1077283" cy="330123"/>
              <a:chOff x="4234632" y="6027258"/>
              <a:chExt cx="1077283" cy="330123"/>
            </a:xfrm>
          </p:grpSpPr>
          <p:sp>
            <p:nvSpPr>
              <p:cNvPr id="763" name="Google Shape;763;p88"/>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64" name="Google Shape;764;p88"/>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65" name="Google Shape;765;p88"/>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66" name="Google Shape;766;p88"/>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67" name="Google Shape;767;p88"/>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68" name="Google Shape;768;p88"/>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42_Columns (Two)">
  <p:cSld name="TITLE_AND_BODY_2_2_3">
    <p:bg>
      <p:bgPr>
        <a:solidFill>
          <a:schemeClr val="accent3"/>
        </a:solidFill>
        <a:effectLst/>
      </p:bgPr>
    </p:bg>
    <p:spTree>
      <p:nvGrpSpPr>
        <p:cNvPr id="1" name="Shape 769"/>
        <p:cNvGrpSpPr/>
        <p:nvPr/>
      </p:nvGrpSpPr>
      <p:grpSpPr>
        <a:xfrm>
          <a:off x="0" y="0"/>
          <a:ext cx="0" cy="0"/>
          <a:chOff x="0" y="0"/>
          <a:chExt cx="0" cy="0"/>
        </a:xfrm>
      </p:grpSpPr>
      <p:sp>
        <p:nvSpPr>
          <p:cNvPr id="770" name="Google Shape;770;p89"/>
          <p:cNvSpPr txBox="1">
            <a:spLocks noGrp="1"/>
          </p:cNvSpPr>
          <p:nvPr>
            <p:ph type="title"/>
          </p:nvPr>
        </p:nvSpPr>
        <p:spPr>
          <a:xfrm>
            <a:off x="1527048" y="2532888"/>
            <a:ext cx="6336900" cy="2569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771" name="Google Shape;771;p89"/>
          <p:cNvSpPr txBox="1">
            <a:spLocks noGrp="1"/>
          </p:cNvSpPr>
          <p:nvPr>
            <p:ph type="body" idx="1"/>
          </p:nvPr>
        </p:nvSpPr>
        <p:spPr>
          <a:xfrm>
            <a:off x="1527048" y="5751576"/>
            <a:ext cx="6336900" cy="37443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72" name="Google Shape;772;p89"/>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773" name="Google Shape;773;p89"/>
          <p:cNvSpPr txBox="1">
            <a:spLocks noGrp="1"/>
          </p:cNvSpPr>
          <p:nvPr>
            <p:ph type="title" idx="3"/>
          </p:nvPr>
        </p:nvSpPr>
        <p:spPr>
          <a:xfrm>
            <a:off x="10433304" y="2532888"/>
            <a:ext cx="6336900" cy="2569500"/>
          </a:xfrm>
          <a:prstGeom prst="rect">
            <a:avLst/>
          </a:prstGeom>
        </p:spPr>
        <p:txBody>
          <a:bodyPr spcFirstLastPara="1" wrap="square" lIns="0" tIns="0" rIns="0" bIns="0" anchor="b" anchorCtr="0">
            <a:no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774" name="Google Shape;774;p89"/>
          <p:cNvSpPr txBox="1">
            <a:spLocks noGrp="1"/>
          </p:cNvSpPr>
          <p:nvPr>
            <p:ph type="body" idx="4"/>
          </p:nvPr>
        </p:nvSpPr>
        <p:spPr>
          <a:xfrm>
            <a:off x="10433304" y="5751576"/>
            <a:ext cx="6336900" cy="37443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75" name="Google Shape;775;p89"/>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76" name="Google Shape;776;p89"/>
          <p:cNvGrpSpPr/>
          <p:nvPr/>
        </p:nvGrpSpPr>
        <p:grpSpPr>
          <a:xfrm>
            <a:off x="744554" y="9667704"/>
            <a:ext cx="757005" cy="151663"/>
            <a:chOff x="3610015" y="6016276"/>
            <a:chExt cx="1701900" cy="341200"/>
          </a:xfrm>
        </p:grpSpPr>
        <p:grpSp>
          <p:nvGrpSpPr>
            <p:cNvPr id="777" name="Google Shape;777;p89"/>
            <p:cNvGrpSpPr/>
            <p:nvPr/>
          </p:nvGrpSpPr>
          <p:grpSpPr>
            <a:xfrm>
              <a:off x="4234632" y="6027258"/>
              <a:ext cx="1077283" cy="330123"/>
              <a:chOff x="4234632" y="6027258"/>
              <a:chExt cx="1077283" cy="330123"/>
            </a:xfrm>
          </p:grpSpPr>
          <p:sp>
            <p:nvSpPr>
              <p:cNvPr id="778" name="Google Shape;778;p89"/>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79" name="Google Shape;779;p89"/>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80" name="Google Shape;780;p89"/>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81" name="Google Shape;781;p89"/>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82" name="Google Shape;782;p89"/>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83" name="Google Shape;783;p89"/>
          <p:cNvSpPr txBox="1">
            <a:spLocks noGrp="1"/>
          </p:cNvSpPr>
          <p:nvPr>
            <p:ph type="subTitle" idx="5"/>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45_Columns (Three)">
  <p:cSld name="TITLE_AND_BODY_2_2_1_4">
    <p:bg>
      <p:bgPr>
        <a:solidFill>
          <a:schemeClr val="accent3"/>
        </a:solidFill>
        <a:effectLst/>
      </p:bgPr>
    </p:bg>
    <p:spTree>
      <p:nvGrpSpPr>
        <p:cNvPr id="1" name="Shape 784"/>
        <p:cNvGrpSpPr/>
        <p:nvPr/>
      </p:nvGrpSpPr>
      <p:grpSpPr>
        <a:xfrm>
          <a:off x="0" y="0"/>
          <a:ext cx="0" cy="0"/>
          <a:chOff x="0" y="0"/>
          <a:chExt cx="0" cy="0"/>
        </a:xfrm>
      </p:grpSpPr>
      <p:sp>
        <p:nvSpPr>
          <p:cNvPr id="785" name="Google Shape;785;p90"/>
          <p:cNvSpPr txBox="1">
            <a:spLocks noGrp="1"/>
          </p:cNvSpPr>
          <p:nvPr>
            <p:ph type="title"/>
          </p:nvPr>
        </p:nvSpPr>
        <p:spPr>
          <a:xfrm>
            <a:off x="1161288"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786" name="Google Shape;786;p90"/>
          <p:cNvSpPr txBox="1">
            <a:spLocks noGrp="1"/>
          </p:cNvSpPr>
          <p:nvPr>
            <p:ph type="body" idx="1"/>
          </p:nvPr>
        </p:nvSpPr>
        <p:spPr>
          <a:xfrm>
            <a:off x="1161288"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87" name="Google Shape;787;p90"/>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788" name="Google Shape;788;p90"/>
          <p:cNvSpPr txBox="1">
            <a:spLocks noGrp="1"/>
          </p:cNvSpPr>
          <p:nvPr>
            <p:ph type="title" idx="3"/>
          </p:nvPr>
        </p:nvSpPr>
        <p:spPr>
          <a:xfrm>
            <a:off x="7095744"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789" name="Google Shape;789;p90"/>
          <p:cNvSpPr txBox="1">
            <a:spLocks noGrp="1"/>
          </p:cNvSpPr>
          <p:nvPr>
            <p:ph type="body" idx="4"/>
          </p:nvPr>
        </p:nvSpPr>
        <p:spPr>
          <a:xfrm>
            <a:off x="7095744"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90" name="Google Shape;790;p90"/>
          <p:cNvSpPr txBox="1">
            <a:spLocks noGrp="1"/>
          </p:cNvSpPr>
          <p:nvPr>
            <p:ph type="title" idx="5"/>
          </p:nvPr>
        </p:nvSpPr>
        <p:spPr>
          <a:xfrm>
            <a:off x="13039344" y="2505456"/>
            <a:ext cx="42246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791" name="Google Shape;791;p90"/>
          <p:cNvSpPr txBox="1">
            <a:spLocks noGrp="1"/>
          </p:cNvSpPr>
          <p:nvPr>
            <p:ph type="body" idx="6"/>
          </p:nvPr>
        </p:nvSpPr>
        <p:spPr>
          <a:xfrm>
            <a:off x="13039344" y="4956048"/>
            <a:ext cx="4224600" cy="44334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792" name="Google Shape;792;p90"/>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793" name="Google Shape;793;p90"/>
          <p:cNvGrpSpPr/>
          <p:nvPr/>
        </p:nvGrpSpPr>
        <p:grpSpPr>
          <a:xfrm>
            <a:off x="744554" y="9667704"/>
            <a:ext cx="757005" cy="151663"/>
            <a:chOff x="3610015" y="6016276"/>
            <a:chExt cx="1701900" cy="341200"/>
          </a:xfrm>
        </p:grpSpPr>
        <p:grpSp>
          <p:nvGrpSpPr>
            <p:cNvPr id="794" name="Google Shape;794;p90"/>
            <p:cNvGrpSpPr/>
            <p:nvPr/>
          </p:nvGrpSpPr>
          <p:grpSpPr>
            <a:xfrm>
              <a:off x="4234632" y="6027258"/>
              <a:ext cx="1077283" cy="330123"/>
              <a:chOff x="4234632" y="6027258"/>
              <a:chExt cx="1077283" cy="330123"/>
            </a:xfrm>
          </p:grpSpPr>
          <p:sp>
            <p:nvSpPr>
              <p:cNvPr id="795" name="Google Shape;795;p9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96" name="Google Shape;796;p9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97" name="Google Shape;797;p9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798" name="Google Shape;798;p9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799" name="Google Shape;799;p9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800" name="Google Shape;800;p90"/>
          <p:cNvSpPr txBox="1">
            <a:spLocks noGrp="1"/>
          </p:cNvSpPr>
          <p:nvPr>
            <p:ph type="subTitle" idx="7"/>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48_Columns (Four)">
  <p:cSld name="TITLE_AND_BODY_2_2_1_1_2">
    <p:bg>
      <p:bgPr>
        <a:solidFill>
          <a:schemeClr val="accent3"/>
        </a:solidFill>
        <a:effectLst/>
      </p:bgPr>
    </p:bg>
    <p:spTree>
      <p:nvGrpSpPr>
        <p:cNvPr id="1" name="Shape 801"/>
        <p:cNvGrpSpPr/>
        <p:nvPr/>
      </p:nvGrpSpPr>
      <p:grpSpPr>
        <a:xfrm>
          <a:off x="0" y="0"/>
          <a:ext cx="0" cy="0"/>
          <a:chOff x="0" y="0"/>
          <a:chExt cx="0" cy="0"/>
        </a:xfrm>
      </p:grpSpPr>
      <p:sp>
        <p:nvSpPr>
          <p:cNvPr id="802" name="Google Shape;802;p91"/>
          <p:cNvSpPr txBox="1">
            <a:spLocks noGrp="1"/>
          </p:cNvSpPr>
          <p:nvPr>
            <p:ph type="title"/>
          </p:nvPr>
        </p:nvSpPr>
        <p:spPr>
          <a:xfrm>
            <a:off x="116128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803" name="Google Shape;803;p91"/>
          <p:cNvSpPr txBox="1">
            <a:spLocks noGrp="1"/>
          </p:cNvSpPr>
          <p:nvPr>
            <p:ph type="body" idx="1"/>
          </p:nvPr>
        </p:nvSpPr>
        <p:spPr>
          <a:xfrm>
            <a:off x="116128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04" name="Google Shape;804;p91"/>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05" name="Google Shape;805;p91"/>
          <p:cNvSpPr txBox="1">
            <a:spLocks noGrp="1"/>
          </p:cNvSpPr>
          <p:nvPr>
            <p:ph type="title" idx="3"/>
          </p:nvPr>
        </p:nvSpPr>
        <p:spPr>
          <a:xfrm>
            <a:off x="536752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806" name="Google Shape;806;p91"/>
          <p:cNvSpPr txBox="1">
            <a:spLocks noGrp="1"/>
          </p:cNvSpPr>
          <p:nvPr>
            <p:ph type="body" idx="4"/>
          </p:nvPr>
        </p:nvSpPr>
        <p:spPr>
          <a:xfrm>
            <a:off x="536752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07" name="Google Shape;807;p91"/>
          <p:cNvSpPr txBox="1">
            <a:spLocks noGrp="1"/>
          </p:cNvSpPr>
          <p:nvPr>
            <p:ph type="title" idx="5"/>
          </p:nvPr>
        </p:nvSpPr>
        <p:spPr>
          <a:xfrm>
            <a:off x="957376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808" name="Google Shape;808;p91"/>
          <p:cNvSpPr txBox="1">
            <a:spLocks noGrp="1"/>
          </p:cNvSpPr>
          <p:nvPr>
            <p:ph type="body" idx="6"/>
          </p:nvPr>
        </p:nvSpPr>
        <p:spPr>
          <a:xfrm>
            <a:off x="957376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09" name="Google Shape;809;p91"/>
          <p:cNvSpPr txBox="1">
            <a:spLocks noGrp="1"/>
          </p:cNvSpPr>
          <p:nvPr>
            <p:ph type="title" idx="7"/>
          </p:nvPr>
        </p:nvSpPr>
        <p:spPr>
          <a:xfrm>
            <a:off x="13780008" y="2487168"/>
            <a:ext cx="3429000" cy="18927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810" name="Google Shape;810;p91"/>
          <p:cNvSpPr txBox="1">
            <a:spLocks noGrp="1"/>
          </p:cNvSpPr>
          <p:nvPr>
            <p:ph type="body" idx="8"/>
          </p:nvPr>
        </p:nvSpPr>
        <p:spPr>
          <a:xfrm>
            <a:off x="13780008" y="4782312"/>
            <a:ext cx="3429000" cy="4553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11" name="Google Shape;811;p91"/>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812" name="Google Shape;812;p91"/>
          <p:cNvGrpSpPr/>
          <p:nvPr/>
        </p:nvGrpSpPr>
        <p:grpSpPr>
          <a:xfrm>
            <a:off x="744554" y="9667704"/>
            <a:ext cx="757005" cy="151663"/>
            <a:chOff x="3610015" y="6016276"/>
            <a:chExt cx="1701900" cy="341200"/>
          </a:xfrm>
        </p:grpSpPr>
        <p:grpSp>
          <p:nvGrpSpPr>
            <p:cNvPr id="813" name="Google Shape;813;p91"/>
            <p:cNvGrpSpPr/>
            <p:nvPr/>
          </p:nvGrpSpPr>
          <p:grpSpPr>
            <a:xfrm>
              <a:off x="4234632" y="6027258"/>
              <a:ext cx="1077283" cy="330123"/>
              <a:chOff x="4234632" y="6027258"/>
              <a:chExt cx="1077283" cy="330123"/>
            </a:xfrm>
          </p:grpSpPr>
          <p:sp>
            <p:nvSpPr>
              <p:cNvPr id="814" name="Google Shape;814;p9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815" name="Google Shape;815;p9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816" name="Google Shape;816;p9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817" name="Google Shape;817;p9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818" name="Google Shape;818;p9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819" name="Google Shape;819;p91"/>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0"/>
            <a:ext cx="11997600" cy="1210200"/>
          </a:xfrm>
          <a:prstGeom prst="rect">
            <a:avLst/>
          </a:prstGeom>
        </p:spPr>
        <p:txBody>
          <a:bodyPr spcFirstLastPara="1" wrap="square" lIns="167625" tIns="167625" rIns="167625" bIns="167625" anchor="ctr" anchorCtr="0">
            <a:normAutofit/>
          </a:bodyPr>
          <a:lstStyle>
            <a:lvl1pPr marL="457200" lvl="0" indent="-228600">
              <a:lnSpc>
                <a:spcPct val="100000"/>
              </a:lnSpc>
              <a:spcBef>
                <a:spcPts val="0"/>
              </a:spcBef>
              <a:spcAft>
                <a:spcPts val="0"/>
              </a:spcAft>
              <a:buSzPts val="3300"/>
              <a:buNone/>
              <a:defRPr sz="3300"/>
            </a:lvl1pPr>
          </a:lstStyle>
          <a:p>
            <a:endParaRPr/>
          </a:p>
        </p:txBody>
      </p:sp>
      <p:sp>
        <p:nvSpPr>
          <p:cNvPr id="43" name="Google Shape;43;p10"/>
          <p:cNvSpPr txBox="1">
            <a:spLocks noGrp="1"/>
          </p:cNvSpPr>
          <p:nvPr>
            <p:ph type="sldNum" idx="12"/>
          </p:nvPr>
        </p:nvSpPr>
        <p:spPr>
          <a:xfrm>
            <a:off x="16944916" y="9326434"/>
            <a:ext cx="1097400" cy="786900"/>
          </a:xfrm>
          <a:prstGeom prst="rect">
            <a:avLst/>
          </a:prstGeom>
        </p:spPr>
        <p:txBody>
          <a:bodyPr spcFirstLastPara="1" wrap="square" lIns="167625" tIns="167625" rIns="167625" bIns="167625" anchor="ctr" anchorCtr="0">
            <a:normAutofit/>
          </a:bodyPr>
          <a:lstStyle>
            <a:lvl1pPr lvl="0">
              <a:buNone/>
              <a:defRPr sz="1833"/>
            </a:lvl1pPr>
            <a:lvl2pPr lvl="1">
              <a:buNone/>
              <a:defRPr sz="1833"/>
            </a:lvl2pPr>
            <a:lvl3pPr lvl="2">
              <a:buNone/>
              <a:defRPr sz="1833"/>
            </a:lvl3pPr>
            <a:lvl4pPr lvl="3">
              <a:buNone/>
              <a:defRPr sz="1833"/>
            </a:lvl4pPr>
            <a:lvl5pPr lvl="4">
              <a:buNone/>
              <a:defRPr sz="1833"/>
            </a:lvl5pPr>
            <a:lvl6pPr lvl="5">
              <a:buNone/>
              <a:defRPr sz="1833"/>
            </a:lvl6pPr>
            <a:lvl7pPr lvl="6">
              <a:buNone/>
              <a:defRPr sz="1833"/>
            </a:lvl7pPr>
            <a:lvl8pPr lvl="7">
              <a:buNone/>
              <a:defRPr sz="1833"/>
            </a:lvl8pPr>
            <a:lvl9pPr lvl="8">
              <a:buNone/>
              <a:defRPr sz="1833"/>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51_Points (Two)">
  <p:cSld name="TITLE_AND_BODY_2_2_1_2_2_2">
    <p:bg>
      <p:bgPr>
        <a:solidFill>
          <a:schemeClr val="accent3"/>
        </a:solidFill>
        <a:effectLst/>
      </p:bgPr>
    </p:bg>
    <p:spTree>
      <p:nvGrpSpPr>
        <p:cNvPr id="1" name="Shape 820"/>
        <p:cNvGrpSpPr/>
        <p:nvPr/>
      </p:nvGrpSpPr>
      <p:grpSpPr>
        <a:xfrm>
          <a:off x="0" y="0"/>
          <a:ext cx="0" cy="0"/>
          <a:chOff x="0" y="0"/>
          <a:chExt cx="0" cy="0"/>
        </a:xfrm>
      </p:grpSpPr>
      <p:sp>
        <p:nvSpPr>
          <p:cNvPr id="821" name="Google Shape;821;p92"/>
          <p:cNvSpPr txBox="1">
            <a:spLocks noGrp="1"/>
          </p:cNvSpPr>
          <p:nvPr>
            <p:ph type="title"/>
          </p:nvPr>
        </p:nvSpPr>
        <p:spPr>
          <a:xfrm>
            <a:off x="1517904" y="6364224"/>
            <a:ext cx="6336900" cy="12510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822" name="Google Shape;822;p92"/>
          <p:cNvSpPr txBox="1">
            <a:spLocks noGrp="1"/>
          </p:cNvSpPr>
          <p:nvPr>
            <p:ph type="body" idx="1"/>
          </p:nvPr>
        </p:nvSpPr>
        <p:spPr>
          <a:xfrm>
            <a:off x="1517904" y="7845553"/>
            <a:ext cx="6336900" cy="1691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23" name="Google Shape;823;p92"/>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24" name="Google Shape;824;p92"/>
          <p:cNvSpPr txBox="1">
            <a:spLocks noGrp="1"/>
          </p:cNvSpPr>
          <p:nvPr>
            <p:ph type="title" idx="3"/>
          </p:nvPr>
        </p:nvSpPr>
        <p:spPr>
          <a:xfrm>
            <a:off x="10433304" y="6364224"/>
            <a:ext cx="6336900" cy="12510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3600"/>
              <a:buNone/>
              <a:defRPr sz="3600"/>
            </a:lvl1pPr>
            <a:lvl2pPr lvl="1">
              <a:lnSpc>
                <a:spcPct val="115000"/>
              </a:lnSpc>
              <a:spcBef>
                <a:spcPts val="0"/>
              </a:spcBef>
              <a:spcAft>
                <a:spcPts val="0"/>
              </a:spcAft>
              <a:buSzPts val="3600"/>
              <a:buNone/>
              <a:defRPr sz="3600"/>
            </a:lvl2pPr>
            <a:lvl3pPr lvl="2">
              <a:lnSpc>
                <a:spcPct val="115000"/>
              </a:lnSpc>
              <a:spcBef>
                <a:spcPts val="0"/>
              </a:spcBef>
              <a:spcAft>
                <a:spcPts val="0"/>
              </a:spcAft>
              <a:buSzPts val="3600"/>
              <a:buNone/>
              <a:defRPr sz="3600"/>
            </a:lvl3pPr>
            <a:lvl4pPr lvl="3">
              <a:lnSpc>
                <a:spcPct val="115000"/>
              </a:lnSpc>
              <a:spcBef>
                <a:spcPts val="0"/>
              </a:spcBef>
              <a:spcAft>
                <a:spcPts val="0"/>
              </a:spcAft>
              <a:buSzPts val="3600"/>
              <a:buNone/>
              <a:defRPr sz="3600"/>
            </a:lvl4pPr>
            <a:lvl5pPr lvl="4">
              <a:lnSpc>
                <a:spcPct val="115000"/>
              </a:lnSpc>
              <a:spcBef>
                <a:spcPts val="0"/>
              </a:spcBef>
              <a:spcAft>
                <a:spcPts val="0"/>
              </a:spcAft>
              <a:buSzPts val="3600"/>
              <a:buNone/>
              <a:defRPr sz="3600"/>
            </a:lvl5pPr>
            <a:lvl6pPr lvl="5">
              <a:lnSpc>
                <a:spcPct val="115000"/>
              </a:lnSpc>
              <a:spcBef>
                <a:spcPts val="0"/>
              </a:spcBef>
              <a:spcAft>
                <a:spcPts val="0"/>
              </a:spcAft>
              <a:buSzPts val="3600"/>
              <a:buNone/>
              <a:defRPr sz="3600"/>
            </a:lvl6pPr>
            <a:lvl7pPr lvl="6">
              <a:lnSpc>
                <a:spcPct val="115000"/>
              </a:lnSpc>
              <a:spcBef>
                <a:spcPts val="0"/>
              </a:spcBef>
              <a:spcAft>
                <a:spcPts val="0"/>
              </a:spcAft>
              <a:buSzPts val="3600"/>
              <a:buNone/>
              <a:defRPr sz="3600"/>
            </a:lvl7pPr>
            <a:lvl8pPr lvl="7">
              <a:lnSpc>
                <a:spcPct val="115000"/>
              </a:lnSpc>
              <a:spcBef>
                <a:spcPts val="0"/>
              </a:spcBef>
              <a:spcAft>
                <a:spcPts val="0"/>
              </a:spcAft>
              <a:buSzPts val="3600"/>
              <a:buNone/>
              <a:defRPr sz="3600"/>
            </a:lvl8pPr>
            <a:lvl9pPr lvl="8">
              <a:lnSpc>
                <a:spcPct val="115000"/>
              </a:lnSpc>
              <a:spcBef>
                <a:spcPts val="0"/>
              </a:spcBef>
              <a:spcAft>
                <a:spcPts val="0"/>
              </a:spcAft>
              <a:buSzPts val="3600"/>
              <a:buNone/>
              <a:defRPr sz="3600"/>
            </a:lvl9pPr>
          </a:lstStyle>
          <a:p>
            <a:endParaRPr/>
          </a:p>
        </p:txBody>
      </p:sp>
      <p:sp>
        <p:nvSpPr>
          <p:cNvPr id="825" name="Google Shape;825;p92"/>
          <p:cNvSpPr txBox="1">
            <a:spLocks noGrp="1"/>
          </p:cNvSpPr>
          <p:nvPr>
            <p:ph type="body" idx="4"/>
          </p:nvPr>
        </p:nvSpPr>
        <p:spPr>
          <a:xfrm>
            <a:off x="10433304" y="7845552"/>
            <a:ext cx="6336900" cy="1691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26" name="Google Shape;826;p92"/>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827" name="Google Shape;827;p92"/>
          <p:cNvGrpSpPr/>
          <p:nvPr/>
        </p:nvGrpSpPr>
        <p:grpSpPr>
          <a:xfrm>
            <a:off x="744554" y="9667704"/>
            <a:ext cx="757005" cy="151663"/>
            <a:chOff x="3610015" y="6016276"/>
            <a:chExt cx="1701900" cy="341200"/>
          </a:xfrm>
        </p:grpSpPr>
        <p:grpSp>
          <p:nvGrpSpPr>
            <p:cNvPr id="828" name="Google Shape;828;p92"/>
            <p:cNvGrpSpPr/>
            <p:nvPr/>
          </p:nvGrpSpPr>
          <p:grpSpPr>
            <a:xfrm>
              <a:off x="4234632" y="6027258"/>
              <a:ext cx="1077283" cy="330123"/>
              <a:chOff x="4234632" y="6027258"/>
              <a:chExt cx="1077283" cy="330123"/>
            </a:xfrm>
          </p:grpSpPr>
          <p:sp>
            <p:nvSpPr>
              <p:cNvPr id="829" name="Google Shape;829;p92"/>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830" name="Google Shape;830;p92"/>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831" name="Google Shape;831;p92"/>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832" name="Google Shape;832;p92"/>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833" name="Google Shape;833;p92"/>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834" name="Google Shape;834;p92"/>
          <p:cNvSpPr txBox="1">
            <a:spLocks noGrp="1"/>
          </p:cNvSpPr>
          <p:nvPr>
            <p:ph type="subTitle" idx="5"/>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54_Points (Three)">
  <p:cSld name="TITLE_AND_BODY_2_2_1_2_4">
    <p:bg>
      <p:bgPr>
        <a:solidFill>
          <a:schemeClr val="accent3"/>
        </a:solidFill>
        <a:effectLst/>
      </p:bgPr>
    </p:bg>
    <p:spTree>
      <p:nvGrpSpPr>
        <p:cNvPr id="1" name="Shape 835"/>
        <p:cNvGrpSpPr/>
        <p:nvPr/>
      </p:nvGrpSpPr>
      <p:grpSpPr>
        <a:xfrm>
          <a:off x="0" y="0"/>
          <a:ext cx="0" cy="0"/>
          <a:chOff x="0" y="0"/>
          <a:chExt cx="0" cy="0"/>
        </a:xfrm>
      </p:grpSpPr>
      <p:sp>
        <p:nvSpPr>
          <p:cNvPr id="836" name="Google Shape;836;p93"/>
          <p:cNvSpPr txBox="1">
            <a:spLocks noGrp="1"/>
          </p:cNvSpPr>
          <p:nvPr>
            <p:ph type="title"/>
          </p:nvPr>
        </p:nvSpPr>
        <p:spPr>
          <a:xfrm>
            <a:off x="1161288"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837" name="Google Shape;837;p93"/>
          <p:cNvSpPr txBox="1">
            <a:spLocks noGrp="1"/>
          </p:cNvSpPr>
          <p:nvPr>
            <p:ph type="body" idx="1"/>
          </p:nvPr>
        </p:nvSpPr>
        <p:spPr>
          <a:xfrm>
            <a:off x="1161288" y="7086601"/>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38" name="Google Shape;838;p93"/>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39" name="Google Shape;839;p93"/>
          <p:cNvSpPr txBox="1">
            <a:spLocks noGrp="1"/>
          </p:cNvSpPr>
          <p:nvPr>
            <p:ph type="title" idx="3"/>
          </p:nvPr>
        </p:nvSpPr>
        <p:spPr>
          <a:xfrm>
            <a:off x="6729984"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840" name="Google Shape;840;p93"/>
          <p:cNvSpPr txBox="1">
            <a:spLocks noGrp="1"/>
          </p:cNvSpPr>
          <p:nvPr>
            <p:ph type="body" idx="4"/>
          </p:nvPr>
        </p:nvSpPr>
        <p:spPr>
          <a:xfrm>
            <a:off x="6729984" y="7086600"/>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41" name="Google Shape;841;p93"/>
          <p:cNvSpPr txBox="1">
            <a:spLocks noGrp="1"/>
          </p:cNvSpPr>
          <p:nvPr>
            <p:ph type="title" idx="5"/>
          </p:nvPr>
        </p:nvSpPr>
        <p:spPr>
          <a:xfrm>
            <a:off x="12298680" y="5897880"/>
            <a:ext cx="48279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842" name="Google Shape;842;p93"/>
          <p:cNvSpPr txBox="1">
            <a:spLocks noGrp="1"/>
          </p:cNvSpPr>
          <p:nvPr>
            <p:ph type="body" idx="6"/>
          </p:nvPr>
        </p:nvSpPr>
        <p:spPr>
          <a:xfrm>
            <a:off x="12298680" y="7086601"/>
            <a:ext cx="4827900" cy="23157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57_Points (Four)">
  <p:cSld name="TITLE_AND_BODY_2_2_1_2_1_3">
    <p:bg>
      <p:bgPr>
        <a:solidFill>
          <a:schemeClr val="accent3"/>
        </a:solidFill>
        <a:effectLst/>
      </p:bgPr>
    </p:bg>
    <p:spTree>
      <p:nvGrpSpPr>
        <p:cNvPr id="1" name="Shape 843"/>
        <p:cNvGrpSpPr/>
        <p:nvPr/>
      </p:nvGrpSpPr>
      <p:grpSpPr>
        <a:xfrm>
          <a:off x="0" y="0"/>
          <a:ext cx="0" cy="0"/>
          <a:chOff x="0" y="0"/>
          <a:chExt cx="0" cy="0"/>
        </a:xfrm>
      </p:grpSpPr>
      <p:sp>
        <p:nvSpPr>
          <p:cNvPr id="844" name="Google Shape;844;p94"/>
          <p:cNvSpPr txBox="1">
            <a:spLocks noGrp="1"/>
          </p:cNvSpPr>
          <p:nvPr>
            <p:ph type="title"/>
          </p:nvPr>
        </p:nvSpPr>
        <p:spPr>
          <a:xfrm>
            <a:off x="116128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845" name="Google Shape;845;p94"/>
          <p:cNvSpPr txBox="1">
            <a:spLocks noGrp="1"/>
          </p:cNvSpPr>
          <p:nvPr>
            <p:ph type="body" idx="1"/>
          </p:nvPr>
        </p:nvSpPr>
        <p:spPr>
          <a:xfrm>
            <a:off x="116128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46" name="Google Shape;846;p94"/>
          <p:cNvSpPr txBox="1">
            <a:spLocks noGrp="1"/>
          </p:cNvSpPr>
          <p:nvPr>
            <p:ph type="subTitle" idx="2"/>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47" name="Google Shape;847;p94"/>
          <p:cNvSpPr txBox="1">
            <a:spLocks noGrp="1"/>
          </p:cNvSpPr>
          <p:nvPr>
            <p:ph type="title" idx="3"/>
          </p:nvPr>
        </p:nvSpPr>
        <p:spPr>
          <a:xfrm>
            <a:off x="536752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848" name="Google Shape;848;p94"/>
          <p:cNvSpPr txBox="1">
            <a:spLocks noGrp="1"/>
          </p:cNvSpPr>
          <p:nvPr>
            <p:ph type="body" idx="4"/>
          </p:nvPr>
        </p:nvSpPr>
        <p:spPr>
          <a:xfrm>
            <a:off x="536752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49" name="Google Shape;849;p94"/>
          <p:cNvSpPr txBox="1">
            <a:spLocks noGrp="1"/>
          </p:cNvSpPr>
          <p:nvPr>
            <p:ph type="title" idx="5"/>
          </p:nvPr>
        </p:nvSpPr>
        <p:spPr>
          <a:xfrm>
            <a:off x="957376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850" name="Google Shape;850;p94"/>
          <p:cNvSpPr txBox="1">
            <a:spLocks noGrp="1"/>
          </p:cNvSpPr>
          <p:nvPr>
            <p:ph type="body" idx="6"/>
          </p:nvPr>
        </p:nvSpPr>
        <p:spPr>
          <a:xfrm>
            <a:off x="957376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
        <p:nvSpPr>
          <p:cNvPr id="851" name="Google Shape;851;p94"/>
          <p:cNvSpPr txBox="1">
            <a:spLocks noGrp="1"/>
          </p:cNvSpPr>
          <p:nvPr>
            <p:ph type="title" idx="7"/>
          </p:nvPr>
        </p:nvSpPr>
        <p:spPr>
          <a:xfrm>
            <a:off x="13780008" y="5897880"/>
            <a:ext cx="3429000" cy="955500"/>
          </a:xfrm>
          <a:prstGeom prst="rect">
            <a:avLst/>
          </a:prstGeom>
        </p:spPr>
        <p:txBody>
          <a:bodyPr spcFirstLastPara="1" wrap="square" lIns="0" tIns="0" rIns="0" bIns="0" anchor="b" anchorCtr="0">
            <a:noAutofit/>
          </a:bodyPr>
          <a:lstStyle>
            <a:lvl1pPr lvl="0">
              <a:lnSpc>
                <a:spcPct val="115000"/>
              </a:lnSpc>
              <a:spcBef>
                <a:spcPts val="0"/>
              </a:spcBef>
              <a:spcAft>
                <a:spcPts val="0"/>
              </a:spcAft>
              <a:buSzPts val="2700"/>
              <a:buNone/>
              <a:defRPr sz="2700"/>
            </a:lvl1pPr>
            <a:lvl2pPr lvl="1">
              <a:lnSpc>
                <a:spcPct val="115000"/>
              </a:lnSpc>
              <a:spcBef>
                <a:spcPts val="0"/>
              </a:spcBef>
              <a:spcAft>
                <a:spcPts val="0"/>
              </a:spcAft>
              <a:buSzPts val="2700"/>
              <a:buNone/>
              <a:defRPr sz="2700"/>
            </a:lvl2pPr>
            <a:lvl3pPr lvl="2">
              <a:lnSpc>
                <a:spcPct val="115000"/>
              </a:lnSpc>
              <a:spcBef>
                <a:spcPts val="0"/>
              </a:spcBef>
              <a:spcAft>
                <a:spcPts val="0"/>
              </a:spcAft>
              <a:buSzPts val="2700"/>
              <a:buNone/>
              <a:defRPr sz="2700"/>
            </a:lvl3pPr>
            <a:lvl4pPr lvl="3">
              <a:lnSpc>
                <a:spcPct val="115000"/>
              </a:lnSpc>
              <a:spcBef>
                <a:spcPts val="0"/>
              </a:spcBef>
              <a:spcAft>
                <a:spcPts val="0"/>
              </a:spcAft>
              <a:buSzPts val="2700"/>
              <a:buNone/>
              <a:defRPr sz="2700"/>
            </a:lvl4pPr>
            <a:lvl5pPr lvl="4">
              <a:lnSpc>
                <a:spcPct val="115000"/>
              </a:lnSpc>
              <a:spcBef>
                <a:spcPts val="0"/>
              </a:spcBef>
              <a:spcAft>
                <a:spcPts val="0"/>
              </a:spcAft>
              <a:buSzPts val="2700"/>
              <a:buNone/>
              <a:defRPr sz="2700"/>
            </a:lvl5pPr>
            <a:lvl6pPr lvl="5">
              <a:lnSpc>
                <a:spcPct val="115000"/>
              </a:lnSpc>
              <a:spcBef>
                <a:spcPts val="0"/>
              </a:spcBef>
              <a:spcAft>
                <a:spcPts val="0"/>
              </a:spcAft>
              <a:buSzPts val="2700"/>
              <a:buNone/>
              <a:defRPr sz="2700"/>
            </a:lvl6pPr>
            <a:lvl7pPr lvl="6">
              <a:lnSpc>
                <a:spcPct val="115000"/>
              </a:lnSpc>
              <a:spcBef>
                <a:spcPts val="0"/>
              </a:spcBef>
              <a:spcAft>
                <a:spcPts val="0"/>
              </a:spcAft>
              <a:buSzPts val="2700"/>
              <a:buNone/>
              <a:defRPr sz="2700"/>
            </a:lvl7pPr>
            <a:lvl8pPr lvl="7">
              <a:lnSpc>
                <a:spcPct val="115000"/>
              </a:lnSpc>
              <a:spcBef>
                <a:spcPts val="0"/>
              </a:spcBef>
              <a:spcAft>
                <a:spcPts val="0"/>
              </a:spcAft>
              <a:buSzPts val="2700"/>
              <a:buNone/>
              <a:defRPr sz="2700"/>
            </a:lvl8pPr>
            <a:lvl9pPr lvl="8">
              <a:lnSpc>
                <a:spcPct val="115000"/>
              </a:lnSpc>
              <a:spcBef>
                <a:spcPts val="0"/>
              </a:spcBef>
              <a:spcAft>
                <a:spcPts val="0"/>
              </a:spcAft>
              <a:buSzPts val="2700"/>
              <a:buNone/>
              <a:defRPr sz="2700"/>
            </a:lvl9pPr>
          </a:lstStyle>
          <a:p>
            <a:endParaRPr/>
          </a:p>
        </p:txBody>
      </p:sp>
      <p:sp>
        <p:nvSpPr>
          <p:cNvPr id="852" name="Google Shape;852;p94"/>
          <p:cNvSpPr txBox="1">
            <a:spLocks noGrp="1"/>
          </p:cNvSpPr>
          <p:nvPr>
            <p:ph type="body" idx="8"/>
          </p:nvPr>
        </p:nvSpPr>
        <p:spPr>
          <a:xfrm>
            <a:off x="13780008" y="7086600"/>
            <a:ext cx="3429000" cy="23181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1000"/>
              </a:spcBef>
              <a:spcAft>
                <a:spcPts val="0"/>
              </a:spcAft>
              <a:buSzPts val="1800"/>
              <a:buChar char="﹘"/>
              <a:defRPr/>
            </a:lvl2pPr>
            <a:lvl3pPr marL="1371600" lvl="2" indent="-342900">
              <a:spcBef>
                <a:spcPts val="1000"/>
              </a:spcBef>
              <a:spcAft>
                <a:spcPts val="0"/>
              </a:spcAft>
              <a:buSzPts val="1800"/>
              <a:buChar char="﹘"/>
              <a:defRPr/>
            </a:lvl3pPr>
            <a:lvl4pPr marL="1828800" lvl="3" indent="-342900">
              <a:spcBef>
                <a:spcPts val="1000"/>
              </a:spcBef>
              <a:spcAft>
                <a:spcPts val="0"/>
              </a:spcAft>
              <a:buSzPts val="1800"/>
              <a:buChar char="﹘"/>
              <a:defRPr/>
            </a:lvl4pPr>
            <a:lvl5pPr marL="2286000" lvl="4" indent="-342900">
              <a:spcBef>
                <a:spcPts val="1000"/>
              </a:spcBef>
              <a:spcAft>
                <a:spcPts val="0"/>
              </a:spcAft>
              <a:buSzPts val="1800"/>
              <a:buChar char="﹘"/>
              <a:defRPr/>
            </a:lvl5pPr>
            <a:lvl6pPr marL="2743200" lvl="5" indent="-342900">
              <a:spcBef>
                <a:spcPts val="1000"/>
              </a:spcBef>
              <a:spcAft>
                <a:spcPts val="0"/>
              </a:spcAft>
              <a:buSzPts val="1800"/>
              <a:buChar char="﹘"/>
              <a:defRPr/>
            </a:lvl6pPr>
            <a:lvl7pPr marL="3200400" lvl="6" indent="-342900">
              <a:spcBef>
                <a:spcPts val="1000"/>
              </a:spcBef>
              <a:spcAft>
                <a:spcPts val="0"/>
              </a:spcAft>
              <a:buSzPts val="1800"/>
              <a:buChar char="﹘"/>
              <a:defRPr/>
            </a:lvl7pPr>
            <a:lvl8pPr marL="3657600" lvl="7" indent="-342900">
              <a:spcBef>
                <a:spcPts val="1000"/>
              </a:spcBef>
              <a:spcAft>
                <a:spcPts val="0"/>
              </a:spcAft>
              <a:buSzPts val="1800"/>
              <a:buChar char="﹘"/>
              <a:defRPr/>
            </a:lvl8pPr>
            <a:lvl9pPr marL="4114800" lvl="8" indent="-342900">
              <a:spcBef>
                <a:spcPts val="1000"/>
              </a:spcBef>
              <a:spcAft>
                <a:spcPts val="1000"/>
              </a:spcAft>
              <a:buSzPts val="1800"/>
              <a:buChar char="﹘"/>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60_Big Stat">
  <p:cSld name="TITLE_1_4">
    <p:bg>
      <p:bgPr>
        <a:solidFill>
          <a:schemeClr val="accent3"/>
        </a:solidFill>
        <a:effectLst/>
      </p:bgPr>
    </p:bg>
    <p:spTree>
      <p:nvGrpSpPr>
        <p:cNvPr id="1" name="Shape 853"/>
        <p:cNvGrpSpPr/>
        <p:nvPr/>
      </p:nvGrpSpPr>
      <p:grpSpPr>
        <a:xfrm>
          <a:off x="0" y="0"/>
          <a:ext cx="0" cy="0"/>
          <a:chOff x="0" y="0"/>
          <a:chExt cx="0" cy="0"/>
        </a:xfrm>
      </p:grpSpPr>
      <p:sp>
        <p:nvSpPr>
          <p:cNvPr id="854" name="Google Shape;854;p95"/>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55" name="Google Shape;855;p95"/>
          <p:cNvSpPr txBox="1">
            <a:spLocks noGrp="1"/>
          </p:cNvSpPr>
          <p:nvPr>
            <p:ph type="ctrTitle"/>
          </p:nvPr>
        </p:nvSpPr>
        <p:spPr>
          <a:xfrm>
            <a:off x="1527050" y="3383275"/>
            <a:ext cx="15222600" cy="2201700"/>
          </a:xfrm>
          <a:prstGeom prst="rect">
            <a:avLst/>
          </a:prstGeom>
        </p:spPr>
        <p:txBody>
          <a:bodyPr spcFirstLastPara="1" wrap="square" lIns="0" tIns="0" rIns="0" bIns="0" anchor="b" anchorCtr="0">
            <a:noAutofit/>
          </a:bodyPr>
          <a:lstStyle>
            <a:lvl1pPr lvl="0"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9pPr>
          </a:lstStyle>
          <a:p>
            <a:endParaRPr/>
          </a:p>
        </p:txBody>
      </p:sp>
      <p:sp>
        <p:nvSpPr>
          <p:cNvPr id="856" name="Google Shape;856;p95"/>
          <p:cNvSpPr txBox="1">
            <a:spLocks noGrp="1"/>
          </p:cNvSpPr>
          <p:nvPr>
            <p:ph type="subTitle" idx="2"/>
          </p:nvPr>
        </p:nvSpPr>
        <p:spPr>
          <a:xfrm>
            <a:off x="1527050" y="5458973"/>
            <a:ext cx="15222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857" name="Google Shape;857;p95"/>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63_Stats (Two)">
  <p:cSld name="TITLE_1_1_3">
    <p:bg>
      <p:bgPr>
        <a:solidFill>
          <a:schemeClr val="accent3"/>
        </a:solidFill>
        <a:effectLst/>
      </p:bgPr>
    </p:bg>
    <p:spTree>
      <p:nvGrpSpPr>
        <p:cNvPr id="1" name="Shape 858"/>
        <p:cNvGrpSpPr/>
        <p:nvPr/>
      </p:nvGrpSpPr>
      <p:grpSpPr>
        <a:xfrm>
          <a:off x="0" y="0"/>
          <a:ext cx="0" cy="0"/>
          <a:chOff x="0" y="0"/>
          <a:chExt cx="0" cy="0"/>
        </a:xfrm>
      </p:grpSpPr>
      <p:sp>
        <p:nvSpPr>
          <p:cNvPr id="859" name="Google Shape;859;p96"/>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60" name="Google Shape;860;p96"/>
          <p:cNvSpPr txBox="1">
            <a:spLocks noGrp="1"/>
          </p:cNvSpPr>
          <p:nvPr>
            <p:ph type="ctrTitle"/>
          </p:nvPr>
        </p:nvSpPr>
        <p:spPr>
          <a:xfrm>
            <a:off x="1403550" y="3383275"/>
            <a:ext cx="6336900" cy="2201700"/>
          </a:xfrm>
          <a:prstGeom prst="rect">
            <a:avLst/>
          </a:prstGeom>
        </p:spPr>
        <p:txBody>
          <a:bodyPr spcFirstLastPara="1" wrap="square" lIns="0" tIns="0" rIns="0" bIns="0" anchor="b" anchorCtr="0">
            <a:noAutofit/>
          </a:bodyPr>
          <a:lstStyle>
            <a:lvl1pPr lvl="0"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9pPr>
          </a:lstStyle>
          <a:p>
            <a:endParaRPr/>
          </a:p>
        </p:txBody>
      </p:sp>
      <p:sp>
        <p:nvSpPr>
          <p:cNvPr id="861" name="Google Shape;861;p96"/>
          <p:cNvSpPr txBox="1">
            <a:spLocks noGrp="1"/>
          </p:cNvSpPr>
          <p:nvPr>
            <p:ph type="subTitle" idx="2"/>
          </p:nvPr>
        </p:nvSpPr>
        <p:spPr>
          <a:xfrm>
            <a:off x="1403550" y="5458975"/>
            <a:ext cx="63369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862" name="Google Shape;862;p96"/>
          <p:cNvSpPr txBox="1">
            <a:spLocks noGrp="1"/>
          </p:cNvSpPr>
          <p:nvPr>
            <p:ph type="subTitle" idx="3"/>
          </p:nvPr>
        </p:nvSpPr>
        <p:spPr>
          <a:xfrm>
            <a:off x="4297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863" name="Google Shape;863;p96"/>
          <p:cNvSpPr txBox="1">
            <a:spLocks noGrp="1"/>
          </p:cNvSpPr>
          <p:nvPr>
            <p:ph type="ctrTitle" idx="4"/>
          </p:nvPr>
        </p:nvSpPr>
        <p:spPr>
          <a:xfrm>
            <a:off x="10547550" y="3383275"/>
            <a:ext cx="6336900" cy="2201700"/>
          </a:xfrm>
          <a:prstGeom prst="rect">
            <a:avLst/>
          </a:prstGeom>
        </p:spPr>
        <p:txBody>
          <a:bodyPr spcFirstLastPara="1" wrap="square" lIns="0" tIns="0" rIns="0" bIns="0" anchor="b" anchorCtr="0">
            <a:noAutofit/>
          </a:bodyPr>
          <a:lstStyle>
            <a:lvl1pPr lvl="0"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2pPr>
            <a:lvl3pPr lvl="2"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3pPr>
            <a:lvl4pPr lvl="3"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4pPr>
            <a:lvl5pPr lvl="4"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5pPr>
            <a:lvl6pPr lvl="5"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6pPr>
            <a:lvl7pPr lvl="6"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7pPr>
            <a:lvl8pPr lvl="7"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8pPr>
            <a:lvl9pPr lvl="8" algn="ctr">
              <a:spcBef>
                <a:spcPts val="0"/>
              </a:spcBef>
              <a:spcAft>
                <a:spcPts val="0"/>
              </a:spcAft>
              <a:buSzPts val="14600"/>
              <a:buFont typeface="Optimistic Display"/>
              <a:buNone/>
              <a:defRPr sz="14600" b="1">
                <a:latin typeface="Optimistic Display"/>
                <a:ea typeface="Optimistic Display"/>
                <a:cs typeface="Optimistic Display"/>
                <a:sym typeface="Optimistic Display"/>
              </a:defRPr>
            </a:lvl9pPr>
          </a:lstStyle>
          <a:p>
            <a:endParaRPr/>
          </a:p>
        </p:txBody>
      </p:sp>
      <p:sp>
        <p:nvSpPr>
          <p:cNvPr id="864" name="Google Shape;864;p96"/>
          <p:cNvSpPr txBox="1">
            <a:spLocks noGrp="1"/>
          </p:cNvSpPr>
          <p:nvPr>
            <p:ph type="subTitle" idx="5"/>
          </p:nvPr>
        </p:nvSpPr>
        <p:spPr>
          <a:xfrm>
            <a:off x="10547550" y="5458975"/>
            <a:ext cx="63369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66_Stats (Three)">
  <p:cSld name="TITLE_1_1_1_2">
    <p:bg>
      <p:bgPr>
        <a:solidFill>
          <a:schemeClr val="accent3"/>
        </a:solidFill>
        <a:effectLst/>
      </p:bgPr>
    </p:bg>
    <p:spTree>
      <p:nvGrpSpPr>
        <p:cNvPr id="1" name="Shape 865"/>
        <p:cNvGrpSpPr/>
        <p:nvPr/>
      </p:nvGrpSpPr>
      <p:grpSpPr>
        <a:xfrm>
          <a:off x="0" y="0"/>
          <a:ext cx="0" cy="0"/>
          <a:chOff x="0" y="0"/>
          <a:chExt cx="0" cy="0"/>
        </a:xfrm>
      </p:grpSpPr>
      <p:sp>
        <p:nvSpPr>
          <p:cNvPr id="866" name="Google Shape;866;p97"/>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67" name="Google Shape;867;p97"/>
          <p:cNvSpPr txBox="1">
            <a:spLocks noGrp="1"/>
          </p:cNvSpPr>
          <p:nvPr>
            <p:ph type="ctrTitle"/>
          </p:nvPr>
        </p:nvSpPr>
        <p:spPr>
          <a:xfrm>
            <a:off x="1527048" y="3950475"/>
            <a:ext cx="4224600" cy="1469700"/>
          </a:xfrm>
          <a:prstGeom prst="rect">
            <a:avLst/>
          </a:prstGeom>
        </p:spPr>
        <p:txBody>
          <a:bodyPr spcFirstLastPara="1" wrap="square" lIns="0" tIns="0" rIns="0" bIns="0" anchor="b" anchorCtr="0">
            <a:noAutofit/>
          </a:bodyPr>
          <a:lstStyle>
            <a:lvl1pPr lvl="0"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68" name="Google Shape;868;p97"/>
          <p:cNvSpPr txBox="1">
            <a:spLocks noGrp="1"/>
          </p:cNvSpPr>
          <p:nvPr>
            <p:ph type="subTitle" idx="2"/>
          </p:nvPr>
        </p:nvSpPr>
        <p:spPr>
          <a:xfrm>
            <a:off x="1527148"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869" name="Google Shape;869;p97"/>
          <p:cNvSpPr txBox="1">
            <a:spLocks noGrp="1"/>
          </p:cNvSpPr>
          <p:nvPr>
            <p:ph type="subTitle" idx="3"/>
          </p:nvPr>
        </p:nvSpPr>
        <p:spPr>
          <a:xfrm>
            <a:off x="4313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870" name="Google Shape;870;p97"/>
          <p:cNvSpPr txBox="1">
            <a:spLocks noGrp="1"/>
          </p:cNvSpPr>
          <p:nvPr>
            <p:ph type="ctrTitle" idx="4"/>
          </p:nvPr>
        </p:nvSpPr>
        <p:spPr>
          <a:xfrm>
            <a:off x="7031650" y="3950696"/>
            <a:ext cx="4224600" cy="1469700"/>
          </a:xfrm>
          <a:prstGeom prst="rect">
            <a:avLst/>
          </a:prstGeom>
        </p:spPr>
        <p:txBody>
          <a:bodyPr spcFirstLastPara="1" wrap="square" lIns="0" tIns="0" rIns="0" bIns="0" anchor="b" anchorCtr="0">
            <a:noAutofit/>
          </a:bodyPr>
          <a:lstStyle>
            <a:lvl1pPr lvl="0"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71" name="Google Shape;871;p97"/>
          <p:cNvSpPr txBox="1">
            <a:spLocks noGrp="1"/>
          </p:cNvSpPr>
          <p:nvPr>
            <p:ph type="subTitle" idx="5"/>
          </p:nvPr>
        </p:nvSpPr>
        <p:spPr>
          <a:xfrm>
            <a:off x="7031750"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
        <p:nvSpPr>
          <p:cNvPr id="872" name="Google Shape;872;p97"/>
          <p:cNvSpPr txBox="1">
            <a:spLocks noGrp="1"/>
          </p:cNvSpPr>
          <p:nvPr>
            <p:ph type="ctrTitle" idx="6"/>
          </p:nvPr>
        </p:nvSpPr>
        <p:spPr>
          <a:xfrm>
            <a:off x="12659700" y="3950696"/>
            <a:ext cx="4224600" cy="1469700"/>
          </a:xfrm>
          <a:prstGeom prst="rect">
            <a:avLst/>
          </a:prstGeom>
        </p:spPr>
        <p:txBody>
          <a:bodyPr spcFirstLastPara="1" wrap="square" lIns="0" tIns="0" rIns="0" bIns="0" anchor="b" anchorCtr="0">
            <a:noAutofit/>
          </a:bodyPr>
          <a:lstStyle>
            <a:lvl1pPr lvl="0"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lgn="ctr">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73" name="Google Shape;873;p97"/>
          <p:cNvSpPr txBox="1">
            <a:spLocks noGrp="1"/>
          </p:cNvSpPr>
          <p:nvPr>
            <p:ph type="subTitle" idx="7"/>
          </p:nvPr>
        </p:nvSpPr>
        <p:spPr>
          <a:xfrm>
            <a:off x="12659800" y="5458975"/>
            <a:ext cx="4224600" cy="347400"/>
          </a:xfrm>
          <a:prstGeom prst="rect">
            <a:avLst/>
          </a:prstGeom>
        </p:spPr>
        <p:txBody>
          <a:bodyPr spcFirstLastPara="1" wrap="square" lIns="0" tIns="0" rIns="0" bIns="0" anchor="t" anchorCtr="0">
            <a:noAutofit/>
          </a:bodyPr>
          <a:lstStyle>
            <a:lvl1pPr marL="0" marR="0" lvl="0" indent="0" algn="ctr">
              <a:lnSpc>
                <a:spcPct val="125000"/>
              </a:lnSpc>
              <a:spcBef>
                <a:spcPts val="0"/>
              </a:spcBef>
              <a:spcAft>
                <a:spcPts val="0"/>
              </a:spcAft>
              <a:buNone/>
              <a:defRPr sz="1800" b="0"/>
            </a:lvl1pPr>
            <a:lvl2pPr lvl="1" algn="ctr">
              <a:lnSpc>
                <a:spcPct val="125000"/>
              </a:lnSpc>
              <a:spcBef>
                <a:spcPts val="0"/>
              </a:spcBef>
              <a:spcAft>
                <a:spcPts val="0"/>
              </a:spcAft>
              <a:buNone/>
              <a:defRPr sz="1800" b="0"/>
            </a:lvl2pPr>
            <a:lvl3pPr lvl="2" algn="ctr">
              <a:lnSpc>
                <a:spcPct val="125000"/>
              </a:lnSpc>
              <a:spcBef>
                <a:spcPts val="0"/>
              </a:spcBef>
              <a:spcAft>
                <a:spcPts val="0"/>
              </a:spcAft>
              <a:buNone/>
              <a:defRPr sz="1800" b="0"/>
            </a:lvl3pPr>
            <a:lvl4pPr lvl="3" algn="ctr">
              <a:lnSpc>
                <a:spcPct val="125000"/>
              </a:lnSpc>
              <a:spcBef>
                <a:spcPts val="0"/>
              </a:spcBef>
              <a:spcAft>
                <a:spcPts val="0"/>
              </a:spcAft>
              <a:buNone/>
              <a:defRPr sz="1800" b="0"/>
            </a:lvl4pPr>
            <a:lvl5pPr lvl="4" algn="ctr">
              <a:lnSpc>
                <a:spcPct val="125000"/>
              </a:lnSpc>
              <a:spcBef>
                <a:spcPts val="0"/>
              </a:spcBef>
              <a:spcAft>
                <a:spcPts val="0"/>
              </a:spcAft>
              <a:buNone/>
              <a:defRPr sz="1800" b="0"/>
            </a:lvl5pPr>
            <a:lvl6pPr lvl="5" algn="ctr">
              <a:lnSpc>
                <a:spcPct val="125000"/>
              </a:lnSpc>
              <a:spcBef>
                <a:spcPts val="0"/>
              </a:spcBef>
              <a:spcAft>
                <a:spcPts val="0"/>
              </a:spcAft>
              <a:buNone/>
              <a:defRPr sz="1800" b="0"/>
            </a:lvl6pPr>
            <a:lvl7pPr lvl="6" algn="ctr">
              <a:lnSpc>
                <a:spcPct val="125000"/>
              </a:lnSpc>
              <a:spcBef>
                <a:spcPts val="0"/>
              </a:spcBef>
              <a:spcAft>
                <a:spcPts val="0"/>
              </a:spcAft>
              <a:buNone/>
              <a:defRPr sz="1800" b="0"/>
            </a:lvl7pPr>
            <a:lvl8pPr lvl="7" algn="ctr">
              <a:lnSpc>
                <a:spcPct val="125000"/>
              </a:lnSpc>
              <a:spcBef>
                <a:spcPts val="0"/>
              </a:spcBef>
              <a:spcAft>
                <a:spcPts val="0"/>
              </a:spcAft>
              <a:buNone/>
              <a:defRPr sz="1800" b="0"/>
            </a:lvl8pPr>
            <a:lvl9pPr lvl="8" algn="ctr">
              <a:lnSpc>
                <a:spcPct val="125000"/>
              </a:lnSpc>
              <a:spcBef>
                <a:spcPts val="0"/>
              </a:spcBef>
              <a:spcAft>
                <a:spcPts val="0"/>
              </a:spcAft>
              <a:buNone/>
              <a:defRPr sz="1800" b="0"/>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69_Stat (Half)">
  <p:cSld name="TITLE_1_2_2_5">
    <p:bg>
      <p:bgPr>
        <a:solidFill>
          <a:schemeClr val="accent3"/>
        </a:solidFill>
        <a:effectLst/>
      </p:bgPr>
    </p:bg>
    <p:spTree>
      <p:nvGrpSpPr>
        <p:cNvPr id="1" name="Shape 874"/>
        <p:cNvGrpSpPr/>
        <p:nvPr/>
      </p:nvGrpSpPr>
      <p:grpSpPr>
        <a:xfrm>
          <a:off x="0" y="0"/>
          <a:ext cx="0" cy="0"/>
          <a:chOff x="0" y="0"/>
          <a:chExt cx="0" cy="0"/>
        </a:xfrm>
      </p:grpSpPr>
      <p:sp>
        <p:nvSpPr>
          <p:cNvPr id="875" name="Google Shape;875;p98"/>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76" name="Google Shape;876;p98"/>
          <p:cNvSpPr txBox="1">
            <a:spLocks noGrp="1"/>
          </p:cNvSpPr>
          <p:nvPr>
            <p:ph type="ctrTitle"/>
          </p:nvPr>
        </p:nvSpPr>
        <p:spPr>
          <a:xfrm>
            <a:off x="1527048" y="3383280"/>
            <a:ext cx="7745100" cy="2203800"/>
          </a:xfrm>
          <a:prstGeom prst="rect">
            <a:avLst/>
          </a:prstGeom>
        </p:spPr>
        <p:txBody>
          <a:bodyPr spcFirstLastPara="1" wrap="square" lIns="0" tIns="0" rIns="0" bIns="0" anchor="b" anchorCtr="0">
            <a:noAutofit/>
          </a:bodyPr>
          <a:lstStyle>
            <a:lvl1pPr lvl="0">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spcBef>
                <a:spcPts val="0"/>
              </a:spcBef>
              <a:spcAft>
                <a:spcPts val="0"/>
              </a:spcAft>
              <a:buSzPts val="14600"/>
              <a:buFont typeface="Optimistic Display"/>
              <a:buNone/>
              <a:defRPr sz="14600" b="1">
                <a:latin typeface="Optimistic Display"/>
                <a:ea typeface="Optimistic Display"/>
                <a:cs typeface="Optimistic Display"/>
                <a:sym typeface="Optimistic Display"/>
              </a:defRPr>
            </a:lvl2pPr>
            <a:lvl3pPr lvl="2">
              <a:spcBef>
                <a:spcPts val="0"/>
              </a:spcBef>
              <a:spcAft>
                <a:spcPts val="0"/>
              </a:spcAft>
              <a:buSzPts val="14600"/>
              <a:buFont typeface="Optimistic Display"/>
              <a:buNone/>
              <a:defRPr sz="14600" b="1">
                <a:latin typeface="Optimistic Display"/>
                <a:ea typeface="Optimistic Display"/>
                <a:cs typeface="Optimistic Display"/>
                <a:sym typeface="Optimistic Display"/>
              </a:defRPr>
            </a:lvl3pPr>
            <a:lvl4pPr lvl="3">
              <a:spcBef>
                <a:spcPts val="0"/>
              </a:spcBef>
              <a:spcAft>
                <a:spcPts val="0"/>
              </a:spcAft>
              <a:buSzPts val="14600"/>
              <a:buFont typeface="Optimistic Display"/>
              <a:buNone/>
              <a:defRPr sz="14600" b="1">
                <a:latin typeface="Optimistic Display"/>
                <a:ea typeface="Optimistic Display"/>
                <a:cs typeface="Optimistic Display"/>
                <a:sym typeface="Optimistic Display"/>
              </a:defRPr>
            </a:lvl4pPr>
            <a:lvl5pPr lvl="4">
              <a:spcBef>
                <a:spcPts val="0"/>
              </a:spcBef>
              <a:spcAft>
                <a:spcPts val="0"/>
              </a:spcAft>
              <a:buSzPts val="14600"/>
              <a:buFont typeface="Optimistic Display"/>
              <a:buNone/>
              <a:defRPr sz="14600" b="1">
                <a:latin typeface="Optimistic Display"/>
                <a:ea typeface="Optimistic Display"/>
                <a:cs typeface="Optimistic Display"/>
                <a:sym typeface="Optimistic Display"/>
              </a:defRPr>
            </a:lvl5pPr>
            <a:lvl6pPr lvl="5">
              <a:spcBef>
                <a:spcPts val="0"/>
              </a:spcBef>
              <a:spcAft>
                <a:spcPts val="0"/>
              </a:spcAft>
              <a:buSzPts val="14600"/>
              <a:buFont typeface="Optimistic Display"/>
              <a:buNone/>
              <a:defRPr sz="14600" b="1">
                <a:latin typeface="Optimistic Display"/>
                <a:ea typeface="Optimistic Display"/>
                <a:cs typeface="Optimistic Display"/>
                <a:sym typeface="Optimistic Display"/>
              </a:defRPr>
            </a:lvl6pPr>
            <a:lvl7pPr lvl="6">
              <a:spcBef>
                <a:spcPts val="0"/>
              </a:spcBef>
              <a:spcAft>
                <a:spcPts val="0"/>
              </a:spcAft>
              <a:buSzPts val="14600"/>
              <a:buFont typeface="Optimistic Display"/>
              <a:buNone/>
              <a:defRPr sz="14600" b="1">
                <a:latin typeface="Optimistic Display"/>
                <a:ea typeface="Optimistic Display"/>
                <a:cs typeface="Optimistic Display"/>
                <a:sym typeface="Optimistic Display"/>
              </a:defRPr>
            </a:lvl7pPr>
            <a:lvl8pPr lvl="7">
              <a:spcBef>
                <a:spcPts val="0"/>
              </a:spcBef>
              <a:spcAft>
                <a:spcPts val="0"/>
              </a:spcAft>
              <a:buSzPts val="14600"/>
              <a:buFont typeface="Optimistic Display"/>
              <a:buNone/>
              <a:defRPr sz="14600" b="1">
                <a:latin typeface="Optimistic Display"/>
                <a:ea typeface="Optimistic Display"/>
                <a:cs typeface="Optimistic Display"/>
                <a:sym typeface="Optimistic Display"/>
              </a:defRPr>
            </a:lvl8pPr>
            <a:lvl9pPr lvl="8">
              <a:spcBef>
                <a:spcPts val="0"/>
              </a:spcBef>
              <a:spcAft>
                <a:spcPts val="0"/>
              </a:spcAft>
              <a:buSzPts val="14600"/>
              <a:buFont typeface="Optimistic Display"/>
              <a:buNone/>
              <a:defRPr sz="14600" b="1">
                <a:latin typeface="Optimistic Display"/>
                <a:ea typeface="Optimistic Display"/>
                <a:cs typeface="Optimistic Display"/>
                <a:sym typeface="Optimistic Display"/>
              </a:defRPr>
            </a:lvl9pPr>
          </a:lstStyle>
          <a:p>
            <a:endParaRPr/>
          </a:p>
        </p:txBody>
      </p:sp>
      <p:sp>
        <p:nvSpPr>
          <p:cNvPr id="877" name="Google Shape;877;p98"/>
          <p:cNvSpPr txBox="1">
            <a:spLocks noGrp="1"/>
          </p:cNvSpPr>
          <p:nvPr>
            <p:ph type="subTitle" idx="2"/>
          </p:nvPr>
        </p:nvSpPr>
        <p:spPr>
          <a:xfrm>
            <a:off x="1527103" y="5458968"/>
            <a:ext cx="77451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878" name="Google Shape;878;p98"/>
          <p:cNvSpPr txBox="1">
            <a:spLocks noGrp="1"/>
          </p:cNvSpPr>
          <p:nvPr>
            <p:ph type="subTitle" idx="3"/>
          </p:nvPr>
        </p:nvSpPr>
        <p:spPr>
          <a:xfrm>
            <a:off x="431365"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72_Stats (Half)">
  <p:cSld name="TITLE_1_2_7">
    <p:bg>
      <p:bgPr>
        <a:solidFill>
          <a:schemeClr val="accent3"/>
        </a:solidFill>
        <a:effectLst/>
      </p:bgPr>
    </p:bg>
    <p:spTree>
      <p:nvGrpSpPr>
        <p:cNvPr id="1" name="Shape 879"/>
        <p:cNvGrpSpPr/>
        <p:nvPr/>
      </p:nvGrpSpPr>
      <p:grpSpPr>
        <a:xfrm>
          <a:off x="0" y="0"/>
          <a:ext cx="0" cy="0"/>
          <a:chOff x="0" y="0"/>
          <a:chExt cx="0" cy="0"/>
        </a:xfrm>
      </p:grpSpPr>
      <p:sp>
        <p:nvSpPr>
          <p:cNvPr id="880" name="Google Shape;880;p99"/>
          <p:cNvSpPr txBox="1">
            <a:spLocks noGrp="1"/>
          </p:cNvSpPr>
          <p:nvPr>
            <p:ph type="subTitle" idx="1"/>
          </p:nvPr>
        </p:nvSpPr>
        <p:spPr>
          <a:xfrm>
            <a:off x="429768" y="429768"/>
            <a:ext cx="77451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81" name="Google Shape;881;p99"/>
          <p:cNvSpPr txBox="1">
            <a:spLocks noGrp="1"/>
          </p:cNvSpPr>
          <p:nvPr>
            <p:ph type="ctrTitle"/>
          </p:nvPr>
        </p:nvSpPr>
        <p:spPr>
          <a:xfrm>
            <a:off x="1527048" y="2468875"/>
            <a:ext cx="77451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82" name="Google Shape;882;p99"/>
          <p:cNvSpPr txBox="1">
            <a:spLocks noGrp="1"/>
          </p:cNvSpPr>
          <p:nvPr>
            <p:ph type="subTitle" idx="2"/>
          </p:nvPr>
        </p:nvSpPr>
        <p:spPr>
          <a:xfrm>
            <a:off x="1527103" y="3970971"/>
            <a:ext cx="77451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883" name="Google Shape;883;p99"/>
          <p:cNvSpPr txBox="1">
            <a:spLocks noGrp="1"/>
          </p:cNvSpPr>
          <p:nvPr>
            <p:ph type="subTitle" idx="3"/>
          </p:nvPr>
        </p:nvSpPr>
        <p:spPr>
          <a:xfrm>
            <a:off x="429768" y="9442550"/>
            <a:ext cx="70410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884" name="Google Shape;884;p99"/>
          <p:cNvSpPr txBox="1">
            <a:spLocks noGrp="1"/>
          </p:cNvSpPr>
          <p:nvPr>
            <p:ph type="ctrTitle" idx="4"/>
          </p:nvPr>
        </p:nvSpPr>
        <p:spPr>
          <a:xfrm>
            <a:off x="1527048" y="5361701"/>
            <a:ext cx="77451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85" name="Google Shape;885;p99"/>
          <p:cNvSpPr txBox="1">
            <a:spLocks noGrp="1"/>
          </p:cNvSpPr>
          <p:nvPr>
            <p:ph type="subTitle" idx="5"/>
          </p:nvPr>
        </p:nvSpPr>
        <p:spPr>
          <a:xfrm>
            <a:off x="1527103" y="6864100"/>
            <a:ext cx="77451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75_Stat (Third)">
  <p:cSld name="TITLE_1_2_2_1_3">
    <p:bg>
      <p:bgPr>
        <a:solidFill>
          <a:schemeClr val="accent3"/>
        </a:solidFill>
        <a:effectLst/>
      </p:bgPr>
    </p:bg>
    <p:spTree>
      <p:nvGrpSpPr>
        <p:cNvPr id="1" name="Shape 886"/>
        <p:cNvGrpSpPr/>
        <p:nvPr/>
      </p:nvGrpSpPr>
      <p:grpSpPr>
        <a:xfrm>
          <a:off x="0" y="0"/>
          <a:ext cx="0" cy="0"/>
          <a:chOff x="0" y="0"/>
          <a:chExt cx="0" cy="0"/>
        </a:xfrm>
      </p:grpSpPr>
      <p:sp>
        <p:nvSpPr>
          <p:cNvPr id="887" name="Google Shape;887;p100"/>
          <p:cNvSpPr txBox="1">
            <a:spLocks noGrp="1"/>
          </p:cNvSpPr>
          <p:nvPr>
            <p:ph type="subTitle" idx="1"/>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88" name="Google Shape;888;p100"/>
          <p:cNvSpPr txBox="1">
            <a:spLocks noGrp="1"/>
          </p:cNvSpPr>
          <p:nvPr>
            <p:ph type="ctrTitle"/>
          </p:nvPr>
        </p:nvSpPr>
        <p:spPr>
          <a:xfrm>
            <a:off x="777240" y="3383280"/>
            <a:ext cx="4928700" cy="2203800"/>
          </a:xfrm>
          <a:prstGeom prst="rect">
            <a:avLst/>
          </a:prstGeom>
        </p:spPr>
        <p:txBody>
          <a:bodyPr spcFirstLastPara="1" wrap="square" lIns="0" tIns="0" rIns="0" bIns="0" anchor="b" anchorCtr="0">
            <a:noAutofit/>
          </a:bodyPr>
          <a:lstStyle>
            <a:lvl1pPr lvl="0">
              <a:spcBef>
                <a:spcPts val="0"/>
              </a:spcBef>
              <a:spcAft>
                <a:spcPts val="0"/>
              </a:spcAft>
              <a:buSzPts val="14600"/>
              <a:buFont typeface="Optimistic Display"/>
              <a:buNone/>
              <a:defRPr sz="14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89" name="Google Shape;889;p100"/>
          <p:cNvSpPr txBox="1">
            <a:spLocks noGrp="1"/>
          </p:cNvSpPr>
          <p:nvPr>
            <p:ph type="subTitle" idx="2"/>
          </p:nvPr>
        </p:nvSpPr>
        <p:spPr>
          <a:xfrm>
            <a:off x="777275" y="5458968"/>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890" name="Google Shape;890;p100"/>
          <p:cNvSpPr txBox="1">
            <a:spLocks noGrp="1"/>
          </p:cNvSpPr>
          <p:nvPr>
            <p:ph type="subTitle" idx="3"/>
          </p:nvPr>
        </p:nvSpPr>
        <p:spPr>
          <a:xfrm>
            <a:off x="429776"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78_Stats (Third)">
  <p:cSld name="TITLE_1_2_3_3">
    <p:bg>
      <p:bgPr>
        <a:solidFill>
          <a:schemeClr val="accent3"/>
        </a:solidFill>
        <a:effectLst/>
      </p:bgPr>
    </p:bg>
    <p:spTree>
      <p:nvGrpSpPr>
        <p:cNvPr id="1" name="Shape 891"/>
        <p:cNvGrpSpPr/>
        <p:nvPr/>
      </p:nvGrpSpPr>
      <p:grpSpPr>
        <a:xfrm>
          <a:off x="0" y="0"/>
          <a:ext cx="0" cy="0"/>
          <a:chOff x="0" y="0"/>
          <a:chExt cx="0" cy="0"/>
        </a:xfrm>
      </p:grpSpPr>
      <p:sp>
        <p:nvSpPr>
          <p:cNvPr id="892" name="Google Shape;892;p101"/>
          <p:cNvSpPr txBox="1">
            <a:spLocks noGrp="1"/>
          </p:cNvSpPr>
          <p:nvPr>
            <p:ph type="subTitle" idx="1"/>
          </p:nvPr>
        </p:nvSpPr>
        <p:spPr>
          <a:xfrm>
            <a:off x="429768" y="429768"/>
            <a:ext cx="4928700" cy="347400"/>
          </a:xfrm>
          <a:prstGeom prst="rect">
            <a:avLst/>
          </a:prstGeom>
        </p:spPr>
        <p:txBody>
          <a:bodyPr spcFirstLastPara="1" wrap="square" lIns="0" tIns="0" rIns="0" bIns="0" anchor="t" anchorCtr="0">
            <a:noAutofit/>
          </a:bodyPr>
          <a:lstStyle>
            <a:lvl1pPr marL="0" marR="0" lvl="0" indent="0" algn="l">
              <a:lnSpc>
                <a:spcPct val="120000"/>
              </a:lnSpc>
              <a:spcBef>
                <a:spcPts val="0"/>
              </a:spcBef>
              <a:spcAft>
                <a:spcPts val="0"/>
              </a:spcAft>
              <a:buNone/>
              <a:defRPr sz="1800"/>
            </a:lvl1pPr>
            <a:lvl2pPr lvl="1">
              <a:lnSpc>
                <a:spcPct val="120000"/>
              </a:lnSpc>
              <a:spcBef>
                <a:spcPts val="0"/>
              </a:spcBef>
              <a:spcAft>
                <a:spcPts val="0"/>
              </a:spcAft>
              <a:buNone/>
              <a:defRPr sz="1800"/>
            </a:lvl2pPr>
            <a:lvl3pPr lvl="2">
              <a:lnSpc>
                <a:spcPct val="120000"/>
              </a:lnSpc>
              <a:spcBef>
                <a:spcPts val="0"/>
              </a:spcBef>
              <a:spcAft>
                <a:spcPts val="0"/>
              </a:spcAft>
              <a:buNone/>
              <a:defRPr sz="1800"/>
            </a:lvl3pPr>
            <a:lvl4pPr lvl="3">
              <a:lnSpc>
                <a:spcPct val="120000"/>
              </a:lnSpc>
              <a:spcBef>
                <a:spcPts val="0"/>
              </a:spcBef>
              <a:spcAft>
                <a:spcPts val="0"/>
              </a:spcAft>
              <a:buNone/>
              <a:defRPr sz="1800"/>
            </a:lvl4pPr>
            <a:lvl5pPr lvl="4">
              <a:lnSpc>
                <a:spcPct val="120000"/>
              </a:lnSpc>
              <a:spcBef>
                <a:spcPts val="0"/>
              </a:spcBef>
              <a:spcAft>
                <a:spcPts val="0"/>
              </a:spcAft>
              <a:buNone/>
              <a:defRPr sz="1800"/>
            </a:lvl5pPr>
            <a:lvl6pPr lvl="5">
              <a:lnSpc>
                <a:spcPct val="120000"/>
              </a:lnSpc>
              <a:spcBef>
                <a:spcPts val="0"/>
              </a:spcBef>
              <a:spcAft>
                <a:spcPts val="0"/>
              </a:spcAft>
              <a:buNone/>
              <a:defRPr sz="1800"/>
            </a:lvl6pPr>
            <a:lvl7pPr lvl="6">
              <a:lnSpc>
                <a:spcPct val="120000"/>
              </a:lnSpc>
              <a:spcBef>
                <a:spcPts val="0"/>
              </a:spcBef>
              <a:spcAft>
                <a:spcPts val="0"/>
              </a:spcAft>
              <a:buNone/>
              <a:defRPr sz="1800"/>
            </a:lvl7pPr>
            <a:lvl8pPr lvl="7">
              <a:lnSpc>
                <a:spcPct val="120000"/>
              </a:lnSpc>
              <a:spcBef>
                <a:spcPts val="0"/>
              </a:spcBef>
              <a:spcAft>
                <a:spcPts val="0"/>
              </a:spcAft>
              <a:buNone/>
              <a:defRPr sz="1800"/>
            </a:lvl8pPr>
            <a:lvl9pPr lvl="8">
              <a:lnSpc>
                <a:spcPct val="120000"/>
              </a:lnSpc>
              <a:spcBef>
                <a:spcPts val="0"/>
              </a:spcBef>
              <a:spcAft>
                <a:spcPts val="0"/>
              </a:spcAft>
              <a:buNone/>
              <a:defRPr sz="1800"/>
            </a:lvl9pPr>
          </a:lstStyle>
          <a:p>
            <a:endParaRPr/>
          </a:p>
        </p:txBody>
      </p:sp>
      <p:sp>
        <p:nvSpPr>
          <p:cNvPr id="893" name="Google Shape;893;p101"/>
          <p:cNvSpPr txBox="1">
            <a:spLocks noGrp="1"/>
          </p:cNvSpPr>
          <p:nvPr>
            <p:ph type="ctrTitle"/>
          </p:nvPr>
        </p:nvSpPr>
        <p:spPr>
          <a:xfrm>
            <a:off x="777240" y="2468875"/>
            <a:ext cx="49287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94" name="Google Shape;894;p101"/>
          <p:cNvSpPr txBox="1">
            <a:spLocks noGrp="1"/>
          </p:cNvSpPr>
          <p:nvPr>
            <p:ph type="subTitle" idx="2"/>
          </p:nvPr>
        </p:nvSpPr>
        <p:spPr>
          <a:xfrm>
            <a:off x="777275" y="3970971"/>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895" name="Google Shape;895;p101"/>
          <p:cNvSpPr txBox="1">
            <a:spLocks noGrp="1"/>
          </p:cNvSpPr>
          <p:nvPr>
            <p:ph type="subTitle" idx="3"/>
          </p:nvPr>
        </p:nvSpPr>
        <p:spPr>
          <a:xfrm>
            <a:off x="429776"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
        <p:nvSpPr>
          <p:cNvPr id="896" name="Google Shape;896;p101"/>
          <p:cNvSpPr txBox="1">
            <a:spLocks noGrp="1"/>
          </p:cNvSpPr>
          <p:nvPr>
            <p:ph type="ctrTitle" idx="4"/>
          </p:nvPr>
        </p:nvSpPr>
        <p:spPr>
          <a:xfrm>
            <a:off x="777240" y="5361701"/>
            <a:ext cx="4928700" cy="1476000"/>
          </a:xfrm>
          <a:prstGeom prst="rect">
            <a:avLst/>
          </a:prstGeom>
        </p:spPr>
        <p:txBody>
          <a:bodyPr spcFirstLastPara="1" wrap="square" lIns="0" tIns="0" rIns="0" bIns="0" anchor="b" anchorCtr="0">
            <a:noAutofit/>
          </a:bodyPr>
          <a:lstStyle>
            <a:lvl1pPr lvl="0">
              <a:spcBef>
                <a:spcPts val="0"/>
              </a:spcBef>
              <a:spcAft>
                <a:spcPts val="0"/>
              </a:spcAft>
              <a:buSzPts val="9600"/>
              <a:buFont typeface="Optimistic Display"/>
              <a:buNone/>
              <a:defRPr sz="9600" b="1">
                <a:latin typeface="Optimistic Display"/>
                <a:ea typeface="Optimistic Display"/>
                <a:cs typeface="Optimistic Display"/>
                <a:sym typeface="Optimistic Display"/>
              </a:defRPr>
            </a:lvl1pPr>
            <a:lvl2pPr lvl="1">
              <a:spcBef>
                <a:spcPts val="0"/>
              </a:spcBef>
              <a:spcAft>
                <a:spcPts val="0"/>
              </a:spcAft>
              <a:buSzPts val="9600"/>
              <a:buFont typeface="Optimistic Display"/>
              <a:buNone/>
              <a:defRPr sz="9600" b="1">
                <a:latin typeface="Optimistic Display"/>
                <a:ea typeface="Optimistic Display"/>
                <a:cs typeface="Optimistic Display"/>
                <a:sym typeface="Optimistic Display"/>
              </a:defRPr>
            </a:lvl2pPr>
            <a:lvl3pPr lvl="2">
              <a:spcBef>
                <a:spcPts val="0"/>
              </a:spcBef>
              <a:spcAft>
                <a:spcPts val="0"/>
              </a:spcAft>
              <a:buSzPts val="9600"/>
              <a:buFont typeface="Optimistic Display"/>
              <a:buNone/>
              <a:defRPr sz="9600" b="1">
                <a:latin typeface="Optimistic Display"/>
                <a:ea typeface="Optimistic Display"/>
                <a:cs typeface="Optimistic Display"/>
                <a:sym typeface="Optimistic Display"/>
              </a:defRPr>
            </a:lvl3pPr>
            <a:lvl4pPr lvl="3">
              <a:spcBef>
                <a:spcPts val="0"/>
              </a:spcBef>
              <a:spcAft>
                <a:spcPts val="0"/>
              </a:spcAft>
              <a:buSzPts val="9600"/>
              <a:buFont typeface="Optimistic Display"/>
              <a:buNone/>
              <a:defRPr sz="9600" b="1">
                <a:latin typeface="Optimistic Display"/>
                <a:ea typeface="Optimistic Display"/>
                <a:cs typeface="Optimistic Display"/>
                <a:sym typeface="Optimistic Display"/>
              </a:defRPr>
            </a:lvl4pPr>
            <a:lvl5pPr lvl="4">
              <a:spcBef>
                <a:spcPts val="0"/>
              </a:spcBef>
              <a:spcAft>
                <a:spcPts val="0"/>
              </a:spcAft>
              <a:buSzPts val="9600"/>
              <a:buFont typeface="Optimistic Display"/>
              <a:buNone/>
              <a:defRPr sz="9600" b="1">
                <a:latin typeface="Optimistic Display"/>
                <a:ea typeface="Optimistic Display"/>
                <a:cs typeface="Optimistic Display"/>
                <a:sym typeface="Optimistic Display"/>
              </a:defRPr>
            </a:lvl5pPr>
            <a:lvl6pPr lvl="5">
              <a:spcBef>
                <a:spcPts val="0"/>
              </a:spcBef>
              <a:spcAft>
                <a:spcPts val="0"/>
              </a:spcAft>
              <a:buSzPts val="9600"/>
              <a:buFont typeface="Optimistic Display"/>
              <a:buNone/>
              <a:defRPr sz="9600" b="1">
                <a:latin typeface="Optimistic Display"/>
                <a:ea typeface="Optimistic Display"/>
                <a:cs typeface="Optimistic Display"/>
                <a:sym typeface="Optimistic Display"/>
              </a:defRPr>
            </a:lvl6pPr>
            <a:lvl7pPr lvl="6">
              <a:spcBef>
                <a:spcPts val="0"/>
              </a:spcBef>
              <a:spcAft>
                <a:spcPts val="0"/>
              </a:spcAft>
              <a:buSzPts val="9600"/>
              <a:buFont typeface="Optimistic Display"/>
              <a:buNone/>
              <a:defRPr sz="9600" b="1">
                <a:latin typeface="Optimistic Display"/>
                <a:ea typeface="Optimistic Display"/>
                <a:cs typeface="Optimistic Display"/>
                <a:sym typeface="Optimistic Display"/>
              </a:defRPr>
            </a:lvl7pPr>
            <a:lvl8pPr lvl="7">
              <a:spcBef>
                <a:spcPts val="0"/>
              </a:spcBef>
              <a:spcAft>
                <a:spcPts val="0"/>
              </a:spcAft>
              <a:buSzPts val="9600"/>
              <a:buFont typeface="Optimistic Display"/>
              <a:buNone/>
              <a:defRPr sz="9600" b="1">
                <a:latin typeface="Optimistic Display"/>
                <a:ea typeface="Optimistic Display"/>
                <a:cs typeface="Optimistic Display"/>
                <a:sym typeface="Optimistic Display"/>
              </a:defRPr>
            </a:lvl8pPr>
            <a:lvl9pPr lvl="8">
              <a:spcBef>
                <a:spcPts val="0"/>
              </a:spcBef>
              <a:spcAft>
                <a:spcPts val="0"/>
              </a:spcAft>
              <a:buSzPts val="9600"/>
              <a:buFont typeface="Optimistic Display"/>
              <a:buNone/>
              <a:defRPr sz="9600" b="1">
                <a:latin typeface="Optimistic Display"/>
                <a:ea typeface="Optimistic Display"/>
                <a:cs typeface="Optimistic Display"/>
                <a:sym typeface="Optimistic Display"/>
              </a:defRPr>
            </a:lvl9pPr>
          </a:lstStyle>
          <a:p>
            <a:endParaRPr/>
          </a:p>
        </p:txBody>
      </p:sp>
      <p:sp>
        <p:nvSpPr>
          <p:cNvPr id="897" name="Google Shape;897;p101"/>
          <p:cNvSpPr txBox="1">
            <a:spLocks noGrp="1"/>
          </p:cNvSpPr>
          <p:nvPr>
            <p:ph type="subTitle" idx="5"/>
          </p:nvPr>
        </p:nvSpPr>
        <p:spPr>
          <a:xfrm>
            <a:off x="777275" y="6864100"/>
            <a:ext cx="4928700" cy="347400"/>
          </a:xfrm>
          <a:prstGeom prst="rect">
            <a:avLst/>
          </a:prstGeom>
        </p:spPr>
        <p:txBody>
          <a:bodyPr spcFirstLastPara="1" wrap="square" lIns="0" tIns="0" rIns="0" bIns="0" anchor="t" anchorCtr="0">
            <a:noAutofit/>
          </a:bodyPr>
          <a:lstStyle>
            <a:lvl1pPr marL="0" marR="0" lvl="0" indent="0" algn="l">
              <a:lnSpc>
                <a:spcPct val="125000"/>
              </a:lnSpc>
              <a:spcBef>
                <a:spcPts val="0"/>
              </a:spcBef>
              <a:spcAft>
                <a:spcPts val="0"/>
              </a:spcAft>
              <a:buNone/>
              <a:defRPr sz="1800" b="0"/>
            </a:lvl1pPr>
            <a:lvl2pPr lvl="1">
              <a:lnSpc>
                <a:spcPct val="125000"/>
              </a:lnSpc>
              <a:spcBef>
                <a:spcPts val="0"/>
              </a:spcBef>
              <a:spcAft>
                <a:spcPts val="0"/>
              </a:spcAft>
              <a:buNone/>
              <a:defRPr sz="1800" b="0"/>
            </a:lvl2pPr>
            <a:lvl3pPr lvl="2">
              <a:lnSpc>
                <a:spcPct val="125000"/>
              </a:lnSpc>
              <a:spcBef>
                <a:spcPts val="0"/>
              </a:spcBef>
              <a:spcAft>
                <a:spcPts val="0"/>
              </a:spcAft>
              <a:buNone/>
              <a:defRPr sz="1800" b="0"/>
            </a:lvl3pPr>
            <a:lvl4pPr lvl="3">
              <a:lnSpc>
                <a:spcPct val="125000"/>
              </a:lnSpc>
              <a:spcBef>
                <a:spcPts val="0"/>
              </a:spcBef>
              <a:spcAft>
                <a:spcPts val="0"/>
              </a:spcAft>
              <a:buNone/>
              <a:defRPr sz="1800" b="0"/>
            </a:lvl4pPr>
            <a:lvl5pPr lvl="4">
              <a:lnSpc>
                <a:spcPct val="125000"/>
              </a:lnSpc>
              <a:spcBef>
                <a:spcPts val="0"/>
              </a:spcBef>
              <a:spcAft>
                <a:spcPts val="0"/>
              </a:spcAft>
              <a:buNone/>
              <a:defRPr sz="1800" b="0"/>
            </a:lvl5pPr>
            <a:lvl6pPr lvl="5">
              <a:lnSpc>
                <a:spcPct val="125000"/>
              </a:lnSpc>
              <a:spcBef>
                <a:spcPts val="0"/>
              </a:spcBef>
              <a:spcAft>
                <a:spcPts val="0"/>
              </a:spcAft>
              <a:buNone/>
              <a:defRPr sz="1800" b="0"/>
            </a:lvl6pPr>
            <a:lvl7pPr lvl="6">
              <a:lnSpc>
                <a:spcPct val="125000"/>
              </a:lnSpc>
              <a:spcBef>
                <a:spcPts val="0"/>
              </a:spcBef>
              <a:spcAft>
                <a:spcPts val="0"/>
              </a:spcAft>
              <a:buNone/>
              <a:defRPr sz="1800" b="0"/>
            </a:lvl7pPr>
            <a:lvl8pPr lvl="7">
              <a:lnSpc>
                <a:spcPct val="125000"/>
              </a:lnSpc>
              <a:spcBef>
                <a:spcPts val="0"/>
              </a:spcBef>
              <a:spcAft>
                <a:spcPts val="0"/>
              </a:spcAft>
              <a:buNone/>
              <a:defRPr sz="1800" b="0"/>
            </a:lvl8pPr>
            <a:lvl9pPr lvl="8">
              <a:lnSpc>
                <a:spcPct val="125000"/>
              </a:lnSpc>
              <a:spcBef>
                <a:spcPts val="0"/>
              </a:spcBef>
              <a:spcAft>
                <a:spcPts val="0"/>
              </a:spcAft>
              <a:buNone/>
              <a:defRPr sz="1800" b="0"/>
            </a:lvl9pPr>
          </a:lstStyle>
          <a:p>
            <a:endParaRPr/>
          </a:p>
        </p:txBody>
      </p:sp>
      <p:sp>
        <p:nvSpPr>
          <p:cNvPr id="898" name="Google Shape;898;p101"/>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a:t>
            </a:fld>
            <a:endParaRPr sz="900" b="1" i="0" u="none" strike="noStrike" cap="none">
              <a:solidFill>
                <a:schemeClr val="dk1"/>
              </a:solidFill>
              <a:latin typeface="Montserrat SemiBold"/>
              <a:ea typeface="Montserrat SemiBold"/>
              <a:cs typeface="Montserrat SemiBold"/>
              <a:sym typeface="Montserrat SemiBold"/>
            </a:endParaRPr>
          </a:p>
        </p:txBody>
      </p:sp>
      <p:grpSp>
        <p:nvGrpSpPr>
          <p:cNvPr id="899" name="Google Shape;899;p101"/>
          <p:cNvGrpSpPr/>
          <p:nvPr/>
        </p:nvGrpSpPr>
        <p:grpSpPr>
          <a:xfrm>
            <a:off x="744554" y="9667704"/>
            <a:ext cx="757005" cy="151663"/>
            <a:chOff x="3610015" y="6016276"/>
            <a:chExt cx="1701900" cy="341200"/>
          </a:xfrm>
        </p:grpSpPr>
        <p:grpSp>
          <p:nvGrpSpPr>
            <p:cNvPr id="900" name="Google Shape;900;p101"/>
            <p:cNvGrpSpPr/>
            <p:nvPr/>
          </p:nvGrpSpPr>
          <p:grpSpPr>
            <a:xfrm>
              <a:off x="4234632" y="6027258"/>
              <a:ext cx="1077283" cy="330123"/>
              <a:chOff x="4234632" y="6027258"/>
              <a:chExt cx="1077283" cy="330123"/>
            </a:xfrm>
          </p:grpSpPr>
          <p:sp>
            <p:nvSpPr>
              <p:cNvPr id="901" name="Google Shape;901;p10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902" name="Google Shape;902;p10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903" name="Google Shape;903;p10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sp>
            <p:nvSpPr>
              <p:cNvPr id="904" name="Google Shape;904;p10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905" name="Google Shape;905;p10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68600" tIns="34275" rIns="68600" bIns="34275" anchor="ctr" anchorCtr="0">
              <a:noAutofit/>
            </a:bodyPr>
            <a:lstStyle/>
            <a:p>
              <a:pPr marL="0" marR="0" lvl="0" indent="0" algn="l" rtl="0">
                <a:lnSpc>
                  <a:spcPct val="100000"/>
                </a:lnSpc>
                <a:spcBef>
                  <a:spcPts val="0"/>
                </a:spcBef>
                <a:spcAft>
                  <a:spcPts val="0"/>
                </a:spcAft>
                <a:buNone/>
              </a:pPr>
              <a:endParaRPr sz="1100" b="0" i="0" u="none" strike="noStrike" cap="none">
                <a:solidFill>
                  <a:srgbClr val="67788A"/>
                </a:solidFill>
                <a:latin typeface="Arial"/>
                <a:ea typeface="Arial"/>
                <a:cs typeface="Arial"/>
                <a:sym typeface="Arial"/>
              </a:endParaRPr>
            </a:p>
          </p:txBody>
        </p:sp>
      </p:grpSp>
      <p:sp>
        <p:nvSpPr>
          <p:cNvPr id="906" name="Google Shape;906;p101"/>
          <p:cNvSpPr txBox="1">
            <a:spLocks noGrp="1"/>
          </p:cNvSpPr>
          <p:nvPr>
            <p:ph type="subTitle" idx="6"/>
          </p:nvPr>
        </p:nvSpPr>
        <p:spPr>
          <a:xfrm>
            <a:off x="1900251" y="9442550"/>
            <a:ext cx="5556600" cy="420600"/>
          </a:xfrm>
          <a:prstGeom prst="rect">
            <a:avLst/>
          </a:prstGeom>
        </p:spPr>
        <p:txBody>
          <a:bodyPr spcFirstLastPara="1" wrap="square" lIns="0" tIns="0" rIns="0" bIns="0" anchor="b" anchorCtr="0">
            <a:noAutofit/>
          </a:bodyPr>
          <a:lstStyle>
            <a:lvl1pPr marL="0" marR="0" lvl="0" indent="0">
              <a:lnSpc>
                <a:spcPct val="100000"/>
              </a:lnSpc>
              <a:spcBef>
                <a:spcPts val="0"/>
              </a:spcBef>
              <a:spcAft>
                <a:spcPts val="0"/>
              </a:spcAft>
              <a:buNone/>
              <a:defRPr sz="1400" b="0"/>
            </a:lvl1pPr>
            <a:lvl2pPr lvl="1">
              <a:lnSpc>
                <a:spcPct val="100000"/>
              </a:lnSpc>
              <a:spcBef>
                <a:spcPts val="0"/>
              </a:spcBef>
              <a:spcAft>
                <a:spcPts val="0"/>
              </a:spcAft>
              <a:buNone/>
              <a:defRPr sz="1400" b="0"/>
            </a:lvl2pPr>
            <a:lvl3pPr lvl="2">
              <a:lnSpc>
                <a:spcPct val="100000"/>
              </a:lnSpc>
              <a:spcBef>
                <a:spcPts val="0"/>
              </a:spcBef>
              <a:spcAft>
                <a:spcPts val="0"/>
              </a:spcAft>
              <a:buNone/>
              <a:defRPr sz="1400" b="0"/>
            </a:lvl3pPr>
            <a:lvl4pPr lvl="3">
              <a:lnSpc>
                <a:spcPct val="100000"/>
              </a:lnSpc>
              <a:spcBef>
                <a:spcPts val="0"/>
              </a:spcBef>
              <a:spcAft>
                <a:spcPts val="0"/>
              </a:spcAft>
              <a:buNone/>
              <a:defRPr sz="1400" b="0"/>
            </a:lvl4pPr>
            <a:lvl5pPr lvl="4">
              <a:lnSpc>
                <a:spcPct val="100000"/>
              </a:lnSpc>
              <a:spcBef>
                <a:spcPts val="0"/>
              </a:spcBef>
              <a:spcAft>
                <a:spcPts val="0"/>
              </a:spcAft>
              <a:buNone/>
              <a:defRPr sz="1400" b="0"/>
            </a:lvl5pPr>
            <a:lvl6pPr lvl="5">
              <a:lnSpc>
                <a:spcPct val="100000"/>
              </a:lnSpc>
              <a:spcBef>
                <a:spcPts val="0"/>
              </a:spcBef>
              <a:spcAft>
                <a:spcPts val="0"/>
              </a:spcAft>
              <a:buNone/>
              <a:defRPr sz="1400" b="0"/>
            </a:lvl6pPr>
            <a:lvl7pPr lvl="6">
              <a:lnSpc>
                <a:spcPct val="100000"/>
              </a:lnSpc>
              <a:spcBef>
                <a:spcPts val="0"/>
              </a:spcBef>
              <a:spcAft>
                <a:spcPts val="0"/>
              </a:spcAft>
              <a:buNone/>
              <a:defRPr sz="1400" b="0"/>
            </a:lvl7pPr>
            <a:lvl8pPr lvl="7">
              <a:lnSpc>
                <a:spcPct val="100000"/>
              </a:lnSpc>
              <a:spcBef>
                <a:spcPts val="0"/>
              </a:spcBef>
              <a:spcAft>
                <a:spcPts val="0"/>
              </a:spcAft>
              <a:buNone/>
              <a:defRPr sz="1400" b="0"/>
            </a:lvl8pPr>
            <a:lvl9pPr lvl="8">
              <a:lnSpc>
                <a:spcPct val="100000"/>
              </a:lnSpc>
              <a:spcBef>
                <a:spcPts val="0"/>
              </a:spcBef>
              <a:spcAft>
                <a:spcPts val="0"/>
              </a:spcAft>
              <a:buNone/>
              <a:defRPr sz="1400" b="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93" Type="http://schemas.openxmlformats.org/officeDocument/2006/relationships/slideLayout" Target="../slideLayouts/slideLayout104.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167625" tIns="167625" rIns="167625" bIns="167625" anchor="t" anchorCtr="0">
            <a:normAutofit/>
          </a:bodyPr>
          <a:lstStyle>
            <a:lvl1pPr lvl="0">
              <a:spcBef>
                <a:spcPts val="0"/>
              </a:spcBef>
              <a:spcAft>
                <a:spcPts val="0"/>
              </a:spcAft>
              <a:buClr>
                <a:schemeClr val="dk1"/>
              </a:buClr>
              <a:buSzPts val="5133"/>
              <a:buNone/>
              <a:defRPr sz="5133">
                <a:solidFill>
                  <a:schemeClr val="dk1"/>
                </a:solidFill>
              </a:defRPr>
            </a:lvl1pPr>
            <a:lvl2pPr lvl="1">
              <a:spcBef>
                <a:spcPts val="0"/>
              </a:spcBef>
              <a:spcAft>
                <a:spcPts val="0"/>
              </a:spcAft>
              <a:buClr>
                <a:schemeClr val="dk1"/>
              </a:buClr>
              <a:buSzPts val="5133"/>
              <a:buNone/>
              <a:defRPr sz="5133">
                <a:solidFill>
                  <a:schemeClr val="dk1"/>
                </a:solidFill>
              </a:defRPr>
            </a:lvl2pPr>
            <a:lvl3pPr lvl="2">
              <a:spcBef>
                <a:spcPts val="0"/>
              </a:spcBef>
              <a:spcAft>
                <a:spcPts val="0"/>
              </a:spcAft>
              <a:buClr>
                <a:schemeClr val="dk1"/>
              </a:buClr>
              <a:buSzPts val="5133"/>
              <a:buNone/>
              <a:defRPr sz="5133">
                <a:solidFill>
                  <a:schemeClr val="dk1"/>
                </a:solidFill>
              </a:defRPr>
            </a:lvl3pPr>
            <a:lvl4pPr lvl="3">
              <a:spcBef>
                <a:spcPts val="0"/>
              </a:spcBef>
              <a:spcAft>
                <a:spcPts val="0"/>
              </a:spcAft>
              <a:buClr>
                <a:schemeClr val="dk1"/>
              </a:buClr>
              <a:buSzPts val="5133"/>
              <a:buNone/>
              <a:defRPr sz="5133">
                <a:solidFill>
                  <a:schemeClr val="dk1"/>
                </a:solidFill>
              </a:defRPr>
            </a:lvl4pPr>
            <a:lvl5pPr lvl="4">
              <a:spcBef>
                <a:spcPts val="0"/>
              </a:spcBef>
              <a:spcAft>
                <a:spcPts val="0"/>
              </a:spcAft>
              <a:buClr>
                <a:schemeClr val="dk1"/>
              </a:buClr>
              <a:buSzPts val="5133"/>
              <a:buNone/>
              <a:defRPr sz="5133">
                <a:solidFill>
                  <a:schemeClr val="dk1"/>
                </a:solidFill>
              </a:defRPr>
            </a:lvl5pPr>
            <a:lvl6pPr lvl="5">
              <a:spcBef>
                <a:spcPts val="0"/>
              </a:spcBef>
              <a:spcAft>
                <a:spcPts val="0"/>
              </a:spcAft>
              <a:buClr>
                <a:schemeClr val="dk1"/>
              </a:buClr>
              <a:buSzPts val="5133"/>
              <a:buNone/>
              <a:defRPr sz="5133">
                <a:solidFill>
                  <a:schemeClr val="dk1"/>
                </a:solidFill>
              </a:defRPr>
            </a:lvl6pPr>
            <a:lvl7pPr lvl="6">
              <a:spcBef>
                <a:spcPts val="0"/>
              </a:spcBef>
              <a:spcAft>
                <a:spcPts val="0"/>
              </a:spcAft>
              <a:buClr>
                <a:schemeClr val="dk1"/>
              </a:buClr>
              <a:buSzPts val="5133"/>
              <a:buNone/>
              <a:defRPr sz="5133">
                <a:solidFill>
                  <a:schemeClr val="dk1"/>
                </a:solidFill>
              </a:defRPr>
            </a:lvl7pPr>
            <a:lvl8pPr lvl="7">
              <a:spcBef>
                <a:spcPts val="0"/>
              </a:spcBef>
              <a:spcAft>
                <a:spcPts val="0"/>
              </a:spcAft>
              <a:buClr>
                <a:schemeClr val="dk1"/>
              </a:buClr>
              <a:buSzPts val="5133"/>
              <a:buNone/>
              <a:defRPr sz="5133">
                <a:solidFill>
                  <a:schemeClr val="dk1"/>
                </a:solidFill>
              </a:defRPr>
            </a:lvl8pPr>
            <a:lvl9pPr lvl="8">
              <a:spcBef>
                <a:spcPts val="0"/>
              </a:spcBef>
              <a:spcAft>
                <a:spcPts val="0"/>
              </a:spcAft>
              <a:buClr>
                <a:schemeClr val="dk1"/>
              </a:buClr>
              <a:buSzPts val="5133"/>
              <a:buNone/>
              <a:defRPr sz="5133">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167625" tIns="167625" rIns="167625" bIns="167625" anchor="t" anchorCtr="0">
            <a:normAutofit/>
          </a:bodyPr>
          <a:lstStyle>
            <a:lvl1pPr marL="457200" lvl="0" indent="-438150">
              <a:lnSpc>
                <a:spcPct val="115000"/>
              </a:lnSpc>
              <a:spcBef>
                <a:spcPts val="0"/>
              </a:spcBef>
              <a:spcAft>
                <a:spcPts val="0"/>
              </a:spcAft>
              <a:buClr>
                <a:schemeClr val="dk2"/>
              </a:buClr>
              <a:buSzPts val="3300"/>
              <a:buChar char="●"/>
              <a:defRPr sz="3300">
                <a:solidFill>
                  <a:schemeClr val="dk2"/>
                </a:solidFill>
              </a:defRPr>
            </a:lvl1pPr>
            <a:lvl2pPr marL="914400" lvl="1" indent="-391584">
              <a:lnSpc>
                <a:spcPct val="115000"/>
              </a:lnSpc>
              <a:spcBef>
                <a:spcPts val="0"/>
              </a:spcBef>
              <a:spcAft>
                <a:spcPts val="0"/>
              </a:spcAft>
              <a:buClr>
                <a:schemeClr val="dk2"/>
              </a:buClr>
              <a:buSzPts val="2567"/>
              <a:buChar char="○"/>
              <a:defRPr sz="2567">
                <a:solidFill>
                  <a:schemeClr val="dk2"/>
                </a:solidFill>
              </a:defRPr>
            </a:lvl2pPr>
            <a:lvl3pPr marL="1371600" lvl="2" indent="-391584">
              <a:lnSpc>
                <a:spcPct val="115000"/>
              </a:lnSpc>
              <a:spcBef>
                <a:spcPts val="0"/>
              </a:spcBef>
              <a:spcAft>
                <a:spcPts val="0"/>
              </a:spcAft>
              <a:buClr>
                <a:schemeClr val="dk2"/>
              </a:buClr>
              <a:buSzPts val="2567"/>
              <a:buChar char="■"/>
              <a:defRPr sz="2567">
                <a:solidFill>
                  <a:schemeClr val="dk2"/>
                </a:solidFill>
              </a:defRPr>
            </a:lvl3pPr>
            <a:lvl4pPr marL="1828800" lvl="3" indent="-391584">
              <a:lnSpc>
                <a:spcPct val="115000"/>
              </a:lnSpc>
              <a:spcBef>
                <a:spcPts val="0"/>
              </a:spcBef>
              <a:spcAft>
                <a:spcPts val="0"/>
              </a:spcAft>
              <a:buClr>
                <a:schemeClr val="dk2"/>
              </a:buClr>
              <a:buSzPts val="2567"/>
              <a:buChar char="●"/>
              <a:defRPr sz="2567">
                <a:solidFill>
                  <a:schemeClr val="dk2"/>
                </a:solidFill>
              </a:defRPr>
            </a:lvl4pPr>
            <a:lvl5pPr marL="2286000" lvl="4" indent="-391583">
              <a:lnSpc>
                <a:spcPct val="115000"/>
              </a:lnSpc>
              <a:spcBef>
                <a:spcPts val="0"/>
              </a:spcBef>
              <a:spcAft>
                <a:spcPts val="0"/>
              </a:spcAft>
              <a:buClr>
                <a:schemeClr val="dk2"/>
              </a:buClr>
              <a:buSzPts val="2567"/>
              <a:buChar char="○"/>
              <a:defRPr sz="2567">
                <a:solidFill>
                  <a:schemeClr val="dk2"/>
                </a:solidFill>
              </a:defRPr>
            </a:lvl5pPr>
            <a:lvl6pPr marL="2743200" lvl="5" indent="-391583">
              <a:lnSpc>
                <a:spcPct val="115000"/>
              </a:lnSpc>
              <a:spcBef>
                <a:spcPts val="0"/>
              </a:spcBef>
              <a:spcAft>
                <a:spcPts val="0"/>
              </a:spcAft>
              <a:buClr>
                <a:schemeClr val="dk2"/>
              </a:buClr>
              <a:buSzPts val="2567"/>
              <a:buChar char="■"/>
              <a:defRPr sz="2567">
                <a:solidFill>
                  <a:schemeClr val="dk2"/>
                </a:solidFill>
              </a:defRPr>
            </a:lvl6pPr>
            <a:lvl7pPr marL="3200400" lvl="6" indent="-391583">
              <a:lnSpc>
                <a:spcPct val="115000"/>
              </a:lnSpc>
              <a:spcBef>
                <a:spcPts val="0"/>
              </a:spcBef>
              <a:spcAft>
                <a:spcPts val="0"/>
              </a:spcAft>
              <a:buClr>
                <a:schemeClr val="dk2"/>
              </a:buClr>
              <a:buSzPts val="2567"/>
              <a:buChar char="●"/>
              <a:defRPr sz="2567">
                <a:solidFill>
                  <a:schemeClr val="dk2"/>
                </a:solidFill>
              </a:defRPr>
            </a:lvl7pPr>
            <a:lvl8pPr marL="3657600" lvl="7" indent="-391583">
              <a:lnSpc>
                <a:spcPct val="115000"/>
              </a:lnSpc>
              <a:spcBef>
                <a:spcPts val="0"/>
              </a:spcBef>
              <a:spcAft>
                <a:spcPts val="0"/>
              </a:spcAft>
              <a:buClr>
                <a:schemeClr val="dk2"/>
              </a:buClr>
              <a:buSzPts val="2567"/>
              <a:buChar char="○"/>
              <a:defRPr sz="2567">
                <a:solidFill>
                  <a:schemeClr val="dk2"/>
                </a:solidFill>
              </a:defRPr>
            </a:lvl8pPr>
            <a:lvl9pPr marL="4114800" lvl="8" indent="-391583">
              <a:lnSpc>
                <a:spcPct val="115000"/>
              </a:lnSpc>
              <a:spcBef>
                <a:spcPts val="0"/>
              </a:spcBef>
              <a:spcAft>
                <a:spcPts val="0"/>
              </a:spcAft>
              <a:buClr>
                <a:schemeClr val="dk2"/>
              </a:buClr>
              <a:buSzPts val="2567"/>
              <a:buChar char="■"/>
              <a:defRPr sz="2567">
                <a:solidFill>
                  <a:schemeClr val="dk2"/>
                </a:solidFill>
              </a:defRPr>
            </a:lvl9pPr>
          </a:lstStyle>
          <a:p>
            <a:endParaRPr/>
          </a:p>
        </p:txBody>
      </p:sp>
      <p:sp>
        <p:nvSpPr>
          <p:cNvPr id="8" name="Google Shape;8;p1"/>
          <p:cNvSpPr txBox="1">
            <a:spLocks noGrp="1"/>
          </p:cNvSpPr>
          <p:nvPr>
            <p:ph type="sldNum" idx="12"/>
          </p:nvPr>
        </p:nvSpPr>
        <p:spPr>
          <a:xfrm>
            <a:off x="16944916" y="9326434"/>
            <a:ext cx="1097400" cy="786900"/>
          </a:xfrm>
          <a:prstGeom prst="rect">
            <a:avLst/>
          </a:prstGeom>
          <a:noFill/>
          <a:ln>
            <a:noFill/>
          </a:ln>
        </p:spPr>
        <p:txBody>
          <a:bodyPr spcFirstLastPara="1" wrap="square" lIns="167625" tIns="167625" rIns="167625" bIns="167625" anchor="ctr" anchorCtr="0">
            <a:normAutofit/>
          </a:bodyPr>
          <a:lstStyle>
            <a:lvl1pPr lvl="0" algn="r">
              <a:buNone/>
              <a:defRPr sz="1833">
                <a:solidFill>
                  <a:schemeClr val="dk2"/>
                </a:solidFill>
              </a:defRPr>
            </a:lvl1pPr>
            <a:lvl2pPr lvl="1" algn="r">
              <a:buNone/>
              <a:defRPr sz="1833">
                <a:solidFill>
                  <a:schemeClr val="dk2"/>
                </a:solidFill>
              </a:defRPr>
            </a:lvl2pPr>
            <a:lvl3pPr lvl="2" algn="r">
              <a:buNone/>
              <a:defRPr sz="1833">
                <a:solidFill>
                  <a:schemeClr val="dk2"/>
                </a:solidFill>
              </a:defRPr>
            </a:lvl3pPr>
            <a:lvl4pPr lvl="3" algn="r">
              <a:buNone/>
              <a:defRPr sz="1833">
                <a:solidFill>
                  <a:schemeClr val="dk2"/>
                </a:solidFill>
              </a:defRPr>
            </a:lvl4pPr>
            <a:lvl5pPr lvl="4" algn="r">
              <a:buNone/>
              <a:defRPr sz="1833">
                <a:solidFill>
                  <a:schemeClr val="dk2"/>
                </a:solidFill>
              </a:defRPr>
            </a:lvl5pPr>
            <a:lvl6pPr lvl="5" algn="r">
              <a:buNone/>
              <a:defRPr sz="1833">
                <a:solidFill>
                  <a:schemeClr val="dk2"/>
                </a:solidFill>
              </a:defRPr>
            </a:lvl6pPr>
            <a:lvl7pPr lvl="6" algn="r">
              <a:buNone/>
              <a:defRPr sz="1833">
                <a:solidFill>
                  <a:schemeClr val="dk2"/>
                </a:solidFill>
              </a:defRPr>
            </a:lvl7pPr>
            <a:lvl8pPr lvl="7" algn="r">
              <a:buNone/>
              <a:defRPr sz="1833">
                <a:solidFill>
                  <a:schemeClr val="dk2"/>
                </a:solidFill>
              </a:defRPr>
            </a:lvl8pPr>
            <a:lvl9pPr lvl="8" algn="r">
              <a:buNone/>
              <a:defRPr sz="1833">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99525" y="699525"/>
            <a:ext cx="7724400" cy="1710000"/>
          </a:xfrm>
          <a:prstGeom prst="rect">
            <a:avLst/>
          </a:prstGeom>
          <a:noFill/>
          <a:ln>
            <a:noFill/>
          </a:ln>
        </p:spPr>
        <p:txBody>
          <a:bodyPr spcFirstLastPara="1" wrap="square" lIns="0" tIns="0" rIns="0" bIns="0" anchor="b" anchorCtr="0">
            <a:noAutofit/>
          </a:bodyPr>
          <a:lstStyle>
            <a:lvl1pPr lv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1pPr>
            <a:lvl2pPr lvl="1">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2pPr>
            <a:lvl3pPr lvl="2">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3pPr>
            <a:lvl4pPr lvl="3">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4pPr>
            <a:lvl5pPr lvl="4">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5pPr>
            <a:lvl6pPr lvl="5">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6pPr>
            <a:lvl7pPr lvl="6">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7pPr>
            <a:lvl8pPr lvl="7">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8pPr>
            <a:lvl9pPr lvl="8">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9pPr>
          </a:lstStyle>
          <a:p>
            <a:endParaRPr/>
          </a:p>
        </p:txBody>
      </p:sp>
      <p:sp>
        <p:nvSpPr>
          <p:cNvPr id="52" name="Google Shape;52;p13"/>
          <p:cNvSpPr txBox="1">
            <a:spLocks noGrp="1"/>
          </p:cNvSpPr>
          <p:nvPr>
            <p:ph type="body" idx="1"/>
          </p:nvPr>
        </p:nvSpPr>
        <p:spPr>
          <a:xfrm>
            <a:off x="699525" y="3877050"/>
            <a:ext cx="7724400" cy="5710500"/>
          </a:xfrm>
          <a:prstGeom prst="rect">
            <a:avLst/>
          </a:prstGeom>
          <a:noFill/>
          <a:ln>
            <a:noFill/>
          </a:ln>
        </p:spPr>
        <p:txBody>
          <a:bodyPr spcFirstLastPara="1" wrap="square" lIns="0" tIns="0" rIns="0" bIns="0" anchor="t" anchorCtr="0">
            <a:noAutofit/>
          </a:bodyPr>
          <a:lstStyle>
            <a:lvl1pPr marL="457200" lvl="0" indent="-342900">
              <a:lnSpc>
                <a:spcPct val="125000"/>
              </a:lnSpc>
              <a:spcBef>
                <a:spcPts val="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1pPr>
            <a:lvl2pPr marL="914400" lvl="1" indent="-3429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2pPr>
            <a:lvl3pPr marL="1371600" lvl="2" indent="-3429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3pPr>
            <a:lvl4pPr marL="1828800" lvl="3" indent="-3429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4pPr>
            <a:lvl5pPr marL="2286000" lvl="4" indent="-3429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5pPr>
            <a:lvl6pPr marL="2743200" lvl="5" indent="-3429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6pPr>
            <a:lvl7pPr marL="3200400" lvl="6" indent="-3429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7pPr>
            <a:lvl8pPr marL="3657600" lvl="7" indent="-34290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8pPr>
            <a:lvl9pPr marL="4114800" lvl="8" indent="-342900">
              <a:lnSpc>
                <a:spcPct val="125000"/>
              </a:lnSpc>
              <a:spcBef>
                <a:spcPts val="1000"/>
              </a:spcBef>
              <a:spcAft>
                <a:spcPts val="100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3" r:id="rId75"/>
    <p:sldLayoutId id="2147483734" r:id="rId76"/>
    <p:sldLayoutId id="2147483735" r:id="rId77"/>
    <p:sldLayoutId id="2147483736" r:id="rId78"/>
    <p:sldLayoutId id="2147483737" r:id="rId79"/>
    <p:sldLayoutId id="2147483738" r:id="rId80"/>
    <p:sldLayoutId id="2147483739" r:id="rId81"/>
    <p:sldLayoutId id="2147483740" r:id="rId82"/>
    <p:sldLayoutId id="2147483741" r:id="rId83"/>
    <p:sldLayoutId id="2147483742" r:id="rId84"/>
    <p:sldLayoutId id="2147483743" r:id="rId85"/>
    <p:sldLayoutId id="2147483744" r:id="rId86"/>
    <p:sldLayoutId id="2147483745" r:id="rId87"/>
    <p:sldLayoutId id="2147483746" r:id="rId88"/>
    <p:sldLayoutId id="2147483747" r:id="rId89"/>
    <p:sldLayoutId id="2147483748" r:id="rId90"/>
    <p:sldLayoutId id="2147483749" r:id="rId91"/>
    <p:sldLayoutId id="2147483750" r:id="rId92"/>
    <p:sldLayoutId id="2147483751" r:id="rId93"/>
    <p:sldLayoutId id="2147483752" r:id="rId94"/>
    <p:sldLayoutId id="2147483753" r:id="rId9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0">
          <p15:clr>
            <a:srgbClr val="EA4335"/>
          </p15:clr>
        </p15:guide>
        <p15:guide id="2" pos="5760">
          <p15:clr>
            <a:srgbClr val="EA4335"/>
          </p15:clr>
        </p15:guide>
        <p15:guide id="3" pos="264">
          <p15:clr>
            <a:srgbClr val="EA4335"/>
          </p15:clr>
        </p15:guide>
        <p15:guide id="4" orient="horz" pos="264">
          <p15:clr>
            <a:srgbClr val="EA4335"/>
          </p15:clr>
        </p15:guide>
        <p15:guide id="5" pos="11256">
          <p15:clr>
            <a:srgbClr val="EA4335"/>
          </p15:clr>
        </p15:guide>
        <p15:guide id="6" orient="horz" pos="5997">
          <p15:clr>
            <a:srgbClr val="EA4335"/>
          </p15:clr>
        </p15:guide>
        <p15:guide id="7" pos="729">
          <p15:clr>
            <a:srgbClr val="EA4335"/>
          </p15:clr>
        </p15:guide>
        <p15:guide id="8" pos="1197">
          <p15:clr>
            <a:srgbClr val="EA4335"/>
          </p15:clr>
        </p15:guide>
        <p15:guide id="9" pos="1899">
          <p15:clr>
            <a:srgbClr val="EA4335"/>
          </p15:clr>
        </p15:guide>
        <p15:guide id="10" pos="3537">
          <p15:clr>
            <a:srgbClr val="EA4335"/>
          </p15:clr>
        </p15:guide>
        <p15:guide id="11" pos="3771">
          <p15:clr>
            <a:srgbClr val="EA4335"/>
          </p15:clr>
        </p15:guide>
        <p15:guide id="12" pos="4707">
          <p15:clr>
            <a:srgbClr val="EA4335"/>
          </p15:clr>
        </p15:guide>
        <p15:guide id="13" pos="5175">
          <p15:clr>
            <a:srgbClr val="EA4335"/>
          </p15:clr>
        </p15:guide>
        <p15:guide id="14" pos="7746">
          <p15:clr>
            <a:srgbClr val="EA4335"/>
          </p15:clr>
        </p15:guide>
        <p15:guide id="15" pos="8214">
          <p15:clr>
            <a:srgbClr val="EA4335"/>
          </p15:clr>
        </p15:guide>
        <p15:guide id="16" pos="8913">
          <p15:clr>
            <a:srgbClr val="EA4335"/>
          </p15:clr>
        </p15:guide>
        <p15:guide id="17" pos="498">
          <p15:clr>
            <a:srgbClr val="EA4335"/>
          </p15:clr>
        </p15:guide>
        <p15:guide id="18" pos="966">
          <p15:clr>
            <a:srgbClr val="EA4335"/>
          </p15:clr>
        </p15:guide>
        <p15:guide id="19" pos="1431">
          <p15:clr>
            <a:srgbClr val="EA4335"/>
          </p15:clr>
        </p15:guide>
        <p15:guide id="20" pos="1665">
          <p15:clr>
            <a:srgbClr val="EA4335"/>
          </p15:clr>
        </p15:guide>
        <p15:guide id="21" pos="4239">
          <p15:clr>
            <a:srgbClr val="EA4335"/>
          </p15:clr>
        </p15:guide>
        <p15:guide id="22" pos="4005">
          <p15:clr>
            <a:srgbClr val="EA4335"/>
          </p15:clr>
        </p15:guide>
        <p15:guide id="23" pos="4470">
          <p15:clr>
            <a:srgbClr val="EA4335"/>
          </p15:clr>
        </p15:guide>
        <p15:guide id="24" pos="4941">
          <p15:clr>
            <a:srgbClr val="EA4335"/>
          </p15:clr>
        </p15:guide>
        <p15:guide id="25" pos="5409">
          <p15:clr>
            <a:srgbClr val="EA4335"/>
          </p15:clr>
        </p15:guide>
        <p15:guide id="26" pos="7980">
          <p15:clr>
            <a:srgbClr val="EA4335"/>
          </p15:clr>
        </p15:guide>
        <p15:guide id="27" pos="8682">
          <p15:clr>
            <a:srgbClr val="EA4335"/>
          </p15:clr>
        </p15:guide>
        <p15:guide id="28" pos="9618">
          <p15:clr>
            <a:srgbClr val="EA4335"/>
          </p15:clr>
        </p15:guide>
        <p15:guide id="29" pos="2133">
          <p15:clr>
            <a:srgbClr val="EA4335"/>
          </p15:clr>
        </p15:guide>
        <p15:guide id="30" pos="2367">
          <p15:clr>
            <a:srgbClr val="EA4335"/>
          </p15:clr>
        </p15:guide>
        <p15:guide id="31" pos="2601">
          <p15:clr>
            <a:srgbClr val="EA4335"/>
          </p15:clr>
        </p15:guide>
        <p15:guide id="32" pos="2835">
          <p15:clr>
            <a:srgbClr val="EA4335"/>
          </p15:clr>
        </p15:guide>
        <p15:guide id="33" pos="3069">
          <p15:clr>
            <a:srgbClr val="EA4335"/>
          </p15:clr>
        </p15:guide>
        <p15:guide id="34" pos="3303">
          <p15:clr>
            <a:srgbClr val="EA4335"/>
          </p15:clr>
        </p15:guide>
        <p15:guide id="35" pos="5643">
          <p15:clr>
            <a:srgbClr val="EA4335"/>
          </p15:clr>
        </p15:guide>
        <p15:guide id="36" pos="5877">
          <p15:clr>
            <a:srgbClr val="EA4335"/>
          </p15:clr>
        </p15:guide>
        <p15:guide id="37" pos="6108">
          <p15:clr>
            <a:srgbClr val="EA4335"/>
          </p15:clr>
        </p15:guide>
        <p15:guide id="38" pos="6342">
          <p15:clr>
            <a:srgbClr val="EA4335"/>
          </p15:clr>
        </p15:guide>
        <p15:guide id="39" pos="6576">
          <p15:clr>
            <a:srgbClr val="EA4335"/>
          </p15:clr>
        </p15:guide>
        <p15:guide id="40" pos="6813">
          <p15:clr>
            <a:srgbClr val="EA4335"/>
          </p15:clr>
        </p15:guide>
        <p15:guide id="41" pos="7047">
          <p15:clr>
            <a:srgbClr val="EA4335"/>
          </p15:clr>
        </p15:guide>
        <p15:guide id="42" pos="7278">
          <p15:clr>
            <a:srgbClr val="EA4335"/>
          </p15:clr>
        </p15:guide>
        <p15:guide id="43" pos="7512">
          <p15:clr>
            <a:srgbClr val="EA4335"/>
          </p15:clr>
        </p15:guide>
        <p15:guide id="44" pos="8445">
          <p15:clr>
            <a:srgbClr val="EA4335"/>
          </p15:clr>
        </p15:guide>
        <p15:guide id="45" pos="9150">
          <p15:clr>
            <a:srgbClr val="EA4335"/>
          </p15:clr>
        </p15:guide>
        <p15:guide id="46" pos="9381">
          <p15:clr>
            <a:srgbClr val="EA4335"/>
          </p15:clr>
        </p15:guide>
        <p15:guide id="47" pos="9852">
          <p15:clr>
            <a:srgbClr val="EA4335"/>
          </p15:clr>
        </p15:guide>
        <p15:guide id="48" pos="10086">
          <p15:clr>
            <a:srgbClr val="EA4335"/>
          </p15:clr>
        </p15:guide>
        <p15:guide id="49" pos="10320">
          <p15:clr>
            <a:srgbClr val="EA4335"/>
          </p15:clr>
        </p15:guide>
        <p15:guide id="50" pos="10551">
          <p15:clr>
            <a:srgbClr val="EA4335"/>
          </p15:clr>
        </p15:guide>
        <p15:guide id="51" pos="10785">
          <p15:clr>
            <a:srgbClr val="EA4335"/>
          </p15:clr>
        </p15:guide>
        <p15:guide id="52" pos="11019">
          <p15:clr>
            <a:srgbClr val="EA4335"/>
          </p15:clr>
        </p15:guide>
        <p15:guide id="53" orient="horz" pos="480">
          <p15:clr>
            <a:srgbClr val="EA4335"/>
          </p15:clr>
        </p15:guide>
        <p15:guide id="54" orient="horz" pos="702">
          <p15:clr>
            <a:srgbClr val="EA4335"/>
          </p15:clr>
        </p15:guide>
        <p15:guide id="55" orient="horz" pos="927">
          <p15:clr>
            <a:srgbClr val="EA4335"/>
          </p15:clr>
        </p15:guide>
        <p15:guide id="56" orient="horz" pos="1146">
          <p15:clr>
            <a:srgbClr val="EA4335"/>
          </p15:clr>
        </p15:guide>
        <p15:guide id="57" orient="horz" pos="1365">
          <p15:clr>
            <a:srgbClr val="EA4335"/>
          </p15:clr>
        </p15:guide>
        <p15:guide id="58" orient="horz" pos="1587">
          <p15:clr>
            <a:srgbClr val="EA4335"/>
          </p15:clr>
        </p15:guide>
        <p15:guide id="59" orient="horz" pos="1806">
          <p15:clr>
            <a:srgbClr val="EA4335"/>
          </p15:clr>
        </p15:guide>
        <p15:guide id="60" orient="horz" pos="2028">
          <p15:clr>
            <a:srgbClr val="EA4335"/>
          </p15:clr>
        </p15:guide>
        <p15:guide id="61" orient="horz" pos="2250">
          <p15:clr>
            <a:srgbClr val="EA4335"/>
          </p15:clr>
        </p15:guide>
        <p15:guide id="62" orient="horz" pos="2469">
          <p15:clr>
            <a:srgbClr val="EA4335"/>
          </p15:clr>
        </p15:guide>
        <p15:guide id="63" orient="horz" pos="2688">
          <p15:clr>
            <a:srgbClr val="EA4335"/>
          </p15:clr>
        </p15:guide>
        <p15:guide id="64" orient="horz" pos="2907">
          <p15:clr>
            <a:srgbClr val="EA4335"/>
          </p15:clr>
        </p15:guide>
        <p15:guide id="65" orient="horz" pos="3123">
          <p15:clr>
            <a:srgbClr val="EA4335"/>
          </p15:clr>
        </p15:guide>
        <p15:guide id="66" orient="horz" pos="3351">
          <p15:clr>
            <a:srgbClr val="EA4335"/>
          </p15:clr>
        </p15:guide>
        <p15:guide id="67" orient="horz" pos="3570">
          <p15:clr>
            <a:srgbClr val="EA4335"/>
          </p15:clr>
        </p15:guide>
        <p15:guide id="68" orient="horz" pos="3789">
          <p15:clr>
            <a:srgbClr val="EA4335"/>
          </p15:clr>
        </p15:guide>
        <p15:guide id="69" orient="horz" pos="4011">
          <p15:clr>
            <a:srgbClr val="EA4335"/>
          </p15:clr>
        </p15:guide>
        <p15:guide id="70" orient="horz" pos="4230">
          <p15:clr>
            <a:srgbClr val="EA4335"/>
          </p15:clr>
        </p15:guide>
        <p15:guide id="71" orient="horz" pos="4449">
          <p15:clr>
            <a:srgbClr val="EA4335"/>
          </p15:clr>
        </p15:guide>
        <p15:guide id="72" orient="horz" pos="4671">
          <p15:clr>
            <a:srgbClr val="EA4335"/>
          </p15:clr>
        </p15:guide>
        <p15:guide id="73" orient="horz" pos="4893">
          <p15:clr>
            <a:srgbClr val="EA4335"/>
          </p15:clr>
        </p15:guide>
        <p15:guide id="74" orient="horz" pos="5112">
          <p15:clr>
            <a:srgbClr val="EA4335"/>
          </p15:clr>
        </p15:guide>
        <p15:guide id="75" orient="horz" pos="5331">
          <p15:clr>
            <a:srgbClr val="EA4335"/>
          </p15:clr>
        </p15:guide>
        <p15:guide id="76" orient="horz" pos="5553">
          <p15:clr>
            <a:srgbClr val="EA4335"/>
          </p15:clr>
        </p15:guide>
        <p15:guide id="77" orient="horz" pos="5772">
          <p15:clr>
            <a:srgbClr val="EA4335"/>
          </p15:clr>
        </p15:guide>
        <p15:guide id="78" orient="horz" pos="621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8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8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86.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64.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hyperlink" Target="https://drive.google.com/file/d/1CNS3TLLBuiuwTwpYdAe7WI8kS0ylgZHA/view?usp=drive_link" TargetMode="External"/><Relationship Id="rId2" Type="http://schemas.openxmlformats.org/officeDocument/2006/relationships/notesSlide" Target="../notesSlides/notesSlide21.xml"/><Relationship Id="rId1" Type="http://schemas.openxmlformats.org/officeDocument/2006/relationships/slideLayout" Target="../slideLayouts/slideLayout64.xml"/><Relationship Id="rId6" Type="http://schemas.openxmlformats.org/officeDocument/2006/relationships/image" Target="../media/image40.png"/><Relationship Id="rId5" Type="http://schemas.openxmlformats.org/officeDocument/2006/relationships/hyperlink" Target="http://drive.google.com/file/d/1_XSHqKAQhWekWVJFbQEwYUBE8m4R-xZA/view" TargetMode="Externa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86.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8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64.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2.xml"/><Relationship Id="rId1" Type="http://schemas.openxmlformats.org/officeDocument/2006/relationships/slideLayout" Target="../slideLayouts/slideLayout86.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3.xml"/><Relationship Id="rId1" Type="http://schemas.openxmlformats.org/officeDocument/2006/relationships/slideLayout" Target="../slideLayouts/slideLayout86.xml"/><Relationship Id="rId5" Type="http://schemas.openxmlformats.org/officeDocument/2006/relationships/image" Target="../media/image61.jp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64.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8.xml"/><Relationship Id="rId1" Type="http://schemas.openxmlformats.org/officeDocument/2006/relationships/slideLayout" Target="../slideLayouts/slideLayout64.xml"/><Relationship Id="rId5" Type="http://schemas.openxmlformats.org/officeDocument/2006/relationships/image" Target="../media/image67.jpg"/><Relationship Id="rId4" Type="http://schemas.openxmlformats.org/officeDocument/2006/relationships/image" Target="../media/image66.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86.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64.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1.xml"/><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3.xml"/><Relationship Id="rId1" Type="http://schemas.openxmlformats.org/officeDocument/2006/relationships/slideLayout" Target="../slideLayouts/slideLayout86.xml"/><Relationship Id="rId5" Type="http://schemas.openxmlformats.org/officeDocument/2006/relationships/image" Target="../media/image72.jpg"/><Relationship Id="rId4" Type="http://schemas.openxmlformats.org/officeDocument/2006/relationships/image" Target="../media/image71.jp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89.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6.xml"/><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89.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8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0.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9.xml"/></Relationships>
</file>

<file path=ppt/slides/_rels/slide5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10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pic>
        <p:nvPicPr>
          <p:cNvPr id="918" name="Google Shape;918;p109" title="4331.jpg"/>
          <p:cNvPicPr preferRelativeResize="0"/>
          <p:nvPr/>
        </p:nvPicPr>
        <p:blipFill rotWithShape="1">
          <a:blip r:embed="rId3">
            <a:alphaModFix/>
          </a:blip>
          <a:srcRect t="7862" b="7871"/>
          <a:stretch/>
        </p:blipFill>
        <p:spPr>
          <a:xfrm>
            <a:off x="0" y="3"/>
            <a:ext cx="18288000" cy="10286999"/>
          </a:xfrm>
          <a:prstGeom prst="rect">
            <a:avLst/>
          </a:prstGeom>
          <a:noFill/>
          <a:ln>
            <a:noFill/>
          </a:ln>
        </p:spPr>
      </p:pic>
      <p:sp>
        <p:nvSpPr>
          <p:cNvPr id="919" name="Google Shape;919;p109"/>
          <p:cNvSpPr/>
          <p:nvPr/>
        </p:nvSpPr>
        <p:spPr>
          <a:xfrm>
            <a:off x="0" y="0"/>
            <a:ext cx="18288000" cy="10287000"/>
          </a:xfrm>
          <a:prstGeom prst="rect">
            <a:avLst/>
          </a:prstGeom>
          <a:solidFill>
            <a:srgbClr val="000000">
              <a:alpha val="386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920" name="Google Shape;920;p109"/>
          <p:cNvSpPr txBox="1">
            <a:spLocks noGrp="1"/>
          </p:cNvSpPr>
          <p:nvPr>
            <p:ph type="ctrTitle"/>
          </p:nvPr>
        </p:nvSpPr>
        <p:spPr>
          <a:xfrm flipH="1">
            <a:off x="7472328" y="3798650"/>
            <a:ext cx="10219500" cy="2216400"/>
          </a:xfrm>
          <a:prstGeom prst="rect">
            <a:avLst/>
          </a:prstGeom>
        </p:spPr>
        <p:txBody>
          <a:bodyPr spcFirstLastPara="1" wrap="square" lIns="0" tIns="0" rIns="0" bIns="0" anchor="t" anchorCtr="0">
            <a:spAutoFit/>
          </a:bodyPr>
          <a:lstStyle/>
          <a:p>
            <a:pPr marL="0" lvl="0" indent="0" algn="r" rtl="1">
              <a:spcBef>
                <a:spcPts val="0"/>
              </a:spcBef>
              <a:spcAft>
                <a:spcPts val="0"/>
              </a:spcAft>
              <a:buNone/>
            </a:pPr>
            <a:r>
              <a:rPr lang="en">
                <a:solidFill>
                  <a:schemeClr val="accent4"/>
                </a:solidFill>
              </a:rPr>
              <a:t>فهم الذكاء الاصطناعي</a:t>
            </a:r>
            <a:endParaRPr>
              <a:solidFill>
                <a:schemeClr val="accent4"/>
              </a:solidFill>
            </a:endParaRPr>
          </a:p>
          <a:p>
            <a:pPr marL="0" lvl="0" indent="0" algn="r" rtl="1">
              <a:spcBef>
                <a:spcPts val="0"/>
              </a:spcBef>
              <a:spcAft>
                <a:spcPts val="0"/>
              </a:spcAft>
              <a:buNone/>
            </a:pPr>
            <a:r>
              <a:rPr lang="en">
                <a:solidFill>
                  <a:schemeClr val="accent4"/>
                </a:solidFill>
              </a:rPr>
              <a:t>في حياتك اليومية</a:t>
            </a:r>
            <a:endParaRPr>
              <a:solidFill>
                <a:schemeClr val="accent4"/>
              </a:solidFill>
            </a:endParaRPr>
          </a:p>
        </p:txBody>
      </p:sp>
      <p:sp>
        <p:nvSpPr>
          <p:cNvPr id="921" name="Google Shape;921;p109"/>
          <p:cNvSpPr txBox="1">
            <a:spLocks noGrp="1"/>
          </p:cNvSpPr>
          <p:nvPr>
            <p:ph type="subTitle" idx="4"/>
          </p:nvPr>
        </p:nvSpPr>
        <p:spPr>
          <a:xfrm flipH="1">
            <a:off x="5726924" y="6367462"/>
            <a:ext cx="119649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b="0">
                <a:solidFill>
                  <a:schemeClr val="accent4"/>
                </a:solidFill>
              </a:rPr>
              <a:t>للبالغين من عمر ١٨ إلى ٣٥ سنة</a:t>
            </a:r>
            <a:endParaRPr b="0">
              <a:solidFill>
                <a:schemeClr val="accent4"/>
              </a:solidFill>
            </a:endParaRPr>
          </a:p>
        </p:txBody>
      </p:sp>
      <p:sp>
        <p:nvSpPr>
          <p:cNvPr id="922" name="Google Shape;922;p109"/>
          <p:cNvSpPr txBox="1">
            <a:spLocks noGrp="1"/>
          </p:cNvSpPr>
          <p:nvPr>
            <p:ph type="subTitle" idx="1"/>
          </p:nvPr>
        </p:nvSpPr>
        <p:spPr>
          <a:xfrm flipH="1">
            <a:off x="14879924" y="8942832"/>
            <a:ext cx="2811900" cy="6948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a:solidFill>
                  <a:schemeClr val="accent4"/>
                </a:solidFill>
              </a:rPr>
              <a:t>وحدات تفاعلية</a:t>
            </a:r>
            <a:endParaRPr>
              <a:solidFill>
                <a:schemeClr val="accent4"/>
              </a:solidFill>
            </a:endParaRPr>
          </a:p>
        </p:txBody>
      </p:sp>
      <p:sp>
        <p:nvSpPr>
          <p:cNvPr id="923" name="Google Shape;923;p109"/>
          <p:cNvSpPr txBox="1">
            <a:spLocks noGrp="1"/>
          </p:cNvSpPr>
          <p:nvPr>
            <p:ph type="subTitle" idx="2"/>
          </p:nvPr>
        </p:nvSpPr>
        <p:spPr>
          <a:xfrm flipH="1">
            <a:off x="11353284" y="8942832"/>
            <a:ext cx="2811900" cy="6948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a:solidFill>
                  <a:schemeClr val="accent4"/>
                </a:solidFill>
              </a:rPr>
              <a:t>٦٠ دقيقة</a:t>
            </a:r>
            <a:endParaRPr>
              <a:solidFill>
                <a:schemeClr val="accent4"/>
              </a:solidFill>
            </a:endParaRPr>
          </a:p>
        </p:txBody>
      </p:sp>
      <p:pic>
        <p:nvPicPr>
          <p:cNvPr id="924" name="Google Shape;924;p109" title="Meta_Lockup_MonoWhite_RGB.png"/>
          <p:cNvPicPr preferRelativeResize="0"/>
          <p:nvPr/>
        </p:nvPicPr>
        <p:blipFill rotWithShape="1">
          <a:blip r:embed="rId4">
            <a:alphaModFix/>
          </a:blip>
          <a:srcRect t="80" b="70"/>
          <a:stretch/>
        </p:blipFill>
        <p:spPr>
          <a:xfrm>
            <a:off x="790565" y="8635125"/>
            <a:ext cx="1822131" cy="783522"/>
          </a:xfrm>
          <a:prstGeom prst="rect">
            <a:avLst/>
          </a:prstGeom>
          <a:noFill/>
          <a:ln>
            <a:noFill/>
          </a:ln>
        </p:spPr>
      </p:pic>
      <p:pic>
        <p:nvPicPr>
          <p:cNvPr id="925" name="Google Shape;925;p109"/>
          <p:cNvPicPr preferRelativeResize="0"/>
          <p:nvPr/>
        </p:nvPicPr>
        <p:blipFill>
          <a:blip r:embed="rId5">
            <a:alphaModFix/>
          </a:blip>
          <a:stretch>
            <a:fillRect/>
          </a:stretch>
        </p:blipFill>
        <p:spPr>
          <a:xfrm>
            <a:off x="2778380" y="8892613"/>
            <a:ext cx="1138305" cy="26855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118"/>
          <p:cNvSpPr/>
          <p:nvPr/>
        </p:nvSpPr>
        <p:spPr>
          <a:xfrm flipH="1">
            <a:off x="1167790" y="2867513"/>
            <a:ext cx="33378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43" name="Google Shape;1043;p118"/>
          <p:cNvSpPr/>
          <p:nvPr/>
        </p:nvSpPr>
        <p:spPr>
          <a:xfrm flipH="1">
            <a:off x="5248193" y="2867513"/>
            <a:ext cx="33378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44" name="Google Shape;1044;p118"/>
          <p:cNvSpPr/>
          <p:nvPr/>
        </p:nvSpPr>
        <p:spPr>
          <a:xfrm flipH="1">
            <a:off x="9328834" y="2867513"/>
            <a:ext cx="33378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45" name="Google Shape;1045;p118"/>
          <p:cNvSpPr/>
          <p:nvPr/>
        </p:nvSpPr>
        <p:spPr>
          <a:xfrm flipH="1">
            <a:off x="13409463" y="2867513"/>
            <a:ext cx="33378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46" name="Google Shape;1046;p118"/>
          <p:cNvSpPr/>
          <p:nvPr/>
        </p:nvSpPr>
        <p:spPr>
          <a:xfrm flipH="1">
            <a:off x="13409450" y="2869638"/>
            <a:ext cx="33378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47" name="Google Shape;1047;p118"/>
          <p:cNvSpPr txBox="1">
            <a:spLocks noGrp="1"/>
          </p:cNvSpPr>
          <p:nvPr>
            <p:ph type="title"/>
          </p:nvPr>
        </p:nvSpPr>
        <p:spPr>
          <a:xfrm flipH="1">
            <a:off x="13475504" y="1787200"/>
            <a:ext cx="29019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الخطوة الأولى</a:t>
            </a:r>
            <a:endParaRPr sz="3000"/>
          </a:p>
        </p:txBody>
      </p:sp>
      <p:sp>
        <p:nvSpPr>
          <p:cNvPr id="1048" name="Google Shape;1048;p118"/>
          <p:cNvSpPr txBox="1">
            <a:spLocks noGrp="1"/>
          </p:cNvSpPr>
          <p:nvPr>
            <p:ph type="title" idx="3"/>
          </p:nvPr>
        </p:nvSpPr>
        <p:spPr>
          <a:xfrm flipH="1">
            <a:off x="9568346" y="1787175"/>
            <a:ext cx="26028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الخطوة الثانية</a:t>
            </a:r>
            <a:endParaRPr sz="3000"/>
          </a:p>
        </p:txBody>
      </p:sp>
      <p:sp>
        <p:nvSpPr>
          <p:cNvPr id="1049" name="Google Shape;1049;p118"/>
          <p:cNvSpPr txBox="1">
            <a:spLocks noGrp="1"/>
          </p:cNvSpPr>
          <p:nvPr>
            <p:ph type="title" idx="5"/>
          </p:nvPr>
        </p:nvSpPr>
        <p:spPr>
          <a:xfrm flipH="1">
            <a:off x="5620278" y="1787175"/>
            <a:ext cx="27180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الخطوة الثالثة</a:t>
            </a:r>
            <a:endParaRPr sz="3000"/>
          </a:p>
        </p:txBody>
      </p:sp>
      <p:sp>
        <p:nvSpPr>
          <p:cNvPr id="1050" name="Google Shape;1050;p118"/>
          <p:cNvSpPr txBox="1">
            <a:spLocks noGrp="1"/>
          </p:cNvSpPr>
          <p:nvPr>
            <p:ph type="title" idx="7"/>
          </p:nvPr>
        </p:nvSpPr>
        <p:spPr>
          <a:xfrm flipH="1">
            <a:off x="1529223" y="1787175"/>
            <a:ext cx="26028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الخطوة الرابعة</a:t>
            </a:r>
            <a:endParaRPr sz="3000"/>
          </a:p>
        </p:txBody>
      </p:sp>
      <p:sp>
        <p:nvSpPr>
          <p:cNvPr id="1051" name="Google Shape;1051;p118"/>
          <p:cNvSpPr txBox="1">
            <a:spLocks noGrp="1"/>
          </p:cNvSpPr>
          <p:nvPr>
            <p:ph type="body" idx="1"/>
          </p:nvPr>
        </p:nvSpPr>
        <p:spPr>
          <a:xfrm flipH="1">
            <a:off x="13873600" y="4984549"/>
            <a:ext cx="2503800" cy="9594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0"/>
              </a:spcAft>
              <a:buNone/>
            </a:pPr>
            <a:r>
              <a:rPr lang="en" b="1"/>
              <a:t>يتعلم من الأمثلة</a:t>
            </a:r>
            <a:endParaRPr b="1"/>
          </a:p>
          <a:p>
            <a:pPr marL="0" lvl="0" indent="0" algn="r" rtl="1">
              <a:lnSpc>
                <a:spcPct val="100000"/>
              </a:lnSpc>
              <a:spcBef>
                <a:spcPts val="1000"/>
              </a:spcBef>
              <a:spcAft>
                <a:spcPts val="1000"/>
              </a:spcAft>
              <a:buNone/>
            </a:pPr>
            <a:r>
              <a:rPr lang="en"/>
              <a:t>مثل دراسة آلاف الصور، والنصوص، والأصوات.</a:t>
            </a:r>
            <a:endParaRPr/>
          </a:p>
        </p:txBody>
      </p:sp>
      <p:sp>
        <p:nvSpPr>
          <p:cNvPr id="1052" name="Google Shape;1052;p118"/>
          <p:cNvSpPr txBox="1">
            <a:spLocks noGrp="1"/>
          </p:cNvSpPr>
          <p:nvPr>
            <p:ph type="body" idx="1"/>
          </p:nvPr>
        </p:nvSpPr>
        <p:spPr>
          <a:xfrm flipH="1">
            <a:off x="9667362" y="4984549"/>
            <a:ext cx="2503800" cy="9594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0"/>
              </a:spcAft>
              <a:buNone/>
            </a:pPr>
            <a:r>
              <a:rPr lang="en" b="1"/>
              <a:t>يتمرن ويتحسن</a:t>
            </a:r>
            <a:endParaRPr b="1"/>
          </a:p>
          <a:p>
            <a:pPr marL="0" lvl="0" indent="0" algn="r" rtl="1">
              <a:lnSpc>
                <a:spcPct val="100000"/>
              </a:lnSpc>
              <a:spcBef>
                <a:spcPts val="1000"/>
              </a:spcBef>
              <a:spcAft>
                <a:spcPts val="1000"/>
              </a:spcAft>
              <a:buNone/>
            </a:pPr>
            <a:r>
              <a:rPr lang="en"/>
              <a:t>Iيحاول مرارًا وتكرارًا، ويصبح أفضل في كل مرة</a:t>
            </a:r>
            <a:endParaRPr/>
          </a:p>
        </p:txBody>
      </p:sp>
      <p:sp>
        <p:nvSpPr>
          <p:cNvPr id="1053" name="Google Shape;1053;p118"/>
          <p:cNvSpPr txBox="1">
            <a:spLocks noGrp="1"/>
          </p:cNvSpPr>
          <p:nvPr>
            <p:ph type="body" idx="1"/>
          </p:nvPr>
        </p:nvSpPr>
        <p:spPr>
          <a:xfrm flipH="1">
            <a:off x="5834474" y="4984549"/>
            <a:ext cx="2503800" cy="12366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0"/>
              </a:spcAft>
              <a:buNone/>
            </a:pPr>
            <a:r>
              <a:rPr lang="en" b="1"/>
              <a:t>يصدر التنبؤات أو يتخذ القرارات</a:t>
            </a:r>
            <a:endParaRPr b="1"/>
          </a:p>
          <a:p>
            <a:pPr marL="0" lvl="0" indent="0" algn="r" rtl="1">
              <a:lnSpc>
                <a:spcPct val="100000"/>
              </a:lnSpc>
              <a:spcBef>
                <a:spcPts val="1000"/>
              </a:spcBef>
              <a:spcAft>
                <a:spcPts val="1000"/>
              </a:spcAft>
              <a:buNone/>
            </a:pPr>
            <a:r>
              <a:rPr lang="en"/>
              <a:t>يخمن، ويستجيب، أو يحلّ المشكلات بناءً على ما تعلّمه</a:t>
            </a:r>
            <a:endParaRPr/>
          </a:p>
        </p:txBody>
      </p:sp>
      <p:sp>
        <p:nvSpPr>
          <p:cNvPr id="1054" name="Google Shape;1054;p118"/>
          <p:cNvSpPr txBox="1">
            <a:spLocks noGrp="1"/>
          </p:cNvSpPr>
          <p:nvPr>
            <p:ph type="body" idx="1"/>
          </p:nvPr>
        </p:nvSpPr>
        <p:spPr>
          <a:xfrm flipH="1">
            <a:off x="1414013" y="4984537"/>
            <a:ext cx="2718000" cy="12366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0"/>
              </a:spcAft>
              <a:buNone/>
            </a:pPr>
            <a:r>
              <a:rPr lang="en" b="1"/>
              <a:t>يساعدك على إنجاز الأمور بشكل أسرع</a:t>
            </a:r>
            <a:endParaRPr b="1"/>
          </a:p>
          <a:p>
            <a:pPr marL="0" lvl="0" indent="0" algn="r" rtl="1">
              <a:lnSpc>
                <a:spcPct val="100000"/>
              </a:lnSpc>
              <a:spcBef>
                <a:spcPts val="1000"/>
              </a:spcBef>
              <a:spcAft>
                <a:spcPts val="1000"/>
              </a:spcAft>
              <a:buNone/>
            </a:pPr>
            <a:r>
              <a:rPr lang="en"/>
              <a:t>من الاقتراحات إلى الأتمتة، يدعم الذكاء الاصطناعي المهام اليومية..</a:t>
            </a:r>
            <a:endParaRPr/>
          </a:p>
        </p:txBody>
      </p:sp>
      <p:sp>
        <p:nvSpPr>
          <p:cNvPr id="1055" name="Google Shape;1055;p118"/>
          <p:cNvSpPr/>
          <p:nvPr/>
        </p:nvSpPr>
        <p:spPr>
          <a:xfrm flipH="1">
            <a:off x="9328825" y="2869638"/>
            <a:ext cx="33378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56" name="Google Shape;1056;p118"/>
          <p:cNvSpPr/>
          <p:nvPr/>
        </p:nvSpPr>
        <p:spPr>
          <a:xfrm flipH="1">
            <a:off x="5248313" y="2869638"/>
            <a:ext cx="33378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57" name="Google Shape;1057;p118"/>
          <p:cNvSpPr/>
          <p:nvPr/>
        </p:nvSpPr>
        <p:spPr>
          <a:xfrm flipH="1">
            <a:off x="1167588" y="2869638"/>
            <a:ext cx="33378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58" name="Google Shape;1058;p118"/>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pic>
        <p:nvPicPr>
          <p:cNvPr id="1059" name="Google Shape;1059;p118" title="Asset 41.png"/>
          <p:cNvPicPr preferRelativeResize="0"/>
          <p:nvPr/>
        </p:nvPicPr>
        <p:blipFill>
          <a:blip r:embed="rId3">
            <a:alphaModFix/>
          </a:blip>
          <a:stretch>
            <a:fillRect/>
          </a:stretch>
        </p:blipFill>
        <p:spPr>
          <a:xfrm>
            <a:off x="3746340" y="3991233"/>
            <a:ext cx="399043" cy="681932"/>
          </a:xfrm>
          <a:prstGeom prst="rect">
            <a:avLst/>
          </a:prstGeom>
          <a:noFill/>
          <a:ln>
            <a:noFill/>
          </a:ln>
        </p:spPr>
      </p:pic>
      <p:pic>
        <p:nvPicPr>
          <p:cNvPr id="1060" name="Google Shape;1060;p118" title="Asset 42.png"/>
          <p:cNvPicPr preferRelativeResize="0"/>
          <p:nvPr/>
        </p:nvPicPr>
        <p:blipFill>
          <a:blip r:embed="rId4">
            <a:alphaModFix/>
          </a:blip>
          <a:stretch>
            <a:fillRect/>
          </a:stretch>
        </p:blipFill>
        <p:spPr>
          <a:xfrm>
            <a:off x="7605854" y="3919550"/>
            <a:ext cx="672571" cy="681950"/>
          </a:xfrm>
          <a:prstGeom prst="rect">
            <a:avLst/>
          </a:prstGeom>
          <a:noFill/>
          <a:ln>
            <a:noFill/>
          </a:ln>
        </p:spPr>
      </p:pic>
      <p:pic>
        <p:nvPicPr>
          <p:cNvPr id="1061" name="Google Shape;1061;p118" title="Asset 43.png"/>
          <p:cNvPicPr preferRelativeResize="0"/>
          <p:nvPr/>
        </p:nvPicPr>
        <p:blipFill>
          <a:blip r:embed="rId5">
            <a:alphaModFix/>
          </a:blip>
          <a:stretch>
            <a:fillRect/>
          </a:stretch>
        </p:blipFill>
        <p:spPr>
          <a:xfrm>
            <a:off x="11406186" y="3911862"/>
            <a:ext cx="825326" cy="710679"/>
          </a:xfrm>
          <a:prstGeom prst="rect">
            <a:avLst/>
          </a:prstGeom>
          <a:noFill/>
          <a:ln>
            <a:noFill/>
          </a:ln>
        </p:spPr>
      </p:pic>
      <p:pic>
        <p:nvPicPr>
          <p:cNvPr id="1062" name="Google Shape;1062;p118" title="Asset 44.png"/>
          <p:cNvPicPr preferRelativeResize="0"/>
          <p:nvPr/>
        </p:nvPicPr>
        <p:blipFill>
          <a:blip r:embed="rId6">
            <a:alphaModFix/>
          </a:blip>
          <a:stretch>
            <a:fillRect/>
          </a:stretch>
        </p:blipFill>
        <p:spPr>
          <a:xfrm>
            <a:off x="15736200" y="3866250"/>
            <a:ext cx="627450" cy="801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66"/>
        <p:cNvGrpSpPr/>
        <p:nvPr/>
      </p:nvGrpSpPr>
      <p:grpSpPr>
        <a:xfrm>
          <a:off x="0" y="0"/>
          <a:ext cx="0" cy="0"/>
          <a:chOff x="0" y="0"/>
          <a:chExt cx="0" cy="0"/>
        </a:xfrm>
      </p:grpSpPr>
      <p:sp>
        <p:nvSpPr>
          <p:cNvPr id="1067" name="Google Shape;1067;p119"/>
          <p:cNvSpPr/>
          <p:nvPr/>
        </p:nvSpPr>
        <p:spPr>
          <a:xfrm flipH="1">
            <a:off x="12652423" y="2519375"/>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68" name="Google Shape;1068;p119"/>
          <p:cNvSpPr txBox="1">
            <a:spLocks noGrp="1"/>
          </p:cNvSpPr>
          <p:nvPr>
            <p:ph type="title"/>
          </p:nvPr>
        </p:nvSpPr>
        <p:spPr>
          <a:xfrm flipH="1">
            <a:off x="13766973" y="3224225"/>
            <a:ext cx="3334500" cy="7026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1800" b="1">
                <a:solidFill>
                  <a:schemeClr val="accent4"/>
                </a:solidFill>
                <a:latin typeface="Optimistic Display"/>
                <a:ea typeface="Optimistic Display"/>
                <a:cs typeface="Optimistic Display"/>
                <a:sym typeface="Optimistic Display"/>
              </a:rPr>
              <a:t>تعلم الآلة</a:t>
            </a:r>
            <a:endParaRPr sz="1800" b="1">
              <a:solidFill>
                <a:schemeClr val="accent4"/>
              </a:solidFill>
              <a:latin typeface="Optimistic Display"/>
              <a:ea typeface="Optimistic Display"/>
              <a:cs typeface="Optimistic Display"/>
              <a:sym typeface="Optimistic Display"/>
            </a:endParaRPr>
          </a:p>
        </p:txBody>
      </p:sp>
      <p:sp>
        <p:nvSpPr>
          <p:cNvPr id="1069" name="Google Shape;1069;p119"/>
          <p:cNvSpPr txBox="1">
            <a:spLocks noGrp="1"/>
          </p:cNvSpPr>
          <p:nvPr>
            <p:ph type="body" idx="1"/>
          </p:nvPr>
        </p:nvSpPr>
        <p:spPr>
          <a:xfrm flipH="1">
            <a:off x="13023873" y="4007975"/>
            <a:ext cx="4077600" cy="914400"/>
          </a:xfrm>
          <a:prstGeom prst="rect">
            <a:avLst/>
          </a:prstGeom>
        </p:spPr>
        <p:txBody>
          <a:bodyPr spcFirstLastPara="1" wrap="square" lIns="0" tIns="0" rIns="0" bIns="0" anchor="t" anchorCtr="0">
            <a:spAutoFit/>
          </a:bodyPr>
          <a:lstStyle/>
          <a:p>
            <a:pPr marL="0" lvl="0" indent="0" algn="r" rtl="1">
              <a:lnSpc>
                <a:spcPct val="115000"/>
              </a:lnSpc>
              <a:spcBef>
                <a:spcPts val="0"/>
              </a:spcBef>
              <a:spcAft>
                <a:spcPts val="1000"/>
              </a:spcAft>
              <a:buNone/>
            </a:pPr>
            <a:r>
              <a:rPr lang="en">
                <a:solidFill>
                  <a:schemeClr val="accent4"/>
                </a:solidFill>
              </a:rPr>
              <a:t>طريقة يتعلم فيها الحاسوب ر الأنماط من البيانات ليتمكن من اتخاذ قرارات أو تقديم تنبؤات دون الحاجة إلى برمجته بشكل صريح</a:t>
            </a:r>
            <a:endParaRPr>
              <a:solidFill>
                <a:schemeClr val="accent4"/>
              </a:solidFill>
            </a:endParaRPr>
          </a:p>
        </p:txBody>
      </p:sp>
      <p:sp>
        <p:nvSpPr>
          <p:cNvPr id="1070" name="Google Shape;1070;p119"/>
          <p:cNvSpPr/>
          <p:nvPr/>
        </p:nvSpPr>
        <p:spPr>
          <a:xfrm flipH="1">
            <a:off x="12652423" y="6019800"/>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71" name="Google Shape;1071;p119"/>
          <p:cNvSpPr txBox="1">
            <a:spLocks noGrp="1"/>
          </p:cNvSpPr>
          <p:nvPr>
            <p:ph type="title"/>
          </p:nvPr>
        </p:nvSpPr>
        <p:spPr>
          <a:xfrm flipH="1">
            <a:off x="13766973" y="6724650"/>
            <a:ext cx="3334500" cy="7026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1800" b="1">
                <a:solidFill>
                  <a:schemeClr val="accent4"/>
                </a:solidFill>
                <a:latin typeface="Optimistic Display"/>
                <a:ea typeface="Optimistic Display"/>
                <a:cs typeface="Optimistic Display"/>
                <a:sym typeface="Optimistic Display"/>
              </a:rPr>
              <a:t>الشبكات العصبية</a:t>
            </a:r>
            <a:endParaRPr sz="1800" b="1">
              <a:solidFill>
                <a:schemeClr val="accent4"/>
              </a:solidFill>
              <a:latin typeface="Optimistic Display"/>
              <a:ea typeface="Optimistic Display"/>
              <a:cs typeface="Optimistic Display"/>
              <a:sym typeface="Optimistic Display"/>
            </a:endParaRPr>
          </a:p>
        </p:txBody>
      </p:sp>
      <p:sp>
        <p:nvSpPr>
          <p:cNvPr id="1072" name="Google Shape;1072;p119"/>
          <p:cNvSpPr txBox="1">
            <a:spLocks noGrp="1"/>
          </p:cNvSpPr>
          <p:nvPr>
            <p:ph type="body" idx="1"/>
          </p:nvPr>
        </p:nvSpPr>
        <p:spPr>
          <a:xfrm flipH="1">
            <a:off x="12913773" y="7508400"/>
            <a:ext cx="4187700" cy="914400"/>
          </a:xfrm>
          <a:prstGeom prst="rect">
            <a:avLst/>
          </a:prstGeom>
        </p:spPr>
        <p:txBody>
          <a:bodyPr spcFirstLastPara="1" wrap="square" lIns="0" tIns="0" rIns="0" bIns="0" anchor="t" anchorCtr="0">
            <a:spAutoFit/>
          </a:bodyPr>
          <a:lstStyle/>
          <a:p>
            <a:pPr marL="0" lvl="0" indent="0" algn="r" rtl="1">
              <a:lnSpc>
                <a:spcPct val="115000"/>
              </a:lnSpc>
              <a:spcBef>
                <a:spcPts val="0"/>
              </a:spcBef>
              <a:spcAft>
                <a:spcPts val="1000"/>
              </a:spcAft>
              <a:buNone/>
            </a:pPr>
            <a:r>
              <a:rPr lang="en">
                <a:solidFill>
                  <a:schemeClr val="accent4"/>
                </a:solidFill>
              </a:rPr>
              <a:t>أنظمة حاسوبية مصممة على غرار الدماغ البشري، تقوم بمعالجة المعلومات عبر طبقات للتعرف على الأنماط وإجراء التوقعات</a:t>
            </a:r>
            <a:endParaRPr>
              <a:solidFill>
                <a:schemeClr val="accent4"/>
              </a:solidFill>
            </a:endParaRPr>
          </a:p>
        </p:txBody>
      </p:sp>
      <p:sp>
        <p:nvSpPr>
          <p:cNvPr id="1073" name="Google Shape;1073;p119"/>
          <p:cNvSpPr/>
          <p:nvPr/>
        </p:nvSpPr>
        <p:spPr>
          <a:xfrm flipH="1">
            <a:off x="7462073" y="2519375"/>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74" name="Google Shape;1074;p119"/>
          <p:cNvSpPr txBox="1">
            <a:spLocks noGrp="1"/>
          </p:cNvSpPr>
          <p:nvPr>
            <p:ph type="title"/>
          </p:nvPr>
        </p:nvSpPr>
        <p:spPr>
          <a:xfrm flipH="1">
            <a:off x="7833523" y="3224225"/>
            <a:ext cx="4077600" cy="7026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1800" b="1">
                <a:solidFill>
                  <a:schemeClr val="accent4"/>
                </a:solidFill>
                <a:latin typeface="Optimistic Display"/>
                <a:ea typeface="Optimistic Display"/>
                <a:cs typeface="Optimistic Display"/>
                <a:sym typeface="Optimistic Display"/>
              </a:rPr>
              <a:t>معالجة اللغات الطبيعية</a:t>
            </a:r>
            <a:endParaRPr sz="1800" b="1">
              <a:solidFill>
                <a:schemeClr val="accent4"/>
              </a:solidFill>
              <a:latin typeface="Optimistic Display"/>
              <a:ea typeface="Optimistic Display"/>
              <a:cs typeface="Optimistic Display"/>
              <a:sym typeface="Optimistic Display"/>
            </a:endParaRPr>
          </a:p>
        </p:txBody>
      </p:sp>
      <p:sp>
        <p:nvSpPr>
          <p:cNvPr id="1075" name="Google Shape;1075;p119"/>
          <p:cNvSpPr txBox="1">
            <a:spLocks noGrp="1"/>
          </p:cNvSpPr>
          <p:nvPr>
            <p:ph type="body" idx="1"/>
          </p:nvPr>
        </p:nvSpPr>
        <p:spPr>
          <a:xfrm flipH="1">
            <a:off x="7833523" y="4007975"/>
            <a:ext cx="4077600" cy="595800"/>
          </a:xfrm>
          <a:prstGeom prst="rect">
            <a:avLst/>
          </a:prstGeom>
        </p:spPr>
        <p:txBody>
          <a:bodyPr spcFirstLastPara="1" wrap="square" lIns="0" tIns="0" rIns="0" bIns="0" anchor="t" anchorCtr="0">
            <a:spAutoFit/>
          </a:bodyPr>
          <a:lstStyle/>
          <a:p>
            <a:pPr marL="0" lvl="0" indent="0" algn="r" rtl="1">
              <a:lnSpc>
                <a:spcPct val="115000"/>
              </a:lnSpc>
              <a:spcBef>
                <a:spcPts val="0"/>
              </a:spcBef>
              <a:spcAft>
                <a:spcPts val="1000"/>
              </a:spcAft>
              <a:buNone/>
            </a:pPr>
            <a:r>
              <a:rPr lang="en">
                <a:solidFill>
                  <a:schemeClr val="accent4"/>
                </a:solidFill>
              </a:rPr>
              <a:t>تقنية تمكّن أجهزة الحاسوب من فهم اللغة البشرية وتفسيرها وتوليدها</a:t>
            </a:r>
            <a:endParaRPr>
              <a:solidFill>
                <a:schemeClr val="accent4"/>
              </a:solidFill>
            </a:endParaRPr>
          </a:p>
        </p:txBody>
      </p:sp>
      <p:sp>
        <p:nvSpPr>
          <p:cNvPr id="1076" name="Google Shape;1076;p119"/>
          <p:cNvSpPr/>
          <p:nvPr/>
        </p:nvSpPr>
        <p:spPr>
          <a:xfrm flipH="1">
            <a:off x="7462073" y="6019800"/>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77" name="Google Shape;1077;p119"/>
          <p:cNvSpPr txBox="1">
            <a:spLocks noGrp="1"/>
          </p:cNvSpPr>
          <p:nvPr>
            <p:ph type="title"/>
          </p:nvPr>
        </p:nvSpPr>
        <p:spPr>
          <a:xfrm flipH="1">
            <a:off x="8576623" y="6724650"/>
            <a:ext cx="3334500" cy="7026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1800" b="1">
                <a:solidFill>
                  <a:schemeClr val="accent4"/>
                </a:solidFill>
                <a:latin typeface="Optimistic Display"/>
                <a:ea typeface="Optimistic Display"/>
                <a:cs typeface="Optimistic Display"/>
                <a:sym typeface="Optimistic Display"/>
              </a:rPr>
              <a:t>الذكاء الاصطناعي الفائق</a:t>
            </a:r>
            <a:endParaRPr sz="1800" b="1">
              <a:solidFill>
                <a:schemeClr val="accent4"/>
              </a:solidFill>
              <a:latin typeface="Optimistic Display"/>
              <a:ea typeface="Optimistic Display"/>
              <a:cs typeface="Optimistic Display"/>
              <a:sym typeface="Optimistic Display"/>
            </a:endParaRPr>
          </a:p>
        </p:txBody>
      </p:sp>
      <p:sp>
        <p:nvSpPr>
          <p:cNvPr id="1078" name="Google Shape;1078;p119"/>
          <p:cNvSpPr txBox="1">
            <a:spLocks noGrp="1"/>
          </p:cNvSpPr>
          <p:nvPr>
            <p:ph type="body" idx="1"/>
          </p:nvPr>
        </p:nvSpPr>
        <p:spPr>
          <a:xfrm flipH="1">
            <a:off x="7833523" y="7508400"/>
            <a:ext cx="4077600" cy="595800"/>
          </a:xfrm>
          <a:prstGeom prst="rect">
            <a:avLst/>
          </a:prstGeom>
        </p:spPr>
        <p:txBody>
          <a:bodyPr spcFirstLastPara="1" wrap="square" lIns="0" tIns="0" rIns="0" bIns="0" anchor="t" anchorCtr="0">
            <a:spAutoFit/>
          </a:bodyPr>
          <a:lstStyle/>
          <a:p>
            <a:pPr marL="0" lvl="0" indent="0" algn="r" rtl="1">
              <a:lnSpc>
                <a:spcPct val="115000"/>
              </a:lnSpc>
              <a:spcBef>
                <a:spcPts val="0"/>
              </a:spcBef>
              <a:spcAft>
                <a:spcPts val="1000"/>
              </a:spcAft>
              <a:buNone/>
            </a:pPr>
            <a:r>
              <a:rPr lang="en">
                <a:solidFill>
                  <a:schemeClr val="accent4"/>
                </a:solidFill>
              </a:rPr>
              <a:t>شكل نظري من الذكاء الاصطناعي يتجاوز الذكاء البشري في كافة المجالات تقريباً.</a:t>
            </a:r>
            <a:endParaRPr>
              <a:solidFill>
                <a:schemeClr val="accent4"/>
              </a:solidFill>
            </a:endParaRPr>
          </a:p>
        </p:txBody>
      </p:sp>
      <p:sp>
        <p:nvSpPr>
          <p:cNvPr id="1079" name="Google Shape;1079;p119"/>
          <p:cNvSpPr/>
          <p:nvPr/>
        </p:nvSpPr>
        <p:spPr>
          <a:xfrm flipH="1">
            <a:off x="2271723" y="2519375"/>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80" name="Google Shape;1080;p119"/>
          <p:cNvSpPr txBox="1">
            <a:spLocks noGrp="1"/>
          </p:cNvSpPr>
          <p:nvPr>
            <p:ph type="title"/>
          </p:nvPr>
        </p:nvSpPr>
        <p:spPr>
          <a:xfrm flipH="1">
            <a:off x="2643173" y="3224225"/>
            <a:ext cx="4077600" cy="7026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1800" b="1">
                <a:solidFill>
                  <a:schemeClr val="accent4"/>
                </a:solidFill>
                <a:latin typeface="Optimistic Display"/>
                <a:ea typeface="Optimistic Display"/>
                <a:cs typeface="Optimistic Display"/>
                <a:sym typeface="Optimistic Display"/>
              </a:rPr>
              <a:t>الذكاء الاصطناعي العام</a:t>
            </a:r>
            <a:endParaRPr sz="1800" b="1">
              <a:solidFill>
                <a:schemeClr val="accent4"/>
              </a:solidFill>
              <a:latin typeface="Optimistic Display"/>
              <a:ea typeface="Optimistic Display"/>
              <a:cs typeface="Optimistic Display"/>
              <a:sym typeface="Optimistic Display"/>
            </a:endParaRPr>
          </a:p>
        </p:txBody>
      </p:sp>
      <p:sp>
        <p:nvSpPr>
          <p:cNvPr id="1081" name="Google Shape;1081;p119"/>
          <p:cNvSpPr txBox="1">
            <a:spLocks noGrp="1"/>
          </p:cNvSpPr>
          <p:nvPr>
            <p:ph type="body" idx="1"/>
          </p:nvPr>
        </p:nvSpPr>
        <p:spPr>
          <a:xfrm flipH="1">
            <a:off x="3101273" y="4007975"/>
            <a:ext cx="3619500" cy="914400"/>
          </a:xfrm>
          <a:prstGeom prst="rect">
            <a:avLst/>
          </a:prstGeom>
        </p:spPr>
        <p:txBody>
          <a:bodyPr spcFirstLastPara="1" wrap="square" lIns="0" tIns="0" rIns="0" bIns="0" anchor="t" anchorCtr="0">
            <a:spAutoFit/>
          </a:bodyPr>
          <a:lstStyle/>
          <a:p>
            <a:pPr marL="0" lvl="0" indent="0" algn="r" rtl="1">
              <a:lnSpc>
                <a:spcPct val="115000"/>
              </a:lnSpc>
              <a:spcBef>
                <a:spcPts val="0"/>
              </a:spcBef>
              <a:spcAft>
                <a:spcPts val="1000"/>
              </a:spcAft>
              <a:buNone/>
            </a:pPr>
            <a:r>
              <a:rPr lang="en">
                <a:solidFill>
                  <a:schemeClr val="accent4"/>
                </a:solidFill>
              </a:rPr>
              <a:t>طريقة يتعلم فيها الحاسوب ر الأنماط من البيانات ليتمكن من اتخاذ قرارات أو تقديم تنبؤات دون الحاجة إلى برمجته بشكل صريح</a:t>
            </a:r>
            <a:endParaRPr>
              <a:solidFill>
                <a:schemeClr val="accent4"/>
              </a:solidFill>
            </a:endParaRPr>
          </a:p>
        </p:txBody>
      </p:sp>
      <p:sp>
        <p:nvSpPr>
          <p:cNvPr id="1082" name="Google Shape;1082;p119"/>
          <p:cNvSpPr txBox="1">
            <a:spLocks noGrp="1"/>
          </p:cNvSpPr>
          <p:nvPr>
            <p:ph type="title"/>
          </p:nvPr>
        </p:nvSpPr>
        <p:spPr>
          <a:xfrm flipH="1">
            <a:off x="2695825" y="1318438"/>
            <a:ext cx="14785800" cy="850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a:t>مفاهيم الذكاء الاصطناعي الأساسية</a:t>
            </a:r>
            <a:endParaRPr/>
          </a:p>
        </p:txBody>
      </p:sp>
      <p:sp>
        <p:nvSpPr>
          <p:cNvPr id="1083" name="Google Shape;1083;p119"/>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pic>
        <p:nvPicPr>
          <p:cNvPr id="1084" name="Google Shape;1084;p119" title="Machine Learning.png"/>
          <p:cNvPicPr preferRelativeResize="0"/>
          <p:nvPr/>
        </p:nvPicPr>
        <p:blipFill>
          <a:blip r:embed="rId3">
            <a:alphaModFix/>
          </a:blip>
          <a:stretch>
            <a:fillRect/>
          </a:stretch>
        </p:blipFill>
        <p:spPr>
          <a:xfrm>
            <a:off x="16355835" y="2822636"/>
            <a:ext cx="765678" cy="656625"/>
          </a:xfrm>
          <a:prstGeom prst="rect">
            <a:avLst/>
          </a:prstGeom>
          <a:noFill/>
          <a:ln>
            <a:noFill/>
          </a:ln>
        </p:spPr>
      </p:pic>
      <p:pic>
        <p:nvPicPr>
          <p:cNvPr id="1085" name="Google Shape;1085;p119" title="Natural Language.png"/>
          <p:cNvPicPr preferRelativeResize="0"/>
          <p:nvPr/>
        </p:nvPicPr>
        <p:blipFill>
          <a:blip r:embed="rId4">
            <a:alphaModFix/>
          </a:blip>
          <a:stretch>
            <a:fillRect/>
          </a:stretch>
        </p:blipFill>
        <p:spPr>
          <a:xfrm>
            <a:off x="11155461" y="2743477"/>
            <a:ext cx="765675" cy="780538"/>
          </a:xfrm>
          <a:prstGeom prst="rect">
            <a:avLst/>
          </a:prstGeom>
          <a:noFill/>
          <a:ln>
            <a:noFill/>
          </a:ln>
        </p:spPr>
      </p:pic>
      <p:pic>
        <p:nvPicPr>
          <p:cNvPr id="1086" name="Google Shape;1086;p119" title="AGI.png"/>
          <p:cNvPicPr preferRelativeResize="0"/>
          <p:nvPr/>
        </p:nvPicPr>
        <p:blipFill>
          <a:blip r:embed="rId5">
            <a:alphaModFix/>
          </a:blip>
          <a:stretch>
            <a:fillRect/>
          </a:stretch>
        </p:blipFill>
        <p:spPr>
          <a:xfrm>
            <a:off x="5955111" y="2672363"/>
            <a:ext cx="765675" cy="739280"/>
          </a:xfrm>
          <a:prstGeom prst="rect">
            <a:avLst/>
          </a:prstGeom>
          <a:noFill/>
          <a:ln>
            <a:noFill/>
          </a:ln>
        </p:spPr>
      </p:pic>
      <p:pic>
        <p:nvPicPr>
          <p:cNvPr id="1087" name="Google Shape;1087;p119" title="Super Intelligence.png"/>
          <p:cNvPicPr preferRelativeResize="0"/>
          <p:nvPr/>
        </p:nvPicPr>
        <p:blipFill>
          <a:blip r:embed="rId6">
            <a:alphaModFix/>
          </a:blip>
          <a:stretch>
            <a:fillRect/>
          </a:stretch>
        </p:blipFill>
        <p:spPr>
          <a:xfrm>
            <a:off x="11523988" y="6269659"/>
            <a:ext cx="387145" cy="656625"/>
          </a:xfrm>
          <a:prstGeom prst="rect">
            <a:avLst/>
          </a:prstGeom>
          <a:noFill/>
          <a:ln>
            <a:noFill/>
          </a:ln>
        </p:spPr>
      </p:pic>
      <p:pic>
        <p:nvPicPr>
          <p:cNvPr id="1088" name="Google Shape;1088;p119" title="Neural Network.png"/>
          <p:cNvPicPr preferRelativeResize="0"/>
          <p:nvPr/>
        </p:nvPicPr>
        <p:blipFill>
          <a:blip r:embed="rId7">
            <a:alphaModFix/>
          </a:blip>
          <a:stretch>
            <a:fillRect/>
          </a:stretch>
        </p:blipFill>
        <p:spPr>
          <a:xfrm>
            <a:off x="16355823" y="6312991"/>
            <a:ext cx="765675" cy="63695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120"/>
          <p:cNvSpPr/>
          <p:nvPr/>
        </p:nvSpPr>
        <p:spPr>
          <a:xfrm flipH="1">
            <a:off x="-7" y="0"/>
            <a:ext cx="11930100" cy="102870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094" name="Google Shape;1094;p120"/>
          <p:cNvSpPr txBox="1">
            <a:spLocks noGrp="1"/>
          </p:cNvSpPr>
          <p:nvPr>
            <p:ph type="title"/>
          </p:nvPr>
        </p:nvSpPr>
        <p:spPr>
          <a:xfrm flipH="1">
            <a:off x="12192092" y="2532900"/>
            <a:ext cx="5318700" cy="2569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a:t>رحلتك في تعلم الذكاء الاصطناعي تبدأ هنا</a:t>
            </a:r>
            <a:endParaRPr/>
          </a:p>
        </p:txBody>
      </p:sp>
      <p:sp>
        <p:nvSpPr>
          <p:cNvPr id="1095" name="Google Shape;1095;p120"/>
          <p:cNvSpPr txBox="1">
            <a:spLocks noGrp="1"/>
          </p:cNvSpPr>
          <p:nvPr>
            <p:ph type="body" idx="1"/>
          </p:nvPr>
        </p:nvSpPr>
        <p:spPr>
          <a:xfrm flipH="1">
            <a:off x="12582103" y="5742432"/>
            <a:ext cx="4928700" cy="3744300"/>
          </a:xfrm>
          <a:prstGeom prst="rect">
            <a:avLst/>
          </a:prstGeom>
        </p:spPr>
        <p:txBody>
          <a:bodyPr spcFirstLastPara="1" wrap="square" lIns="0" tIns="0" rIns="0" bIns="0" anchor="t" anchorCtr="0">
            <a:noAutofit/>
          </a:bodyPr>
          <a:lstStyle/>
          <a:p>
            <a:pPr marL="0" lvl="0" indent="0" algn="r" rtl="1">
              <a:spcBef>
                <a:spcPts val="0"/>
              </a:spcBef>
              <a:spcAft>
                <a:spcPts val="1000"/>
              </a:spcAft>
              <a:buNone/>
            </a:pPr>
            <a:r>
              <a:rPr lang="en"/>
              <a:t>سوف تستكشف أربع وحدات عملية</a:t>
            </a:r>
            <a:endParaRPr/>
          </a:p>
        </p:txBody>
      </p:sp>
      <p:sp>
        <p:nvSpPr>
          <p:cNvPr id="1096" name="Google Shape;1096;p120"/>
          <p:cNvSpPr/>
          <p:nvPr/>
        </p:nvSpPr>
        <p:spPr>
          <a:xfrm flipH="1">
            <a:off x="6364505" y="2172475"/>
            <a:ext cx="4094700" cy="27993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097" name="Google Shape;1097;p120"/>
          <p:cNvSpPr/>
          <p:nvPr/>
        </p:nvSpPr>
        <p:spPr>
          <a:xfrm flipH="1">
            <a:off x="1538331" y="2172475"/>
            <a:ext cx="4094700" cy="27993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098" name="Google Shape;1098;p120"/>
          <p:cNvSpPr/>
          <p:nvPr/>
        </p:nvSpPr>
        <p:spPr>
          <a:xfrm flipH="1">
            <a:off x="6364505" y="5667675"/>
            <a:ext cx="4094700" cy="27993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099" name="Google Shape;1099;p120"/>
          <p:cNvSpPr/>
          <p:nvPr/>
        </p:nvSpPr>
        <p:spPr>
          <a:xfrm flipH="1">
            <a:off x="1538331" y="5667675"/>
            <a:ext cx="4094700" cy="27993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100" name="Google Shape;1100;p120"/>
          <p:cNvSpPr txBox="1">
            <a:spLocks noGrp="1"/>
          </p:cNvSpPr>
          <p:nvPr>
            <p:ph type="body" idx="1"/>
          </p:nvPr>
        </p:nvSpPr>
        <p:spPr>
          <a:xfrm flipH="1">
            <a:off x="6594500" y="3219450"/>
            <a:ext cx="3489600" cy="1752300"/>
          </a:xfrm>
          <a:prstGeom prst="rect">
            <a:avLst/>
          </a:prstGeom>
        </p:spPr>
        <p:txBody>
          <a:bodyPr spcFirstLastPara="1" wrap="square" lIns="0" tIns="0" rIns="0" bIns="0" anchor="t" anchorCtr="0">
            <a:noAutofit/>
          </a:bodyPr>
          <a:lstStyle/>
          <a:p>
            <a:pPr marL="0" lvl="0" indent="0" algn="r" rtl="1">
              <a:lnSpc>
                <a:spcPct val="100000"/>
              </a:lnSpc>
              <a:spcBef>
                <a:spcPts val="0"/>
              </a:spcBef>
              <a:spcAft>
                <a:spcPts val="0"/>
              </a:spcAft>
              <a:buNone/>
            </a:pPr>
            <a:r>
              <a:rPr lang="en" b="1"/>
              <a:t>الإبداع باستخدام الذكاء الاصطناعي: كشف الذكاء الاصطناعي في وسائل الإعلام</a:t>
            </a:r>
            <a:endParaRPr b="1"/>
          </a:p>
          <a:p>
            <a:pPr marL="13833" lvl="0" indent="0" algn="r" rtl="1">
              <a:lnSpc>
                <a:spcPct val="100000"/>
              </a:lnSpc>
              <a:spcBef>
                <a:spcPts val="1000"/>
              </a:spcBef>
              <a:spcAft>
                <a:spcPts val="0"/>
              </a:spcAft>
              <a:buNone/>
            </a:pPr>
            <a:r>
              <a:rPr lang="en">
                <a:solidFill>
                  <a:srgbClr val="092838"/>
                </a:solidFill>
              </a:rPr>
              <a:t>اكتشاف على المحتوى المزيّف وتقنيات التزييف العميق التي قد تُضلّلك أو تُلحق بك الضرر</a:t>
            </a:r>
            <a:endParaRPr>
              <a:solidFill>
                <a:srgbClr val="092838"/>
              </a:solidFill>
            </a:endParaRPr>
          </a:p>
          <a:p>
            <a:pPr marL="0" lvl="0" indent="0" algn="r" rtl="1">
              <a:lnSpc>
                <a:spcPct val="100000"/>
              </a:lnSpc>
              <a:spcBef>
                <a:spcPts val="0"/>
              </a:spcBef>
              <a:spcAft>
                <a:spcPts val="1000"/>
              </a:spcAft>
              <a:buNone/>
            </a:pPr>
            <a:endParaRPr/>
          </a:p>
        </p:txBody>
      </p:sp>
      <p:sp>
        <p:nvSpPr>
          <p:cNvPr id="1101" name="Google Shape;1101;p120"/>
          <p:cNvSpPr txBox="1">
            <a:spLocks noGrp="1"/>
          </p:cNvSpPr>
          <p:nvPr>
            <p:ph type="body" idx="1"/>
          </p:nvPr>
        </p:nvSpPr>
        <p:spPr>
          <a:xfrm flipH="1">
            <a:off x="1914081" y="3219450"/>
            <a:ext cx="3343200" cy="1752300"/>
          </a:xfrm>
          <a:prstGeom prst="rect">
            <a:avLst/>
          </a:prstGeom>
        </p:spPr>
        <p:txBody>
          <a:bodyPr spcFirstLastPara="1" wrap="square" lIns="0" tIns="0" rIns="0" bIns="0" anchor="t" anchorCtr="0">
            <a:noAutofit/>
          </a:bodyPr>
          <a:lstStyle/>
          <a:p>
            <a:pPr marL="0" lvl="0" indent="0" algn="r" rtl="1">
              <a:lnSpc>
                <a:spcPct val="100000"/>
              </a:lnSpc>
              <a:spcBef>
                <a:spcPts val="0"/>
              </a:spcBef>
              <a:spcAft>
                <a:spcPts val="0"/>
              </a:spcAft>
              <a:buNone/>
            </a:pPr>
            <a:r>
              <a:rPr lang="en" b="1"/>
              <a:t>تصميم الذكاء الاصطناعي: فهم الذكاء الاصطناعي</a:t>
            </a:r>
            <a:endParaRPr b="1"/>
          </a:p>
          <a:p>
            <a:pPr marL="13833" lvl="0" indent="0" algn="r" rtl="1">
              <a:lnSpc>
                <a:spcPct val="100000"/>
              </a:lnSpc>
              <a:spcBef>
                <a:spcPts val="1000"/>
              </a:spcBef>
              <a:spcAft>
                <a:spcPts val="0"/>
              </a:spcAft>
              <a:buNone/>
            </a:pPr>
            <a:r>
              <a:rPr lang="en">
                <a:solidFill>
                  <a:srgbClr val="092838"/>
                </a:solidFill>
              </a:rPr>
              <a:t>تعلم كيف يعمل الذكاء الاصطناعي – بعبارات بسيطة وسهلة الفهم.</a:t>
            </a:r>
            <a:endParaRPr>
              <a:solidFill>
                <a:srgbClr val="092838"/>
              </a:solidFill>
            </a:endParaRPr>
          </a:p>
          <a:p>
            <a:pPr marL="0" lvl="0" indent="0" algn="r" rtl="1">
              <a:lnSpc>
                <a:spcPct val="100000"/>
              </a:lnSpc>
              <a:spcBef>
                <a:spcPts val="0"/>
              </a:spcBef>
              <a:spcAft>
                <a:spcPts val="1000"/>
              </a:spcAft>
              <a:buNone/>
            </a:pPr>
            <a:endParaRPr/>
          </a:p>
        </p:txBody>
      </p:sp>
      <p:sp>
        <p:nvSpPr>
          <p:cNvPr id="1102" name="Google Shape;1102;p120"/>
          <p:cNvSpPr txBox="1">
            <a:spLocks noGrp="1"/>
          </p:cNvSpPr>
          <p:nvPr>
            <p:ph type="body" idx="1"/>
          </p:nvPr>
        </p:nvSpPr>
        <p:spPr>
          <a:xfrm flipH="1">
            <a:off x="6806605" y="6715125"/>
            <a:ext cx="3277500" cy="1752300"/>
          </a:xfrm>
          <a:prstGeom prst="rect">
            <a:avLst/>
          </a:prstGeom>
        </p:spPr>
        <p:txBody>
          <a:bodyPr spcFirstLastPara="1" wrap="square" lIns="0" tIns="0" rIns="0" bIns="0" anchor="t" anchorCtr="0">
            <a:noAutofit/>
          </a:bodyPr>
          <a:lstStyle/>
          <a:p>
            <a:pPr marL="0" lvl="0" indent="0" algn="r" rtl="1">
              <a:lnSpc>
                <a:spcPct val="100000"/>
              </a:lnSpc>
              <a:spcBef>
                <a:spcPts val="0"/>
              </a:spcBef>
              <a:spcAft>
                <a:spcPts val="0"/>
              </a:spcAft>
              <a:buNone/>
            </a:pPr>
            <a:r>
              <a:rPr lang="en" b="1"/>
              <a:t>إدارة الذكاء الاصطناعي: أدوات الذكاء الاصطناعي اليومية</a:t>
            </a:r>
            <a:endParaRPr b="1"/>
          </a:p>
          <a:p>
            <a:pPr marL="13833" lvl="0" indent="0" algn="r" rtl="1">
              <a:lnSpc>
                <a:spcPct val="100000"/>
              </a:lnSpc>
              <a:spcBef>
                <a:spcPts val="1000"/>
              </a:spcBef>
              <a:spcAft>
                <a:spcPts val="0"/>
              </a:spcAft>
              <a:buNone/>
            </a:pPr>
            <a:r>
              <a:rPr lang="en">
                <a:solidFill>
                  <a:srgbClr val="092838"/>
                </a:solidFill>
              </a:rPr>
              <a:t>اكتشف كيف يمكن للذكاء الاصطناعي مساعدتك في المهام اليومية، والعمل، والتعلم، والإبداع.</a:t>
            </a:r>
            <a:endParaRPr>
              <a:solidFill>
                <a:srgbClr val="092838"/>
              </a:solidFill>
            </a:endParaRPr>
          </a:p>
          <a:p>
            <a:pPr marL="0" lvl="0" indent="0" algn="r" rtl="1">
              <a:lnSpc>
                <a:spcPct val="100000"/>
              </a:lnSpc>
              <a:spcBef>
                <a:spcPts val="0"/>
              </a:spcBef>
              <a:spcAft>
                <a:spcPts val="1000"/>
              </a:spcAft>
              <a:buNone/>
            </a:pPr>
            <a:endParaRPr/>
          </a:p>
        </p:txBody>
      </p:sp>
      <p:sp>
        <p:nvSpPr>
          <p:cNvPr id="1103" name="Google Shape;1103;p120"/>
          <p:cNvSpPr txBox="1">
            <a:spLocks noGrp="1"/>
          </p:cNvSpPr>
          <p:nvPr>
            <p:ph type="body" idx="1"/>
          </p:nvPr>
        </p:nvSpPr>
        <p:spPr>
          <a:xfrm flipH="1">
            <a:off x="1914081" y="6715125"/>
            <a:ext cx="3343200" cy="1752300"/>
          </a:xfrm>
          <a:prstGeom prst="rect">
            <a:avLst/>
          </a:prstGeom>
        </p:spPr>
        <p:txBody>
          <a:bodyPr spcFirstLastPara="1" wrap="square" lIns="0" tIns="0" rIns="0" bIns="0" anchor="t" anchorCtr="0">
            <a:noAutofit/>
          </a:bodyPr>
          <a:lstStyle/>
          <a:p>
            <a:pPr marL="0" lvl="0" indent="0" algn="r" rtl="1">
              <a:lnSpc>
                <a:spcPct val="100000"/>
              </a:lnSpc>
              <a:spcBef>
                <a:spcPts val="0"/>
              </a:spcBef>
              <a:spcAft>
                <a:spcPts val="0"/>
              </a:spcAft>
              <a:buNone/>
            </a:pPr>
            <a:r>
              <a:rPr lang="en" b="1"/>
              <a:t>أمان الذكاء الاصطناعي</a:t>
            </a:r>
            <a:endParaRPr b="1"/>
          </a:p>
          <a:p>
            <a:pPr marL="13833" lvl="0" indent="0" algn="r" rtl="1">
              <a:lnSpc>
                <a:spcPct val="100000"/>
              </a:lnSpc>
              <a:spcBef>
                <a:spcPts val="1000"/>
              </a:spcBef>
              <a:spcAft>
                <a:spcPts val="0"/>
              </a:spcAft>
              <a:buNone/>
            </a:pPr>
            <a:br>
              <a:rPr lang="en">
                <a:solidFill>
                  <a:srgbClr val="092838"/>
                </a:solidFill>
              </a:rPr>
            </a:br>
            <a:r>
              <a:rPr lang="en">
                <a:solidFill>
                  <a:srgbClr val="092838"/>
                </a:solidFill>
              </a:rPr>
              <a:t>تعلم كيفية البقاء آمناً، وحماية بياناتك، وتوجيه عائلتك عبر الإنترنت.</a:t>
            </a:r>
            <a:endParaRPr>
              <a:solidFill>
                <a:srgbClr val="092838"/>
              </a:solidFill>
            </a:endParaRPr>
          </a:p>
          <a:p>
            <a:pPr marL="0" lvl="0" indent="0" algn="r" rtl="1">
              <a:lnSpc>
                <a:spcPct val="100000"/>
              </a:lnSpc>
              <a:spcBef>
                <a:spcPts val="0"/>
              </a:spcBef>
              <a:spcAft>
                <a:spcPts val="1000"/>
              </a:spcAft>
              <a:buNone/>
            </a:pPr>
            <a:endParaRPr/>
          </a:p>
        </p:txBody>
      </p:sp>
      <p:sp>
        <p:nvSpPr>
          <p:cNvPr id="1104" name="Google Shape;1104;p120"/>
          <p:cNvSpPr txBox="1">
            <a:spLocks noGrp="1"/>
          </p:cNvSpPr>
          <p:nvPr>
            <p:ph type="title"/>
          </p:nvPr>
        </p:nvSpPr>
        <p:spPr>
          <a:xfrm flipH="1">
            <a:off x="8929105" y="2379833"/>
            <a:ext cx="1155000" cy="461700"/>
          </a:xfrm>
          <a:prstGeom prst="rect">
            <a:avLst/>
          </a:prstGeom>
        </p:spPr>
        <p:txBody>
          <a:bodyPr spcFirstLastPara="1" wrap="square" lIns="0" tIns="0" rIns="0" bIns="0" anchor="b" anchorCtr="0">
            <a:spAutoFit/>
          </a:bodyPr>
          <a:lstStyle/>
          <a:p>
            <a:pPr marL="0" lvl="0" indent="0" algn="r" rtl="1">
              <a:spcBef>
                <a:spcPts val="0"/>
              </a:spcBef>
              <a:spcAft>
                <a:spcPts val="0"/>
              </a:spcAft>
              <a:buNone/>
            </a:pPr>
            <a:r>
              <a:rPr lang="en" sz="3000">
                <a:solidFill>
                  <a:schemeClr val="accent6"/>
                </a:solidFill>
              </a:rPr>
              <a:t>١</a:t>
            </a:r>
            <a:endParaRPr sz="3000">
              <a:solidFill>
                <a:schemeClr val="accent6"/>
              </a:solidFill>
            </a:endParaRPr>
          </a:p>
        </p:txBody>
      </p:sp>
      <p:sp>
        <p:nvSpPr>
          <p:cNvPr id="1105" name="Google Shape;1105;p120"/>
          <p:cNvSpPr txBox="1">
            <a:spLocks noGrp="1"/>
          </p:cNvSpPr>
          <p:nvPr>
            <p:ph type="title"/>
          </p:nvPr>
        </p:nvSpPr>
        <p:spPr>
          <a:xfrm flipH="1">
            <a:off x="4099930" y="2379833"/>
            <a:ext cx="1155000" cy="461700"/>
          </a:xfrm>
          <a:prstGeom prst="rect">
            <a:avLst/>
          </a:prstGeom>
        </p:spPr>
        <p:txBody>
          <a:bodyPr spcFirstLastPara="1" wrap="square" lIns="0" tIns="0" rIns="0" bIns="0" anchor="b" anchorCtr="0">
            <a:spAutoFit/>
          </a:bodyPr>
          <a:lstStyle/>
          <a:p>
            <a:pPr marL="0" lvl="0" indent="0" algn="r" rtl="1">
              <a:spcBef>
                <a:spcPts val="0"/>
              </a:spcBef>
              <a:spcAft>
                <a:spcPts val="0"/>
              </a:spcAft>
              <a:buNone/>
            </a:pPr>
            <a:r>
              <a:rPr lang="en" sz="3000">
                <a:solidFill>
                  <a:schemeClr val="accent6"/>
                </a:solidFill>
              </a:rPr>
              <a:t>٢</a:t>
            </a:r>
            <a:endParaRPr sz="3000">
              <a:solidFill>
                <a:schemeClr val="accent6"/>
              </a:solidFill>
            </a:endParaRPr>
          </a:p>
        </p:txBody>
      </p:sp>
      <p:sp>
        <p:nvSpPr>
          <p:cNvPr id="1106" name="Google Shape;1106;p120"/>
          <p:cNvSpPr txBox="1">
            <a:spLocks noGrp="1"/>
          </p:cNvSpPr>
          <p:nvPr>
            <p:ph type="title"/>
          </p:nvPr>
        </p:nvSpPr>
        <p:spPr>
          <a:xfrm flipH="1">
            <a:off x="8929105" y="6015058"/>
            <a:ext cx="1155000" cy="461700"/>
          </a:xfrm>
          <a:prstGeom prst="rect">
            <a:avLst/>
          </a:prstGeom>
        </p:spPr>
        <p:txBody>
          <a:bodyPr spcFirstLastPara="1" wrap="square" lIns="0" tIns="0" rIns="0" bIns="0" anchor="b" anchorCtr="0">
            <a:spAutoFit/>
          </a:bodyPr>
          <a:lstStyle/>
          <a:p>
            <a:pPr marL="0" lvl="0" indent="0" algn="r" rtl="1">
              <a:spcBef>
                <a:spcPts val="0"/>
              </a:spcBef>
              <a:spcAft>
                <a:spcPts val="0"/>
              </a:spcAft>
              <a:buNone/>
            </a:pPr>
            <a:r>
              <a:rPr lang="en" sz="3000">
                <a:solidFill>
                  <a:schemeClr val="accent6"/>
                </a:solidFill>
              </a:rPr>
              <a:t>٣</a:t>
            </a:r>
            <a:endParaRPr sz="3000">
              <a:solidFill>
                <a:schemeClr val="accent6"/>
              </a:solidFill>
            </a:endParaRPr>
          </a:p>
        </p:txBody>
      </p:sp>
      <p:sp>
        <p:nvSpPr>
          <p:cNvPr id="1107" name="Google Shape;1107;p120"/>
          <p:cNvSpPr txBox="1">
            <a:spLocks noGrp="1"/>
          </p:cNvSpPr>
          <p:nvPr>
            <p:ph type="title"/>
          </p:nvPr>
        </p:nvSpPr>
        <p:spPr>
          <a:xfrm flipH="1">
            <a:off x="4099930" y="6015058"/>
            <a:ext cx="1155000" cy="461700"/>
          </a:xfrm>
          <a:prstGeom prst="rect">
            <a:avLst/>
          </a:prstGeom>
        </p:spPr>
        <p:txBody>
          <a:bodyPr spcFirstLastPara="1" wrap="square" lIns="0" tIns="0" rIns="0" bIns="0" anchor="b" anchorCtr="0">
            <a:spAutoFit/>
          </a:bodyPr>
          <a:lstStyle/>
          <a:p>
            <a:pPr marL="0" lvl="0" indent="0" algn="r" rtl="1">
              <a:spcBef>
                <a:spcPts val="0"/>
              </a:spcBef>
              <a:spcAft>
                <a:spcPts val="0"/>
              </a:spcAft>
              <a:buNone/>
            </a:pPr>
            <a:r>
              <a:rPr lang="en" sz="3000">
                <a:solidFill>
                  <a:schemeClr val="accent6"/>
                </a:solidFill>
              </a:rPr>
              <a:t>٤</a:t>
            </a:r>
            <a:endParaRPr sz="3000">
              <a:solidFill>
                <a:schemeClr val="accent6"/>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121"/>
          <p:cNvSpPr txBox="1">
            <a:spLocks noGrp="1"/>
          </p:cNvSpPr>
          <p:nvPr>
            <p:ph type="ctrTitle"/>
          </p:nvPr>
        </p:nvSpPr>
        <p:spPr>
          <a:xfrm flipH="1">
            <a:off x="12395850" y="3141000"/>
            <a:ext cx="4710000" cy="2586000"/>
          </a:xfrm>
          <a:prstGeom prst="rect">
            <a:avLst/>
          </a:prstGeom>
        </p:spPr>
        <p:txBody>
          <a:bodyPr spcFirstLastPara="1" wrap="square" lIns="0" tIns="0" rIns="0" bIns="0" anchor="t" anchorCtr="0">
            <a:spAutoFit/>
          </a:bodyPr>
          <a:lstStyle/>
          <a:p>
            <a:pPr marL="0" lvl="0" indent="0" algn="r" rtl="1">
              <a:spcBef>
                <a:spcPts val="0"/>
              </a:spcBef>
              <a:spcAft>
                <a:spcPts val="0"/>
              </a:spcAft>
              <a:buNone/>
            </a:pPr>
            <a:r>
              <a:rPr lang="en"/>
              <a:t>الإبداع باستخدام الذكاء الاصطناعي:</a:t>
            </a:r>
            <a:endParaRPr/>
          </a:p>
        </p:txBody>
      </p:sp>
      <p:sp>
        <p:nvSpPr>
          <p:cNvPr id="1113" name="Google Shape;1113;p121"/>
          <p:cNvSpPr txBox="1">
            <a:spLocks noGrp="1"/>
          </p:cNvSpPr>
          <p:nvPr>
            <p:ph type="subTitle" idx="4294967295"/>
          </p:nvPr>
        </p:nvSpPr>
        <p:spPr>
          <a:xfrm flipH="1">
            <a:off x="10393303" y="6015050"/>
            <a:ext cx="66882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b="0"/>
              <a:t>حماية نفسك</a:t>
            </a:r>
            <a:endParaRPr b="0"/>
          </a:p>
        </p:txBody>
      </p:sp>
      <p:pic>
        <p:nvPicPr>
          <p:cNvPr id="1114" name="Google Shape;1114;p121" title="1997.jpg"/>
          <p:cNvPicPr preferRelativeResize="0"/>
          <p:nvPr/>
        </p:nvPicPr>
        <p:blipFill rotWithShape="1">
          <a:blip r:embed="rId3">
            <a:alphaModFix/>
          </a:blip>
          <a:srcRect l="15723" t="13978" r="685"/>
          <a:stretch/>
        </p:blipFill>
        <p:spPr>
          <a:xfrm>
            <a:off x="1527050" y="1838550"/>
            <a:ext cx="9657600" cy="6624300"/>
          </a:xfrm>
          <a:prstGeom prst="roundRect">
            <a:avLst>
              <a:gd name="adj" fmla="val 8257"/>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122"/>
          <p:cNvSpPr txBox="1">
            <a:spLocks noGrp="1"/>
          </p:cNvSpPr>
          <p:nvPr>
            <p:ph type="ctrTitle"/>
          </p:nvPr>
        </p:nvSpPr>
        <p:spPr>
          <a:xfrm>
            <a:off x="5156298" y="4207788"/>
            <a:ext cx="11964900" cy="1719000"/>
          </a:xfrm>
          <a:prstGeom prst="rect">
            <a:avLst/>
          </a:prstGeom>
        </p:spPr>
        <p:txBody>
          <a:bodyPr spcFirstLastPara="1" wrap="square" lIns="0" tIns="0" rIns="0" bIns="0" anchor="ctr" anchorCtr="0">
            <a:noAutofit/>
          </a:bodyPr>
          <a:lstStyle/>
          <a:p>
            <a:pPr marL="0" lvl="0" indent="0" algn="r" rtl="1">
              <a:spcBef>
                <a:spcPts val="0"/>
              </a:spcBef>
              <a:spcAft>
                <a:spcPts val="0"/>
              </a:spcAft>
              <a:buNone/>
            </a:pPr>
            <a:r>
              <a:rPr lang="en"/>
              <a:t>لماذا يُعد كشف الذكاء الاصطناعي مهمًا في حياتك اليومية</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123"/>
          <p:cNvSpPr/>
          <p:nvPr/>
        </p:nvSpPr>
        <p:spPr>
          <a:xfrm flipH="1">
            <a:off x="777246" y="1114425"/>
            <a:ext cx="7796100" cy="80136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125" name="Google Shape;1125;p123"/>
          <p:cNvSpPr txBox="1">
            <a:spLocks noGrp="1"/>
          </p:cNvSpPr>
          <p:nvPr>
            <p:ph type="title"/>
          </p:nvPr>
        </p:nvSpPr>
        <p:spPr>
          <a:xfrm flipH="1">
            <a:off x="10426045" y="2174050"/>
            <a:ext cx="7066500" cy="2569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600"/>
              <a:t>يمكن أن يبدو المحتوى الذي يُنشئه الذكاء الاصطناعي حقيقيًا جدًا – وهذا يشكّل خطرًا</a:t>
            </a:r>
            <a:endParaRPr sz="3600"/>
          </a:p>
        </p:txBody>
      </p:sp>
      <p:sp>
        <p:nvSpPr>
          <p:cNvPr id="1126" name="Google Shape;1126;p123"/>
          <p:cNvSpPr txBox="1"/>
          <p:nvPr/>
        </p:nvSpPr>
        <p:spPr>
          <a:xfrm flipH="1">
            <a:off x="4678821" y="4507175"/>
            <a:ext cx="3406200" cy="229500"/>
          </a:xfrm>
          <a:prstGeom prst="rect">
            <a:avLst/>
          </a:prstGeom>
          <a:noFill/>
          <a:ln>
            <a:noFill/>
          </a:ln>
        </p:spPr>
        <p:txBody>
          <a:bodyPr spcFirstLastPara="1" wrap="square" lIns="0" tIns="13850" rIns="0" bIns="0" anchor="t" anchorCtr="0">
            <a:spAutoFit/>
          </a:bodyPr>
          <a:lstStyle/>
          <a:p>
            <a:pPr marL="13833" lvl="0" indent="0" algn="r" rtl="1">
              <a:spcBef>
                <a:spcPts val="38"/>
              </a:spcBef>
              <a:spcAft>
                <a:spcPts val="0"/>
              </a:spcAft>
              <a:buNone/>
            </a:pPr>
            <a:r>
              <a:rPr lang="en">
                <a:solidFill>
                  <a:srgbClr val="092838"/>
                </a:solidFill>
                <a:latin typeface="Optimistic Text"/>
                <a:ea typeface="Optimistic Text"/>
                <a:cs typeface="Optimistic Text"/>
                <a:sym typeface="Optimistic Text"/>
              </a:rPr>
              <a:t>أخبار مزيفة عن السياسات المحلية</a:t>
            </a:r>
            <a:endParaRPr>
              <a:solidFill>
                <a:srgbClr val="092838"/>
              </a:solidFill>
              <a:latin typeface="Optimistic Text"/>
              <a:ea typeface="Optimistic Text"/>
              <a:cs typeface="Optimistic Text"/>
              <a:sym typeface="Optimistic Text"/>
            </a:endParaRPr>
          </a:p>
        </p:txBody>
      </p:sp>
      <p:sp>
        <p:nvSpPr>
          <p:cNvPr id="1127" name="Google Shape;1127;p123"/>
          <p:cNvSpPr txBox="1"/>
          <p:nvPr/>
        </p:nvSpPr>
        <p:spPr>
          <a:xfrm flipH="1">
            <a:off x="1078446" y="4524175"/>
            <a:ext cx="3405900" cy="229500"/>
          </a:xfrm>
          <a:prstGeom prst="rect">
            <a:avLst/>
          </a:prstGeom>
          <a:noFill/>
          <a:ln>
            <a:noFill/>
          </a:ln>
        </p:spPr>
        <p:txBody>
          <a:bodyPr spcFirstLastPara="1" wrap="square" lIns="0" tIns="13850" rIns="0" bIns="0" anchor="t" anchorCtr="0">
            <a:spAutoFit/>
          </a:bodyPr>
          <a:lstStyle/>
          <a:p>
            <a:pPr marL="13833" lvl="0" indent="0" algn="r" rtl="1">
              <a:spcBef>
                <a:spcPts val="38"/>
              </a:spcBef>
              <a:spcAft>
                <a:spcPts val="0"/>
              </a:spcAft>
              <a:buNone/>
            </a:pPr>
            <a:r>
              <a:rPr lang="en">
                <a:solidFill>
                  <a:srgbClr val="092838"/>
                </a:solidFill>
                <a:latin typeface="Optimistic Text"/>
                <a:ea typeface="Optimistic Text"/>
                <a:cs typeface="Optimistic Text"/>
                <a:sym typeface="Optimistic Text"/>
              </a:rPr>
              <a:t>رسائل احتيالية من "مصرفك"</a:t>
            </a:r>
            <a:endParaRPr>
              <a:solidFill>
                <a:srgbClr val="092838"/>
              </a:solidFill>
              <a:latin typeface="Optimistic Text"/>
              <a:ea typeface="Optimistic Text"/>
              <a:cs typeface="Optimistic Text"/>
              <a:sym typeface="Optimistic Text"/>
            </a:endParaRPr>
          </a:p>
        </p:txBody>
      </p:sp>
      <p:pic>
        <p:nvPicPr>
          <p:cNvPr id="1128" name="Google Shape;1128;p123" title="Fake News.png"/>
          <p:cNvPicPr preferRelativeResize="0"/>
          <p:nvPr/>
        </p:nvPicPr>
        <p:blipFill rotWithShape="1">
          <a:blip r:embed="rId3">
            <a:alphaModFix/>
          </a:blip>
          <a:srcRect l="10839" r="10847"/>
          <a:stretch/>
        </p:blipFill>
        <p:spPr>
          <a:xfrm>
            <a:off x="4755021" y="1459924"/>
            <a:ext cx="3406200" cy="2899500"/>
          </a:xfrm>
          <a:prstGeom prst="roundRect">
            <a:avLst>
              <a:gd name="adj" fmla="val 7143"/>
            </a:avLst>
          </a:prstGeom>
          <a:noFill/>
          <a:ln>
            <a:noFill/>
          </a:ln>
        </p:spPr>
      </p:pic>
      <p:pic>
        <p:nvPicPr>
          <p:cNvPr id="1129" name="Google Shape;1129;p123" title="Scam Message.jpg"/>
          <p:cNvPicPr preferRelativeResize="0"/>
          <p:nvPr/>
        </p:nvPicPr>
        <p:blipFill rotWithShape="1">
          <a:blip r:embed="rId4">
            <a:alphaModFix/>
          </a:blip>
          <a:srcRect l="10839" r="10847"/>
          <a:stretch/>
        </p:blipFill>
        <p:spPr>
          <a:xfrm>
            <a:off x="1154350" y="1459919"/>
            <a:ext cx="3406200" cy="2899500"/>
          </a:xfrm>
          <a:prstGeom prst="roundRect">
            <a:avLst>
              <a:gd name="adj" fmla="val 7155"/>
            </a:avLst>
          </a:prstGeom>
          <a:noFill/>
          <a:ln>
            <a:noFill/>
          </a:ln>
        </p:spPr>
      </p:pic>
      <p:pic>
        <p:nvPicPr>
          <p:cNvPr id="1130" name="Google Shape;1130;p123" title="False Health Msg.jpg"/>
          <p:cNvPicPr preferRelativeResize="0"/>
          <p:nvPr/>
        </p:nvPicPr>
        <p:blipFill rotWithShape="1">
          <a:blip r:embed="rId5">
            <a:alphaModFix/>
          </a:blip>
          <a:srcRect l="10852" r="10852"/>
          <a:stretch/>
        </p:blipFill>
        <p:spPr>
          <a:xfrm>
            <a:off x="4755021" y="5308516"/>
            <a:ext cx="3406200" cy="2899500"/>
          </a:xfrm>
          <a:prstGeom prst="roundRect">
            <a:avLst>
              <a:gd name="adj" fmla="val 10074"/>
            </a:avLst>
          </a:prstGeom>
          <a:noFill/>
          <a:ln>
            <a:noFill/>
          </a:ln>
        </p:spPr>
      </p:pic>
      <p:pic>
        <p:nvPicPr>
          <p:cNvPr id="1131" name="Google Shape;1131;p123" title="Fake Ads.jpg"/>
          <p:cNvPicPr preferRelativeResize="0"/>
          <p:nvPr/>
        </p:nvPicPr>
        <p:blipFill rotWithShape="1">
          <a:blip r:embed="rId6">
            <a:alphaModFix/>
          </a:blip>
          <a:srcRect l="3008" r="3008"/>
          <a:stretch/>
        </p:blipFill>
        <p:spPr>
          <a:xfrm>
            <a:off x="1154350" y="5308525"/>
            <a:ext cx="3406200" cy="2899500"/>
          </a:xfrm>
          <a:prstGeom prst="roundRect">
            <a:avLst>
              <a:gd name="adj" fmla="val 9313"/>
            </a:avLst>
          </a:prstGeom>
          <a:noFill/>
          <a:ln>
            <a:noFill/>
          </a:ln>
        </p:spPr>
      </p:pic>
      <p:sp>
        <p:nvSpPr>
          <p:cNvPr id="1132" name="Google Shape;1132;p123"/>
          <p:cNvSpPr txBox="1"/>
          <p:nvPr/>
        </p:nvSpPr>
        <p:spPr>
          <a:xfrm flipH="1">
            <a:off x="5022419" y="8389700"/>
            <a:ext cx="3062700" cy="229500"/>
          </a:xfrm>
          <a:prstGeom prst="rect">
            <a:avLst/>
          </a:prstGeom>
          <a:noFill/>
          <a:ln>
            <a:noFill/>
          </a:ln>
        </p:spPr>
        <p:txBody>
          <a:bodyPr spcFirstLastPara="1" wrap="square" lIns="0" tIns="13850" rIns="0" bIns="0" anchor="t" anchorCtr="0">
            <a:spAutoFit/>
          </a:bodyPr>
          <a:lstStyle/>
          <a:p>
            <a:pPr marL="13833" lvl="0" indent="0" algn="r" rtl="1">
              <a:spcBef>
                <a:spcPts val="38"/>
              </a:spcBef>
              <a:spcAft>
                <a:spcPts val="0"/>
              </a:spcAft>
              <a:buNone/>
            </a:pPr>
            <a:r>
              <a:rPr lang="en">
                <a:solidFill>
                  <a:srgbClr val="092838"/>
                </a:solidFill>
                <a:latin typeface="Optimistic Text"/>
                <a:ea typeface="Optimistic Text"/>
                <a:cs typeface="Optimistic Text"/>
                <a:sym typeface="Optimistic Text"/>
              </a:rPr>
              <a:t>معلومات صحية خاطئة متداولة في مجموعات العائلة</a:t>
            </a:r>
            <a:endParaRPr>
              <a:solidFill>
                <a:srgbClr val="092838"/>
              </a:solidFill>
              <a:latin typeface="Optimistic Text"/>
              <a:ea typeface="Optimistic Text"/>
              <a:cs typeface="Optimistic Text"/>
              <a:sym typeface="Optimistic Text"/>
            </a:endParaRPr>
          </a:p>
        </p:txBody>
      </p:sp>
      <p:sp>
        <p:nvSpPr>
          <p:cNvPr id="1133" name="Google Shape;1133;p123"/>
          <p:cNvSpPr txBox="1"/>
          <p:nvPr/>
        </p:nvSpPr>
        <p:spPr>
          <a:xfrm flipH="1">
            <a:off x="1078446" y="8383125"/>
            <a:ext cx="3405900" cy="229500"/>
          </a:xfrm>
          <a:prstGeom prst="rect">
            <a:avLst/>
          </a:prstGeom>
          <a:noFill/>
          <a:ln>
            <a:noFill/>
          </a:ln>
        </p:spPr>
        <p:txBody>
          <a:bodyPr spcFirstLastPara="1" wrap="square" lIns="0" tIns="13850" rIns="0" bIns="0" anchor="t" anchorCtr="0">
            <a:spAutoFit/>
          </a:bodyPr>
          <a:lstStyle/>
          <a:p>
            <a:pPr marL="0" lvl="0" indent="0" algn="r" rtl="1">
              <a:spcBef>
                <a:spcPts val="38"/>
              </a:spcBef>
              <a:spcAft>
                <a:spcPts val="0"/>
              </a:spcAft>
              <a:buNone/>
            </a:pPr>
            <a:r>
              <a:rPr lang="en">
                <a:solidFill>
                  <a:srgbClr val="092838"/>
                </a:solidFill>
                <a:latin typeface="Optimistic Text"/>
                <a:ea typeface="Optimistic Text"/>
                <a:cs typeface="Optimistic Text"/>
                <a:sym typeface="Optimistic Text"/>
              </a:rPr>
              <a:t>إعلانات إلكترونية وهمية تستهدف المستهلكين</a:t>
            </a:r>
            <a:endParaRPr>
              <a:solidFill>
                <a:srgbClr val="092838"/>
              </a:solidFill>
              <a:latin typeface="Optimistic Text"/>
              <a:ea typeface="Optimistic Text"/>
              <a:cs typeface="Optimistic Text"/>
              <a:sym typeface="Optimistic Text"/>
            </a:endParaRPr>
          </a:p>
        </p:txBody>
      </p:sp>
      <p:grpSp>
        <p:nvGrpSpPr>
          <p:cNvPr id="1134" name="Google Shape;1134;p123"/>
          <p:cNvGrpSpPr/>
          <p:nvPr/>
        </p:nvGrpSpPr>
        <p:grpSpPr>
          <a:xfrm flipH="1">
            <a:off x="17313711" y="5378501"/>
            <a:ext cx="178839" cy="159067"/>
            <a:chOff x="610797" y="3458434"/>
            <a:chExt cx="119226" cy="106045"/>
          </a:xfrm>
        </p:grpSpPr>
        <p:sp>
          <p:nvSpPr>
            <p:cNvPr id="1135" name="Google Shape;1135;p123"/>
            <p:cNvSpPr/>
            <p:nvPr/>
          </p:nvSpPr>
          <p:spPr>
            <a:xfrm>
              <a:off x="610797" y="3511185"/>
              <a:ext cx="118745" cy="0"/>
            </a:xfrm>
            <a:custGeom>
              <a:avLst/>
              <a:gdLst/>
              <a:ahLst/>
              <a:cxnLst/>
              <a:rect l="l" t="t" r="r" b="b"/>
              <a:pathLst>
                <a:path w="118745" h="120000" extrusionOk="0">
                  <a:moveTo>
                    <a:pt x="0" y="0"/>
                  </a:moveTo>
                  <a:lnTo>
                    <a:pt x="118643" y="0"/>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rgbClr val="4B0550"/>
                </a:solidFill>
              </a:endParaRPr>
            </a:p>
          </p:txBody>
        </p:sp>
        <p:sp>
          <p:nvSpPr>
            <p:cNvPr id="1136" name="Google Shape;1136;p123"/>
            <p:cNvSpPr/>
            <p:nvPr/>
          </p:nvSpPr>
          <p:spPr>
            <a:xfrm>
              <a:off x="676683" y="3458434"/>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rgbClr val="4B0550"/>
                </a:solidFill>
              </a:endParaRPr>
            </a:p>
          </p:txBody>
        </p:sp>
      </p:grpSp>
      <p:grpSp>
        <p:nvGrpSpPr>
          <p:cNvPr id="1137" name="Google Shape;1137;p123"/>
          <p:cNvGrpSpPr/>
          <p:nvPr/>
        </p:nvGrpSpPr>
        <p:grpSpPr>
          <a:xfrm flipH="1">
            <a:off x="17313711" y="5926304"/>
            <a:ext cx="178839" cy="159067"/>
            <a:chOff x="610797" y="3927316"/>
            <a:chExt cx="119226" cy="106045"/>
          </a:xfrm>
        </p:grpSpPr>
        <p:sp>
          <p:nvSpPr>
            <p:cNvPr id="1138" name="Google Shape;1138;p123"/>
            <p:cNvSpPr/>
            <p:nvPr/>
          </p:nvSpPr>
          <p:spPr>
            <a:xfrm>
              <a:off x="610797" y="3980068"/>
              <a:ext cx="118745" cy="0"/>
            </a:xfrm>
            <a:custGeom>
              <a:avLst/>
              <a:gdLst/>
              <a:ahLst/>
              <a:cxnLst/>
              <a:rect l="l" t="t" r="r" b="b"/>
              <a:pathLst>
                <a:path w="118745" h="120000" extrusionOk="0">
                  <a:moveTo>
                    <a:pt x="0" y="0"/>
                  </a:moveTo>
                  <a:lnTo>
                    <a:pt x="118643" y="0"/>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rgbClr val="4B0550"/>
                </a:solidFill>
              </a:endParaRPr>
            </a:p>
          </p:txBody>
        </p:sp>
        <p:sp>
          <p:nvSpPr>
            <p:cNvPr id="1139" name="Google Shape;1139;p123"/>
            <p:cNvSpPr/>
            <p:nvPr/>
          </p:nvSpPr>
          <p:spPr>
            <a:xfrm>
              <a:off x="676683" y="3927316"/>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rgbClr val="4B0550"/>
                </a:solidFill>
              </a:endParaRPr>
            </a:p>
          </p:txBody>
        </p:sp>
      </p:grpSp>
      <p:grpSp>
        <p:nvGrpSpPr>
          <p:cNvPr id="1140" name="Google Shape;1140;p123"/>
          <p:cNvGrpSpPr/>
          <p:nvPr/>
        </p:nvGrpSpPr>
        <p:grpSpPr>
          <a:xfrm flipH="1">
            <a:off x="17313711" y="6480292"/>
            <a:ext cx="178839" cy="159068"/>
            <a:chOff x="610797" y="4396198"/>
            <a:chExt cx="119226" cy="106045"/>
          </a:xfrm>
        </p:grpSpPr>
        <p:sp>
          <p:nvSpPr>
            <p:cNvPr id="1141" name="Google Shape;1141;p123"/>
            <p:cNvSpPr/>
            <p:nvPr/>
          </p:nvSpPr>
          <p:spPr>
            <a:xfrm>
              <a:off x="610797" y="4448949"/>
              <a:ext cx="118745" cy="0"/>
            </a:xfrm>
            <a:custGeom>
              <a:avLst/>
              <a:gdLst/>
              <a:ahLst/>
              <a:cxnLst/>
              <a:rect l="l" t="t" r="r" b="b"/>
              <a:pathLst>
                <a:path w="118745" h="120000" extrusionOk="0">
                  <a:moveTo>
                    <a:pt x="0" y="0"/>
                  </a:moveTo>
                  <a:lnTo>
                    <a:pt x="118643" y="0"/>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rgbClr val="4B0550"/>
                </a:solidFill>
              </a:endParaRPr>
            </a:p>
          </p:txBody>
        </p:sp>
        <p:sp>
          <p:nvSpPr>
            <p:cNvPr id="1142" name="Google Shape;1142;p123"/>
            <p:cNvSpPr/>
            <p:nvPr/>
          </p:nvSpPr>
          <p:spPr>
            <a:xfrm>
              <a:off x="676683" y="4396198"/>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rgbClr val="4B0550"/>
                </a:solidFill>
              </a:endParaRPr>
            </a:p>
          </p:txBody>
        </p:sp>
      </p:grpSp>
      <p:sp>
        <p:nvSpPr>
          <p:cNvPr id="1143" name="Google Shape;1143;p123"/>
          <p:cNvSpPr txBox="1"/>
          <p:nvPr/>
        </p:nvSpPr>
        <p:spPr>
          <a:xfrm flipH="1">
            <a:off x="12782521" y="5315900"/>
            <a:ext cx="4283400" cy="1385400"/>
          </a:xfrm>
          <a:prstGeom prst="rect">
            <a:avLst/>
          </a:prstGeom>
          <a:noFill/>
          <a:ln>
            <a:noFill/>
          </a:ln>
        </p:spPr>
        <p:txBody>
          <a:bodyPr spcFirstLastPara="1" wrap="square" lIns="0" tIns="0" rIns="0" bIns="0" anchor="t" anchorCtr="0">
            <a:spAutoFit/>
          </a:bodyPr>
          <a:lstStyle/>
          <a:p>
            <a:pPr marL="0" marR="0" lvl="0" indent="0" algn="r" rtl="1">
              <a:lnSpc>
                <a:spcPct val="100000"/>
              </a:lnSpc>
              <a:spcBef>
                <a:spcPts val="0"/>
              </a:spcBef>
              <a:spcAft>
                <a:spcPts val="0"/>
              </a:spcAft>
              <a:buNone/>
            </a:pPr>
            <a:r>
              <a:rPr lang="en" sz="1800">
                <a:solidFill>
                  <a:schemeClr val="dk1"/>
                </a:solidFill>
                <a:latin typeface="Optimistic Text"/>
                <a:ea typeface="Optimistic Text"/>
                <a:cs typeface="Optimistic Text"/>
                <a:sym typeface="Optimistic Text"/>
              </a:rPr>
              <a:t>ينشر الارتباك</a:t>
            </a:r>
            <a:endParaRPr sz="1800">
              <a:solidFill>
                <a:schemeClr val="dk1"/>
              </a:solidFill>
              <a:latin typeface="Optimistic Text"/>
              <a:ea typeface="Optimistic Text"/>
              <a:cs typeface="Optimistic Text"/>
              <a:sym typeface="Optimistic Text"/>
            </a:endParaRPr>
          </a:p>
          <a:p>
            <a:pPr marL="0" marR="0" lvl="0" indent="0" algn="r" rtl="1">
              <a:lnSpc>
                <a:spcPct val="100000"/>
              </a:lnSpc>
              <a:spcBef>
                <a:spcPts val="0"/>
              </a:spcBef>
              <a:spcAft>
                <a:spcPts val="0"/>
              </a:spcAft>
              <a:buNone/>
            </a:pPr>
            <a:endParaRPr sz="1800">
              <a:solidFill>
                <a:schemeClr val="dk1"/>
              </a:solidFill>
              <a:latin typeface="Optimistic Text"/>
              <a:ea typeface="Optimistic Text"/>
              <a:cs typeface="Optimistic Text"/>
              <a:sym typeface="Optimistic Text"/>
            </a:endParaRPr>
          </a:p>
          <a:p>
            <a:pPr marL="0" marR="0" lvl="0" indent="0" algn="r" rtl="1">
              <a:lnSpc>
                <a:spcPct val="100000"/>
              </a:lnSpc>
              <a:spcBef>
                <a:spcPts val="0"/>
              </a:spcBef>
              <a:spcAft>
                <a:spcPts val="0"/>
              </a:spcAft>
              <a:buNone/>
            </a:pPr>
            <a:r>
              <a:rPr lang="en" sz="1800">
                <a:solidFill>
                  <a:schemeClr val="dk1"/>
                </a:solidFill>
                <a:latin typeface="Optimistic Text"/>
                <a:ea typeface="Optimistic Text"/>
                <a:cs typeface="Optimistic Text"/>
                <a:sym typeface="Optimistic Text"/>
              </a:rPr>
              <a:t>يخدعك أو يخدع عائلتك</a:t>
            </a:r>
            <a:endParaRPr sz="1800">
              <a:solidFill>
                <a:schemeClr val="dk1"/>
              </a:solidFill>
              <a:latin typeface="Optimistic Text"/>
              <a:ea typeface="Optimistic Text"/>
              <a:cs typeface="Optimistic Text"/>
              <a:sym typeface="Optimistic Text"/>
            </a:endParaRPr>
          </a:p>
          <a:p>
            <a:pPr marL="0" marR="0" lvl="0" indent="0" algn="r" rtl="1">
              <a:lnSpc>
                <a:spcPct val="100000"/>
              </a:lnSpc>
              <a:spcBef>
                <a:spcPts val="0"/>
              </a:spcBef>
              <a:spcAft>
                <a:spcPts val="0"/>
              </a:spcAft>
              <a:buNone/>
            </a:pPr>
            <a:endParaRPr sz="1800">
              <a:solidFill>
                <a:schemeClr val="dk1"/>
              </a:solidFill>
              <a:latin typeface="Optimistic Text"/>
              <a:ea typeface="Optimistic Text"/>
              <a:cs typeface="Optimistic Text"/>
              <a:sym typeface="Optimistic Text"/>
            </a:endParaRPr>
          </a:p>
          <a:p>
            <a:pPr marL="0" marR="0" lvl="0" indent="0" algn="r" rtl="1">
              <a:lnSpc>
                <a:spcPct val="100000"/>
              </a:lnSpc>
              <a:spcBef>
                <a:spcPts val="0"/>
              </a:spcBef>
              <a:spcAft>
                <a:spcPts val="0"/>
              </a:spcAft>
              <a:buNone/>
            </a:pPr>
            <a:r>
              <a:rPr lang="en" sz="1800">
                <a:solidFill>
                  <a:schemeClr val="dk1"/>
                </a:solidFill>
                <a:latin typeface="Optimistic Text"/>
                <a:ea typeface="Optimistic Text"/>
                <a:cs typeface="Optimistic Text"/>
                <a:sym typeface="Optimistic Text"/>
              </a:rPr>
              <a:t>يؤثر على أموالك أو سلامتك</a:t>
            </a:r>
            <a:endParaRPr sz="1800">
              <a:solidFill>
                <a:schemeClr val="dk1"/>
              </a:solidFill>
              <a:latin typeface="Optimistic Text"/>
              <a:ea typeface="Optimistic Text"/>
              <a:cs typeface="Optimistic Text"/>
              <a:sym typeface="Optimistic Text"/>
            </a:endParaRPr>
          </a:p>
        </p:txBody>
      </p:sp>
      <p:sp>
        <p:nvSpPr>
          <p:cNvPr id="1144" name="Google Shape;1144;p123"/>
          <p:cNvSpPr txBox="1"/>
          <p:nvPr/>
        </p:nvSpPr>
        <p:spPr>
          <a:xfrm flipH="1">
            <a:off x="13195821" y="7408800"/>
            <a:ext cx="4283400" cy="277200"/>
          </a:xfrm>
          <a:prstGeom prst="rect">
            <a:avLst/>
          </a:prstGeom>
          <a:noFill/>
          <a:ln>
            <a:noFill/>
          </a:ln>
        </p:spPr>
        <p:txBody>
          <a:bodyPr spcFirstLastPara="1" wrap="square" lIns="0" tIns="0" rIns="0" bIns="0" anchor="t" anchorCtr="0">
            <a:spAutoFit/>
          </a:bodyPr>
          <a:lstStyle/>
          <a:p>
            <a:pPr marL="0" marR="0" lvl="0" indent="0" algn="r" rtl="1">
              <a:lnSpc>
                <a:spcPct val="100000"/>
              </a:lnSpc>
              <a:spcBef>
                <a:spcPts val="0"/>
              </a:spcBef>
              <a:spcAft>
                <a:spcPts val="0"/>
              </a:spcAft>
              <a:buNone/>
            </a:pPr>
            <a:r>
              <a:rPr lang="en" sz="1800" b="1">
                <a:solidFill>
                  <a:schemeClr val="dk1"/>
                </a:solidFill>
                <a:latin typeface="Optimistic Text"/>
                <a:ea typeface="Optimistic Text"/>
                <a:cs typeface="Optimistic Text"/>
                <a:sym typeface="Optimistic Text"/>
              </a:rPr>
              <a:t>لنتعلم كيف نكتشفها</a:t>
            </a:r>
            <a:endParaRPr sz="1800" b="1">
              <a:solidFill>
                <a:schemeClr val="dk1"/>
              </a:solidFill>
              <a:latin typeface="Optimistic Text"/>
              <a:ea typeface="Optimistic Text"/>
              <a:cs typeface="Optimistic Text"/>
              <a:sym typeface="Optimistic Tex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124"/>
          <p:cNvSpPr txBox="1">
            <a:spLocks noGrp="1"/>
          </p:cNvSpPr>
          <p:nvPr>
            <p:ph type="ctrTitle"/>
          </p:nvPr>
        </p:nvSpPr>
        <p:spPr>
          <a:xfrm flipH="1">
            <a:off x="5156290" y="4207788"/>
            <a:ext cx="11964900" cy="1719000"/>
          </a:xfrm>
          <a:prstGeom prst="rect">
            <a:avLst/>
          </a:prstGeom>
        </p:spPr>
        <p:txBody>
          <a:bodyPr spcFirstLastPara="1" wrap="square" lIns="0" tIns="0" rIns="0" bIns="0" anchor="ctr" anchorCtr="0">
            <a:noAutofit/>
          </a:bodyPr>
          <a:lstStyle/>
          <a:p>
            <a:pPr marL="0" lvl="0" indent="0" algn="r" rtl="1">
              <a:spcBef>
                <a:spcPts val="0"/>
              </a:spcBef>
              <a:spcAft>
                <a:spcPts val="0"/>
              </a:spcAft>
              <a:buNone/>
            </a:pPr>
            <a:r>
              <a:rPr lang="en"/>
              <a:t>هل تستطيع كشف المزيف؟</a:t>
            </a:r>
            <a:endParaRPr/>
          </a:p>
        </p:txBody>
      </p:sp>
      <p:sp>
        <p:nvSpPr>
          <p:cNvPr id="1150" name="Google Shape;1150;p124"/>
          <p:cNvSpPr txBox="1">
            <a:spLocks noGrp="1"/>
          </p:cNvSpPr>
          <p:nvPr>
            <p:ph type="subTitle" idx="4294967295"/>
          </p:nvPr>
        </p:nvSpPr>
        <p:spPr>
          <a:xfrm flipH="1">
            <a:off x="5156298" y="2867037"/>
            <a:ext cx="119649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b="0">
                <a:solidFill>
                  <a:schemeClr val="accent4"/>
                </a:solidFill>
              </a:rPr>
              <a:t>نشاط</a:t>
            </a:r>
            <a:endParaRPr b="0">
              <a:solidFill>
                <a:schemeClr val="accent4"/>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125"/>
          <p:cNvSpPr txBox="1">
            <a:spLocks noGrp="1"/>
          </p:cNvSpPr>
          <p:nvPr>
            <p:ph type="title"/>
          </p:nvPr>
        </p:nvSpPr>
        <p:spPr>
          <a:xfrm flipH="1">
            <a:off x="12543487" y="2750213"/>
            <a:ext cx="4928700" cy="2569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600"/>
              <a:t>انظر إلى الصورتين المعروضتين على الشاشة</a:t>
            </a:r>
            <a:endParaRPr sz="3600"/>
          </a:p>
        </p:txBody>
      </p:sp>
      <p:sp>
        <p:nvSpPr>
          <p:cNvPr id="1156" name="Google Shape;1156;p125"/>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grpSp>
        <p:nvGrpSpPr>
          <p:cNvPr id="1157" name="Google Shape;1157;p125"/>
          <p:cNvGrpSpPr/>
          <p:nvPr/>
        </p:nvGrpSpPr>
        <p:grpSpPr>
          <a:xfrm flipH="1">
            <a:off x="17293343" y="5807801"/>
            <a:ext cx="178839" cy="159067"/>
            <a:chOff x="610797" y="3458434"/>
            <a:chExt cx="119226" cy="106045"/>
          </a:xfrm>
        </p:grpSpPr>
        <p:sp>
          <p:nvSpPr>
            <p:cNvPr id="1158" name="Google Shape;1158;p125"/>
            <p:cNvSpPr/>
            <p:nvPr/>
          </p:nvSpPr>
          <p:spPr>
            <a:xfrm>
              <a:off x="610797" y="3511185"/>
              <a:ext cx="118745" cy="0"/>
            </a:xfrm>
            <a:custGeom>
              <a:avLst/>
              <a:gdLst/>
              <a:ahLst/>
              <a:cxnLst/>
              <a:rect l="l" t="t" r="r" b="b"/>
              <a:pathLst>
                <a:path w="118745" h="120000" extrusionOk="0">
                  <a:moveTo>
                    <a:pt x="0" y="0"/>
                  </a:moveTo>
                  <a:lnTo>
                    <a:pt x="118643" y="0"/>
                  </a:lnTo>
                </a:path>
              </a:pathLst>
            </a:custGeom>
            <a:noFill/>
            <a:ln w="28575"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accent4"/>
                </a:solidFill>
              </a:endParaRPr>
            </a:p>
          </p:txBody>
        </p:sp>
        <p:sp>
          <p:nvSpPr>
            <p:cNvPr id="1159" name="Google Shape;1159;p125"/>
            <p:cNvSpPr/>
            <p:nvPr/>
          </p:nvSpPr>
          <p:spPr>
            <a:xfrm>
              <a:off x="676683" y="3458434"/>
              <a:ext cx="53340" cy="106045"/>
            </a:xfrm>
            <a:custGeom>
              <a:avLst/>
              <a:gdLst/>
              <a:ahLst/>
              <a:cxnLst/>
              <a:rect l="l" t="t" r="r" b="b"/>
              <a:pathLst>
                <a:path w="53340" h="106045" extrusionOk="0">
                  <a:moveTo>
                    <a:pt x="0" y="0"/>
                  </a:moveTo>
                  <a:lnTo>
                    <a:pt x="52755" y="52755"/>
                  </a:lnTo>
                  <a:lnTo>
                    <a:pt x="0" y="105498"/>
                  </a:lnTo>
                </a:path>
              </a:pathLst>
            </a:custGeom>
            <a:noFill/>
            <a:ln w="28575"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accent4"/>
                </a:solidFill>
              </a:endParaRPr>
            </a:p>
          </p:txBody>
        </p:sp>
      </p:grpSp>
      <p:grpSp>
        <p:nvGrpSpPr>
          <p:cNvPr id="1160" name="Google Shape;1160;p125"/>
          <p:cNvGrpSpPr/>
          <p:nvPr/>
        </p:nvGrpSpPr>
        <p:grpSpPr>
          <a:xfrm flipH="1">
            <a:off x="17293343" y="6355604"/>
            <a:ext cx="178839" cy="159067"/>
            <a:chOff x="610797" y="3927316"/>
            <a:chExt cx="119226" cy="106045"/>
          </a:xfrm>
        </p:grpSpPr>
        <p:sp>
          <p:nvSpPr>
            <p:cNvPr id="1161" name="Google Shape;1161;p125"/>
            <p:cNvSpPr/>
            <p:nvPr/>
          </p:nvSpPr>
          <p:spPr>
            <a:xfrm>
              <a:off x="610797" y="3980068"/>
              <a:ext cx="118745" cy="0"/>
            </a:xfrm>
            <a:custGeom>
              <a:avLst/>
              <a:gdLst/>
              <a:ahLst/>
              <a:cxnLst/>
              <a:rect l="l" t="t" r="r" b="b"/>
              <a:pathLst>
                <a:path w="118745" h="120000" extrusionOk="0">
                  <a:moveTo>
                    <a:pt x="0" y="0"/>
                  </a:moveTo>
                  <a:lnTo>
                    <a:pt x="118643" y="0"/>
                  </a:lnTo>
                </a:path>
              </a:pathLst>
            </a:custGeom>
            <a:noFill/>
            <a:ln w="28575"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accent4"/>
                </a:solidFill>
              </a:endParaRPr>
            </a:p>
          </p:txBody>
        </p:sp>
        <p:sp>
          <p:nvSpPr>
            <p:cNvPr id="1162" name="Google Shape;1162;p125"/>
            <p:cNvSpPr/>
            <p:nvPr/>
          </p:nvSpPr>
          <p:spPr>
            <a:xfrm>
              <a:off x="676683" y="3927316"/>
              <a:ext cx="53340" cy="106045"/>
            </a:xfrm>
            <a:custGeom>
              <a:avLst/>
              <a:gdLst/>
              <a:ahLst/>
              <a:cxnLst/>
              <a:rect l="l" t="t" r="r" b="b"/>
              <a:pathLst>
                <a:path w="53340" h="106045" extrusionOk="0">
                  <a:moveTo>
                    <a:pt x="0" y="0"/>
                  </a:moveTo>
                  <a:lnTo>
                    <a:pt x="52755" y="52755"/>
                  </a:lnTo>
                  <a:lnTo>
                    <a:pt x="0" y="105498"/>
                  </a:lnTo>
                </a:path>
              </a:pathLst>
            </a:custGeom>
            <a:noFill/>
            <a:ln w="28575"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accent4"/>
                </a:solidFill>
              </a:endParaRPr>
            </a:p>
          </p:txBody>
        </p:sp>
      </p:grpSp>
      <p:sp>
        <p:nvSpPr>
          <p:cNvPr id="1163" name="Google Shape;1163;p125"/>
          <p:cNvSpPr txBox="1"/>
          <p:nvPr/>
        </p:nvSpPr>
        <p:spPr>
          <a:xfrm flipH="1">
            <a:off x="12762153" y="5745200"/>
            <a:ext cx="4283400" cy="831300"/>
          </a:xfrm>
          <a:prstGeom prst="rect">
            <a:avLst/>
          </a:prstGeom>
          <a:noFill/>
          <a:ln>
            <a:noFill/>
          </a:ln>
        </p:spPr>
        <p:txBody>
          <a:bodyPr spcFirstLastPara="1" wrap="square" lIns="0" tIns="0" rIns="0" bIns="0" anchor="t" anchorCtr="0">
            <a:spAutoFit/>
          </a:bodyPr>
          <a:lstStyle/>
          <a:p>
            <a:pPr marL="0" marR="0" lvl="0" indent="0" algn="r" rtl="1">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إحداهما صورة حقيقية</a:t>
            </a:r>
            <a:endParaRPr sz="1800">
              <a:solidFill>
                <a:schemeClr val="accent4"/>
              </a:solidFill>
              <a:latin typeface="Optimistic Text"/>
              <a:ea typeface="Optimistic Text"/>
              <a:cs typeface="Optimistic Text"/>
              <a:sym typeface="Optimistic Text"/>
            </a:endParaRPr>
          </a:p>
          <a:p>
            <a:pPr marL="0" marR="0" lvl="0" indent="0" algn="r" rtl="1">
              <a:lnSpc>
                <a:spcPct val="100000"/>
              </a:lnSpc>
              <a:spcBef>
                <a:spcPts val="0"/>
              </a:spcBef>
              <a:spcAft>
                <a:spcPts val="0"/>
              </a:spcAft>
              <a:buNone/>
            </a:pPr>
            <a:endParaRPr sz="1800">
              <a:solidFill>
                <a:schemeClr val="accent4"/>
              </a:solidFill>
              <a:latin typeface="Optimistic Text"/>
              <a:ea typeface="Optimistic Text"/>
              <a:cs typeface="Optimistic Text"/>
              <a:sym typeface="Optimistic Text"/>
            </a:endParaRPr>
          </a:p>
          <a:p>
            <a:pPr marL="0" marR="0" lvl="0" indent="0" algn="r" rtl="1">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والأخرى من إنشاء الذكاء الاصطناعي</a:t>
            </a:r>
            <a:endParaRPr sz="1800">
              <a:solidFill>
                <a:schemeClr val="accent4"/>
              </a:solidFill>
              <a:latin typeface="Optimistic Text"/>
              <a:ea typeface="Optimistic Text"/>
              <a:cs typeface="Optimistic Text"/>
              <a:sym typeface="Optimistic Text"/>
            </a:endParaRPr>
          </a:p>
        </p:txBody>
      </p:sp>
      <p:sp>
        <p:nvSpPr>
          <p:cNvPr id="1164" name="Google Shape;1164;p125"/>
          <p:cNvSpPr txBox="1"/>
          <p:nvPr/>
        </p:nvSpPr>
        <p:spPr>
          <a:xfrm flipH="1">
            <a:off x="13175453" y="7138025"/>
            <a:ext cx="4283400" cy="277200"/>
          </a:xfrm>
          <a:prstGeom prst="rect">
            <a:avLst/>
          </a:prstGeom>
          <a:noFill/>
          <a:ln>
            <a:noFill/>
          </a:ln>
        </p:spPr>
        <p:txBody>
          <a:bodyPr spcFirstLastPara="1" wrap="square" lIns="0" tIns="0" rIns="0" bIns="0" anchor="t" anchorCtr="0">
            <a:spAutoFit/>
          </a:bodyPr>
          <a:lstStyle/>
          <a:p>
            <a:pPr marL="0" marR="0" lvl="0" indent="0" algn="r" rtl="1">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صوّت: أيهما تعتقد أنها مزيفة؟</a:t>
            </a:r>
            <a:endParaRPr sz="1800">
              <a:solidFill>
                <a:schemeClr val="accent4"/>
              </a:solidFill>
              <a:latin typeface="Optimistic Text"/>
              <a:ea typeface="Optimistic Text"/>
              <a:cs typeface="Optimistic Text"/>
              <a:sym typeface="Optimistic Text"/>
            </a:endParaRPr>
          </a:p>
        </p:txBody>
      </p:sp>
      <p:sp>
        <p:nvSpPr>
          <p:cNvPr id="1165" name="Google Shape;1165;p125"/>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solidFill>
                  <a:schemeClr val="accent4"/>
                </a:solidFill>
              </a:rPr>
              <a:t>CREATING WITH AI</a:t>
            </a:r>
            <a:endParaRPr sz="1000">
              <a:solidFill>
                <a:schemeClr val="accent4"/>
              </a:solidFill>
            </a:endParaRPr>
          </a:p>
        </p:txBody>
      </p:sp>
      <p:pic>
        <p:nvPicPr>
          <p:cNvPr id="1166" name="Google Shape;1166;p125" title="Middle E Asset2 04.jpg"/>
          <p:cNvPicPr preferRelativeResize="0"/>
          <p:nvPr/>
        </p:nvPicPr>
        <p:blipFill rotWithShape="1">
          <a:blip r:embed="rId3">
            <a:alphaModFix/>
          </a:blip>
          <a:srcRect t="25835" b="3092"/>
          <a:stretch/>
        </p:blipFill>
        <p:spPr>
          <a:xfrm>
            <a:off x="6509075" y="2357213"/>
            <a:ext cx="5369100" cy="5725500"/>
          </a:xfrm>
          <a:prstGeom prst="roundRect">
            <a:avLst>
              <a:gd name="adj" fmla="val 3293"/>
            </a:avLst>
          </a:prstGeom>
          <a:noFill/>
          <a:ln>
            <a:noFill/>
          </a:ln>
        </p:spPr>
      </p:pic>
      <p:pic>
        <p:nvPicPr>
          <p:cNvPr id="1167" name="Google Shape;1167;p125" title="Middle E Asset2 05.png"/>
          <p:cNvPicPr preferRelativeResize="0"/>
          <p:nvPr/>
        </p:nvPicPr>
        <p:blipFill rotWithShape="1">
          <a:blip r:embed="rId4">
            <a:alphaModFix/>
          </a:blip>
          <a:srcRect t="25828" b="3078"/>
          <a:stretch/>
        </p:blipFill>
        <p:spPr>
          <a:xfrm>
            <a:off x="777262" y="2357213"/>
            <a:ext cx="5369100" cy="5725500"/>
          </a:xfrm>
          <a:prstGeom prst="roundRect">
            <a:avLst>
              <a:gd name="adj" fmla="val 3293"/>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126"/>
          <p:cNvSpPr txBox="1">
            <a:spLocks noGrp="1"/>
          </p:cNvSpPr>
          <p:nvPr>
            <p:ph type="ctrTitle"/>
          </p:nvPr>
        </p:nvSpPr>
        <p:spPr>
          <a:xfrm flipH="1">
            <a:off x="5156290" y="4207788"/>
            <a:ext cx="11964900" cy="1719000"/>
          </a:xfrm>
          <a:prstGeom prst="rect">
            <a:avLst/>
          </a:prstGeom>
        </p:spPr>
        <p:txBody>
          <a:bodyPr spcFirstLastPara="1" wrap="square" lIns="0" tIns="0" rIns="0" bIns="0" anchor="ctr" anchorCtr="0">
            <a:noAutofit/>
          </a:bodyPr>
          <a:lstStyle/>
          <a:p>
            <a:pPr marL="0" lvl="0" indent="0" algn="r" rtl="1">
              <a:spcBef>
                <a:spcPts val="0"/>
              </a:spcBef>
              <a:spcAft>
                <a:spcPts val="0"/>
              </a:spcAft>
              <a:buNone/>
            </a:pPr>
            <a:r>
              <a:rPr lang="en"/>
              <a:t>أي رسالة كتبها إنسان؟</a:t>
            </a:r>
            <a:endParaRPr/>
          </a:p>
        </p:txBody>
      </p:sp>
      <p:sp>
        <p:nvSpPr>
          <p:cNvPr id="1173" name="Google Shape;1173;p126"/>
          <p:cNvSpPr txBox="1">
            <a:spLocks noGrp="1"/>
          </p:cNvSpPr>
          <p:nvPr>
            <p:ph type="subTitle" idx="4294967295"/>
          </p:nvPr>
        </p:nvSpPr>
        <p:spPr>
          <a:xfrm flipH="1">
            <a:off x="5156298" y="2867037"/>
            <a:ext cx="119649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b="0">
                <a:solidFill>
                  <a:schemeClr val="accent4"/>
                </a:solidFill>
              </a:rPr>
              <a:t>نشاط</a:t>
            </a:r>
            <a:endParaRPr b="0">
              <a:solidFill>
                <a:schemeClr val="accent4"/>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127"/>
          <p:cNvSpPr txBox="1">
            <a:spLocks noGrp="1"/>
          </p:cNvSpPr>
          <p:nvPr>
            <p:ph type="title"/>
          </p:nvPr>
        </p:nvSpPr>
        <p:spPr>
          <a:xfrm flipH="1">
            <a:off x="12175402" y="2532900"/>
            <a:ext cx="5318700" cy="2569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600"/>
              <a:t>أي منهما تبدو أكثر إنسانية؟ أكثر محلية؟ أكثر مصداقية؟</a:t>
            </a:r>
            <a:endParaRPr sz="3600"/>
          </a:p>
        </p:txBody>
      </p:sp>
      <p:sp>
        <p:nvSpPr>
          <p:cNvPr id="1179" name="Google Shape;1179;p127"/>
          <p:cNvSpPr txBox="1">
            <a:spLocks noGrp="1"/>
          </p:cNvSpPr>
          <p:nvPr>
            <p:ph type="body" idx="1"/>
          </p:nvPr>
        </p:nvSpPr>
        <p:spPr>
          <a:xfrm flipH="1">
            <a:off x="12565413" y="5742432"/>
            <a:ext cx="4928700" cy="3744300"/>
          </a:xfrm>
          <a:prstGeom prst="rect">
            <a:avLst/>
          </a:prstGeom>
        </p:spPr>
        <p:txBody>
          <a:bodyPr spcFirstLastPara="1" wrap="square" lIns="0" tIns="0" rIns="0" bIns="0" anchor="t" anchorCtr="0">
            <a:noAutofit/>
          </a:bodyPr>
          <a:lstStyle/>
          <a:p>
            <a:pPr marL="0" lvl="0" indent="0" algn="r" rtl="1">
              <a:spcBef>
                <a:spcPts val="0"/>
              </a:spcBef>
              <a:spcAft>
                <a:spcPts val="1000"/>
              </a:spcAft>
              <a:buNone/>
            </a:pPr>
            <a:r>
              <a:rPr lang="en"/>
              <a:t>دعنا نحللها معًا</a:t>
            </a:r>
            <a:endParaRPr/>
          </a:p>
        </p:txBody>
      </p:sp>
      <p:sp>
        <p:nvSpPr>
          <p:cNvPr id="1180" name="Google Shape;1180;p127"/>
          <p:cNvSpPr/>
          <p:nvPr/>
        </p:nvSpPr>
        <p:spPr>
          <a:xfrm flipH="1">
            <a:off x="6717550" y="2867525"/>
            <a:ext cx="4075800" cy="5947800"/>
          </a:xfrm>
          <a:prstGeom prst="rect">
            <a:avLst/>
          </a:prstGeom>
          <a:solidFill>
            <a:schemeClr val="accent4"/>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latin typeface="Optimistic Text"/>
              <a:ea typeface="Optimistic Text"/>
              <a:cs typeface="Optimistic Text"/>
              <a:sym typeface="Optimistic Text"/>
            </a:endParaRPr>
          </a:p>
        </p:txBody>
      </p:sp>
      <p:sp>
        <p:nvSpPr>
          <p:cNvPr id="1181" name="Google Shape;1181;p127"/>
          <p:cNvSpPr txBox="1">
            <a:spLocks noGrp="1"/>
          </p:cNvSpPr>
          <p:nvPr>
            <p:ph type="title" idx="4294967295"/>
          </p:nvPr>
        </p:nvSpPr>
        <p:spPr>
          <a:xfrm flipH="1">
            <a:off x="7337503" y="2051202"/>
            <a:ext cx="30900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إعلان</a:t>
            </a:r>
            <a:endParaRPr sz="3000"/>
          </a:p>
        </p:txBody>
      </p:sp>
      <p:sp>
        <p:nvSpPr>
          <p:cNvPr id="1182" name="Google Shape;1182;p127"/>
          <p:cNvSpPr txBox="1">
            <a:spLocks noGrp="1"/>
          </p:cNvSpPr>
          <p:nvPr>
            <p:ph type="body" idx="1"/>
          </p:nvPr>
        </p:nvSpPr>
        <p:spPr>
          <a:xfrm flipH="1">
            <a:off x="7390015" y="4267200"/>
            <a:ext cx="3037500" cy="38583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0"/>
              </a:spcAft>
              <a:buNone/>
            </a:pPr>
            <a:r>
              <a:rPr lang="en">
                <a:solidFill>
                  <a:schemeClr val="dk1"/>
                </a:solidFill>
              </a:rPr>
              <a:t>سيتم افتتاح خط مترو جديد الشهر القادم يمتد من مصر الجديدة إلى وسط القاهرة / مسار حافلات جديد من الحمرا الى وسط مدينة بيروت / أو تمديد جديد للمترو في دبي من أبراج بحيرات الجميرا (JLT) إلى إكسبو سيتي. ستكون الأجرة ١٠ جنيهات مصرية / ٢٠٠,٠٠٠ ليرة لبنانية / ٥ دراهم إماراتية. وقد أعلن المحافظ عن ذلك في اجتماع مجتمعي بالأمس.</a:t>
            </a:r>
            <a:endParaRPr>
              <a:solidFill>
                <a:schemeClr val="dk1"/>
              </a:solidFill>
            </a:endParaRPr>
          </a:p>
          <a:p>
            <a:pPr marL="0" lvl="0" indent="0" algn="r" rtl="1">
              <a:lnSpc>
                <a:spcPct val="100000"/>
              </a:lnSpc>
              <a:spcBef>
                <a:spcPts val="1000"/>
              </a:spcBef>
              <a:spcAft>
                <a:spcPts val="0"/>
              </a:spcAft>
              <a:buNone/>
            </a:pPr>
            <a:endParaRPr>
              <a:solidFill>
                <a:schemeClr val="dk1"/>
              </a:solidFill>
            </a:endParaRPr>
          </a:p>
          <a:p>
            <a:pPr marL="0" lvl="0" indent="0" algn="r" rtl="1">
              <a:lnSpc>
                <a:spcPct val="100000"/>
              </a:lnSpc>
              <a:spcBef>
                <a:spcPts val="1000"/>
              </a:spcBef>
              <a:spcAft>
                <a:spcPts val="1000"/>
              </a:spcAft>
              <a:buNone/>
            </a:pPr>
            <a:r>
              <a:rPr lang="en">
                <a:solidFill>
                  <a:schemeClr val="dk1"/>
                </a:solidFill>
              </a:rPr>
              <a:t>سيساعد هذا على تقليل الازدحام المروري للمسافرين اليوميين</a:t>
            </a:r>
            <a:endParaRPr>
              <a:solidFill>
                <a:schemeClr val="dk1"/>
              </a:solidFill>
            </a:endParaRPr>
          </a:p>
        </p:txBody>
      </p:sp>
      <p:sp>
        <p:nvSpPr>
          <p:cNvPr id="1183" name="Google Shape;1183;p127"/>
          <p:cNvSpPr/>
          <p:nvPr/>
        </p:nvSpPr>
        <p:spPr>
          <a:xfrm flipH="1">
            <a:off x="1898775" y="2867525"/>
            <a:ext cx="4075800" cy="5947800"/>
          </a:xfrm>
          <a:prstGeom prst="rect">
            <a:avLst/>
          </a:prstGeom>
          <a:solidFill>
            <a:schemeClr val="accent6"/>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latin typeface="Optimistic Text"/>
              <a:ea typeface="Optimistic Text"/>
              <a:cs typeface="Optimistic Text"/>
              <a:sym typeface="Optimistic Text"/>
            </a:endParaRPr>
          </a:p>
        </p:txBody>
      </p:sp>
      <p:sp>
        <p:nvSpPr>
          <p:cNvPr id="1184" name="Google Shape;1184;p127"/>
          <p:cNvSpPr txBox="1">
            <a:spLocks noGrp="1"/>
          </p:cNvSpPr>
          <p:nvPr>
            <p:ph type="title" idx="4294967295"/>
          </p:nvPr>
        </p:nvSpPr>
        <p:spPr>
          <a:xfrm flipH="1">
            <a:off x="2518728" y="2051202"/>
            <a:ext cx="30900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solidFill>
                  <a:schemeClr val="accent4"/>
                </a:solidFill>
              </a:rPr>
              <a:t>إعلان</a:t>
            </a:r>
            <a:endParaRPr sz="3000">
              <a:solidFill>
                <a:schemeClr val="accent4"/>
              </a:solidFill>
            </a:endParaRPr>
          </a:p>
        </p:txBody>
      </p:sp>
      <p:sp>
        <p:nvSpPr>
          <p:cNvPr id="1185" name="Google Shape;1185;p127"/>
          <p:cNvSpPr txBox="1">
            <a:spLocks noGrp="1"/>
          </p:cNvSpPr>
          <p:nvPr>
            <p:ph type="body" idx="1"/>
          </p:nvPr>
        </p:nvSpPr>
        <p:spPr>
          <a:xfrm flipH="1">
            <a:off x="2259828" y="4267200"/>
            <a:ext cx="3348900" cy="24729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0"/>
              </a:spcAft>
              <a:buNone/>
            </a:pPr>
            <a:r>
              <a:rPr lang="en"/>
              <a:t>نفذت حكومة مدينة القاهرة / بيروت / دبي ممرًا جديدًا متكاملًا للنقل يربط بين المناطق التجارية الرئيسية. وقد تم تحديد الأجرة بما يعادلها بالعملة المحلية.</a:t>
            </a:r>
            <a:endParaRPr/>
          </a:p>
          <a:p>
            <a:pPr marL="0" lvl="0" indent="0" algn="r" rtl="1">
              <a:lnSpc>
                <a:spcPct val="100000"/>
              </a:lnSpc>
              <a:spcBef>
                <a:spcPts val="1000"/>
              </a:spcBef>
              <a:spcAft>
                <a:spcPts val="0"/>
              </a:spcAft>
              <a:buNone/>
            </a:pPr>
            <a:endParaRPr/>
          </a:p>
          <a:p>
            <a:pPr marL="0" lvl="0" indent="0" algn="r" rtl="1">
              <a:lnSpc>
                <a:spcPct val="100000"/>
              </a:lnSpc>
              <a:spcBef>
                <a:spcPts val="1000"/>
              </a:spcBef>
              <a:spcAft>
                <a:spcPts val="1000"/>
              </a:spcAft>
              <a:buNone/>
            </a:pPr>
            <a:r>
              <a:rPr lang="en"/>
              <a:t>تم الإعلان عن هذا التطوير في اجتماع رسمي، وسيعمل على تحسين كفاءة التنقل في المدينة.</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29"/>
        <p:cNvGrpSpPr/>
        <p:nvPr/>
      </p:nvGrpSpPr>
      <p:grpSpPr>
        <a:xfrm>
          <a:off x="0" y="0"/>
          <a:ext cx="0" cy="0"/>
          <a:chOff x="0" y="0"/>
          <a:chExt cx="0" cy="0"/>
        </a:xfrm>
      </p:grpSpPr>
      <p:sp>
        <p:nvSpPr>
          <p:cNvPr id="930" name="Google Shape;930;p110"/>
          <p:cNvSpPr/>
          <p:nvPr/>
        </p:nvSpPr>
        <p:spPr>
          <a:xfrm flipH="1">
            <a:off x="12187250" y="0"/>
            <a:ext cx="6096000" cy="10299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931" name="Google Shape;931;p110"/>
          <p:cNvSpPr txBox="1">
            <a:spLocks noGrp="1"/>
          </p:cNvSpPr>
          <p:nvPr>
            <p:ph type="title"/>
          </p:nvPr>
        </p:nvSpPr>
        <p:spPr>
          <a:xfrm flipH="1">
            <a:off x="12379202" y="3919538"/>
            <a:ext cx="4224600" cy="16836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a:solidFill>
                  <a:schemeClr val="accent4"/>
                </a:solidFill>
              </a:rPr>
              <a:t>المحاور</a:t>
            </a:r>
            <a:endParaRPr>
              <a:solidFill>
                <a:schemeClr val="accent4"/>
              </a:solidFill>
            </a:endParaRPr>
          </a:p>
        </p:txBody>
      </p:sp>
      <p:sp>
        <p:nvSpPr>
          <p:cNvPr id="932" name="Google Shape;932;p110"/>
          <p:cNvSpPr txBox="1">
            <a:spLocks noGrp="1"/>
          </p:cNvSpPr>
          <p:nvPr>
            <p:ph type="subTitle" idx="4294967295"/>
          </p:nvPr>
        </p:nvSpPr>
        <p:spPr>
          <a:xfrm flipH="1">
            <a:off x="5634209" y="1418885"/>
            <a:ext cx="42246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a:solidFill>
                  <a:schemeClr val="accent6"/>
                </a:solidFill>
              </a:rPr>
              <a:t>١</a:t>
            </a:r>
            <a:endParaRPr>
              <a:solidFill>
                <a:schemeClr val="accent6"/>
              </a:solidFill>
            </a:endParaRPr>
          </a:p>
        </p:txBody>
      </p:sp>
      <p:sp>
        <p:nvSpPr>
          <p:cNvPr id="933" name="Google Shape;933;p110"/>
          <p:cNvSpPr txBox="1">
            <a:spLocks noGrp="1"/>
          </p:cNvSpPr>
          <p:nvPr>
            <p:ph type="subTitle" idx="4294967295"/>
          </p:nvPr>
        </p:nvSpPr>
        <p:spPr>
          <a:xfrm flipH="1">
            <a:off x="5634209" y="2241845"/>
            <a:ext cx="42246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b="0"/>
              <a:t>الذكاء الاصطناعي في عالمك اليوم</a:t>
            </a:r>
            <a:endParaRPr b="0"/>
          </a:p>
        </p:txBody>
      </p:sp>
      <p:sp>
        <p:nvSpPr>
          <p:cNvPr id="934" name="Google Shape;934;p110"/>
          <p:cNvSpPr txBox="1">
            <a:spLocks noGrp="1"/>
          </p:cNvSpPr>
          <p:nvPr>
            <p:ph type="subTitle" idx="4294967295"/>
          </p:nvPr>
        </p:nvSpPr>
        <p:spPr>
          <a:xfrm flipH="1">
            <a:off x="5634209" y="3156248"/>
            <a:ext cx="42246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a:solidFill>
                  <a:schemeClr val="accent6"/>
                </a:solidFill>
              </a:rPr>
              <a:t>٢</a:t>
            </a:r>
            <a:endParaRPr>
              <a:solidFill>
                <a:schemeClr val="accent6"/>
              </a:solidFill>
            </a:endParaRPr>
          </a:p>
        </p:txBody>
      </p:sp>
      <p:sp>
        <p:nvSpPr>
          <p:cNvPr id="935" name="Google Shape;935;p110"/>
          <p:cNvSpPr txBox="1">
            <a:spLocks noGrp="1"/>
          </p:cNvSpPr>
          <p:nvPr>
            <p:ph type="subTitle" idx="2"/>
          </p:nvPr>
        </p:nvSpPr>
        <p:spPr>
          <a:xfrm flipH="1">
            <a:off x="5634209" y="3522002"/>
            <a:ext cx="4224600" cy="4572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التفاعل مع الذكاء الاصطناعي</a:t>
            </a:r>
            <a:endParaRPr sz="3000"/>
          </a:p>
        </p:txBody>
      </p:sp>
      <p:sp>
        <p:nvSpPr>
          <p:cNvPr id="936" name="Google Shape;936;p110"/>
          <p:cNvSpPr txBox="1">
            <a:spLocks noGrp="1"/>
          </p:cNvSpPr>
          <p:nvPr>
            <p:ph type="subTitle" idx="4294967295"/>
          </p:nvPr>
        </p:nvSpPr>
        <p:spPr>
          <a:xfrm flipH="1">
            <a:off x="5634209" y="3979208"/>
            <a:ext cx="42246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b="0"/>
              <a:t>هل يمكنك معرفة ما هو حقيقي؟</a:t>
            </a:r>
            <a:endParaRPr b="0"/>
          </a:p>
        </p:txBody>
      </p:sp>
      <p:sp>
        <p:nvSpPr>
          <p:cNvPr id="937" name="Google Shape;937;p110"/>
          <p:cNvSpPr txBox="1">
            <a:spLocks noGrp="1"/>
          </p:cNvSpPr>
          <p:nvPr>
            <p:ph type="subTitle" idx="4294967295"/>
          </p:nvPr>
        </p:nvSpPr>
        <p:spPr>
          <a:xfrm flipH="1">
            <a:off x="5634209" y="5274610"/>
            <a:ext cx="42246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a:solidFill>
                  <a:schemeClr val="accent6"/>
                </a:solidFill>
              </a:rPr>
              <a:t>٣</a:t>
            </a:r>
            <a:endParaRPr>
              <a:solidFill>
                <a:schemeClr val="accent6"/>
              </a:solidFill>
            </a:endParaRPr>
          </a:p>
        </p:txBody>
      </p:sp>
      <p:sp>
        <p:nvSpPr>
          <p:cNvPr id="938" name="Google Shape;938;p110"/>
          <p:cNvSpPr txBox="1">
            <a:spLocks noGrp="1"/>
          </p:cNvSpPr>
          <p:nvPr>
            <p:ph type="subTitle" idx="2"/>
          </p:nvPr>
        </p:nvSpPr>
        <p:spPr>
          <a:xfrm flipH="1">
            <a:off x="5634209" y="6102139"/>
            <a:ext cx="4224600" cy="4572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الإبداع باستخدام الذكاء الاصطناعي</a:t>
            </a:r>
            <a:endParaRPr sz="3000"/>
          </a:p>
        </p:txBody>
      </p:sp>
      <p:sp>
        <p:nvSpPr>
          <p:cNvPr id="939" name="Google Shape;939;p110"/>
          <p:cNvSpPr txBox="1">
            <a:spLocks noGrp="1"/>
          </p:cNvSpPr>
          <p:nvPr>
            <p:ph type="subTitle" idx="4294967295"/>
          </p:nvPr>
        </p:nvSpPr>
        <p:spPr>
          <a:xfrm flipH="1">
            <a:off x="5634209" y="6559345"/>
            <a:ext cx="42246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b="0"/>
              <a:t>ابتكر باستخدام الذكاء الاصطناعي</a:t>
            </a:r>
            <a:endParaRPr b="0"/>
          </a:p>
        </p:txBody>
      </p:sp>
      <p:sp>
        <p:nvSpPr>
          <p:cNvPr id="940" name="Google Shape;940;p110"/>
          <p:cNvSpPr txBox="1">
            <a:spLocks noGrp="1"/>
          </p:cNvSpPr>
          <p:nvPr>
            <p:ph type="subTitle" idx="4294967295"/>
          </p:nvPr>
        </p:nvSpPr>
        <p:spPr>
          <a:xfrm flipH="1">
            <a:off x="5634209" y="7249748"/>
            <a:ext cx="42246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a:solidFill>
                  <a:schemeClr val="accent6"/>
                </a:solidFill>
              </a:rPr>
              <a:t>٤</a:t>
            </a:r>
            <a:endParaRPr>
              <a:solidFill>
                <a:schemeClr val="accent6"/>
              </a:solidFill>
            </a:endParaRPr>
          </a:p>
        </p:txBody>
      </p:sp>
      <p:sp>
        <p:nvSpPr>
          <p:cNvPr id="941" name="Google Shape;941;p110"/>
          <p:cNvSpPr txBox="1">
            <a:spLocks noGrp="1"/>
          </p:cNvSpPr>
          <p:nvPr>
            <p:ph type="subTitle" idx="2"/>
          </p:nvPr>
        </p:nvSpPr>
        <p:spPr>
          <a:xfrm flipH="1">
            <a:off x="5634209" y="7615502"/>
            <a:ext cx="4224600" cy="4572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تصميم الذكاء الاصطناعي</a:t>
            </a:r>
            <a:endParaRPr sz="3000"/>
          </a:p>
        </p:txBody>
      </p:sp>
      <p:sp>
        <p:nvSpPr>
          <p:cNvPr id="942" name="Google Shape;942;p110"/>
          <p:cNvSpPr txBox="1">
            <a:spLocks noGrp="1"/>
          </p:cNvSpPr>
          <p:nvPr>
            <p:ph type="subTitle" idx="4294967295"/>
          </p:nvPr>
        </p:nvSpPr>
        <p:spPr>
          <a:xfrm>
            <a:off x="5634191" y="8072708"/>
            <a:ext cx="42246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b="0"/>
              <a:t>اكتشف كيف يعمل الذكاء الاصطناعي فعليًا</a:t>
            </a:r>
            <a:endParaRPr b="0"/>
          </a:p>
        </p:txBody>
      </p:sp>
      <p:sp>
        <p:nvSpPr>
          <p:cNvPr id="943" name="Google Shape;943;p110"/>
          <p:cNvSpPr txBox="1">
            <a:spLocks noGrp="1"/>
          </p:cNvSpPr>
          <p:nvPr>
            <p:ph type="subTitle" idx="4294967295"/>
          </p:nvPr>
        </p:nvSpPr>
        <p:spPr>
          <a:xfrm flipH="1">
            <a:off x="966384" y="1418885"/>
            <a:ext cx="42246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a:solidFill>
                  <a:schemeClr val="accent6"/>
                </a:solidFill>
              </a:rPr>
              <a:t>٥</a:t>
            </a:r>
            <a:endParaRPr>
              <a:solidFill>
                <a:schemeClr val="accent6"/>
              </a:solidFill>
            </a:endParaRPr>
          </a:p>
        </p:txBody>
      </p:sp>
      <p:sp>
        <p:nvSpPr>
          <p:cNvPr id="944" name="Google Shape;944;p110"/>
          <p:cNvSpPr txBox="1">
            <a:spLocks noGrp="1"/>
          </p:cNvSpPr>
          <p:nvPr>
            <p:ph type="subTitle" idx="2"/>
          </p:nvPr>
        </p:nvSpPr>
        <p:spPr>
          <a:xfrm flipH="1">
            <a:off x="966384" y="1784639"/>
            <a:ext cx="4224600" cy="4572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إدارة الذكاء الاصطناعي</a:t>
            </a:r>
            <a:endParaRPr sz="3000"/>
          </a:p>
        </p:txBody>
      </p:sp>
      <p:sp>
        <p:nvSpPr>
          <p:cNvPr id="945" name="Google Shape;945;p110"/>
          <p:cNvSpPr txBox="1">
            <a:spLocks noGrp="1"/>
          </p:cNvSpPr>
          <p:nvPr>
            <p:ph type="subTitle" idx="4294967295"/>
          </p:nvPr>
        </p:nvSpPr>
        <p:spPr>
          <a:xfrm flipH="1">
            <a:off x="966384" y="2241845"/>
            <a:ext cx="42246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b="0"/>
              <a:t>تعلّم كيفية استخدام الذكاء الاصطناعي</a:t>
            </a:r>
            <a:endParaRPr b="0"/>
          </a:p>
        </p:txBody>
      </p:sp>
      <p:sp>
        <p:nvSpPr>
          <p:cNvPr id="946" name="Google Shape;946;p110"/>
          <p:cNvSpPr txBox="1">
            <a:spLocks noGrp="1"/>
          </p:cNvSpPr>
          <p:nvPr>
            <p:ph type="subTitle" idx="4294967295"/>
          </p:nvPr>
        </p:nvSpPr>
        <p:spPr>
          <a:xfrm flipH="1">
            <a:off x="966384" y="3156248"/>
            <a:ext cx="42246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a:solidFill>
                  <a:schemeClr val="accent6"/>
                </a:solidFill>
              </a:rPr>
              <a:t>٦</a:t>
            </a:r>
            <a:endParaRPr>
              <a:solidFill>
                <a:schemeClr val="accent6"/>
              </a:solidFill>
            </a:endParaRPr>
          </a:p>
        </p:txBody>
      </p:sp>
      <p:sp>
        <p:nvSpPr>
          <p:cNvPr id="947" name="Google Shape;947;p110"/>
          <p:cNvSpPr txBox="1">
            <a:spLocks noGrp="1"/>
          </p:cNvSpPr>
          <p:nvPr>
            <p:ph type="subTitle" idx="2"/>
          </p:nvPr>
        </p:nvSpPr>
        <p:spPr>
          <a:xfrm flipH="1">
            <a:off x="966384" y="3979214"/>
            <a:ext cx="4224600" cy="4572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البقاء بأمان مع الذكاء الاصطناعي</a:t>
            </a:r>
            <a:endParaRPr sz="3000"/>
          </a:p>
        </p:txBody>
      </p:sp>
      <p:sp>
        <p:nvSpPr>
          <p:cNvPr id="948" name="Google Shape;948;p110"/>
          <p:cNvSpPr txBox="1">
            <a:spLocks noGrp="1"/>
          </p:cNvSpPr>
          <p:nvPr>
            <p:ph type="subTitle" idx="4294967295"/>
          </p:nvPr>
        </p:nvSpPr>
        <p:spPr>
          <a:xfrm flipH="1">
            <a:off x="966384" y="4436420"/>
            <a:ext cx="42246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b="0"/>
              <a:t>صندوق أدواتك للسلامة مع الذكاء الاصطناعي</a:t>
            </a:r>
            <a:endParaRPr b="0"/>
          </a:p>
        </p:txBody>
      </p:sp>
      <p:sp>
        <p:nvSpPr>
          <p:cNvPr id="949" name="Google Shape;949;p110"/>
          <p:cNvSpPr txBox="1">
            <a:spLocks noGrp="1"/>
          </p:cNvSpPr>
          <p:nvPr>
            <p:ph type="subTitle" idx="4294967295"/>
          </p:nvPr>
        </p:nvSpPr>
        <p:spPr>
          <a:xfrm flipH="1">
            <a:off x="966384" y="5274610"/>
            <a:ext cx="42246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a:solidFill>
                  <a:schemeClr val="accent6"/>
                </a:solidFill>
              </a:rPr>
              <a:t>٧</a:t>
            </a:r>
            <a:endParaRPr>
              <a:solidFill>
                <a:schemeClr val="accent6"/>
              </a:solidFill>
            </a:endParaRPr>
          </a:p>
        </p:txBody>
      </p:sp>
      <p:sp>
        <p:nvSpPr>
          <p:cNvPr id="950" name="Google Shape;950;p110"/>
          <p:cNvSpPr txBox="1">
            <a:spLocks noGrp="1"/>
          </p:cNvSpPr>
          <p:nvPr>
            <p:ph type="subTitle" idx="2"/>
          </p:nvPr>
        </p:nvSpPr>
        <p:spPr>
          <a:xfrm flipH="1">
            <a:off x="966384" y="5640364"/>
            <a:ext cx="4224600" cy="4572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الذكاء الاصطناعي ومستقبلك</a:t>
            </a:r>
            <a:endParaRPr sz="3000"/>
          </a:p>
        </p:txBody>
      </p:sp>
      <p:sp>
        <p:nvSpPr>
          <p:cNvPr id="951" name="Google Shape;951;p110"/>
          <p:cNvSpPr txBox="1">
            <a:spLocks noGrp="1"/>
          </p:cNvSpPr>
          <p:nvPr>
            <p:ph type="subTitle" idx="4294967295"/>
          </p:nvPr>
        </p:nvSpPr>
        <p:spPr>
          <a:xfrm flipH="1">
            <a:off x="966384" y="6097570"/>
            <a:ext cx="42246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b="0"/>
              <a:t>دورك في مستقبل الذكاء الاصطناعي في الشرق الأوسط</a:t>
            </a:r>
            <a:endParaRPr b="0"/>
          </a:p>
        </p:txBody>
      </p:sp>
      <p:sp>
        <p:nvSpPr>
          <p:cNvPr id="952" name="Google Shape;952;p110"/>
          <p:cNvSpPr txBox="1">
            <a:spLocks noGrp="1"/>
          </p:cNvSpPr>
          <p:nvPr>
            <p:ph type="subTitle" idx="4294967295"/>
          </p:nvPr>
        </p:nvSpPr>
        <p:spPr>
          <a:xfrm flipH="1">
            <a:off x="966384" y="7240585"/>
            <a:ext cx="42246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a:solidFill>
                  <a:schemeClr val="accent6"/>
                </a:solidFill>
              </a:rPr>
              <a:t>٨</a:t>
            </a:r>
            <a:endParaRPr>
              <a:solidFill>
                <a:schemeClr val="accent6"/>
              </a:solidFill>
            </a:endParaRPr>
          </a:p>
        </p:txBody>
      </p:sp>
      <p:sp>
        <p:nvSpPr>
          <p:cNvPr id="953" name="Google Shape;953;p110"/>
          <p:cNvSpPr txBox="1">
            <a:spLocks noGrp="1"/>
          </p:cNvSpPr>
          <p:nvPr>
            <p:ph type="subTitle" idx="2"/>
          </p:nvPr>
        </p:nvSpPr>
        <p:spPr>
          <a:xfrm flipH="1">
            <a:off x="790575" y="7606350"/>
            <a:ext cx="4400400" cy="4572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الخاتمة والتقييم</a:t>
            </a:r>
            <a:endParaRPr sz="3000"/>
          </a:p>
        </p:txBody>
      </p:sp>
      <p:sp>
        <p:nvSpPr>
          <p:cNvPr id="954" name="Google Shape;954;p110"/>
          <p:cNvSpPr txBox="1">
            <a:spLocks noGrp="1"/>
          </p:cNvSpPr>
          <p:nvPr>
            <p:ph type="subTitle" idx="4294967295"/>
          </p:nvPr>
        </p:nvSpPr>
        <p:spPr>
          <a:xfrm>
            <a:off x="1018916" y="8063545"/>
            <a:ext cx="42246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b="0"/>
              <a:t>تم تحقيق إنجاز التدريب على الثقافة الرقمية للذكاء الاصطناعي</a:t>
            </a:r>
            <a:endParaRPr b="0"/>
          </a:p>
        </p:txBody>
      </p:sp>
      <p:sp>
        <p:nvSpPr>
          <p:cNvPr id="955" name="Google Shape;955;p110"/>
          <p:cNvSpPr txBox="1">
            <a:spLocks noGrp="1"/>
          </p:cNvSpPr>
          <p:nvPr>
            <p:ph type="subTitle" idx="2"/>
          </p:nvPr>
        </p:nvSpPr>
        <p:spPr>
          <a:xfrm flipH="1">
            <a:off x="5634209" y="1784639"/>
            <a:ext cx="4224600" cy="4572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المقدمة</a:t>
            </a:r>
            <a:endParaRPr sz="3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128"/>
          <p:cNvSpPr txBox="1">
            <a:spLocks noGrp="1"/>
          </p:cNvSpPr>
          <p:nvPr>
            <p:ph type="ctrTitle"/>
          </p:nvPr>
        </p:nvSpPr>
        <p:spPr>
          <a:xfrm flipH="1">
            <a:off x="5156300" y="4207799"/>
            <a:ext cx="11964900" cy="2855100"/>
          </a:xfrm>
          <a:prstGeom prst="rect">
            <a:avLst/>
          </a:prstGeom>
        </p:spPr>
        <p:txBody>
          <a:bodyPr spcFirstLastPara="1" wrap="square" lIns="0" tIns="0" rIns="0" bIns="0" anchor="ctr" anchorCtr="0">
            <a:noAutofit/>
          </a:bodyPr>
          <a:lstStyle/>
          <a:p>
            <a:pPr marL="0" lvl="0" indent="0" algn="r" rtl="1">
              <a:spcBef>
                <a:spcPts val="0"/>
              </a:spcBef>
              <a:spcAft>
                <a:spcPts val="0"/>
              </a:spcAft>
              <a:buNone/>
            </a:pPr>
            <a:r>
              <a:rPr lang="en"/>
              <a:t>المحتوى المُتلاعب به: </a:t>
            </a:r>
            <a:endParaRPr/>
          </a:p>
          <a:p>
            <a:pPr marL="0" lvl="0" indent="0" algn="r" rtl="1">
              <a:spcBef>
                <a:spcPts val="0"/>
              </a:spcBef>
              <a:spcAft>
                <a:spcPts val="0"/>
              </a:spcAft>
              <a:buNone/>
            </a:pPr>
            <a:r>
              <a:rPr lang="en"/>
              <a:t>عندما يقوم الذكاء الاصطناعي بتزييف الأصوات والوجوه</a:t>
            </a:r>
            <a:endParaRPr/>
          </a:p>
          <a:p>
            <a:pPr marL="0" lvl="0" indent="0" algn="r" rtl="1">
              <a:spcBef>
                <a:spcPts val="0"/>
              </a:spcBef>
              <a:spcAft>
                <a:spcPts val="0"/>
              </a:spcAft>
              <a:buNone/>
            </a:pPr>
            <a:endParaRPr/>
          </a:p>
        </p:txBody>
      </p:sp>
      <p:sp>
        <p:nvSpPr>
          <p:cNvPr id="1191" name="Google Shape;1191;p128"/>
          <p:cNvSpPr txBox="1">
            <a:spLocks noGrp="1"/>
          </p:cNvSpPr>
          <p:nvPr>
            <p:ph type="subTitle" idx="4294967295"/>
          </p:nvPr>
        </p:nvSpPr>
        <p:spPr>
          <a:xfrm flipH="1">
            <a:off x="5156298" y="2867037"/>
            <a:ext cx="119649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b="0">
                <a:solidFill>
                  <a:schemeClr val="accent4"/>
                </a:solidFill>
              </a:rPr>
              <a:t>نشاط</a:t>
            </a:r>
            <a:endParaRPr b="0">
              <a:solidFill>
                <a:schemeClr val="accent4"/>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195"/>
        <p:cNvGrpSpPr/>
        <p:nvPr/>
      </p:nvGrpSpPr>
      <p:grpSpPr>
        <a:xfrm>
          <a:off x="0" y="0"/>
          <a:ext cx="0" cy="0"/>
          <a:chOff x="0" y="0"/>
          <a:chExt cx="0" cy="0"/>
        </a:xfrm>
      </p:grpSpPr>
      <p:sp>
        <p:nvSpPr>
          <p:cNvPr id="1196" name="Google Shape;1196;p129"/>
          <p:cNvSpPr txBox="1">
            <a:spLocks noGrp="1"/>
          </p:cNvSpPr>
          <p:nvPr>
            <p:ph type="title"/>
          </p:nvPr>
        </p:nvSpPr>
        <p:spPr>
          <a:xfrm flipH="1">
            <a:off x="12563850" y="4478200"/>
            <a:ext cx="4928700" cy="2569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a:t>المحتوى المُتلاعب به: </a:t>
            </a:r>
            <a:endParaRPr/>
          </a:p>
          <a:p>
            <a:pPr marL="0" lvl="0" indent="0" algn="r" rtl="1">
              <a:spcBef>
                <a:spcPts val="0"/>
              </a:spcBef>
              <a:spcAft>
                <a:spcPts val="0"/>
              </a:spcAft>
              <a:buNone/>
            </a:pPr>
            <a:r>
              <a:rPr lang="en"/>
              <a:t>عندما يقوم الذكاء الاصطناعي بتزييف الأصوات والوجوه</a:t>
            </a:r>
            <a:endParaRPr/>
          </a:p>
        </p:txBody>
      </p:sp>
      <p:sp>
        <p:nvSpPr>
          <p:cNvPr id="1197" name="Google Shape;1197;p129"/>
          <p:cNvSpPr/>
          <p:nvPr/>
        </p:nvSpPr>
        <p:spPr>
          <a:xfrm flipH="1">
            <a:off x="6716065" y="2166950"/>
            <a:ext cx="48243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198" name="Google Shape;1198;p129"/>
          <p:cNvSpPr/>
          <p:nvPr/>
        </p:nvSpPr>
        <p:spPr>
          <a:xfrm flipH="1">
            <a:off x="777240" y="2166950"/>
            <a:ext cx="48243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199" name="Google Shape;1199;p129"/>
          <p:cNvSpPr txBox="1"/>
          <p:nvPr/>
        </p:nvSpPr>
        <p:spPr>
          <a:xfrm flipH="1">
            <a:off x="7055895" y="2867025"/>
            <a:ext cx="4091100" cy="389400"/>
          </a:xfrm>
          <a:prstGeom prst="rect">
            <a:avLst/>
          </a:prstGeom>
          <a:noFill/>
          <a:ln>
            <a:noFill/>
          </a:ln>
        </p:spPr>
        <p:txBody>
          <a:bodyPr spcFirstLastPara="1" wrap="square" lIns="0" tIns="19725" rIns="0" bIns="0" anchor="t" anchorCtr="0">
            <a:spAutoFit/>
          </a:bodyPr>
          <a:lstStyle/>
          <a:p>
            <a:pPr marL="19721" lvl="0" indent="0" algn="r" rtl="1">
              <a:lnSpc>
                <a:spcPct val="100000"/>
              </a:lnSpc>
              <a:spcBef>
                <a:spcPts val="0"/>
              </a:spcBef>
              <a:spcAft>
                <a:spcPts val="0"/>
              </a:spcAft>
              <a:buNone/>
            </a:pPr>
            <a:r>
              <a:rPr lang="en" sz="2400" b="1">
                <a:solidFill>
                  <a:srgbClr val="092838"/>
                </a:solidFill>
                <a:latin typeface="Optimistic Text"/>
                <a:ea typeface="Optimistic Text"/>
                <a:cs typeface="Optimistic Text"/>
                <a:sym typeface="Optimistic Text"/>
              </a:rPr>
              <a:t>تخيّل هذا:</a:t>
            </a:r>
            <a:endParaRPr sz="2400" b="1">
              <a:solidFill>
                <a:srgbClr val="092838"/>
              </a:solidFill>
              <a:latin typeface="Optimistic Text"/>
              <a:ea typeface="Optimistic Text"/>
              <a:cs typeface="Optimistic Text"/>
              <a:sym typeface="Optimistic Text"/>
            </a:endParaRPr>
          </a:p>
        </p:txBody>
      </p:sp>
      <p:sp>
        <p:nvSpPr>
          <p:cNvPr id="1200" name="Google Shape;1200;p129"/>
          <p:cNvSpPr txBox="1"/>
          <p:nvPr/>
        </p:nvSpPr>
        <p:spPr>
          <a:xfrm flipH="1">
            <a:off x="1154790" y="2850000"/>
            <a:ext cx="4010400" cy="738900"/>
          </a:xfrm>
          <a:prstGeom prst="rect">
            <a:avLst/>
          </a:prstGeom>
          <a:noFill/>
          <a:ln>
            <a:noFill/>
          </a:ln>
        </p:spPr>
        <p:txBody>
          <a:bodyPr spcFirstLastPara="1" wrap="square" lIns="0" tIns="0" rIns="0" bIns="0" anchor="t" anchorCtr="0">
            <a:spAutoFit/>
          </a:bodyPr>
          <a:lstStyle/>
          <a:p>
            <a:pPr marL="0" marR="7620" lvl="0" indent="0" algn="r" rtl="1">
              <a:lnSpc>
                <a:spcPct val="100000"/>
              </a:lnSpc>
              <a:spcBef>
                <a:spcPts val="0"/>
              </a:spcBef>
              <a:spcAft>
                <a:spcPts val="0"/>
              </a:spcAft>
              <a:buNone/>
            </a:pPr>
            <a:r>
              <a:rPr lang="en" sz="2400" b="1">
                <a:solidFill>
                  <a:srgbClr val="092839"/>
                </a:solidFill>
                <a:latin typeface="Optimistic Text"/>
                <a:ea typeface="Optimistic Text"/>
                <a:cs typeface="Optimistic Text"/>
                <a:sym typeface="Optimistic Text"/>
              </a:rPr>
              <a:t>هل يبدو الصوت بشريًا؟ محليًا؟ قابلًا للتصديق؟</a:t>
            </a:r>
            <a:endParaRPr sz="2400" b="1">
              <a:solidFill>
                <a:srgbClr val="092839"/>
              </a:solidFill>
              <a:latin typeface="Optimistic Text"/>
              <a:ea typeface="Optimistic Text"/>
              <a:cs typeface="Optimistic Text"/>
              <a:sym typeface="Optimistic Text"/>
            </a:endParaRPr>
          </a:p>
        </p:txBody>
      </p:sp>
      <p:sp>
        <p:nvSpPr>
          <p:cNvPr id="1201" name="Google Shape;1201;p129"/>
          <p:cNvSpPr txBox="1"/>
          <p:nvPr/>
        </p:nvSpPr>
        <p:spPr>
          <a:xfrm flipH="1">
            <a:off x="1345615" y="3919550"/>
            <a:ext cx="3454500" cy="2001600"/>
          </a:xfrm>
          <a:prstGeom prst="rect">
            <a:avLst/>
          </a:prstGeom>
          <a:noFill/>
          <a:ln>
            <a:noFill/>
          </a:ln>
        </p:spPr>
        <p:txBody>
          <a:bodyPr spcFirstLastPara="1" wrap="square" lIns="0" tIns="0" rIns="0" bIns="0" anchor="t" anchorCtr="0">
            <a:spAutoFit/>
          </a:bodyPr>
          <a:lstStyle/>
          <a:p>
            <a:pPr marL="0" marR="0" lvl="0" indent="0" algn="r" rtl="1">
              <a:lnSpc>
                <a:spcPct val="155600"/>
              </a:lnSpc>
              <a:spcBef>
                <a:spcPts val="0"/>
              </a:spcBef>
              <a:spcAft>
                <a:spcPts val="0"/>
              </a:spcAft>
              <a:buNone/>
            </a:pPr>
            <a:r>
              <a:rPr lang="en" sz="1800">
                <a:solidFill>
                  <a:srgbClr val="092839"/>
                </a:solidFill>
                <a:latin typeface="Optimistic Text"/>
                <a:ea typeface="Optimistic Text"/>
                <a:cs typeface="Optimistic Text"/>
                <a:sym typeface="Optimistic Text"/>
              </a:rPr>
              <a:t>لا تثق بالرسائل الصوتية أو مقاطع الفيديو لمجرد أنها تبدو/تظهر حقيقية.</a:t>
            </a:r>
            <a:endParaRPr sz="1800">
              <a:solidFill>
                <a:srgbClr val="092839"/>
              </a:solidFill>
              <a:latin typeface="Optimistic Text"/>
              <a:ea typeface="Optimistic Text"/>
              <a:cs typeface="Optimistic Text"/>
              <a:sym typeface="Optimistic Text"/>
            </a:endParaRPr>
          </a:p>
          <a:p>
            <a:pPr marL="0" marR="0" lvl="0" indent="0" algn="r" rtl="1">
              <a:lnSpc>
                <a:spcPct val="155600"/>
              </a:lnSpc>
              <a:spcBef>
                <a:spcPts val="0"/>
              </a:spcBef>
              <a:spcAft>
                <a:spcPts val="0"/>
              </a:spcAft>
              <a:buNone/>
            </a:pPr>
            <a:r>
              <a:rPr lang="en" sz="1800">
                <a:solidFill>
                  <a:srgbClr val="092839"/>
                </a:solidFill>
                <a:latin typeface="Optimistic Text"/>
                <a:ea typeface="Optimistic Text"/>
                <a:cs typeface="Optimistic Text"/>
                <a:sym typeface="Optimistic Text"/>
              </a:rPr>
              <a:t>استخدم أدوات للتحقق المزدوج.</a:t>
            </a:r>
            <a:endParaRPr sz="1800">
              <a:solidFill>
                <a:srgbClr val="092839"/>
              </a:solidFill>
              <a:latin typeface="Optimistic Text"/>
              <a:ea typeface="Optimistic Text"/>
              <a:cs typeface="Optimistic Text"/>
              <a:sym typeface="Optimistic Text"/>
            </a:endParaRPr>
          </a:p>
          <a:p>
            <a:pPr marL="0" marR="0" lvl="0" indent="0" algn="r" rtl="1">
              <a:lnSpc>
                <a:spcPct val="155600"/>
              </a:lnSpc>
              <a:spcBef>
                <a:spcPts val="0"/>
              </a:spcBef>
              <a:spcAft>
                <a:spcPts val="0"/>
              </a:spcAft>
              <a:buNone/>
            </a:pPr>
            <a:r>
              <a:rPr lang="en" sz="1800">
                <a:solidFill>
                  <a:srgbClr val="092839"/>
                </a:solidFill>
                <a:latin typeface="Optimistic Text"/>
                <a:ea typeface="Optimistic Text"/>
                <a:cs typeface="Optimistic Text"/>
                <a:sym typeface="Optimistic Text"/>
              </a:rPr>
              <a:t>تحقق دائمًا من المعلومات المهمة عبر مصادر متعددة.</a:t>
            </a:r>
            <a:endParaRPr sz="1800">
              <a:solidFill>
                <a:srgbClr val="092839"/>
              </a:solidFill>
              <a:latin typeface="Optimistic Text"/>
              <a:ea typeface="Optimistic Text"/>
              <a:cs typeface="Optimistic Text"/>
              <a:sym typeface="Optimistic Text"/>
            </a:endParaRPr>
          </a:p>
        </p:txBody>
      </p:sp>
      <p:sp>
        <p:nvSpPr>
          <p:cNvPr id="1202" name="Google Shape;1202;p129"/>
          <p:cNvSpPr txBox="1"/>
          <p:nvPr/>
        </p:nvSpPr>
        <p:spPr>
          <a:xfrm flipH="1">
            <a:off x="7454265" y="7408125"/>
            <a:ext cx="3719400" cy="554100"/>
          </a:xfrm>
          <a:prstGeom prst="rect">
            <a:avLst/>
          </a:prstGeom>
          <a:noFill/>
          <a:ln>
            <a:noFill/>
          </a:ln>
        </p:spPr>
        <p:txBody>
          <a:bodyPr spcFirstLastPara="1" wrap="square" lIns="0" tIns="0" rIns="0" bIns="0" anchor="t" anchorCtr="0">
            <a:spAutoFit/>
          </a:bodyPr>
          <a:lstStyle/>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رسالة صوتية على واتساب من "مدير المصرف" يطلب تفاصيل حسابك</a:t>
            </a:r>
            <a:endParaRPr sz="1800">
              <a:solidFill>
                <a:srgbClr val="092838"/>
              </a:solidFill>
              <a:latin typeface="Optimistic Text"/>
              <a:ea typeface="Optimistic Text"/>
              <a:cs typeface="Optimistic Text"/>
              <a:sym typeface="Optimistic Text"/>
            </a:endParaRPr>
          </a:p>
        </p:txBody>
      </p:sp>
      <p:grpSp>
        <p:nvGrpSpPr>
          <p:cNvPr id="1203" name="Google Shape;1203;p129"/>
          <p:cNvGrpSpPr/>
          <p:nvPr/>
        </p:nvGrpSpPr>
        <p:grpSpPr>
          <a:xfrm flipH="1">
            <a:off x="4986355" y="4001597"/>
            <a:ext cx="178842" cy="159067"/>
            <a:chOff x="671395" y="3895621"/>
            <a:chExt cx="119228" cy="106045"/>
          </a:xfrm>
        </p:grpSpPr>
        <p:sp>
          <p:nvSpPr>
            <p:cNvPr id="1204" name="Google Shape;1204;p12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205" name="Google Shape;1205;p12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206" name="Google Shape;1206;p129"/>
          <p:cNvGrpSpPr/>
          <p:nvPr/>
        </p:nvGrpSpPr>
        <p:grpSpPr>
          <a:xfrm flipH="1">
            <a:off x="4986355" y="4855896"/>
            <a:ext cx="178842" cy="159067"/>
            <a:chOff x="671395" y="3895621"/>
            <a:chExt cx="119228" cy="106045"/>
          </a:xfrm>
        </p:grpSpPr>
        <p:sp>
          <p:nvSpPr>
            <p:cNvPr id="1207" name="Google Shape;1207;p12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208" name="Google Shape;1208;p12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209" name="Google Shape;1209;p129"/>
          <p:cNvGrpSpPr/>
          <p:nvPr/>
        </p:nvGrpSpPr>
        <p:grpSpPr>
          <a:xfrm flipH="1">
            <a:off x="4986355" y="5272029"/>
            <a:ext cx="178842" cy="159067"/>
            <a:chOff x="671395" y="3895621"/>
            <a:chExt cx="119228" cy="106045"/>
          </a:xfrm>
        </p:grpSpPr>
        <p:sp>
          <p:nvSpPr>
            <p:cNvPr id="1210" name="Google Shape;1210;p129"/>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211" name="Google Shape;1211;p129"/>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
        <p:nvSpPr>
          <p:cNvPr id="1212" name="Google Shape;1212;p129"/>
          <p:cNvSpPr txBox="1"/>
          <p:nvPr/>
        </p:nvSpPr>
        <p:spPr>
          <a:xfrm flipH="1">
            <a:off x="1219665" y="7415225"/>
            <a:ext cx="4010400" cy="277200"/>
          </a:xfrm>
          <a:prstGeom prst="rect">
            <a:avLst/>
          </a:prstGeom>
          <a:noFill/>
          <a:ln>
            <a:noFill/>
          </a:ln>
        </p:spPr>
        <p:txBody>
          <a:bodyPr spcFirstLastPara="1" wrap="square" lIns="0" tIns="0" rIns="0" bIns="0" anchor="t" anchorCtr="0">
            <a:spAutoFit/>
          </a:bodyPr>
          <a:lstStyle/>
          <a:p>
            <a:pPr marL="0" marR="0" lvl="0" indent="0" algn="r" rtl="1">
              <a:lnSpc>
                <a:spcPct val="155600"/>
              </a:lnSpc>
              <a:spcBef>
                <a:spcPts val="0"/>
              </a:spcBef>
              <a:spcAft>
                <a:spcPts val="0"/>
              </a:spcAft>
              <a:buNone/>
            </a:pPr>
            <a:r>
              <a:rPr lang="en" sz="1800">
                <a:solidFill>
                  <a:srgbClr val="092839"/>
                </a:solidFill>
                <a:latin typeface="Optimistic Text"/>
                <a:ea typeface="Optimistic Text"/>
                <a:cs typeface="Optimistic Text"/>
                <a:sym typeface="Optimistic Text"/>
              </a:rPr>
              <a:t>الوعي = الحماية</a:t>
            </a:r>
            <a:endParaRPr sz="1800">
              <a:solidFill>
                <a:srgbClr val="092839"/>
              </a:solidFill>
              <a:latin typeface="Optimistic Text"/>
              <a:ea typeface="Optimistic Text"/>
              <a:cs typeface="Optimistic Text"/>
              <a:sym typeface="Optimistic Text"/>
            </a:endParaRPr>
          </a:p>
        </p:txBody>
      </p:sp>
      <p:pic>
        <p:nvPicPr>
          <p:cNvPr id="1213" name="Google Shape;1213;p129" title="Middle E Asset2 06.png">
            <a:hlinkClick r:id="rId3"/>
          </p:cNvPr>
          <p:cNvPicPr preferRelativeResize="0"/>
          <p:nvPr/>
        </p:nvPicPr>
        <p:blipFill rotWithShape="1">
          <a:blip r:embed="rId4">
            <a:alphaModFix/>
          </a:blip>
          <a:srcRect t="676" r="29785" b="48885"/>
          <a:stretch/>
        </p:blipFill>
        <p:spPr>
          <a:xfrm>
            <a:off x="7082575" y="3906225"/>
            <a:ext cx="4091100" cy="2939400"/>
          </a:xfrm>
          <a:prstGeom prst="roundRect">
            <a:avLst>
              <a:gd name="adj" fmla="val 7501"/>
            </a:avLst>
          </a:prstGeom>
          <a:solidFill>
            <a:srgbClr val="888888"/>
          </a:solidFill>
          <a:ln>
            <a:noFill/>
          </a:ln>
        </p:spPr>
      </p:pic>
      <p:pic>
        <p:nvPicPr>
          <p:cNvPr id="1214" name="Google Shape;1214;p129" title="Arabic WhatsApp Voice Note.mp3">
            <a:hlinkClick r:id="rId5"/>
          </p:cNvPr>
          <p:cNvPicPr preferRelativeResize="0"/>
          <p:nvPr/>
        </p:nvPicPr>
        <p:blipFill>
          <a:blip r:embed="rId6">
            <a:alphaModFix/>
          </a:blip>
          <a:stretch>
            <a:fillRect/>
          </a:stretch>
        </p:blipFill>
        <p:spPr>
          <a:xfrm>
            <a:off x="7302250" y="5426375"/>
            <a:ext cx="1213350" cy="1213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p130"/>
          <p:cNvSpPr txBox="1">
            <a:spLocks noGrp="1"/>
          </p:cNvSpPr>
          <p:nvPr>
            <p:ph type="ctrTitle"/>
          </p:nvPr>
        </p:nvSpPr>
        <p:spPr>
          <a:xfrm flipH="1">
            <a:off x="10417650" y="4207800"/>
            <a:ext cx="6688200" cy="1723800"/>
          </a:xfrm>
          <a:prstGeom prst="rect">
            <a:avLst/>
          </a:prstGeom>
        </p:spPr>
        <p:txBody>
          <a:bodyPr spcFirstLastPara="1" wrap="square" lIns="0" tIns="0" rIns="0" bIns="0" anchor="t" anchorCtr="0">
            <a:spAutoFit/>
          </a:bodyPr>
          <a:lstStyle/>
          <a:p>
            <a:pPr marL="0" lvl="0" indent="0" algn="r" rtl="1">
              <a:spcBef>
                <a:spcPts val="0"/>
              </a:spcBef>
              <a:spcAft>
                <a:spcPts val="0"/>
              </a:spcAft>
              <a:buNone/>
            </a:pPr>
            <a:r>
              <a:rPr lang="en"/>
              <a:t>تصميم الذكاء الاصطناعي</a:t>
            </a:r>
            <a:endParaRPr/>
          </a:p>
        </p:txBody>
      </p:sp>
      <p:pic>
        <p:nvPicPr>
          <p:cNvPr id="1220" name="Google Shape;1220;p130" title="47861.jpg"/>
          <p:cNvPicPr preferRelativeResize="0"/>
          <p:nvPr/>
        </p:nvPicPr>
        <p:blipFill rotWithShape="1">
          <a:blip r:embed="rId3">
            <a:alphaModFix/>
          </a:blip>
          <a:srcRect l="1419" r="1409"/>
          <a:stretch/>
        </p:blipFill>
        <p:spPr>
          <a:xfrm>
            <a:off x="1527050" y="1838550"/>
            <a:ext cx="9657600" cy="6624300"/>
          </a:xfrm>
          <a:prstGeom prst="roundRect">
            <a:avLst>
              <a:gd name="adj" fmla="val 8257"/>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131"/>
          <p:cNvSpPr txBox="1">
            <a:spLocks noGrp="1"/>
          </p:cNvSpPr>
          <p:nvPr>
            <p:ph type="title"/>
          </p:nvPr>
        </p:nvSpPr>
        <p:spPr>
          <a:xfrm flipH="1">
            <a:off x="13769364" y="2532900"/>
            <a:ext cx="3723300" cy="2569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600"/>
              <a:t>ما هو الذكاء الاصطناعي حقًا</a:t>
            </a:r>
            <a:endParaRPr sz="3600"/>
          </a:p>
          <a:p>
            <a:pPr marL="0" lvl="0" indent="0" algn="r" rtl="1">
              <a:spcBef>
                <a:spcPts val="0"/>
              </a:spcBef>
              <a:spcAft>
                <a:spcPts val="0"/>
              </a:spcAft>
              <a:buNone/>
            </a:pPr>
            <a:r>
              <a:rPr lang="en" sz="3600"/>
              <a:t>بلغة الحياة اليومية</a:t>
            </a:r>
            <a:endParaRPr sz="3600"/>
          </a:p>
        </p:txBody>
      </p:sp>
      <p:sp>
        <p:nvSpPr>
          <p:cNvPr id="1226" name="Google Shape;1226;p131"/>
          <p:cNvSpPr/>
          <p:nvPr/>
        </p:nvSpPr>
        <p:spPr>
          <a:xfrm flipH="1">
            <a:off x="9173789" y="2166950"/>
            <a:ext cx="3852600" cy="66486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27" name="Google Shape;1227;p131"/>
          <p:cNvSpPr/>
          <p:nvPr/>
        </p:nvSpPr>
        <p:spPr>
          <a:xfrm flipH="1">
            <a:off x="4975519" y="2166950"/>
            <a:ext cx="3852600" cy="66486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28" name="Google Shape;1228;p131"/>
          <p:cNvSpPr/>
          <p:nvPr/>
        </p:nvSpPr>
        <p:spPr>
          <a:xfrm flipH="1">
            <a:off x="777250" y="2166950"/>
            <a:ext cx="3852600" cy="66486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29" name="Google Shape;1229;p131"/>
          <p:cNvSpPr txBox="1"/>
          <p:nvPr/>
        </p:nvSpPr>
        <p:spPr>
          <a:xfrm flipH="1">
            <a:off x="11602212" y="2519363"/>
            <a:ext cx="1052700" cy="942900"/>
          </a:xfrm>
          <a:prstGeom prst="rect">
            <a:avLst/>
          </a:prstGeom>
          <a:noFill/>
          <a:ln>
            <a:noFill/>
          </a:ln>
        </p:spPr>
        <p:txBody>
          <a:bodyPr spcFirstLastPara="1" wrap="square" lIns="0" tIns="19050" rIns="0" bIns="0" anchor="t" anchorCtr="0">
            <a:spAutoFit/>
          </a:bodyPr>
          <a:lstStyle/>
          <a:p>
            <a:pPr marL="18098" lvl="0" indent="0" algn="r" rtl="1">
              <a:spcBef>
                <a:spcPts val="0"/>
              </a:spcBef>
              <a:spcAft>
                <a:spcPts val="0"/>
              </a:spcAft>
              <a:buNone/>
            </a:pPr>
            <a:r>
              <a:rPr lang="en" sz="6000">
                <a:solidFill>
                  <a:schemeClr val="accent6"/>
                </a:solidFill>
                <a:latin typeface="Optimistic Display"/>
                <a:ea typeface="Optimistic Display"/>
                <a:cs typeface="Optimistic Display"/>
                <a:sym typeface="Optimistic Display"/>
              </a:rPr>
              <a:t>١</a:t>
            </a:r>
            <a:endParaRPr sz="6000">
              <a:solidFill>
                <a:schemeClr val="accent6"/>
              </a:solidFill>
              <a:latin typeface="Optimistic Display"/>
              <a:ea typeface="Optimistic Display"/>
              <a:cs typeface="Optimistic Display"/>
              <a:sym typeface="Optimistic Display"/>
            </a:endParaRPr>
          </a:p>
        </p:txBody>
      </p:sp>
      <p:sp>
        <p:nvSpPr>
          <p:cNvPr id="1230" name="Google Shape;1230;p131"/>
          <p:cNvSpPr txBox="1"/>
          <p:nvPr/>
        </p:nvSpPr>
        <p:spPr>
          <a:xfrm flipH="1">
            <a:off x="9688828" y="3422625"/>
            <a:ext cx="2966100" cy="3834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Clr>
                <a:srgbClr val="000000"/>
              </a:buClr>
              <a:buFont typeface="Arial"/>
              <a:buNone/>
            </a:pPr>
            <a:r>
              <a:rPr lang="en" sz="2400">
                <a:solidFill>
                  <a:srgbClr val="092838"/>
                </a:solidFill>
                <a:latin typeface="Optimistic Text"/>
                <a:ea typeface="Optimistic Text"/>
                <a:cs typeface="Optimistic Text"/>
                <a:sym typeface="Optimistic Text"/>
              </a:rPr>
              <a:t>تخيّل الذكاء الاصطناعي كـ</a:t>
            </a:r>
            <a:endParaRPr sz="2400">
              <a:solidFill>
                <a:srgbClr val="092838"/>
              </a:solidFill>
              <a:latin typeface="Optimistic Text"/>
              <a:ea typeface="Optimistic Text"/>
              <a:cs typeface="Optimistic Text"/>
              <a:sym typeface="Optimistic Text"/>
            </a:endParaRPr>
          </a:p>
        </p:txBody>
      </p:sp>
      <p:sp>
        <p:nvSpPr>
          <p:cNvPr id="1231" name="Google Shape;1231;p131"/>
          <p:cNvSpPr txBox="1"/>
          <p:nvPr/>
        </p:nvSpPr>
        <p:spPr>
          <a:xfrm flipH="1">
            <a:off x="9856814" y="4407188"/>
            <a:ext cx="2455200" cy="8019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إكمال تلقائي فائق الذكاء (مثل تطبيق الرسائل لديك — لكن أقوى بكثير)</a:t>
            </a:r>
            <a:endParaRPr sz="1706">
              <a:solidFill>
                <a:srgbClr val="092838"/>
              </a:solidFill>
              <a:latin typeface="Optimistic Text"/>
              <a:ea typeface="Optimistic Text"/>
              <a:cs typeface="Optimistic Text"/>
              <a:sym typeface="Optimistic Text"/>
            </a:endParaRPr>
          </a:p>
        </p:txBody>
      </p:sp>
      <p:sp>
        <p:nvSpPr>
          <p:cNvPr id="1232" name="Google Shape;1232;p131"/>
          <p:cNvSpPr txBox="1"/>
          <p:nvPr/>
        </p:nvSpPr>
        <p:spPr>
          <a:xfrm flipH="1">
            <a:off x="10184714" y="5883638"/>
            <a:ext cx="2127300" cy="5391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خبير أنماط — يتعلم من ملايين الأمثلة</a:t>
            </a:r>
            <a:endParaRPr sz="1706">
              <a:solidFill>
                <a:srgbClr val="092838"/>
              </a:solidFill>
              <a:latin typeface="Optimistic Text"/>
              <a:ea typeface="Optimistic Text"/>
              <a:cs typeface="Optimistic Text"/>
              <a:sym typeface="Optimistic Text"/>
            </a:endParaRPr>
          </a:p>
        </p:txBody>
      </p:sp>
      <p:sp>
        <p:nvSpPr>
          <p:cNvPr id="1233" name="Google Shape;1233;p131"/>
          <p:cNvSpPr txBox="1"/>
          <p:nvPr/>
        </p:nvSpPr>
        <p:spPr>
          <a:xfrm flipH="1">
            <a:off x="10056314" y="7097738"/>
            <a:ext cx="2255700" cy="8019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مساعد إبداعي — يمزج الأفكار، ولكنه يحتاج إلى توجيهك</a:t>
            </a:r>
            <a:endParaRPr sz="1706">
              <a:solidFill>
                <a:srgbClr val="092838"/>
              </a:solidFill>
              <a:latin typeface="Optimistic Text"/>
              <a:ea typeface="Optimistic Text"/>
              <a:cs typeface="Optimistic Text"/>
              <a:sym typeface="Optimistic Text"/>
            </a:endParaRPr>
          </a:p>
        </p:txBody>
      </p:sp>
      <p:grpSp>
        <p:nvGrpSpPr>
          <p:cNvPr id="1234" name="Google Shape;1234;p131"/>
          <p:cNvGrpSpPr/>
          <p:nvPr/>
        </p:nvGrpSpPr>
        <p:grpSpPr>
          <a:xfrm flipH="1">
            <a:off x="12396092" y="4479332"/>
            <a:ext cx="178842" cy="159067"/>
            <a:chOff x="671395" y="3895621"/>
            <a:chExt cx="119228" cy="106045"/>
          </a:xfrm>
        </p:grpSpPr>
        <p:sp>
          <p:nvSpPr>
            <p:cNvPr id="1235" name="Google Shape;1235;p13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236" name="Google Shape;1236;p13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237" name="Google Shape;1237;p131"/>
          <p:cNvGrpSpPr/>
          <p:nvPr/>
        </p:nvGrpSpPr>
        <p:grpSpPr>
          <a:xfrm flipH="1">
            <a:off x="12396092" y="5954432"/>
            <a:ext cx="178842" cy="159067"/>
            <a:chOff x="671395" y="3895621"/>
            <a:chExt cx="119228" cy="106045"/>
          </a:xfrm>
        </p:grpSpPr>
        <p:sp>
          <p:nvSpPr>
            <p:cNvPr id="1238" name="Google Shape;1238;p13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239" name="Google Shape;1239;p13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240" name="Google Shape;1240;p131"/>
          <p:cNvGrpSpPr/>
          <p:nvPr/>
        </p:nvGrpSpPr>
        <p:grpSpPr>
          <a:xfrm flipH="1">
            <a:off x="12396092" y="7159794"/>
            <a:ext cx="178842" cy="159067"/>
            <a:chOff x="671395" y="3895621"/>
            <a:chExt cx="119228" cy="106045"/>
          </a:xfrm>
        </p:grpSpPr>
        <p:sp>
          <p:nvSpPr>
            <p:cNvPr id="1241" name="Google Shape;1241;p13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242" name="Google Shape;1242;p13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
        <p:nvSpPr>
          <p:cNvPr id="1243" name="Google Shape;1243;p131"/>
          <p:cNvSpPr txBox="1"/>
          <p:nvPr/>
        </p:nvSpPr>
        <p:spPr>
          <a:xfrm flipH="1">
            <a:off x="7360739" y="2542625"/>
            <a:ext cx="1052700" cy="942900"/>
          </a:xfrm>
          <a:prstGeom prst="rect">
            <a:avLst/>
          </a:prstGeom>
          <a:noFill/>
          <a:ln>
            <a:noFill/>
          </a:ln>
        </p:spPr>
        <p:txBody>
          <a:bodyPr spcFirstLastPara="1" wrap="square" lIns="0" tIns="19050" rIns="0" bIns="0" anchor="t" anchorCtr="0">
            <a:spAutoFit/>
          </a:bodyPr>
          <a:lstStyle/>
          <a:p>
            <a:pPr marL="18098" lvl="0" indent="0" algn="r" rtl="1">
              <a:spcBef>
                <a:spcPts val="0"/>
              </a:spcBef>
              <a:spcAft>
                <a:spcPts val="0"/>
              </a:spcAft>
              <a:buNone/>
            </a:pPr>
            <a:r>
              <a:rPr lang="en" sz="6000">
                <a:solidFill>
                  <a:schemeClr val="accent6"/>
                </a:solidFill>
                <a:latin typeface="Optimistic Display"/>
                <a:ea typeface="Optimistic Display"/>
                <a:cs typeface="Optimistic Display"/>
                <a:sym typeface="Optimistic Display"/>
              </a:rPr>
              <a:t>٢</a:t>
            </a:r>
            <a:endParaRPr sz="6000">
              <a:solidFill>
                <a:schemeClr val="accent6"/>
              </a:solidFill>
              <a:latin typeface="Optimistic Display"/>
              <a:ea typeface="Optimistic Display"/>
              <a:cs typeface="Optimistic Display"/>
              <a:sym typeface="Optimistic Display"/>
            </a:endParaRPr>
          </a:p>
        </p:txBody>
      </p:sp>
      <p:sp>
        <p:nvSpPr>
          <p:cNvPr id="1244" name="Google Shape;1244;p131"/>
          <p:cNvSpPr txBox="1"/>
          <p:nvPr/>
        </p:nvSpPr>
        <p:spPr>
          <a:xfrm flipH="1">
            <a:off x="5447339" y="3445888"/>
            <a:ext cx="2966100" cy="3834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400">
                <a:solidFill>
                  <a:srgbClr val="092838"/>
                </a:solidFill>
                <a:latin typeface="Optimistic Text"/>
                <a:ea typeface="Optimistic Text"/>
                <a:cs typeface="Optimistic Text"/>
                <a:sym typeface="Optimistic Text"/>
              </a:rPr>
              <a:t>طريقة تعلمه تشبه تعلم الطبخ</a:t>
            </a:r>
            <a:endParaRPr sz="2400">
              <a:solidFill>
                <a:srgbClr val="092838"/>
              </a:solidFill>
              <a:latin typeface="Optimistic Text"/>
              <a:ea typeface="Optimistic Text"/>
              <a:cs typeface="Optimistic Text"/>
              <a:sym typeface="Optimistic Text"/>
            </a:endParaRPr>
          </a:p>
        </p:txBody>
      </p:sp>
      <p:sp>
        <p:nvSpPr>
          <p:cNvPr id="1245" name="Google Shape;1245;p131"/>
          <p:cNvSpPr txBox="1"/>
          <p:nvPr/>
        </p:nvSpPr>
        <p:spPr>
          <a:xfrm flipH="1">
            <a:off x="5516639" y="4430450"/>
            <a:ext cx="2553900" cy="5391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شاهد الكثير من الأشخاص (والدتك، عماتك، يوتيوب)</a:t>
            </a:r>
            <a:endParaRPr sz="1706">
              <a:solidFill>
                <a:srgbClr val="092838"/>
              </a:solidFill>
              <a:latin typeface="Optimistic Text"/>
              <a:ea typeface="Optimistic Text"/>
              <a:cs typeface="Optimistic Text"/>
              <a:sym typeface="Optimistic Text"/>
            </a:endParaRPr>
          </a:p>
        </p:txBody>
      </p:sp>
      <p:sp>
        <p:nvSpPr>
          <p:cNvPr id="1246" name="Google Shape;1246;p131"/>
          <p:cNvSpPr txBox="1"/>
          <p:nvPr/>
        </p:nvSpPr>
        <p:spPr>
          <a:xfrm flipH="1">
            <a:off x="5516639" y="5601463"/>
            <a:ext cx="2553900" cy="2766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تدرّب مرات عديدة</a:t>
            </a:r>
            <a:endParaRPr sz="1706">
              <a:solidFill>
                <a:srgbClr val="092838"/>
              </a:solidFill>
              <a:latin typeface="Optimistic Text"/>
              <a:ea typeface="Optimistic Text"/>
              <a:cs typeface="Optimistic Text"/>
              <a:sym typeface="Optimistic Text"/>
            </a:endParaRPr>
          </a:p>
        </p:txBody>
      </p:sp>
      <p:sp>
        <p:nvSpPr>
          <p:cNvPr id="1247" name="Google Shape;1247;p131"/>
          <p:cNvSpPr txBox="1"/>
          <p:nvPr/>
        </p:nvSpPr>
        <p:spPr>
          <a:xfrm flipH="1">
            <a:off x="5516639" y="6403363"/>
            <a:ext cx="2553900" cy="2766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عدّل وصفتك</a:t>
            </a:r>
            <a:endParaRPr sz="1706">
              <a:solidFill>
                <a:srgbClr val="092838"/>
              </a:solidFill>
              <a:latin typeface="Optimistic Text"/>
              <a:ea typeface="Optimistic Text"/>
              <a:cs typeface="Optimistic Text"/>
              <a:sym typeface="Optimistic Text"/>
            </a:endParaRPr>
          </a:p>
        </p:txBody>
      </p:sp>
      <p:sp>
        <p:nvSpPr>
          <p:cNvPr id="1248" name="Google Shape;1248;p131"/>
          <p:cNvSpPr txBox="1"/>
          <p:nvPr/>
        </p:nvSpPr>
        <p:spPr>
          <a:xfrm flipH="1">
            <a:off x="5516639" y="7205263"/>
            <a:ext cx="2553900" cy="2766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في النهاية، ابتكر نسختك الخاصة</a:t>
            </a:r>
            <a:endParaRPr sz="1706">
              <a:solidFill>
                <a:srgbClr val="092838"/>
              </a:solidFill>
              <a:latin typeface="Optimistic Text"/>
              <a:ea typeface="Optimistic Text"/>
              <a:cs typeface="Optimistic Text"/>
              <a:sym typeface="Optimistic Text"/>
            </a:endParaRPr>
          </a:p>
        </p:txBody>
      </p:sp>
      <p:grpSp>
        <p:nvGrpSpPr>
          <p:cNvPr id="1249" name="Google Shape;1249;p131"/>
          <p:cNvGrpSpPr/>
          <p:nvPr/>
        </p:nvGrpSpPr>
        <p:grpSpPr>
          <a:xfrm flipH="1">
            <a:off x="8184654" y="4502594"/>
            <a:ext cx="178842" cy="159067"/>
            <a:chOff x="671395" y="3895621"/>
            <a:chExt cx="119228" cy="106045"/>
          </a:xfrm>
        </p:grpSpPr>
        <p:sp>
          <p:nvSpPr>
            <p:cNvPr id="1250" name="Google Shape;1250;p13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251" name="Google Shape;1251;p13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252" name="Google Shape;1252;p131"/>
          <p:cNvGrpSpPr/>
          <p:nvPr/>
        </p:nvGrpSpPr>
        <p:grpSpPr>
          <a:xfrm flipH="1">
            <a:off x="8184654" y="5660294"/>
            <a:ext cx="178842" cy="159067"/>
            <a:chOff x="671395" y="3895621"/>
            <a:chExt cx="119228" cy="106045"/>
          </a:xfrm>
        </p:grpSpPr>
        <p:sp>
          <p:nvSpPr>
            <p:cNvPr id="1253" name="Google Shape;1253;p13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254" name="Google Shape;1254;p13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255" name="Google Shape;1255;p131"/>
          <p:cNvGrpSpPr/>
          <p:nvPr/>
        </p:nvGrpSpPr>
        <p:grpSpPr>
          <a:xfrm flipH="1">
            <a:off x="8184654" y="6462194"/>
            <a:ext cx="178842" cy="159067"/>
            <a:chOff x="671395" y="3895621"/>
            <a:chExt cx="119228" cy="106045"/>
          </a:xfrm>
        </p:grpSpPr>
        <p:sp>
          <p:nvSpPr>
            <p:cNvPr id="1256" name="Google Shape;1256;p13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257" name="Google Shape;1257;p13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258" name="Google Shape;1258;p131"/>
          <p:cNvGrpSpPr/>
          <p:nvPr/>
        </p:nvGrpSpPr>
        <p:grpSpPr>
          <a:xfrm flipH="1">
            <a:off x="8184654" y="7280932"/>
            <a:ext cx="178842" cy="159067"/>
            <a:chOff x="671395" y="3895621"/>
            <a:chExt cx="119228" cy="106045"/>
          </a:xfrm>
        </p:grpSpPr>
        <p:sp>
          <p:nvSpPr>
            <p:cNvPr id="1259" name="Google Shape;1259;p13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260" name="Google Shape;1260;p13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
        <p:nvSpPr>
          <p:cNvPr id="1261" name="Google Shape;1261;p131"/>
          <p:cNvSpPr txBox="1"/>
          <p:nvPr/>
        </p:nvSpPr>
        <p:spPr>
          <a:xfrm flipH="1">
            <a:off x="1886926" y="5378750"/>
            <a:ext cx="2368800" cy="22305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400" b="1">
                <a:solidFill>
                  <a:srgbClr val="FFFFFF"/>
                </a:solidFill>
                <a:latin typeface="Optimistic Text"/>
                <a:ea typeface="Optimistic Text"/>
                <a:cs typeface="Optimistic Text"/>
                <a:sym typeface="Optimistic Text"/>
              </a:rPr>
              <a:t>هذه هي طريقة تعلم الذكاء الاصطناعي — فقط مع كمية أكبر بكثير من البيانات وبدون حاسة التذوق!</a:t>
            </a:r>
            <a:endParaRPr sz="2400" b="1">
              <a:solidFill>
                <a:srgbClr val="FFFFFF"/>
              </a:solidFill>
              <a:latin typeface="Optimistic Text"/>
              <a:ea typeface="Optimistic Text"/>
              <a:cs typeface="Optimistic Text"/>
              <a:sym typeface="Optimistic Text"/>
            </a:endParaRPr>
          </a:p>
        </p:txBody>
      </p:sp>
      <p:pic>
        <p:nvPicPr>
          <p:cNvPr id="1262" name="Google Shape;1262;p131" title="Asset 11.png"/>
          <p:cNvPicPr preferRelativeResize="0"/>
          <p:nvPr/>
        </p:nvPicPr>
        <p:blipFill>
          <a:blip r:embed="rId3">
            <a:alphaModFix/>
          </a:blip>
          <a:stretch>
            <a:fillRect/>
          </a:stretch>
        </p:blipFill>
        <p:spPr>
          <a:xfrm flipH="1">
            <a:off x="3203180" y="2519375"/>
            <a:ext cx="1052550" cy="134518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132"/>
          <p:cNvSpPr/>
          <p:nvPr/>
        </p:nvSpPr>
        <p:spPr>
          <a:xfrm flipH="1">
            <a:off x="777250"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68" name="Google Shape;1268;p132"/>
          <p:cNvSpPr/>
          <p:nvPr/>
        </p:nvSpPr>
        <p:spPr>
          <a:xfrm flipH="1">
            <a:off x="4989775"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69" name="Google Shape;1269;p132"/>
          <p:cNvSpPr/>
          <p:nvPr/>
        </p:nvSpPr>
        <p:spPr>
          <a:xfrm flipH="1">
            <a:off x="9316387"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270" name="Google Shape;1270;p132"/>
          <p:cNvSpPr txBox="1">
            <a:spLocks noGrp="1"/>
          </p:cNvSpPr>
          <p:nvPr>
            <p:ph type="title"/>
          </p:nvPr>
        </p:nvSpPr>
        <p:spPr>
          <a:xfrm flipH="1">
            <a:off x="13911963" y="2532900"/>
            <a:ext cx="3723300" cy="2569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600"/>
              <a:t>الذكاء الاصطناعي يساعدك</a:t>
            </a:r>
            <a:endParaRPr sz="3600"/>
          </a:p>
          <a:p>
            <a:pPr marL="0" lvl="0" indent="0" algn="r" rtl="1">
              <a:spcBef>
                <a:spcPts val="0"/>
              </a:spcBef>
              <a:spcAft>
                <a:spcPts val="0"/>
              </a:spcAft>
              <a:buNone/>
            </a:pPr>
            <a:r>
              <a:rPr lang="en" sz="3600"/>
              <a:t> بالفعل — كل يوم</a:t>
            </a:r>
            <a:endParaRPr sz="3600"/>
          </a:p>
        </p:txBody>
      </p:sp>
      <p:sp>
        <p:nvSpPr>
          <p:cNvPr id="1271" name="Google Shape;1271;p132"/>
          <p:cNvSpPr txBox="1">
            <a:spLocks noGrp="1"/>
          </p:cNvSpPr>
          <p:nvPr>
            <p:ph type="body" idx="1"/>
          </p:nvPr>
        </p:nvSpPr>
        <p:spPr>
          <a:xfrm flipH="1">
            <a:off x="13911963" y="5742431"/>
            <a:ext cx="3723300" cy="3744300"/>
          </a:xfrm>
          <a:prstGeom prst="rect">
            <a:avLst/>
          </a:prstGeom>
        </p:spPr>
        <p:txBody>
          <a:bodyPr spcFirstLastPara="1" wrap="square" lIns="0" tIns="0" rIns="0" bIns="0" anchor="t" anchorCtr="0">
            <a:noAutofit/>
          </a:bodyPr>
          <a:lstStyle/>
          <a:p>
            <a:pPr marL="0" lvl="0" indent="0" algn="r" rtl="1">
              <a:spcBef>
                <a:spcPts val="0"/>
              </a:spcBef>
              <a:spcAft>
                <a:spcPts val="1000"/>
              </a:spcAft>
              <a:buNone/>
            </a:pPr>
            <a:r>
              <a:rPr lang="en"/>
              <a:t>ربما استخدمت الذكاء الاصطناعي اليوم دون أن تدرك ذلك</a:t>
            </a:r>
            <a:endParaRPr/>
          </a:p>
        </p:txBody>
      </p:sp>
      <p:sp>
        <p:nvSpPr>
          <p:cNvPr id="1272" name="Google Shape;1272;p132"/>
          <p:cNvSpPr txBox="1"/>
          <p:nvPr/>
        </p:nvSpPr>
        <p:spPr>
          <a:xfrm flipH="1">
            <a:off x="9365625" y="4295263"/>
            <a:ext cx="3406200" cy="7527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400" b="1">
                <a:solidFill>
                  <a:srgbClr val="092838"/>
                </a:solidFill>
                <a:latin typeface="Optimistic Text"/>
                <a:ea typeface="Optimistic Text"/>
                <a:cs typeface="Optimistic Text"/>
                <a:sym typeface="Optimistic Text"/>
              </a:rPr>
              <a:t>الذكاء الاصطناعي للتوصيات</a:t>
            </a:r>
            <a:endParaRPr sz="2400" b="1">
              <a:solidFill>
                <a:srgbClr val="092838"/>
              </a:solidFill>
              <a:latin typeface="Optimistic Text"/>
              <a:ea typeface="Optimistic Text"/>
              <a:cs typeface="Optimistic Text"/>
              <a:sym typeface="Optimistic Text"/>
            </a:endParaRPr>
          </a:p>
        </p:txBody>
      </p:sp>
      <p:sp>
        <p:nvSpPr>
          <p:cNvPr id="1273" name="Google Shape;1273;p132"/>
          <p:cNvSpPr txBox="1"/>
          <p:nvPr/>
        </p:nvSpPr>
        <p:spPr>
          <a:xfrm flipH="1">
            <a:off x="4996387" y="4295263"/>
            <a:ext cx="3406200" cy="3834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400" b="1">
                <a:solidFill>
                  <a:srgbClr val="092838"/>
                </a:solidFill>
                <a:latin typeface="Optimistic Text"/>
                <a:ea typeface="Optimistic Text"/>
                <a:cs typeface="Optimistic Text"/>
                <a:sym typeface="Optimistic Text"/>
              </a:rPr>
              <a:t>الذكاء الاصطناعي للترجمة</a:t>
            </a:r>
            <a:endParaRPr sz="2400" b="1">
              <a:solidFill>
                <a:srgbClr val="092838"/>
              </a:solidFill>
              <a:latin typeface="Optimistic Text"/>
              <a:ea typeface="Optimistic Text"/>
              <a:cs typeface="Optimistic Text"/>
              <a:sym typeface="Optimistic Text"/>
            </a:endParaRPr>
          </a:p>
        </p:txBody>
      </p:sp>
      <p:sp>
        <p:nvSpPr>
          <p:cNvPr id="1274" name="Google Shape;1274;p132"/>
          <p:cNvSpPr txBox="1"/>
          <p:nvPr/>
        </p:nvSpPr>
        <p:spPr>
          <a:xfrm flipH="1">
            <a:off x="856900" y="4295263"/>
            <a:ext cx="3406200" cy="3834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400" b="1">
                <a:solidFill>
                  <a:srgbClr val="092838"/>
                </a:solidFill>
                <a:latin typeface="Optimistic Text"/>
                <a:ea typeface="Optimistic Text"/>
                <a:cs typeface="Optimistic Text"/>
                <a:sym typeface="Optimistic Text"/>
              </a:rPr>
              <a:t>الذكاء الاصطناعي للأمان</a:t>
            </a:r>
            <a:endParaRPr sz="2400" b="1">
              <a:solidFill>
                <a:srgbClr val="092838"/>
              </a:solidFill>
              <a:latin typeface="Optimistic Text"/>
              <a:ea typeface="Optimistic Text"/>
              <a:cs typeface="Optimistic Text"/>
              <a:sym typeface="Optimistic Text"/>
            </a:endParaRPr>
          </a:p>
        </p:txBody>
      </p:sp>
      <p:sp>
        <p:nvSpPr>
          <p:cNvPr id="1275" name="Google Shape;1275;p132"/>
          <p:cNvSpPr txBox="1"/>
          <p:nvPr/>
        </p:nvSpPr>
        <p:spPr>
          <a:xfrm flipH="1">
            <a:off x="9723675" y="5197600"/>
            <a:ext cx="2653800" cy="30336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يوتيوب يعرض عليك مسلسلات مصرية، مسلسلات لبنانية، أو برامج تلفزيونية خليجية قد تعجبك</a:t>
            </a: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تقترح تطبيقات نون، أو سوق (أمازون)، أو كارفور منتجات بناءً على تصفحك</a:t>
            </a: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أنغامي أو سبوتيفاي تُنشئ قوائم تشغيل بناءً على ذوقك الموسيقي</a:t>
            </a:r>
            <a:endParaRPr sz="1800">
              <a:solidFill>
                <a:srgbClr val="092838"/>
              </a:solidFill>
              <a:latin typeface="Optimistic Text"/>
              <a:ea typeface="Optimistic Text"/>
              <a:cs typeface="Optimistic Text"/>
              <a:sym typeface="Optimistic Text"/>
            </a:endParaRPr>
          </a:p>
        </p:txBody>
      </p:sp>
      <p:sp>
        <p:nvSpPr>
          <p:cNvPr id="1276" name="Google Shape;1276;p132"/>
          <p:cNvSpPr txBox="1"/>
          <p:nvPr/>
        </p:nvSpPr>
        <p:spPr>
          <a:xfrm flipH="1">
            <a:off x="5662675" y="5197600"/>
            <a:ext cx="2397000" cy="30336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ترجمة جوجل للغات العربية، أو الفرنسية، أو الإنجليزية </a:t>
            </a: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واتساب يترجم الرسائل من الأصدقاء في الخارج</a:t>
            </a: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المساعدات الصوتية تفهم اللهجات المحلية</a:t>
            </a:r>
            <a:endParaRPr sz="1800">
              <a:solidFill>
                <a:srgbClr val="092838"/>
              </a:solidFill>
              <a:latin typeface="Optimistic Text"/>
              <a:ea typeface="Optimistic Text"/>
              <a:cs typeface="Optimistic Text"/>
              <a:sym typeface="Optimistic Text"/>
            </a:endParaRPr>
          </a:p>
        </p:txBody>
      </p:sp>
      <p:sp>
        <p:nvSpPr>
          <p:cNvPr id="1277" name="Google Shape;1277;p132"/>
          <p:cNvSpPr txBox="1"/>
          <p:nvPr/>
        </p:nvSpPr>
        <p:spPr>
          <a:xfrm flipH="1">
            <a:off x="1523200" y="5197600"/>
            <a:ext cx="2397000" cy="27006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تطبيقات المصارف تنبهك بخصوص الأنشطة المشبوهة</a:t>
            </a: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مرشحات البريد العشوائي تحمي بريدك الإلكتروني</a:t>
            </a: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التعرف على الوجه يفتح قفل هاتفك أو يؤمن منزلك</a:t>
            </a:r>
            <a:endParaRPr sz="1800">
              <a:solidFill>
                <a:srgbClr val="092838"/>
              </a:solidFill>
              <a:latin typeface="Optimistic Text"/>
              <a:ea typeface="Optimistic Text"/>
              <a:cs typeface="Optimistic Text"/>
              <a:sym typeface="Optimistic Text"/>
            </a:endParaRPr>
          </a:p>
        </p:txBody>
      </p:sp>
      <p:grpSp>
        <p:nvGrpSpPr>
          <p:cNvPr id="1278" name="Google Shape;1278;p132"/>
          <p:cNvGrpSpPr/>
          <p:nvPr/>
        </p:nvGrpSpPr>
        <p:grpSpPr>
          <a:xfrm flipH="1">
            <a:off x="12530853" y="5297457"/>
            <a:ext cx="178842" cy="159067"/>
            <a:chOff x="671395" y="3895621"/>
            <a:chExt cx="119228" cy="106045"/>
          </a:xfrm>
        </p:grpSpPr>
        <p:sp>
          <p:nvSpPr>
            <p:cNvPr id="1279" name="Google Shape;1279;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280" name="Google Shape;1280;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281" name="Google Shape;1281;p132"/>
          <p:cNvGrpSpPr/>
          <p:nvPr/>
        </p:nvGrpSpPr>
        <p:grpSpPr>
          <a:xfrm flipH="1">
            <a:off x="12530853" y="6354850"/>
            <a:ext cx="178842" cy="159067"/>
            <a:chOff x="671395" y="3895621"/>
            <a:chExt cx="119228" cy="106045"/>
          </a:xfrm>
        </p:grpSpPr>
        <p:sp>
          <p:nvSpPr>
            <p:cNvPr id="1282" name="Google Shape;1282;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283" name="Google Shape;1283;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284" name="Google Shape;1284;p132"/>
          <p:cNvGrpSpPr/>
          <p:nvPr/>
        </p:nvGrpSpPr>
        <p:grpSpPr>
          <a:xfrm flipH="1">
            <a:off x="12530853" y="7471696"/>
            <a:ext cx="178842" cy="159067"/>
            <a:chOff x="671395" y="3895621"/>
            <a:chExt cx="119228" cy="106045"/>
          </a:xfrm>
        </p:grpSpPr>
        <p:sp>
          <p:nvSpPr>
            <p:cNvPr id="1285" name="Google Shape;1285;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286" name="Google Shape;1286;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287" name="Google Shape;1287;p132"/>
          <p:cNvGrpSpPr/>
          <p:nvPr/>
        </p:nvGrpSpPr>
        <p:grpSpPr>
          <a:xfrm flipH="1">
            <a:off x="8223753" y="5272609"/>
            <a:ext cx="178842" cy="159067"/>
            <a:chOff x="671395" y="3895621"/>
            <a:chExt cx="119228" cy="106045"/>
          </a:xfrm>
        </p:grpSpPr>
        <p:sp>
          <p:nvSpPr>
            <p:cNvPr id="1288" name="Google Shape;1288;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289" name="Google Shape;1289;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290" name="Google Shape;1290;p132"/>
          <p:cNvGrpSpPr/>
          <p:nvPr/>
        </p:nvGrpSpPr>
        <p:grpSpPr>
          <a:xfrm flipH="1">
            <a:off x="8223753" y="6101402"/>
            <a:ext cx="178842" cy="159067"/>
            <a:chOff x="671395" y="3895621"/>
            <a:chExt cx="119228" cy="106045"/>
          </a:xfrm>
        </p:grpSpPr>
        <p:sp>
          <p:nvSpPr>
            <p:cNvPr id="1291" name="Google Shape;1291;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292" name="Google Shape;1292;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293" name="Google Shape;1293;p132"/>
          <p:cNvGrpSpPr/>
          <p:nvPr/>
        </p:nvGrpSpPr>
        <p:grpSpPr>
          <a:xfrm flipH="1">
            <a:off x="8223753" y="6928094"/>
            <a:ext cx="178842" cy="159067"/>
            <a:chOff x="671395" y="3895621"/>
            <a:chExt cx="119228" cy="106045"/>
          </a:xfrm>
        </p:grpSpPr>
        <p:sp>
          <p:nvSpPr>
            <p:cNvPr id="1294" name="Google Shape;1294;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295" name="Google Shape;1295;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296" name="Google Shape;1296;p132"/>
          <p:cNvGrpSpPr/>
          <p:nvPr/>
        </p:nvGrpSpPr>
        <p:grpSpPr>
          <a:xfrm flipH="1">
            <a:off x="4084265" y="5272609"/>
            <a:ext cx="178842" cy="159067"/>
            <a:chOff x="671395" y="3895621"/>
            <a:chExt cx="119228" cy="106045"/>
          </a:xfrm>
        </p:grpSpPr>
        <p:sp>
          <p:nvSpPr>
            <p:cNvPr id="1297" name="Google Shape;1297;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298" name="Google Shape;1298;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299" name="Google Shape;1299;p132"/>
          <p:cNvGrpSpPr/>
          <p:nvPr/>
        </p:nvGrpSpPr>
        <p:grpSpPr>
          <a:xfrm flipH="1">
            <a:off x="4084265" y="6109423"/>
            <a:ext cx="178842" cy="159067"/>
            <a:chOff x="671395" y="3895621"/>
            <a:chExt cx="119228" cy="106045"/>
          </a:xfrm>
        </p:grpSpPr>
        <p:sp>
          <p:nvSpPr>
            <p:cNvPr id="1300" name="Google Shape;1300;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301" name="Google Shape;1301;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302" name="Google Shape;1302;p132"/>
          <p:cNvGrpSpPr/>
          <p:nvPr/>
        </p:nvGrpSpPr>
        <p:grpSpPr>
          <a:xfrm flipH="1">
            <a:off x="4084265" y="6909823"/>
            <a:ext cx="178842" cy="159067"/>
            <a:chOff x="671395" y="3895621"/>
            <a:chExt cx="119228" cy="106045"/>
          </a:xfrm>
        </p:grpSpPr>
        <p:sp>
          <p:nvSpPr>
            <p:cNvPr id="1303" name="Google Shape;1303;p13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304" name="Google Shape;1304;p13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
        <p:nvSpPr>
          <p:cNvPr id="1305" name="Google Shape;1305;p132"/>
          <p:cNvSpPr/>
          <p:nvPr/>
        </p:nvSpPr>
        <p:spPr>
          <a:xfrm flipH="1">
            <a:off x="11270500" y="2519375"/>
            <a:ext cx="1492200" cy="1492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306" name="Google Shape;1306;p132"/>
          <p:cNvSpPr/>
          <p:nvPr/>
        </p:nvSpPr>
        <p:spPr>
          <a:xfrm flipH="1">
            <a:off x="6928825" y="2519375"/>
            <a:ext cx="1492200" cy="1492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307" name="Google Shape;1307;p132"/>
          <p:cNvSpPr/>
          <p:nvPr/>
        </p:nvSpPr>
        <p:spPr>
          <a:xfrm flipH="1">
            <a:off x="2699875" y="2519375"/>
            <a:ext cx="1492200" cy="1492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pic>
        <p:nvPicPr>
          <p:cNvPr id="1308" name="Google Shape;1308;p132" title="Asset 45.png"/>
          <p:cNvPicPr preferRelativeResize="0"/>
          <p:nvPr/>
        </p:nvPicPr>
        <p:blipFill>
          <a:blip r:embed="rId3">
            <a:alphaModFix/>
          </a:blip>
          <a:stretch>
            <a:fillRect/>
          </a:stretch>
        </p:blipFill>
        <p:spPr>
          <a:xfrm>
            <a:off x="7237839" y="2919757"/>
            <a:ext cx="874148" cy="691437"/>
          </a:xfrm>
          <a:prstGeom prst="rect">
            <a:avLst/>
          </a:prstGeom>
          <a:noFill/>
          <a:ln>
            <a:noFill/>
          </a:ln>
        </p:spPr>
      </p:pic>
      <p:pic>
        <p:nvPicPr>
          <p:cNvPr id="1309" name="Google Shape;1309;p132" title="Asset 46.png"/>
          <p:cNvPicPr preferRelativeResize="0"/>
          <p:nvPr/>
        </p:nvPicPr>
        <p:blipFill>
          <a:blip r:embed="rId4">
            <a:alphaModFix/>
          </a:blip>
          <a:stretch>
            <a:fillRect/>
          </a:stretch>
        </p:blipFill>
        <p:spPr>
          <a:xfrm>
            <a:off x="11675357" y="2914376"/>
            <a:ext cx="682481" cy="702185"/>
          </a:xfrm>
          <a:prstGeom prst="rect">
            <a:avLst/>
          </a:prstGeom>
          <a:noFill/>
          <a:ln>
            <a:noFill/>
          </a:ln>
        </p:spPr>
      </p:pic>
      <p:pic>
        <p:nvPicPr>
          <p:cNvPr id="1310" name="Google Shape;1310;p132" title="Asset 47.png"/>
          <p:cNvPicPr preferRelativeResize="0"/>
          <p:nvPr/>
        </p:nvPicPr>
        <p:blipFill>
          <a:blip r:embed="rId5">
            <a:alphaModFix/>
          </a:blip>
          <a:stretch>
            <a:fillRect/>
          </a:stretch>
        </p:blipFill>
        <p:spPr>
          <a:xfrm>
            <a:off x="3126212" y="2878554"/>
            <a:ext cx="639490" cy="77383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133"/>
          <p:cNvSpPr txBox="1">
            <a:spLocks noGrp="1"/>
          </p:cNvSpPr>
          <p:nvPr>
            <p:ph type="ctrTitle"/>
          </p:nvPr>
        </p:nvSpPr>
        <p:spPr>
          <a:xfrm flipH="1">
            <a:off x="5153750" y="4207788"/>
            <a:ext cx="11964900" cy="1719000"/>
          </a:xfrm>
          <a:prstGeom prst="rect">
            <a:avLst/>
          </a:prstGeom>
        </p:spPr>
        <p:txBody>
          <a:bodyPr spcFirstLastPara="1" wrap="square" lIns="0" tIns="0" rIns="0" bIns="0" anchor="ctr" anchorCtr="0">
            <a:noAutofit/>
          </a:bodyPr>
          <a:lstStyle/>
          <a:p>
            <a:pPr marL="0" lvl="0" indent="0" algn="r" rtl="1">
              <a:spcBef>
                <a:spcPts val="0"/>
              </a:spcBef>
              <a:spcAft>
                <a:spcPts val="0"/>
              </a:spcAft>
              <a:buNone/>
            </a:pPr>
            <a:r>
              <a:rPr lang="en"/>
              <a:t>الذكاء الاصطناعي الإبداعي</a:t>
            </a:r>
            <a:endParaRPr/>
          </a:p>
          <a:p>
            <a:pPr marL="0" lvl="0" indent="0" algn="r" rtl="1">
              <a:spcBef>
                <a:spcPts val="0"/>
              </a:spcBef>
              <a:spcAft>
                <a:spcPts val="0"/>
              </a:spcAft>
              <a:buNone/>
            </a:pPr>
            <a:r>
              <a:rPr lang="en"/>
              <a:t>الذكاء الاصطناعي الذي يُنشئ المحتوى</a:t>
            </a:r>
            <a:endParaRPr/>
          </a:p>
        </p:txBody>
      </p:sp>
      <p:sp>
        <p:nvSpPr>
          <p:cNvPr id="1316" name="Google Shape;1316;p133"/>
          <p:cNvSpPr txBox="1">
            <a:spLocks noGrp="1"/>
          </p:cNvSpPr>
          <p:nvPr>
            <p:ph type="body" idx="4294967295"/>
          </p:nvPr>
        </p:nvSpPr>
        <p:spPr>
          <a:xfrm flipH="1">
            <a:off x="13397898" y="6367454"/>
            <a:ext cx="3723300" cy="1320300"/>
          </a:xfrm>
          <a:prstGeom prst="rect">
            <a:avLst/>
          </a:prstGeom>
        </p:spPr>
        <p:txBody>
          <a:bodyPr spcFirstLastPara="1" wrap="square" lIns="0" tIns="0" rIns="0" bIns="0" anchor="t" anchorCtr="0">
            <a:noAutofit/>
          </a:bodyPr>
          <a:lstStyle/>
          <a:p>
            <a:pPr marL="0" lvl="0" indent="0" algn="r" rtl="1">
              <a:spcBef>
                <a:spcPts val="0"/>
              </a:spcBef>
              <a:spcAft>
                <a:spcPts val="1000"/>
              </a:spcAft>
              <a:buNone/>
            </a:pPr>
            <a:r>
              <a:rPr lang="en">
                <a:solidFill>
                  <a:schemeClr val="accent4"/>
                </a:solidFill>
              </a:rPr>
              <a:t>الذكاء الاصطناعي التوليدي يعني الذكاء الاصطناعي الذي يقوم بإنشاء محتوى جديد، مثل النصوص والصور والمقاطع الصوتية والفيديو</a:t>
            </a:r>
            <a:endParaRPr>
              <a:solidFill>
                <a:schemeClr val="accent4"/>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1" name="Google Shape;1321;p134"/>
          <p:cNvSpPr txBox="1">
            <a:spLocks noGrp="1"/>
          </p:cNvSpPr>
          <p:nvPr>
            <p:ph type="title"/>
          </p:nvPr>
        </p:nvSpPr>
        <p:spPr>
          <a:xfrm flipH="1">
            <a:off x="12173976" y="2532900"/>
            <a:ext cx="5318700" cy="2569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a:t>أنت تقدمه بموجّه (Promot)، وهو يقدّم لك نتيجة</a:t>
            </a:r>
            <a:endParaRPr/>
          </a:p>
        </p:txBody>
      </p:sp>
      <p:sp>
        <p:nvSpPr>
          <p:cNvPr id="1322" name="Google Shape;1322;p134"/>
          <p:cNvSpPr/>
          <p:nvPr/>
        </p:nvSpPr>
        <p:spPr>
          <a:xfrm rot="5400000" flipH="1">
            <a:off x="7488951" y="2987800"/>
            <a:ext cx="1926900" cy="3969600"/>
          </a:xfrm>
          <a:prstGeom prst="roundRect">
            <a:avLst>
              <a:gd name="adj" fmla="val 0"/>
            </a:avLst>
          </a:prstGeom>
          <a:solidFill>
            <a:schemeClr val="accent6"/>
          </a:solidFill>
          <a:ln>
            <a:noFill/>
          </a:ln>
        </p:spPr>
        <p:txBody>
          <a:bodyPr spcFirstLastPara="1" wrap="square" lIns="128000" tIns="128000" rIns="128000" bIns="128000" anchor="ctr" anchorCtr="0">
            <a:noAutofit/>
          </a:bodyPr>
          <a:lstStyle/>
          <a:p>
            <a:pPr marL="0" lvl="0" indent="0" algn="ctr" rtl="1">
              <a:spcBef>
                <a:spcPts val="0"/>
              </a:spcBef>
              <a:spcAft>
                <a:spcPts val="0"/>
              </a:spcAft>
              <a:buNone/>
            </a:pPr>
            <a:endParaRPr sz="1960"/>
          </a:p>
        </p:txBody>
      </p:sp>
      <p:sp>
        <p:nvSpPr>
          <p:cNvPr id="1323" name="Google Shape;1323;p134"/>
          <p:cNvSpPr txBox="1"/>
          <p:nvPr/>
        </p:nvSpPr>
        <p:spPr>
          <a:xfrm flipH="1">
            <a:off x="8825351" y="4307331"/>
            <a:ext cx="1298400" cy="3834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400">
                <a:solidFill>
                  <a:srgbClr val="FFFFFF"/>
                </a:solidFill>
                <a:latin typeface="Optimistic Text"/>
                <a:ea typeface="Optimistic Text"/>
                <a:cs typeface="Optimistic Text"/>
                <a:sym typeface="Optimistic Text"/>
              </a:rPr>
              <a:t>النص</a:t>
            </a:r>
            <a:endParaRPr sz="2400">
              <a:solidFill>
                <a:srgbClr val="FFFFFF"/>
              </a:solidFill>
              <a:latin typeface="Optimistic Text"/>
              <a:ea typeface="Optimistic Text"/>
              <a:cs typeface="Optimistic Text"/>
              <a:sym typeface="Optimistic Text"/>
            </a:endParaRPr>
          </a:p>
        </p:txBody>
      </p:sp>
      <p:sp>
        <p:nvSpPr>
          <p:cNvPr id="1324" name="Google Shape;1324;p134"/>
          <p:cNvSpPr txBox="1"/>
          <p:nvPr/>
        </p:nvSpPr>
        <p:spPr>
          <a:xfrm flipH="1">
            <a:off x="7509251" y="5003519"/>
            <a:ext cx="2614500" cy="6192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FFFFFF"/>
                </a:solidFill>
                <a:latin typeface="Optimistic Text"/>
                <a:ea typeface="Optimistic Text"/>
                <a:cs typeface="Optimistic Text"/>
                <a:sym typeface="Optimistic Text"/>
              </a:rPr>
              <a:t>يكتب الرسائل، والقصائد، والبريد الإلكتروني</a:t>
            </a:r>
            <a:endParaRPr sz="1800">
              <a:solidFill>
                <a:srgbClr val="FFFFFF"/>
              </a:solidFill>
              <a:latin typeface="Optimistic Text"/>
              <a:ea typeface="Optimistic Text"/>
              <a:cs typeface="Optimistic Text"/>
              <a:sym typeface="Optimistic Text"/>
            </a:endParaRPr>
          </a:p>
        </p:txBody>
      </p:sp>
      <p:sp>
        <p:nvSpPr>
          <p:cNvPr id="1325" name="Google Shape;1325;p134"/>
          <p:cNvSpPr/>
          <p:nvPr/>
        </p:nvSpPr>
        <p:spPr>
          <a:xfrm rot="5400000" flipH="1">
            <a:off x="7488951" y="5167038"/>
            <a:ext cx="1926900" cy="3969600"/>
          </a:xfrm>
          <a:prstGeom prst="roundRect">
            <a:avLst>
              <a:gd name="adj" fmla="val 0"/>
            </a:avLst>
          </a:prstGeom>
          <a:solidFill>
            <a:schemeClr val="accent6"/>
          </a:solidFill>
          <a:ln>
            <a:noFill/>
          </a:ln>
        </p:spPr>
        <p:txBody>
          <a:bodyPr spcFirstLastPara="1" wrap="square" lIns="128000" tIns="128000" rIns="128000" bIns="128000" anchor="ctr" anchorCtr="0">
            <a:noAutofit/>
          </a:bodyPr>
          <a:lstStyle/>
          <a:p>
            <a:pPr marL="0" lvl="0" indent="0" algn="ctr" rtl="1">
              <a:spcBef>
                <a:spcPts val="0"/>
              </a:spcBef>
              <a:spcAft>
                <a:spcPts val="0"/>
              </a:spcAft>
              <a:buNone/>
            </a:pPr>
            <a:endParaRPr sz="1960"/>
          </a:p>
        </p:txBody>
      </p:sp>
      <p:sp>
        <p:nvSpPr>
          <p:cNvPr id="1326" name="Google Shape;1326;p134"/>
          <p:cNvSpPr txBox="1"/>
          <p:nvPr/>
        </p:nvSpPr>
        <p:spPr>
          <a:xfrm flipH="1">
            <a:off x="8825351" y="6486569"/>
            <a:ext cx="1298400" cy="3834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400">
                <a:solidFill>
                  <a:srgbClr val="FFFFFF"/>
                </a:solidFill>
                <a:latin typeface="Optimistic Text"/>
                <a:ea typeface="Optimistic Text"/>
                <a:cs typeface="Optimistic Text"/>
                <a:sym typeface="Optimistic Text"/>
              </a:rPr>
              <a:t>الصور</a:t>
            </a:r>
            <a:endParaRPr sz="2400">
              <a:solidFill>
                <a:srgbClr val="FFFFFF"/>
              </a:solidFill>
              <a:latin typeface="Optimistic Text"/>
              <a:ea typeface="Optimistic Text"/>
              <a:cs typeface="Optimistic Text"/>
              <a:sym typeface="Optimistic Text"/>
            </a:endParaRPr>
          </a:p>
        </p:txBody>
      </p:sp>
      <p:sp>
        <p:nvSpPr>
          <p:cNvPr id="1327" name="Google Shape;1327;p134"/>
          <p:cNvSpPr txBox="1"/>
          <p:nvPr/>
        </p:nvSpPr>
        <p:spPr>
          <a:xfrm flipH="1">
            <a:off x="7509251" y="7182756"/>
            <a:ext cx="2614500" cy="6192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FFFFFF"/>
                </a:solidFill>
                <a:latin typeface="Optimistic Text"/>
                <a:ea typeface="Optimistic Text"/>
                <a:cs typeface="Optimistic Text"/>
                <a:sym typeface="Optimistic Text"/>
              </a:rPr>
              <a:t>يُنشئ صورًا من كلماتك</a:t>
            </a:r>
            <a:endParaRPr sz="1800">
              <a:solidFill>
                <a:srgbClr val="FFFFFF"/>
              </a:solidFill>
              <a:latin typeface="Optimistic Text"/>
              <a:ea typeface="Optimistic Text"/>
              <a:cs typeface="Optimistic Text"/>
              <a:sym typeface="Optimistic Text"/>
            </a:endParaRPr>
          </a:p>
        </p:txBody>
      </p:sp>
      <p:sp>
        <p:nvSpPr>
          <p:cNvPr id="1328" name="Google Shape;1328;p134"/>
          <p:cNvSpPr/>
          <p:nvPr/>
        </p:nvSpPr>
        <p:spPr>
          <a:xfrm rot="5400000" flipH="1">
            <a:off x="3273401" y="2987800"/>
            <a:ext cx="1926900" cy="3969600"/>
          </a:xfrm>
          <a:prstGeom prst="roundRect">
            <a:avLst>
              <a:gd name="adj" fmla="val 0"/>
            </a:avLst>
          </a:prstGeom>
          <a:solidFill>
            <a:schemeClr val="accent6"/>
          </a:solidFill>
          <a:ln>
            <a:noFill/>
          </a:ln>
        </p:spPr>
        <p:txBody>
          <a:bodyPr spcFirstLastPara="1" wrap="square" lIns="128000" tIns="128000" rIns="128000" bIns="128000" anchor="ctr" anchorCtr="0">
            <a:noAutofit/>
          </a:bodyPr>
          <a:lstStyle/>
          <a:p>
            <a:pPr marL="0" lvl="0" indent="0" algn="ctr" rtl="1">
              <a:spcBef>
                <a:spcPts val="0"/>
              </a:spcBef>
              <a:spcAft>
                <a:spcPts val="0"/>
              </a:spcAft>
              <a:buNone/>
            </a:pPr>
            <a:endParaRPr sz="1960"/>
          </a:p>
        </p:txBody>
      </p:sp>
      <p:sp>
        <p:nvSpPr>
          <p:cNvPr id="1329" name="Google Shape;1329;p134"/>
          <p:cNvSpPr txBox="1"/>
          <p:nvPr/>
        </p:nvSpPr>
        <p:spPr>
          <a:xfrm flipH="1">
            <a:off x="4609800" y="4307331"/>
            <a:ext cx="1298400" cy="3834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400">
                <a:solidFill>
                  <a:srgbClr val="FFFFFF"/>
                </a:solidFill>
                <a:latin typeface="Optimistic Text"/>
                <a:ea typeface="Optimistic Text"/>
                <a:cs typeface="Optimistic Text"/>
                <a:sym typeface="Optimistic Text"/>
              </a:rPr>
              <a:t>الصوت</a:t>
            </a:r>
            <a:endParaRPr sz="2400">
              <a:solidFill>
                <a:srgbClr val="FFFFFF"/>
              </a:solidFill>
              <a:latin typeface="Optimistic Text"/>
              <a:ea typeface="Optimistic Text"/>
              <a:cs typeface="Optimistic Text"/>
              <a:sym typeface="Optimistic Text"/>
            </a:endParaRPr>
          </a:p>
        </p:txBody>
      </p:sp>
      <p:sp>
        <p:nvSpPr>
          <p:cNvPr id="1330" name="Google Shape;1330;p134"/>
          <p:cNvSpPr txBox="1"/>
          <p:nvPr/>
        </p:nvSpPr>
        <p:spPr>
          <a:xfrm flipH="1">
            <a:off x="3293700" y="5003519"/>
            <a:ext cx="2614500" cy="6192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FFFFFF"/>
                </a:solidFill>
                <a:latin typeface="Optimistic Text"/>
                <a:ea typeface="Optimistic Text"/>
                <a:cs typeface="Optimistic Text"/>
                <a:sym typeface="Optimistic Text"/>
              </a:rPr>
              <a:t>يقلّد الأصوات، يؤلف الموسيقى</a:t>
            </a:r>
            <a:endParaRPr sz="1800">
              <a:solidFill>
                <a:srgbClr val="FFFFFF"/>
              </a:solidFill>
              <a:latin typeface="Optimistic Text"/>
              <a:ea typeface="Optimistic Text"/>
              <a:cs typeface="Optimistic Text"/>
              <a:sym typeface="Optimistic Text"/>
            </a:endParaRPr>
          </a:p>
        </p:txBody>
      </p:sp>
      <p:sp>
        <p:nvSpPr>
          <p:cNvPr id="1331" name="Google Shape;1331;p134"/>
          <p:cNvSpPr/>
          <p:nvPr/>
        </p:nvSpPr>
        <p:spPr>
          <a:xfrm rot="5400000" flipH="1">
            <a:off x="3273401" y="5167038"/>
            <a:ext cx="1926900" cy="3969600"/>
          </a:xfrm>
          <a:prstGeom prst="roundRect">
            <a:avLst>
              <a:gd name="adj" fmla="val 0"/>
            </a:avLst>
          </a:prstGeom>
          <a:solidFill>
            <a:schemeClr val="accent6"/>
          </a:solidFill>
          <a:ln>
            <a:noFill/>
          </a:ln>
        </p:spPr>
        <p:txBody>
          <a:bodyPr spcFirstLastPara="1" wrap="square" lIns="128000" tIns="128000" rIns="128000" bIns="128000" anchor="ctr" anchorCtr="0">
            <a:noAutofit/>
          </a:bodyPr>
          <a:lstStyle/>
          <a:p>
            <a:pPr marL="0" lvl="0" indent="0" algn="ctr" rtl="1">
              <a:spcBef>
                <a:spcPts val="0"/>
              </a:spcBef>
              <a:spcAft>
                <a:spcPts val="0"/>
              </a:spcAft>
              <a:buNone/>
            </a:pPr>
            <a:endParaRPr sz="1960"/>
          </a:p>
        </p:txBody>
      </p:sp>
      <p:sp>
        <p:nvSpPr>
          <p:cNvPr id="1332" name="Google Shape;1332;p134"/>
          <p:cNvSpPr txBox="1"/>
          <p:nvPr/>
        </p:nvSpPr>
        <p:spPr>
          <a:xfrm flipH="1">
            <a:off x="4609800" y="6486569"/>
            <a:ext cx="1298400" cy="3834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400">
                <a:solidFill>
                  <a:srgbClr val="FFFFFF"/>
                </a:solidFill>
                <a:latin typeface="Optimistic Text"/>
                <a:ea typeface="Optimistic Text"/>
                <a:cs typeface="Optimistic Text"/>
                <a:sym typeface="Optimistic Text"/>
              </a:rPr>
              <a:t>الفيديو</a:t>
            </a:r>
            <a:endParaRPr sz="2400">
              <a:solidFill>
                <a:srgbClr val="FFFFFF"/>
              </a:solidFill>
              <a:latin typeface="Optimistic Text"/>
              <a:ea typeface="Optimistic Text"/>
              <a:cs typeface="Optimistic Text"/>
              <a:sym typeface="Optimistic Text"/>
            </a:endParaRPr>
          </a:p>
        </p:txBody>
      </p:sp>
      <p:sp>
        <p:nvSpPr>
          <p:cNvPr id="1333" name="Google Shape;1333;p134"/>
          <p:cNvSpPr txBox="1"/>
          <p:nvPr/>
        </p:nvSpPr>
        <p:spPr>
          <a:xfrm flipH="1">
            <a:off x="3503413" y="7182738"/>
            <a:ext cx="2404800" cy="6192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FFFFFF"/>
                </a:solidFill>
                <a:latin typeface="Optimistic Text"/>
                <a:ea typeface="Optimistic Text"/>
                <a:cs typeface="Optimistic Text"/>
                <a:sym typeface="Optimistic Text"/>
              </a:rPr>
              <a:t>ينتج مقاطع فيديو واقعية</a:t>
            </a:r>
            <a:endParaRPr sz="1800">
              <a:solidFill>
                <a:srgbClr val="FFFFFF"/>
              </a:solidFill>
              <a:latin typeface="Optimistic Text"/>
              <a:ea typeface="Optimistic Text"/>
              <a:cs typeface="Optimistic Text"/>
              <a:sym typeface="Optimistic Text"/>
            </a:endParaRPr>
          </a:p>
        </p:txBody>
      </p:sp>
      <p:pic>
        <p:nvPicPr>
          <p:cNvPr id="1334" name="Google Shape;1334;p134" title="Video.png"/>
          <p:cNvPicPr preferRelativeResize="0"/>
          <p:nvPr/>
        </p:nvPicPr>
        <p:blipFill>
          <a:blip r:embed="rId3">
            <a:alphaModFix/>
          </a:blip>
          <a:stretch>
            <a:fillRect/>
          </a:stretch>
        </p:blipFill>
        <p:spPr>
          <a:xfrm flipH="1">
            <a:off x="2590124" y="6462544"/>
            <a:ext cx="669311" cy="431437"/>
          </a:xfrm>
          <a:prstGeom prst="rect">
            <a:avLst/>
          </a:prstGeom>
          <a:noFill/>
          <a:ln>
            <a:noFill/>
          </a:ln>
        </p:spPr>
      </p:pic>
      <p:pic>
        <p:nvPicPr>
          <p:cNvPr id="1335" name="Google Shape;1335;p134" title="Images.png"/>
          <p:cNvPicPr preferRelativeResize="0"/>
          <p:nvPr/>
        </p:nvPicPr>
        <p:blipFill>
          <a:blip r:embed="rId4">
            <a:alphaModFix/>
          </a:blip>
          <a:stretch>
            <a:fillRect/>
          </a:stretch>
        </p:blipFill>
        <p:spPr>
          <a:xfrm flipH="1">
            <a:off x="6776444" y="6529997"/>
            <a:ext cx="664646" cy="450094"/>
          </a:xfrm>
          <a:prstGeom prst="rect">
            <a:avLst/>
          </a:prstGeom>
          <a:noFill/>
          <a:ln>
            <a:noFill/>
          </a:ln>
        </p:spPr>
      </p:pic>
      <p:pic>
        <p:nvPicPr>
          <p:cNvPr id="1336" name="Google Shape;1336;p134" title="Audio.png"/>
          <p:cNvPicPr preferRelativeResize="0"/>
          <p:nvPr/>
        </p:nvPicPr>
        <p:blipFill>
          <a:blip r:embed="rId5">
            <a:alphaModFix/>
          </a:blip>
          <a:stretch>
            <a:fillRect/>
          </a:stretch>
        </p:blipFill>
        <p:spPr>
          <a:xfrm flipH="1">
            <a:off x="2629770" y="4307313"/>
            <a:ext cx="590019" cy="562034"/>
          </a:xfrm>
          <a:prstGeom prst="rect">
            <a:avLst/>
          </a:prstGeom>
          <a:noFill/>
          <a:ln>
            <a:noFill/>
          </a:ln>
        </p:spPr>
      </p:pic>
      <p:pic>
        <p:nvPicPr>
          <p:cNvPr id="1337" name="Google Shape;1337;p134" title="Text.png"/>
          <p:cNvPicPr preferRelativeResize="0"/>
          <p:nvPr/>
        </p:nvPicPr>
        <p:blipFill>
          <a:blip r:embed="rId6">
            <a:alphaModFix/>
          </a:blip>
          <a:stretch>
            <a:fillRect/>
          </a:stretch>
        </p:blipFill>
        <p:spPr>
          <a:xfrm flipH="1">
            <a:off x="6776444" y="4307313"/>
            <a:ext cx="664646" cy="562034"/>
          </a:xfrm>
          <a:prstGeom prst="rect">
            <a:avLst/>
          </a:prstGeom>
          <a:noFill/>
          <a:ln>
            <a:noFill/>
          </a:ln>
        </p:spPr>
      </p:pic>
      <p:sp>
        <p:nvSpPr>
          <p:cNvPr id="1338" name="Google Shape;1338;p134"/>
          <p:cNvSpPr txBox="1"/>
          <p:nvPr/>
        </p:nvSpPr>
        <p:spPr>
          <a:xfrm flipH="1">
            <a:off x="12902426" y="5667375"/>
            <a:ext cx="4202700" cy="5622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"اكتب رسالة تهنئة لصديق على خطوبته أو زفافه التقليدي."</a:t>
            </a:r>
            <a:endParaRPr sz="1800">
              <a:solidFill>
                <a:srgbClr val="092838"/>
              </a:solidFill>
              <a:latin typeface="Optimistic Text"/>
              <a:ea typeface="Optimistic Text"/>
              <a:cs typeface="Optimistic Text"/>
              <a:sym typeface="Optimistic Text"/>
            </a:endParaRPr>
          </a:p>
        </p:txBody>
      </p:sp>
      <p:grpSp>
        <p:nvGrpSpPr>
          <p:cNvPr id="1339" name="Google Shape;1339;p134"/>
          <p:cNvGrpSpPr/>
          <p:nvPr/>
        </p:nvGrpSpPr>
        <p:grpSpPr>
          <a:xfrm flipH="1">
            <a:off x="17269192" y="5725832"/>
            <a:ext cx="178842" cy="159067"/>
            <a:chOff x="671395" y="3895621"/>
            <a:chExt cx="119228" cy="106045"/>
          </a:xfrm>
        </p:grpSpPr>
        <p:sp>
          <p:nvSpPr>
            <p:cNvPr id="1340" name="Google Shape;1340;p13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341" name="Google Shape;1341;p13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
        <p:nvSpPr>
          <p:cNvPr id="1342" name="Google Shape;1342;p134"/>
          <p:cNvSpPr txBox="1"/>
          <p:nvPr/>
        </p:nvSpPr>
        <p:spPr>
          <a:xfrm flipH="1">
            <a:off x="12902426" y="6607200"/>
            <a:ext cx="4202700" cy="5622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"أنشئ صورة لاحتفال عائلي خلال رمضان أو العيد في القاهرة، أو عمّان، أو دبي."</a:t>
            </a:r>
            <a:endParaRPr sz="1800">
              <a:solidFill>
                <a:srgbClr val="092838"/>
              </a:solidFill>
              <a:latin typeface="Optimistic Text"/>
              <a:ea typeface="Optimistic Text"/>
              <a:cs typeface="Optimistic Text"/>
              <a:sym typeface="Optimistic Text"/>
            </a:endParaRPr>
          </a:p>
        </p:txBody>
      </p:sp>
      <p:grpSp>
        <p:nvGrpSpPr>
          <p:cNvPr id="1343" name="Google Shape;1343;p134"/>
          <p:cNvGrpSpPr/>
          <p:nvPr/>
        </p:nvGrpSpPr>
        <p:grpSpPr>
          <a:xfrm flipH="1">
            <a:off x="17269192" y="6665657"/>
            <a:ext cx="178842" cy="159067"/>
            <a:chOff x="671395" y="3895621"/>
            <a:chExt cx="119228" cy="106045"/>
          </a:xfrm>
        </p:grpSpPr>
        <p:sp>
          <p:nvSpPr>
            <p:cNvPr id="1344" name="Google Shape;1344;p13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345" name="Google Shape;1345;p13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
        <p:nvSpPr>
          <p:cNvPr id="1346" name="Google Shape;1346;p134"/>
          <p:cNvSpPr txBox="1"/>
          <p:nvPr/>
        </p:nvSpPr>
        <p:spPr>
          <a:xfrm flipH="1">
            <a:off x="12902426" y="7547025"/>
            <a:ext cx="4202700" cy="5622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"ساعدني في التخطيط لإطلاق مشروع تجاري صغير في بيروت أو الرياض."</a:t>
            </a:r>
            <a:endParaRPr sz="1800">
              <a:solidFill>
                <a:srgbClr val="092838"/>
              </a:solidFill>
              <a:latin typeface="Optimistic Text"/>
              <a:ea typeface="Optimistic Text"/>
              <a:cs typeface="Optimistic Text"/>
              <a:sym typeface="Optimistic Text"/>
            </a:endParaRPr>
          </a:p>
        </p:txBody>
      </p:sp>
      <p:grpSp>
        <p:nvGrpSpPr>
          <p:cNvPr id="1347" name="Google Shape;1347;p134"/>
          <p:cNvGrpSpPr/>
          <p:nvPr/>
        </p:nvGrpSpPr>
        <p:grpSpPr>
          <a:xfrm flipH="1">
            <a:off x="17269192" y="7605482"/>
            <a:ext cx="178842" cy="159067"/>
            <a:chOff x="671395" y="3895621"/>
            <a:chExt cx="119228" cy="106045"/>
          </a:xfrm>
        </p:grpSpPr>
        <p:sp>
          <p:nvSpPr>
            <p:cNvPr id="1348" name="Google Shape;1348;p134"/>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349" name="Google Shape;1349;p134"/>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Google Shape;1354;p135"/>
          <p:cNvSpPr txBox="1">
            <a:spLocks noGrp="1"/>
          </p:cNvSpPr>
          <p:nvPr>
            <p:ph type="title"/>
          </p:nvPr>
        </p:nvSpPr>
        <p:spPr>
          <a:xfrm flipH="1">
            <a:off x="13061513" y="2913900"/>
            <a:ext cx="4499400" cy="2569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a:t>الذكاء الاصطناعي قوي لكنه</a:t>
            </a:r>
            <a:endParaRPr/>
          </a:p>
          <a:p>
            <a:pPr marL="0" lvl="0" indent="0" algn="r" rtl="1">
              <a:spcBef>
                <a:spcPts val="0"/>
              </a:spcBef>
              <a:spcAft>
                <a:spcPts val="0"/>
              </a:spcAft>
              <a:buNone/>
            </a:pPr>
            <a:r>
              <a:rPr lang="en"/>
              <a:t> ليس بشريًا</a:t>
            </a:r>
            <a:endParaRPr/>
          </a:p>
        </p:txBody>
      </p:sp>
      <p:sp>
        <p:nvSpPr>
          <p:cNvPr id="1355" name="Google Shape;1355;p135"/>
          <p:cNvSpPr/>
          <p:nvPr/>
        </p:nvSpPr>
        <p:spPr>
          <a:xfrm flipH="1">
            <a:off x="9187137"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356" name="Google Shape;1356;p135"/>
          <p:cNvSpPr/>
          <p:nvPr/>
        </p:nvSpPr>
        <p:spPr>
          <a:xfrm flipH="1">
            <a:off x="4988868"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357" name="Google Shape;1357;p135"/>
          <p:cNvSpPr/>
          <p:nvPr/>
        </p:nvSpPr>
        <p:spPr>
          <a:xfrm flipH="1">
            <a:off x="419200" y="2166950"/>
            <a:ext cx="4224000" cy="66486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358" name="Google Shape;1358;p135"/>
          <p:cNvSpPr txBox="1"/>
          <p:nvPr/>
        </p:nvSpPr>
        <p:spPr>
          <a:xfrm flipH="1">
            <a:off x="11615561" y="2519363"/>
            <a:ext cx="1052700" cy="942900"/>
          </a:xfrm>
          <a:prstGeom prst="rect">
            <a:avLst/>
          </a:prstGeom>
          <a:noFill/>
          <a:ln>
            <a:noFill/>
          </a:ln>
        </p:spPr>
        <p:txBody>
          <a:bodyPr spcFirstLastPara="1" wrap="square" lIns="0" tIns="19050" rIns="0" bIns="0" anchor="t" anchorCtr="0">
            <a:spAutoFit/>
          </a:bodyPr>
          <a:lstStyle/>
          <a:p>
            <a:pPr marL="18098" lvl="0" indent="0" algn="r" rtl="1">
              <a:spcBef>
                <a:spcPts val="0"/>
              </a:spcBef>
              <a:spcAft>
                <a:spcPts val="0"/>
              </a:spcAft>
              <a:buNone/>
            </a:pPr>
            <a:r>
              <a:rPr lang="en" sz="6000">
                <a:solidFill>
                  <a:schemeClr val="accent6"/>
                </a:solidFill>
                <a:latin typeface="Optimistic Display"/>
                <a:ea typeface="Optimistic Display"/>
                <a:cs typeface="Optimistic Display"/>
                <a:sym typeface="Optimistic Display"/>
              </a:rPr>
              <a:t>١</a:t>
            </a:r>
            <a:endParaRPr sz="6000">
              <a:solidFill>
                <a:schemeClr val="accent6"/>
              </a:solidFill>
              <a:latin typeface="Optimistic Display"/>
              <a:ea typeface="Optimistic Display"/>
              <a:cs typeface="Optimistic Display"/>
              <a:sym typeface="Optimistic Display"/>
            </a:endParaRPr>
          </a:p>
        </p:txBody>
      </p:sp>
      <p:sp>
        <p:nvSpPr>
          <p:cNvPr id="1359" name="Google Shape;1359;p135"/>
          <p:cNvSpPr txBox="1"/>
          <p:nvPr/>
        </p:nvSpPr>
        <p:spPr>
          <a:xfrm flipH="1">
            <a:off x="10213062" y="3536925"/>
            <a:ext cx="2455200" cy="7527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400">
                <a:solidFill>
                  <a:srgbClr val="092838"/>
                </a:solidFill>
                <a:latin typeface="Optimistic Text"/>
                <a:ea typeface="Optimistic Text"/>
                <a:cs typeface="Optimistic Text"/>
                <a:sym typeface="Optimistic Text"/>
              </a:rPr>
              <a:t>ما الذي يمكن للذكاء الاصطناعي أن يفعله</a:t>
            </a:r>
            <a:endParaRPr sz="2400">
              <a:solidFill>
                <a:srgbClr val="092838"/>
              </a:solidFill>
              <a:latin typeface="Optimistic Text"/>
              <a:ea typeface="Optimistic Text"/>
              <a:cs typeface="Optimistic Text"/>
              <a:sym typeface="Optimistic Text"/>
            </a:endParaRPr>
          </a:p>
        </p:txBody>
      </p:sp>
      <p:sp>
        <p:nvSpPr>
          <p:cNvPr id="1360" name="Google Shape;1360;p135"/>
          <p:cNvSpPr txBox="1"/>
          <p:nvPr/>
        </p:nvSpPr>
        <p:spPr>
          <a:xfrm flipH="1">
            <a:off x="9870162" y="4559588"/>
            <a:ext cx="2455200" cy="2766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يكشف الأنماط</a:t>
            </a:r>
            <a:endParaRPr sz="1706">
              <a:solidFill>
                <a:srgbClr val="092838"/>
              </a:solidFill>
              <a:latin typeface="Optimistic Text"/>
              <a:ea typeface="Optimistic Text"/>
              <a:cs typeface="Optimistic Text"/>
              <a:sym typeface="Optimistic Text"/>
            </a:endParaRPr>
          </a:p>
        </p:txBody>
      </p:sp>
      <p:sp>
        <p:nvSpPr>
          <p:cNvPr id="1361" name="Google Shape;1361;p135"/>
          <p:cNvSpPr txBox="1"/>
          <p:nvPr/>
        </p:nvSpPr>
        <p:spPr>
          <a:xfrm flipH="1">
            <a:off x="10198062" y="5259563"/>
            <a:ext cx="2127300" cy="5391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يُولِّد النصوص، الصور والفيديو</a:t>
            </a:r>
            <a:endParaRPr sz="1706">
              <a:solidFill>
                <a:srgbClr val="092838"/>
              </a:solidFill>
              <a:latin typeface="Optimistic Text"/>
              <a:ea typeface="Optimistic Text"/>
              <a:cs typeface="Optimistic Text"/>
              <a:sym typeface="Optimistic Text"/>
            </a:endParaRPr>
          </a:p>
        </p:txBody>
      </p:sp>
      <p:sp>
        <p:nvSpPr>
          <p:cNvPr id="1362" name="Google Shape;1362;p135"/>
          <p:cNvSpPr txBox="1"/>
          <p:nvPr/>
        </p:nvSpPr>
        <p:spPr>
          <a:xfrm flipH="1">
            <a:off x="10069662" y="6221888"/>
            <a:ext cx="2255700" cy="2766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يتحدث ويستجيب</a:t>
            </a:r>
            <a:endParaRPr sz="1706">
              <a:solidFill>
                <a:srgbClr val="092838"/>
              </a:solidFill>
              <a:latin typeface="Optimistic Text"/>
              <a:ea typeface="Optimistic Text"/>
              <a:cs typeface="Optimistic Text"/>
              <a:sym typeface="Optimistic Text"/>
            </a:endParaRPr>
          </a:p>
        </p:txBody>
      </p:sp>
      <p:grpSp>
        <p:nvGrpSpPr>
          <p:cNvPr id="1363" name="Google Shape;1363;p135"/>
          <p:cNvGrpSpPr/>
          <p:nvPr/>
        </p:nvGrpSpPr>
        <p:grpSpPr>
          <a:xfrm flipH="1">
            <a:off x="12409440" y="4631732"/>
            <a:ext cx="178842" cy="159067"/>
            <a:chOff x="671395" y="3895621"/>
            <a:chExt cx="119228" cy="106045"/>
          </a:xfrm>
        </p:grpSpPr>
        <p:sp>
          <p:nvSpPr>
            <p:cNvPr id="1364" name="Google Shape;1364;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365" name="Google Shape;1365;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366" name="Google Shape;1366;p135"/>
          <p:cNvGrpSpPr/>
          <p:nvPr/>
        </p:nvGrpSpPr>
        <p:grpSpPr>
          <a:xfrm flipH="1">
            <a:off x="12409440" y="5330357"/>
            <a:ext cx="178842" cy="159067"/>
            <a:chOff x="671395" y="3895621"/>
            <a:chExt cx="119228" cy="106045"/>
          </a:xfrm>
        </p:grpSpPr>
        <p:sp>
          <p:nvSpPr>
            <p:cNvPr id="1367" name="Google Shape;1367;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368" name="Google Shape;1368;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369" name="Google Shape;1369;p135"/>
          <p:cNvGrpSpPr/>
          <p:nvPr/>
        </p:nvGrpSpPr>
        <p:grpSpPr>
          <a:xfrm flipH="1">
            <a:off x="12409440" y="6283944"/>
            <a:ext cx="178842" cy="159067"/>
            <a:chOff x="671395" y="3895621"/>
            <a:chExt cx="119228" cy="106045"/>
          </a:xfrm>
        </p:grpSpPr>
        <p:sp>
          <p:nvSpPr>
            <p:cNvPr id="1370" name="Google Shape;1370;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371" name="Google Shape;1371;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
        <p:nvSpPr>
          <p:cNvPr id="1372" name="Google Shape;1372;p135"/>
          <p:cNvSpPr txBox="1"/>
          <p:nvPr/>
        </p:nvSpPr>
        <p:spPr>
          <a:xfrm flipH="1">
            <a:off x="10198062" y="6921863"/>
            <a:ext cx="2127300" cy="5391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يتعلم من مجموعات البيانات الضخمة</a:t>
            </a:r>
            <a:endParaRPr sz="1706">
              <a:solidFill>
                <a:srgbClr val="092838"/>
              </a:solidFill>
              <a:latin typeface="Optimistic Text"/>
              <a:ea typeface="Optimistic Text"/>
              <a:cs typeface="Optimistic Text"/>
              <a:sym typeface="Optimistic Text"/>
            </a:endParaRPr>
          </a:p>
        </p:txBody>
      </p:sp>
      <p:grpSp>
        <p:nvGrpSpPr>
          <p:cNvPr id="1373" name="Google Shape;1373;p135"/>
          <p:cNvGrpSpPr/>
          <p:nvPr/>
        </p:nvGrpSpPr>
        <p:grpSpPr>
          <a:xfrm flipH="1">
            <a:off x="12409440" y="6983919"/>
            <a:ext cx="178842" cy="159067"/>
            <a:chOff x="671395" y="3895621"/>
            <a:chExt cx="119228" cy="106045"/>
          </a:xfrm>
        </p:grpSpPr>
        <p:sp>
          <p:nvSpPr>
            <p:cNvPr id="1374" name="Google Shape;1374;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375" name="Google Shape;1375;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
        <p:nvSpPr>
          <p:cNvPr id="1376" name="Google Shape;1376;p135"/>
          <p:cNvSpPr txBox="1"/>
          <p:nvPr/>
        </p:nvSpPr>
        <p:spPr>
          <a:xfrm flipH="1">
            <a:off x="7295771" y="2519363"/>
            <a:ext cx="1052700" cy="942900"/>
          </a:xfrm>
          <a:prstGeom prst="rect">
            <a:avLst/>
          </a:prstGeom>
          <a:noFill/>
          <a:ln>
            <a:noFill/>
          </a:ln>
        </p:spPr>
        <p:txBody>
          <a:bodyPr spcFirstLastPara="1" wrap="square" lIns="0" tIns="19050" rIns="0" bIns="0" anchor="t" anchorCtr="0">
            <a:spAutoFit/>
          </a:bodyPr>
          <a:lstStyle/>
          <a:p>
            <a:pPr marL="18098" lvl="0" indent="0" algn="r" rtl="1">
              <a:spcBef>
                <a:spcPts val="0"/>
              </a:spcBef>
              <a:spcAft>
                <a:spcPts val="0"/>
              </a:spcAft>
              <a:buNone/>
            </a:pPr>
            <a:r>
              <a:rPr lang="en" sz="6000">
                <a:solidFill>
                  <a:schemeClr val="accent6"/>
                </a:solidFill>
                <a:latin typeface="Optimistic Display"/>
                <a:ea typeface="Optimistic Display"/>
                <a:cs typeface="Optimistic Display"/>
                <a:sym typeface="Optimistic Display"/>
              </a:rPr>
              <a:t>٢</a:t>
            </a:r>
            <a:endParaRPr sz="6000">
              <a:solidFill>
                <a:schemeClr val="accent6"/>
              </a:solidFill>
              <a:latin typeface="Optimistic Display"/>
              <a:ea typeface="Optimistic Display"/>
              <a:cs typeface="Optimistic Display"/>
              <a:sym typeface="Optimistic Display"/>
            </a:endParaRPr>
          </a:p>
        </p:txBody>
      </p:sp>
      <p:sp>
        <p:nvSpPr>
          <p:cNvPr id="1377" name="Google Shape;1377;p135"/>
          <p:cNvSpPr txBox="1"/>
          <p:nvPr/>
        </p:nvSpPr>
        <p:spPr>
          <a:xfrm flipH="1">
            <a:off x="5382371" y="3536925"/>
            <a:ext cx="2966100" cy="7527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400">
                <a:solidFill>
                  <a:srgbClr val="092838"/>
                </a:solidFill>
                <a:latin typeface="Optimistic Text"/>
                <a:ea typeface="Optimistic Text"/>
                <a:cs typeface="Optimistic Text"/>
                <a:sym typeface="Optimistic Text"/>
              </a:rPr>
              <a:t>ما الذي لا يمكن للذكاء الاصطناعي أن يفعله</a:t>
            </a:r>
            <a:endParaRPr sz="2400">
              <a:solidFill>
                <a:srgbClr val="092838"/>
              </a:solidFill>
              <a:latin typeface="Optimistic Text"/>
              <a:ea typeface="Optimistic Text"/>
              <a:cs typeface="Optimistic Text"/>
              <a:sym typeface="Optimistic Text"/>
            </a:endParaRPr>
          </a:p>
        </p:txBody>
      </p:sp>
      <p:sp>
        <p:nvSpPr>
          <p:cNvPr id="1378" name="Google Shape;1378;p135"/>
          <p:cNvSpPr txBox="1"/>
          <p:nvPr/>
        </p:nvSpPr>
        <p:spPr>
          <a:xfrm flipH="1">
            <a:off x="5630358" y="4559588"/>
            <a:ext cx="2455200" cy="2766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يشعر بالعواطف</a:t>
            </a:r>
            <a:endParaRPr sz="1706">
              <a:solidFill>
                <a:srgbClr val="092838"/>
              </a:solidFill>
              <a:latin typeface="Optimistic Text"/>
              <a:ea typeface="Optimistic Text"/>
              <a:cs typeface="Optimistic Text"/>
              <a:sym typeface="Optimistic Text"/>
            </a:endParaRPr>
          </a:p>
        </p:txBody>
      </p:sp>
      <p:sp>
        <p:nvSpPr>
          <p:cNvPr id="1379" name="Google Shape;1379;p135"/>
          <p:cNvSpPr txBox="1"/>
          <p:nvPr/>
        </p:nvSpPr>
        <p:spPr>
          <a:xfrm flipH="1">
            <a:off x="5958258" y="5259563"/>
            <a:ext cx="2127300" cy="2766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يفهم الثقافة أو السياق</a:t>
            </a:r>
            <a:endParaRPr sz="1706">
              <a:solidFill>
                <a:srgbClr val="092838"/>
              </a:solidFill>
              <a:latin typeface="Optimistic Text"/>
              <a:ea typeface="Optimistic Text"/>
              <a:cs typeface="Optimistic Text"/>
              <a:sym typeface="Optimistic Text"/>
            </a:endParaRPr>
          </a:p>
        </p:txBody>
      </p:sp>
      <p:sp>
        <p:nvSpPr>
          <p:cNvPr id="1380" name="Google Shape;1380;p135"/>
          <p:cNvSpPr txBox="1"/>
          <p:nvPr/>
        </p:nvSpPr>
        <p:spPr>
          <a:xfrm flipH="1">
            <a:off x="5829858" y="6221888"/>
            <a:ext cx="2255700" cy="2766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يفكّر مثل الإنسان</a:t>
            </a:r>
            <a:endParaRPr sz="1706">
              <a:solidFill>
                <a:srgbClr val="092838"/>
              </a:solidFill>
              <a:latin typeface="Optimistic Text"/>
              <a:ea typeface="Optimistic Text"/>
              <a:cs typeface="Optimistic Text"/>
              <a:sym typeface="Optimistic Text"/>
            </a:endParaRPr>
          </a:p>
        </p:txBody>
      </p:sp>
      <p:grpSp>
        <p:nvGrpSpPr>
          <p:cNvPr id="1381" name="Google Shape;1381;p135"/>
          <p:cNvGrpSpPr/>
          <p:nvPr/>
        </p:nvGrpSpPr>
        <p:grpSpPr>
          <a:xfrm flipH="1">
            <a:off x="8169636" y="4631732"/>
            <a:ext cx="178842" cy="159067"/>
            <a:chOff x="671395" y="3895621"/>
            <a:chExt cx="119228" cy="106045"/>
          </a:xfrm>
        </p:grpSpPr>
        <p:sp>
          <p:nvSpPr>
            <p:cNvPr id="1382" name="Google Shape;1382;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383" name="Google Shape;1383;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384" name="Google Shape;1384;p135"/>
          <p:cNvGrpSpPr/>
          <p:nvPr/>
        </p:nvGrpSpPr>
        <p:grpSpPr>
          <a:xfrm flipH="1">
            <a:off x="8169636" y="5330357"/>
            <a:ext cx="178842" cy="159067"/>
            <a:chOff x="671395" y="3895621"/>
            <a:chExt cx="119228" cy="106045"/>
          </a:xfrm>
        </p:grpSpPr>
        <p:sp>
          <p:nvSpPr>
            <p:cNvPr id="1385" name="Google Shape;1385;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386" name="Google Shape;1386;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387" name="Google Shape;1387;p135"/>
          <p:cNvGrpSpPr/>
          <p:nvPr/>
        </p:nvGrpSpPr>
        <p:grpSpPr>
          <a:xfrm flipH="1">
            <a:off x="8169636" y="6283944"/>
            <a:ext cx="178842" cy="159067"/>
            <a:chOff x="671395" y="3895621"/>
            <a:chExt cx="119228" cy="106045"/>
          </a:xfrm>
        </p:grpSpPr>
        <p:sp>
          <p:nvSpPr>
            <p:cNvPr id="1388" name="Google Shape;1388;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389" name="Google Shape;1389;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
        <p:nvSpPr>
          <p:cNvPr id="1390" name="Google Shape;1390;p135"/>
          <p:cNvSpPr txBox="1"/>
          <p:nvPr/>
        </p:nvSpPr>
        <p:spPr>
          <a:xfrm flipH="1">
            <a:off x="5958258" y="6921863"/>
            <a:ext cx="2127300" cy="2766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يكون دائمًا على حق</a:t>
            </a:r>
            <a:endParaRPr sz="1706">
              <a:solidFill>
                <a:srgbClr val="092838"/>
              </a:solidFill>
              <a:latin typeface="Optimistic Text"/>
              <a:ea typeface="Optimistic Text"/>
              <a:cs typeface="Optimistic Text"/>
              <a:sym typeface="Optimistic Text"/>
            </a:endParaRPr>
          </a:p>
        </p:txBody>
      </p:sp>
      <p:grpSp>
        <p:nvGrpSpPr>
          <p:cNvPr id="1391" name="Google Shape;1391;p135"/>
          <p:cNvGrpSpPr/>
          <p:nvPr/>
        </p:nvGrpSpPr>
        <p:grpSpPr>
          <a:xfrm flipH="1">
            <a:off x="8169636" y="6983919"/>
            <a:ext cx="178842" cy="159067"/>
            <a:chOff x="671395" y="3895621"/>
            <a:chExt cx="119228" cy="106045"/>
          </a:xfrm>
        </p:grpSpPr>
        <p:sp>
          <p:nvSpPr>
            <p:cNvPr id="1392" name="Google Shape;1392;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393" name="Google Shape;1393;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
        <p:nvSpPr>
          <p:cNvPr id="1394" name="Google Shape;1394;p135"/>
          <p:cNvSpPr txBox="1"/>
          <p:nvPr/>
        </p:nvSpPr>
        <p:spPr>
          <a:xfrm flipH="1">
            <a:off x="722350" y="2627875"/>
            <a:ext cx="3543900" cy="14916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400" b="1">
                <a:solidFill>
                  <a:srgbClr val="FFFFFF"/>
                </a:solidFill>
                <a:latin typeface="Optimistic Text"/>
                <a:ea typeface="Optimistic Text"/>
                <a:cs typeface="Optimistic Text"/>
                <a:sym typeface="Optimistic Text"/>
              </a:rPr>
              <a:t>قد يكتب الذكاء الاصطناعي عن الثقافة المصرية، اللبنانية، الأردنية، السعودية، القطرية، أو الإماراتية — لكنه لا يفهم:</a:t>
            </a:r>
            <a:endParaRPr sz="2400" b="1">
              <a:solidFill>
                <a:srgbClr val="FFFFFF"/>
              </a:solidFill>
              <a:latin typeface="Optimistic Text"/>
              <a:ea typeface="Optimistic Text"/>
              <a:cs typeface="Optimistic Text"/>
              <a:sym typeface="Optimistic Text"/>
            </a:endParaRPr>
          </a:p>
        </p:txBody>
      </p:sp>
      <p:sp>
        <p:nvSpPr>
          <p:cNvPr id="1395" name="Google Shape;1395;p135"/>
          <p:cNvSpPr txBox="1"/>
          <p:nvPr/>
        </p:nvSpPr>
        <p:spPr>
          <a:xfrm flipH="1">
            <a:off x="1422437" y="4670150"/>
            <a:ext cx="2580900" cy="2766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شعور احتفالات رمضان أو العيد</a:t>
            </a:r>
            <a:endParaRPr sz="1706">
              <a:solidFill>
                <a:srgbClr val="FFFFFF"/>
              </a:solidFill>
              <a:latin typeface="Optimistic Text"/>
              <a:ea typeface="Optimistic Text"/>
              <a:cs typeface="Optimistic Text"/>
              <a:sym typeface="Optimistic Text"/>
            </a:endParaRPr>
          </a:p>
        </p:txBody>
      </p:sp>
      <p:grpSp>
        <p:nvGrpSpPr>
          <p:cNvPr id="1396" name="Google Shape;1396;p135"/>
          <p:cNvGrpSpPr/>
          <p:nvPr/>
        </p:nvGrpSpPr>
        <p:grpSpPr>
          <a:xfrm flipH="1">
            <a:off x="4087415" y="4742300"/>
            <a:ext cx="178842" cy="159067"/>
            <a:chOff x="671395" y="3895621"/>
            <a:chExt cx="119228" cy="106045"/>
          </a:xfrm>
        </p:grpSpPr>
        <p:sp>
          <p:nvSpPr>
            <p:cNvPr id="1397" name="Google Shape;1397;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398" name="Google Shape;1398;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
        <p:nvSpPr>
          <p:cNvPr id="1399" name="Google Shape;1399;p135"/>
          <p:cNvSpPr txBox="1"/>
          <p:nvPr/>
        </p:nvSpPr>
        <p:spPr>
          <a:xfrm flipH="1">
            <a:off x="1162037" y="5457844"/>
            <a:ext cx="2841300" cy="8019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المعنى الكامن وراء الأمثال والأقوال المحلية (مثل "بكرة في المشمش" أو "يلا حبيبي")</a:t>
            </a:r>
            <a:endParaRPr sz="1706">
              <a:solidFill>
                <a:srgbClr val="FFFFFF"/>
              </a:solidFill>
              <a:latin typeface="Optimistic Text"/>
              <a:ea typeface="Optimistic Text"/>
              <a:cs typeface="Optimistic Text"/>
              <a:sym typeface="Optimistic Text"/>
            </a:endParaRPr>
          </a:p>
        </p:txBody>
      </p:sp>
      <p:grpSp>
        <p:nvGrpSpPr>
          <p:cNvPr id="1400" name="Google Shape;1400;p135"/>
          <p:cNvGrpSpPr/>
          <p:nvPr/>
        </p:nvGrpSpPr>
        <p:grpSpPr>
          <a:xfrm flipH="1">
            <a:off x="4087415" y="5529988"/>
            <a:ext cx="178842" cy="159067"/>
            <a:chOff x="671395" y="3895621"/>
            <a:chExt cx="119228" cy="106045"/>
          </a:xfrm>
        </p:grpSpPr>
        <p:sp>
          <p:nvSpPr>
            <p:cNvPr id="1401" name="Google Shape;1401;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402" name="Google Shape;1402;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
        <p:nvSpPr>
          <p:cNvPr id="1403" name="Google Shape;1403;p135"/>
          <p:cNvSpPr txBox="1"/>
          <p:nvPr/>
        </p:nvSpPr>
        <p:spPr>
          <a:xfrm flipH="1">
            <a:off x="1162037" y="6596171"/>
            <a:ext cx="2841300" cy="5391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تجربة زحمة سير القاهرة، أو كورنيش بيروت، أو مترو دبي خلال ساعة الذروة.</a:t>
            </a:r>
            <a:endParaRPr sz="1706">
              <a:solidFill>
                <a:srgbClr val="FFFFFF"/>
              </a:solidFill>
              <a:latin typeface="Optimistic Text"/>
              <a:ea typeface="Optimistic Text"/>
              <a:cs typeface="Optimistic Text"/>
              <a:sym typeface="Optimistic Text"/>
            </a:endParaRPr>
          </a:p>
        </p:txBody>
      </p:sp>
      <p:grpSp>
        <p:nvGrpSpPr>
          <p:cNvPr id="1404" name="Google Shape;1404;p135"/>
          <p:cNvGrpSpPr/>
          <p:nvPr/>
        </p:nvGrpSpPr>
        <p:grpSpPr>
          <a:xfrm flipH="1">
            <a:off x="4087415" y="6668310"/>
            <a:ext cx="178842" cy="159067"/>
            <a:chOff x="671395" y="3895621"/>
            <a:chExt cx="119228" cy="106045"/>
          </a:xfrm>
        </p:grpSpPr>
        <p:sp>
          <p:nvSpPr>
            <p:cNvPr id="1405" name="Google Shape;1405;p135"/>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406" name="Google Shape;1406;p135"/>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p136"/>
          <p:cNvSpPr txBox="1">
            <a:spLocks noGrp="1"/>
          </p:cNvSpPr>
          <p:nvPr>
            <p:ph type="ctrTitle"/>
          </p:nvPr>
        </p:nvSpPr>
        <p:spPr>
          <a:xfrm flipH="1">
            <a:off x="10417650" y="3219450"/>
            <a:ext cx="6688200" cy="1723800"/>
          </a:xfrm>
          <a:prstGeom prst="rect">
            <a:avLst/>
          </a:prstGeom>
        </p:spPr>
        <p:txBody>
          <a:bodyPr spcFirstLastPara="1" wrap="square" lIns="0" tIns="0" rIns="0" bIns="0" anchor="t" anchorCtr="0">
            <a:spAutoFit/>
          </a:bodyPr>
          <a:lstStyle/>
          <a:p>
            <a:pPr marL="0" lvl="0" indent="0" algn="r" rtl="1">
              <a:spcBef>
                <a:spcPts val="0"/>
              </a:spcBef>
              <a:spcAft>
                <a:spcPts val="0"/>
              </a:spcAft>
              <a:buNone/>
            </a:pPr>
            <a:r>
              <a:rPr lang="en"/>
              <a:t>إدارة الذكاء الاصطناعي:</a:t>
            </a:r>
            <a:endParaRPr/>
          </a:p>
        </p:txBody>
      </p:sp>
      <p:sp>
        <p:nvSpPr>
          <p:cNvPr id="1412" name="Google Shape;1412;p136"/>
          <p:cNvSpPr txBox="1">
            <a:spLocks noGrp="1"/>
          </p:cNvSpPr>
          <p:nvPr>
            <p:ph type="subTitle" idx="4294967295"/>
          </p:nvPr>
        </p:nvSpPr>
        <p:spPr>
          <a:xfrm flipH="1">
            <a:off x="10393303" y="5319725"/>
            <a:ext cx="66882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b="0"/>
              <a:t>أدوات ذكاء اصطناعي عملية للحياة اليومية</a:t>
            </a:r>
            <a:endParaRPr b="0"/>
          </a:p>
        </p:txBody>
      </p:sp>
      <p:pic>
        <p:nvPicPr>
          <p:cNvPr id="1413" name="Google Shape;1413;p136" title="30082.jpg"/>
          <p:cNvPicPr preferRelativeResize="0"/>
          <p:nvPr/>
        </p:nvPicPr>
        <p:blipFill rotWithShape="1">
          <a:blip r:embed="rId3">
            <a:alphaModFix/>
          </a:blip>
          <a:srcRect l="1223" t="4683" r="14982" b="9081"/>
          <a:stretch/>
        </p:blipFill>
        <p:spPr>
          <a:xfrm>
            <a:off x="1527050" y="1838550"/>
            <a:ext cx="9657600" cy="6624300"/>
          </a:xfrm>
          <a:prstGeom prst="roundRect">
            <a:avLst>
              <a:gd name="adj" fmla="val 8257"/>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137"/>
          <p:cNvSpPr txBox="1">
            <a:spLocks noGrp="1"/>
          </p:cNvSpPr>
          <p:nvPr>
            <p:ph type="title"/>
          </p:nvPr>
        </p:nvSpPr>
        <p:spPr>
          <a:xfrm flipH="1">
            <a:off x="13769370" y="2532900"/>
            <a:ext cx="3723300" cy="2569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600"/>
              <a:t>دع الذكاء الاصطناعي يساعدك على الكتابة بوضوح وثقة</a:t>
            </a:r>
            <a:endParaRPr sz="3600"/>
          </a:p>
        </p:txBody>
      </p:sp>
      <p:sp>
        <p:nvSpPr>
          <p:cNvPr id="1419" name="Google Shape;1419;p137"/>
          <p:cNvSpPr/>
          <p:nvPr/>
        </p:nvSpPr>
        <p:spPr>
          <a:xfrm flipH="1">
            <a:off x="7520195" y="2166950"/>
            <a:ext cx="5506200" cy="48960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420" name="Google Shape;1420;p137"/>
          <p:cNvSpPr/>
          <p:nvPr/>
        </p:nvSpPr>
        <p:spPr>
          <a:xfrm flipH="1">
            <a:off x="1576550" y="2166950"/>
            <a:ext cx="5506200" cy="48960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421" name="Google Shape;1421;p137"/>
          <p:cNvSpPr/>
          <p:nvPr/>
        </p:nvSpPr>
        <p:spPr>
          <a:xfrm flipH="1">
            <a:off x="1576595" y="7415225"/>
            <a:ext cx="5506200" cy="14001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422" name="Google Shape;1422;p137"/>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MANAGING AI</a:t>
            </a:r>
            <a:endParaRPr sz="1000"/>
          </a:p>
        </p:txBody>
      </p:sp>
      <p:sp>
        <p:nvSpPr>
          <p:cNvPr id="1423" name="Google Shape;1423;p137"/>
          <p:cNvSpPr txBox="1"/>
          <p:nvPr/>
        </p:nvSpPr>
        <p:spPr>
          <a:xfrm flipH="1">
            <a:off x="1943370" y="7738950"/>
            <a:ext cx="4829100" cy="7527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400" b="1">
                <a:solidFill>
                  <a:srgbClr val="FFFFFF"/>
                </a:solidFill>
                <a:latin typeface="Optimistic Text"/>
                <a:ea typeface="Optimistic Text"/>
                <a:cs typeface="Optimistic Text"/>
                <a:sym typeface="Optimistic Text"/>
              </a:rPr>
              <a:t>الذكاء الاصطناعي يوفّر لك الهيكل، وأنت تضفي الروح</a:t>
            </a:r>
            <a:endParaRPr sz="2400" b="1">
              <a:solidFill>
                <a:srgbClr val="FFFFFF"/>
              </a:solidFill>
              <a:latin typeface="Optimistic Text"/>
              <a:ea typeface="Optimistic Text"/>
              <a:cs typeface="Optimistic Text"/>
              <a:sym typeface="Optimistic Text"/>
            </a:endParaRPr>
          </a:p>
        </p:txBody>
      </p:sp>
      <p:sp>
        <p:nvSpPr>
          <p:cNvPr id="1424" name="Google Shape;1424;p137"/>
          <p:cNvSpPr txBox="1"/>
          <p:nvPr/>
        </p:nvSpPr>
        <p:spPr>
          <a:xfrm flipH="1">
            <a:off x="9772193" y="2532900"/>
            <a:ext cx="2882700" cy="3834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400">
                <a:solidFill>
                  <a:schemeClr val="dk1"/>
                </a:solidFill>
                <a:latin typeface="Optimistic Text"/>
                <a:ea typeface="Optimistic Text"/>
                <a:cs typeface="Optimistic Text"/>
                <a:sym typeface="Optimistic Text"/>
              </a:rPr>
              <a:t>التواصل المهني</a:t>
            </a:r>
            <a:endParaRPr sz="2400">
              <a:solidFill>
                <a:schemeClr val="dk1"/>
              </a:solidFill>
              <a:latin typeface="Optimistic Text"/>
              <a:ea typeface="Optimistic Text"/>
              <a:cs typeface="Optimistic Text"/>
              <a:sym typeface="Optimistic Text"/>
            </a:endParaRPr>
          </a:p>
        </p:txBody>
      </p:sp>
      <p:sp>
        <p:nvSpPr>
          <p:cNvPr id="1425" name="Google Shape;1425;p137"/>
          <p:cNvSpPr txBox="1"/>
          <p:nvPr/>
        </p:nvSpPr>
        <p:spPr>
          <a:xfrm flipH="1">
            <a:off x="9002857" y="3919550"/>
            <a:ext cx="3304200" cy="2841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chemeClr val="dk1"/>
                </a:solidFill>
                <a:latin typeface="Optimistic Text"/>
                <a:ea typeface="Optimistic Text"/>
                <a:cs typeface="Optimistic Text"/>
                <a:sym typeface="Optimistic Text"/>
              </a:rPr>
              <a:t>كتابة رسائل البريد الإلكتروني للتقدم للوظائف</a:t>
            </a:r>
            <a:endParaRPr sz="1800">
              <a:solidFill>
                <a:schemeClr val="dk1"/>
              </a:solidFill>
              <a:latin typeface="Optimistic Text"/>
              <a:ea typeface="Optimistic Text"/>
              <a:cs typeface="Optimistic Text"/>
              <a:sym typeface="Optimistic Text"/>
            </a:endParaRPr>
          </a:p>
        </p:txBody>
      </p:sp>
      <p:sp>
        <p:nvSpPr>
          <p:cNvPr id="1426" name="Google Shape;1426;p137"/>
          <p:cNvSpPr txBox="1"/>
          <p:nvPr/>
        </p:nvSpPr>
        <p:spPr>
          <a:xfrm flipH="1">
            <a:off x="9002857" y="4704157"/>
            <a:ext cx="3304200" cy="2841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chemeClr val="dk1"/>
                </a:solidFill>
                <a:latin typeface="Optimistic Text"/>
                <a:ea typeface="Optimistic Text"/>
                <a:cs typeface="Optimistic Text"/>
                <a:sym typeface="Optimistic Text"/>
              </a:rPr>
              <a:t>صياغة رسائل شكوى مهذبة</a:t>
            </a:r>
            <a:endParaRPr sz="1800">
              <a:solidFill>
                <a:schemeClr val="dk1"/>
              </a:solidFill>
              <a:latin typeface="Optimistic Text"/>
              <a:ea typeface="Optimistic Text"/>
              <a:cs typeface="Optimistic Text"/>
              <a:sym typeface="Optimistic Text"/>
            </a:endParaRPr>
          </a:p>
        </p:txBody>
      </p:sp>
      <p:sp>
        <p:nvSpPr>
          <p:cNvPr id="1427" name="Google Shape;1427;p137"/>
          <p:cNvSpPr txBox="1"/>
          <p:nvPr/>
        </p:nvSpPr>
        <p:spPr>
          <a:xfrm flipH="1">
            <a:off x="9002857" y="5323357"/>
            <a:ext cx="3304200" cy="5205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chemeClr val="dk1"/>
                </a:solidFill>
                <a:latin typeface="Optimistic Text"/>
                <a:ea typeface="Optimistic Text"/>
                <a:cs typeface="Optimistic Text"/>
                <a:sym typeface="Optimistic Text"/>
              </a:rPr>
              <a:t>إنشاء رسائل أعمال واضحة على واتساب</a:t>
            </a:r>
            <a:endParaRPr sz="1800">
              <a:solidFill>
                <a:schemeClr val="dk1"/>
              </a:solidFill>
              <a:latin typeface="Optimistic Text"/>
              <a:ea typeface="Optimistic Text"/>
              <a:cs typeface="Optimistic Text"/>
              <a:sym typeface="Optimistic Text"/>
            </a:endParaRPr>
          </a:p>
        </p:txBody>
      </p:sp>
      <p:grpSp>
        <p:nvGrpSpPr>
          <p:cNvPr id="1428" name="Google Shape;1428;p137"/>
          <p:cNvGrpSpPr/>
          <p:nvPr/>
        </p:nvGrpSpPr>
        <p:grpSpPr>
          <a:xfrm flipH="1">
            <a:off x="12476073" y="3989069"/>
            <a:ext cx="178842" cy="159067"/>
            <a:chOff x="671395" y="3895621"/>
            <a:chExt cx="119228" cy="106045"/>
          </a:xfrm>
        </p:grpSpPr>
        <p:sp>
          <p:nvSpPr>
            <p:cNvPr id="1429" name="Google Shape;1429;p13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dk1"/>
                </a:solidFill>
              </a:endParaRPr>
            </a:p>
          </p:txBody>
        </p:sp>
        <p:sp>
          <p:nvSpPr>
            <p:cNvPr id="1430" name="Google Shape;1430;p13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dk1"/>
                </a:solidFill>
              </a:endParaRPr>
            </a:p>
          </p:txBody>
        </p:sp>
      </p:grpSp>
      <p:grpSp>
        <p:nvGrpSpPr>
          <p:cNvPr id="1431" name="Google Shape;1431;p137"/>
          <p:cNvGrpSpPr/>
          <p:nvPr/>
        </p:nvGrpSpPr>
        <p:grpSpPr>
          <a:xfrm flipH="1">
            <a:off x="12476073" y="4766589"/>
            <a:ext cx="178842" cy="159067"/>
            <a:chOff x="671395" y="3895621"/>
            <a:chExt cx="119228" cy="106045"/>
          </a:xfrm>
        </p:grpSpPr>
        <p:sp>
          <p:nvSpPr>
            <p:cNvPr id="1432" name="Google Shape;1432;p13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dk1"/>
                </a:solidFill>
              </a:endParaRPr>
            </a:p>
          </p:txBody>
        </p:sp>
        <p:sp>
          <p:nvSpPr>
            <p:cNvPr id="1433" name="Google Shape;1433;p13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dk1"/>
                </a:solidFill>
              </a:endParaRPr>
            </a:p>
          </p:txBody>
        </p:sp>
      </p:grpSp>
      <p:grpSp>
        <p:nvGrpSpPr>
          <p:cNvPr id="1434" name="Google Shape;1434;p137"/>
          <p:cNvGrpSpPr/>
          <p:nvPr/>
        </p:nvGrpSpPr>
        <p:grpSpPr>
          <a:xfrm flipH="1">
            <a:off x="12476073" y="5397151"/>
            <a:ext cx="178842" cy="159067"/>
            <a:chOff x="671395" y="3895621"/>
            <a:chExt cx="119228" cy="106045"/>
          </a:xfrm>
        </p:grpSpPr>
        <p:sp>
          <p:nvSpPr>
            <p:cNvPr id="1435" name="Google Shape;1435;p13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dk1"/>
                </a:solidFill>
              </a:endParaRPr>
            </a:p>
          </p:txBody>
        </p:sp>
        <p:sp>
          <p:nvSpPr>
            <p:cNvPr id="1436" name="Google Shape;1436;p13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dk1"/>
                </a:solidFill>
              </a:endParaRPr>
            </a:p>
          </p:txBody>
        </p:sp>
      </p:grpSp>
      <p:sp>
        <p:nvSpPr>
          <p:cNvPr id="1437" name="Google Shape;1437;p137"/>
          <p:cNvSpPr txBox="1"/>
          <p:nvPr/>
        </p:nvSpPr>
        <p:spPr>
          <a:xfrm flipH="1">
            <a:off x="3810693" y="2532900"/>
            <a:ext cx="2882700" cy="3834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400">
                <a:solidFill>
                  <a:schemeClr val="dk1"/>
                </a:solidFill>
                <a:latin typeface="Optimistic Text"/>
                <a:ea typeface="Optimistic Text"/>
                <a:cs typeface="Optimistic Text"/>
                <a:sym typeface="Optimistic Text"/>
              </a:rPr>
              <a:t>الاستخدام الشخصي</a:t>
            </a:r>
            <a:endParaRPr sz="2400">
              <a:solidFill>
                <a:schemeClr val="dk1"/>
              </a:solidFill>
              <a:latin typeface="Optimistic Text"/>
              <a:ea typeface="Optimistic Text"/>
              <a:cs typeface="Optimistic Text"/>
              <a:sym typeface="Optimistic Text"/>
            </a:endParaRPr>
          </a:p>
        </p:txBody>
      </p:sp>
      <p:sp>
        <p:nvSpPr>
          <p:cNvPr id="1438" name="Google Shape;1438;p137"/>
          <p:cNvSpPr txBox="1"/>
          <p:nvPr/>
        </p:nvSpPr>
        <p:spPr>
          <a:xfrm flipH="1">
            <a:off x="2686145" y="3919550"/>
            <a:ext cx="3659400" cy="277200"/>
          </a:xfrm>
          <a:prstGeom prst="rect">
            <a:avLst/>
          </a:prstGeom>
          <a:noFill/>
          <a:ln>
            <a:noFill/>
          </a:ln>
        </p:spPr>
        <p:txBody>
          <a:bodyPr spcFirstLastPara="1" wrap="square" lIns="0" tIns="0" rIns="0" bIns="0" anchor="t" anchorCtr="0">
            <a:spAutoFit/>
          </a:bodyPr>
          <a:lstStyle/>
          <a:p>
            <a:pPr marL="0" lvl="0" indent="0" algn="r" rtl="1">
              <a:spcBef>
                <a:spcPts val="0"/>
              </a:spcBef>
              <a:spcAft>
                <a:spcPts val="0"/>
              </a:spcAft>
              <a:buNone/>
            </a:pPr>
            <a:r>
              <a:rPr lang="en" sz="1800">
                <a:solidFill>
                  <a:schemeClr val="dk1"/>
                </a:solidFill>
                <a:latin typeface="Optimistic Text"/>
                <a:ea typeface="Optimistic Text"/>
                <a:cs typeface="Optimistic Text"/>
                <a:sym typeface="Optimistic Text"/>
              </a:rPr>
              <a:t>كتابة رسائل التهنئة بعيد الميلاد أو التعزية</a:t>
            </a:r>
            <a:endParaRPr sz="1800">
              <a:solidFill>
                <a:schemeClr val="dk1"/>
              </a:solidFill>
              <a:latin typeface="Optimistic Text"/>
              <a:ea typeface="Optimistic Text"/>
              <a:cs typeface="Optimistic Text"/>
              <a:sym typeface="Optimistic Text"/>
            </a:endParaRPr>
          </a:p>
        </p:txBody>
      </p:sp>
      <p:sp>
        <p:nvSpPr>
          <p:cNvPr id="1439" name="Google Shape;1439;p137"/>
          <p:cNvSpPr txBox="1"/>
          <p:nvPr/>
        </p:nvSpPr>
        <p:spPr>
          <a:xfrm flipH="1">
            <a:off x="2213044" y="4848350"/>
            <a:ext cx="4132500" cy="2841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chemeClr val="dk1"/>
                </a:solidFill>
                <a:latin typeface="Optimistic Text"/>
                <a:ea typeface="Optimistic Text"/>
                <a:cs typeface="Optimistic Text"/>
                <a:sym typeface="Optimistic Text"/>
              </a:rPr>
              <a:t>ترجمة الرسائل للأصدقاء أو العائلة في الخارج</a:t>
            </a:r>
            <a:endParaRPr sz="1800">
              <a:solidFill>
                <a:schemeClr val="dk1"/>
              </a:solidFill>
              <a:latin typeface="Optimistic Text"/>
              <a:ea typeface="Optimistic Text"/>
              <a:cs typeface="Optimistic Text"/>
              <a:sym typeface="Optimistic Text"/>
            </a:endParaRPr>
          </a:p>
        </p:txBody>
      </p:sp>
      <p:sp>
        <p:nvSpPr>
          <p:cNvPr id="1440" name="Google Shape;1440;p137"/>
          <p:cNvSpPr txBox="1"/>
          <p:nvPr/>
        </p:nvSpPr>
        <p:spPr>
          <a:xfrm flipH="1">
            <a:off x="3041357" y="5784283"/>
            <a:ext cx="3304200" cy="5205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chemeClr val="dk1"/>
                </a:solidFill>
                <a:latin typeface="Optimistic Text"/>
                <a:ea typeface="Optimistic Text"/>
                <a:cs typeface="Optimistic Text"/>
                <a:sym typeface="Optimistic Text"/>
              </a:rPr>
              <a:t>صياغة الإعلانات أو منشورات التهنئة والاحتفال</a:t>
            </a:r>
            <a:endParaRPr sz="1800">
              <a:solidFill>
                <a:schemeClr val="dk1"/>
              </a:solidFill>
              <a:latin typeface="Optimistic Text"/>
              <a:ea typeface="Optimistic Text"/>
              <a:cs typeface="Optimistic Text"/>
              <a:sym typeface="Optimistic Text"/>
            </a:endParaRPr>
          </a:p>
        </p:txBody>
      </p:sp>
      <p:grpSp>
        <p:nvGrpSpPr>
          <p:cNvPr id="1441" name="Google Shape;1441;p137"/>
          <p:cNvGrpSpPr/>
          <p:nvPr/>
        </p:nvGrpSpPr>
        <p:grpSpPr>
          <a:xfrm flipH="1">
            <a:off x="6514573" y="3989069"/>
            <a:ext cx="178842" cy="159067"/>
            <a:chOff x="671395" y="3895621"/>
            <a:chExt cx="119228" cy="106045"/>
          </a:xfrm>
        </p:grpSpPr>
        <p:sp>
          <p:nvSpPr>
            <p:cNvPr id="1442" name="Google Shape;1442;p13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dk1"/>
                </a:solidFill>
              </a:endParaRPr>
            </a:p>
          </p:txBody>
        </p:sp>
        <p:sp>
          <p:nvSpPr>
            <p:cNvPr id="1443" name="Google Shape;1443;p13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dk1"/>
                </a:solidFill>
              </a:endParaRPr>
            </a:p>
          </p:txBody>
        </p:sp>
      </p:grpSp>
      <p:grpSp>
        <p:nvGrpSpPr>
          <p:cNvPr id="1444" name="Google Shape;1444;p137"/>
          <p:cNvGrpSpPr/>
          <p:nvPr/>
        </p:nvGrpSpPr>
        <p:grpSpPr>
          <a:xfrm flipH="1">
            <a:off x="6514573" y="4910782"/>
            <a:ext cx="178842" cy="159067"/>
            <a:chOff x="671395" y="3895621"/>
            <a:chExt cx="119228" cy="106045"/>
          </a:xfrm>
        </p:grpSpPr>
        <p:sp>
          <p:nvSpPr>
            <p:cNvPr id="1445" name="Google Shape;1445;p13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dk1"/>
                </a:solidFill>
              </a:endParaRPr>
            </a:p>
          </p:txBody>
        </p:sp>
        <p:sp>
          <p:nvSpPr>
            <p:cNvPr id="1446" name="Google Shape;1446;p13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dk1"/>
                </a:solidFill>
              </a:endParaRPr>
            </a:p>
          </p:txBody>
        </p:sp>
      </p:grpSp>
      <p:grpSp>
        <p:nvGrpSpPr>
          <p:cNvPr id="1447" name="Google Shape;1447;p137"/>
          <p:cNvGrpSpPr/>
          <p:nvPr/>
        </p:nvGrpSpPr>
        <p:grpSpPr>
          <a:xfrm flipH="1">
            <a:off x="6514573" y="5858077"/>
            <a:ext cx="178842" cy="159067"/>
            <a:chOff x="671395" y="3895621"/>
            <a:chExt cx="119228" cy="106045"/>
          </a:xfrm>
        </p:grpSpPr>
        <p:sp>
          <p:nvSpPr>
            <p:cNvPr id="1448" name="Google Shape;1448;p137"/>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dk1"/>
                </a:solidFill>
              </a:endParaRPr>
            </a:p>
          </p:txBody>
        </p:sp>
        <p:sp>
          <p:nvSpPr>
            <p:cNvPr id="1449" name="Google Shape;1449;p137"/>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dk1"/>
                </a:solidFill>
              </a:endParaRPr>
            </a:p>
          </p:txBody>
        </p:sp>
      </p:grpSp>
      <p:sp>
        <p:nvSpPr>
          <p:cNvPr id="1450" name="Google Shape;1450;p137"/>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pic>
        <p:nvPicPr>
          <p:cNvPr id="1451" name="Google Shape;1451;p137" title="Asset 48.png"/>
          <p:cNvPicPr preferRelativeResize="0"/>
          <p:nvPr/>
        </p:nvPicPr>
        <p:blipFill>
          <a:blip r:embed="rId3">
            <a:alphaModFix/>
          </a:blip>
          <a:stretch>
            <a:fillRect/>
          </a:stretch>
        </p:blipFill>
        <p:spPr>
          <a:xfrm>
            <a:off x="7972659" y="2510674"/>
            <a:ext cx="1008275" cy="712710"/>
          </a:xfrm>
          <a:prstGeom prst="rect">
            <a:avLst/>
          </a:prstGeom>
          <a:noFill/>
          <a:ln>
            <a:noFill/>
          </a:ln>
        </p:spPr>
      </p:pic>
      <p:pic>
        <p:nvPicPr>
          <p:cNvPr id="1452" name="Google Shape;1452;p137" title="Asset 49.png"/>
          <p:cNvPicPr preferRelativeResize="0"/>
          <p:nvPr/>
        </p:nvPicPr>
        <p:blipFill>
          <a:blip r:embed="rId4">
            <a:alphaModFix/>
          </a:blip>
          <a:stretch>
            <a:fillRect/>
          </a:stretch>
        </p:blipFill>
        <p:spPr>
          <a:xfrm flipH="1">
            <a:off x="2151194" y="2460565"/>
            <a:ext cx="673325" cy="9378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111"/>
          <p:cNvSpPr txBox="1">
            <a:spLocks noGrp="1"/>
          </p:cNvSpPr>
          <p:nvPr>
            <p:ph type="ctrTitle"/>
          </p:nvPr>
        </p:nvSpPr>
        <p:spPr>
          <a:xfrm flipH="1">
            <a:off x="11553749" y="3903000"/>
            <a:ext cx="5552100" cy="2586000"/>
          </a:xfrm>
          <a:prstGeom prst="rect">
            <a:avLst/>
          </a:prstGeom>
        </p:spPr>
        <p:txBody>
          <a:bodyPr spcFirstLastPara="1" wrap="square" lIns="0" tIns="0" rIns="0" bIns="0" anchor="t" anchorCtr="0">
            <a:spAutoFit/>
          </a:bodyPr>
          <a:lstStyle/>
          <a:p>
            <a:pPr marL="0" lvl="0" indent="0" algn="r" rtl="1">
              <a:spcBef>
                <a:spcPts val="0"/>
              </a:spcBef>
              <a:spcAft>
                <a:spcPts val="0"/>
              </a:spcAft>
              <a:buNone/>
            </a:pPr>
            <a:r>
              <a:rPr lang="en"/>
              <a:t>الافتتاح ونشاط كسر الجليد</a:t>
            </a:r>
            <a:endParaRPr/>
          </a:p>
          <a:p>
            <a:pPr marL="0" lvl="0" indent="0" algn="r" rtl="1">
              <a:spcBef>
                <a:spcPts val="0"/>
              </a:spcBef>
              <a:spcAft>
                <a:spcPts val="0"/>
              </a:spcAft>
              <a:buNone/>
            </a:pPr>
            <a:endParaRPr/>
          </a:p>
        </p:txBody>
      </p:sp>
      <p:pic>
        <p:nvPicPr>
          <p:cNvPr id="961" name="Google Shape;961;p111" title="2149636104.jpg"/>
          <p:cNvPicPr preferRelativeResize="0"/>
          <p:nvPr/>
        </p:nvPicPr>
        <p:blipFill rotWithShape="1">
          <a:blip r:embed="rId3">
            <a:alphaModFix/>
          </a:blip>
          <a:srcRect l="9092" r="7114" b="13763"/>
          <a:stretch/>
        </p:blipFill>
        <p:spPr>
          <a:xfrm>
            <a:off x="1527046" y="1838550"/>
            <a:ext cx="9657600" cy="6624300"/>
          </a:xfrm>
          <a:prstGeom prst="roundRect">
            <a:avLst>
              <a:gd name="adj" fmla="val 8257"/>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Google Shape;1457;p138"/>
          <p:cNvSpPr txBox="1">
            <a:spLocks noGrp="1"/>
          </p:cNvSpPr>
          <p:nvPr>
            <p:ph type="ctrTitle"/>
          </p:nvPr>
        </p:nvSpPr>
        <p:spPr>
          <a:xfrm>
            <a:off x="4784823" y="4207788"/>
            <a:ext cx="11964900" cy="1719000"/>
          </a:xfrm>
          <a:prstGeom prst="rect">
            <a:avLst/>
          </a:prstGeom>
        </p:spPr>
        <p:txBody>
          <a:bodyPr spcFirstLastPara="1" wrap="square" lIns="0" tIns="0" rIns="0" bIns="0" anchor="ctr" anchorCtr="0">
            <a:noAutofit/>
          </a:bodyPr>
          <a:lstStyle/>
          <a:p>
            <a:pPr marL="0" lvl="0" indent="0" algn="r" rtl="1">
              <a:spcBef>
                <a:spcPts val="0"/>
              </a:spcBef>
              <a:spcAft>
                <a:spcPts val="0"/>
              </a:spcAft>
              <a:buNone/>
            </a:pPr>
            <a:r>
              <a:rPr lang="en"/>
              <a:t>نشاط - إنشاء النصوص باستخدام ذكاء ميتا الاصطناعي (Meta AI)</a:t>
            </a:r>
            <a:endParaRPr/>
          </a:p>
        </p:txBody>
      </p:sp>
      <p:sp>
        <p:nvSpPr>
          <p:cNvPr id="1458" name="Google Shape;1458;p138"/>
          <p:cNvSpPr txBox="1">
            <a:spLocks noGrp="1"/>
          </p:cNvSpPr>
          <p:nvPr>
            <p:ph type="subTitle" idx="4294967295"/>
          </p:nvPr>
        </p:nvSpPr>
        <p:spPr>
          <a:xfrm>
            <a:off x="4784815" y="2867037"/>
            <a:ext cx="119649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b="0">
                <a:solidFill>
                  <a:schemeClr val="accent4"/>
                </a:solidFill>
              </a:rPr>
              <a:t>نشاط</a:t>
            </a:r>
            <a:endParaRPr b="0">
              <a:solidFill>
                <a:schemeClr val="accent4"/>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p139"/>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
        <p:nvSpPr>
          <p:cNvPr id="1464" name="Google Shape;1464;p139"/>
          <p:cNvSpPr txBox="1">
            <a:spLocks noGrp="1"/>
          </p:cNvSpPr>
          <p:nvPr>
            <p:ph type="title"/>
          </p:nvPr>
        </p:nvSpPr>
        <p:spPr>
          <a:xfrm flipH="1">
            <a:off x="12559608" y="249896"/>
            <a:ext cx="4928700" cy="2569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600"/>
              <a:t>استخدم ذكاء ميتا الاصطناعي (Meta AI) لكتابة بريد إلكتروني احترافي.</a:t>
            </a:r>
            <a:endParaRPr sz="3600"/>
          </a:p>
        </p:txBody>
      </p:sp>
      <p:sp>
        <p:nvSpPr>
          <p:cNvPr id="1465" name="Google Shape;1465;p139"/>
          <p:cNvSpPr txBox="1">
            <a:spLocks noGrp="1"/>
          </p:cNvSpPr>
          <p:nvPr>
            <p:ph type="body" idx="1"/>
          </p:nvPr>
        </p:nvSpPr>
        <p:spPr>
          <a:xfrm flipH="1">
            <a:off x="10421799" y="3171850"/>
            <a:ext cx="7066500" cy="1444200"/>
          </a:xfrm>
          <a:prstGeom prst="rect">
            <a:avLst/>
          </a:prstGeom>
        </p:spPr>
        <p:txBody>
          <a:bodyPr spcFirstLastPara="1" wrap="square" lIns="0" tIns="0" rIns="0" bIns="0" anchor="t" anchorCtr="0">
            <a:spAutoFit/>
          </a:bodyPr>
          <a:lstStyle/>
          <a:p>
            <a:pPr marL="0" lvl="0" indent="0" algn="r" rtl="1">
              <a:spcBef>
                <a:spcPts val="0"/>
              </a:spcBef>
              <a:spcAft>
                <a:spcPts val="0"/>
              </a:spcAft>
              <a:buNone/>
            </a:pPr>
            <a:r>
              <a:rPr lang="en" b="1">
                <a:solidFill>
                  <a:schemeClr val="accent6"/>
                </a:solidFill>
              </a:rPr>
              <a:t>مثال على طلب:</a:t>
            </a:r>
            <a:endParaRPr b="1">
              <a:solidFill>
                <a:schemeClr val="accent6"/>
              </a:solidFill>
            </a:endParaRPr>
          </a:p>
          <a:p>
            <a:pPr marL="0" lvl="0" indent="0" algn="r" rtl="1">
              <a:spcBef>
                <a:spcPts val="1000"/>
              </a:spcBef>
              <a:spcAft>
                <a:spcPts val="1000"/>
              </a:spcAft>
              <a:buNone/>
            </a:pPr>
            <a:r>
              <a:rPr lang="en"/>
              <a:t>ساعدني في كتابة شكوى احترافية وحازمة لشركة الكهرباء بشأن الانقطاعات المتكررة للتيار الكهربائي التي تؤثر على مشروعي الصغير. اجعل الرسالة مهذبة وتتضمن طلباً اتخاذ إجراءات محددة.</a:t>
            </a:r>
            <a:endParaRPr>
              <a:solidFill>
                <a:schemeClr val="accent4"/>
              </a:solidFill>
            </a:endParaRPr>
          </a:p>
        </p:txBody>
      </p:sp>
      <p:pic>
        <p:nvPicPr>
          <p:cNvPr id="1466" name="Google Shape;1466;p139"/>
          <p:cNvPicPr preferRelativeResize="0"/>
          <p:nvPr/>
        </p:nvPicPr>
        <p:blipFill>
          <a:blip r:embed="rId3">
            <a:alphaModFix/>
          </a:blip>
          <a:stretch>
            <a:fillRect/>
          </a:stretch>
        </p:blipFill>
        <p:spPr>
          <a:xfrm>
            <a:off x="4102109" y="1409345"/>
            <a:ext cx="3809530" cy="7217336"/>
          </a:xfrm>
          <a:prstGeom prst="rect">
            <a:avLst/>
          </a:prstGeom>
          <a:noFill/>
          <a:ln>
            <a:noFill/>
          </a:ln>
          <a:effectLst>
            <a:outerShdw blurRad="82247" dist="95955" dir="2160000" algn="bl" rotWithShape="0">
              <a:srgbClr val="000000">
                <a:alpha val="50000"/>
              </a:srgbClr>
            </a:outerShdw>
          </a:effectLst>
        </p:spPr>
      </p:pic>
      <p:pic>
        <p:nvPicPr>
          <p:cNvPr id="1467" name="Google Shape;1467;p139"/>
          <p:cNvPicPr preferRelativeResize="0"/>
          <p:nvPr/>
        </p:nvPicPr>
        <p:blipFill>
          <a:blip r:embed="rId4">
            <a:alphaModFix/>
          </a:blip>
          <a:stretch>
            <a:fillRect/>
          </a:stretch>
        </p:blipFill>
        <p:spPr>
          <a:xfrm>
            <a:off x="428228" y="1409345"/>
            <a:ext cx="3809530" cy="7217367"/>
          </a:xfrm>
          <a:prstGeom prst="rect">
            <a:avLst/>
          </a:prstGeom>
          <a:noFill/>
          <a:ln>
            <a:noFill/>
          </a:ln>
          <a:effectLst>
            <a:outerShdw blurRad="85725" dist="85725" dir="1380000" algn="bl" rotWithShape="0">
              <a:srgbClr val="000000">
                <a:alpha val="50000"/>
              </a:srgbClr>
            </a:outerShdw>
          </a:effectLst>
        </p:spPr>
      </p:pic>
      <p:sp>
        <p:nvSpPr>
          <p:cNvPr id="1468" name="Google Shape;1468;p139"/>
          <p:cNvSpPr txBox="1"/>
          <p:nvPr/>
        </p:nvSpPr>
        <p:spPr>
          <a:xfrm flipH="1">
            <a:off x="4155180" y="8344469"/>
            <a:ext cx="3398700" cy="296400"/>
          </a:xfrm>
          <a:prstGeom prst="rect">
            <a:avLst/>
          </a:prstGeom>
          <a:noFill/>
          <a:ln>
            <a:noFill/>
          </a:ln>
        </p:spPr>
        <p:txBody>
          <a:bodyPr spcFirstLastPara="1" wrap="square" lIns="0" tIns="19050" rIns="0" bIns="0" anchor="t" anchorCtr="0">
            <a:spAutoFit/>
          </a:bodyPr>
          <a:lstStyle/>
          <a:p>
            <a:pPr marL="19050" lvl="0" indent="0" algn="ctr" rtl="1">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ذكاء ميتا الاصطناعي على الويب</a:t>
            </a:r>
            <a:endParaRPr sz="1800">
              <a:solidFill>
                <a:schemeClr val="accent4"/>
              </a:solidFill>
              <a:latin typeface="Optimistic Text"/>
              <a:ea typeface="Optimistic Text"/>
              <a:cs typeface="Optimistic Text"/>
              <a:sym typeface="Optimistic Text"/>
            </a:endParaRPr>
          </a:p>
        </p:txBody>
      </p:sp>
      <p:sp>
        <p:nvSpPr>
          <p:cNvPr id="1469" name="Google Shape;1469;p139"/>
          <p:cNvSpPr txBox="1"/>
          <p:nvPr/>
        </p:nvSpPr>
        <p:spPr>
          <a:xfrm flipH="1">
            <a:off x="481305" y="8344469"/>
            <a:ext cx="3398700" cy="296400"/>
          </a:xfrm>
          <a:prstGeom prst="rect">
            <a:avLst/>
          </a:prstGeom>
          <a:noFill/>
          <a:ln>
            <a:noFill/>
          </a:ln>
        </p:spPr>
        <p:txBody>
          <a:bodyPr spcFirstLastPara="1" wrap="square" lIns="0" tIns="19050" rIns="0" bIns="0" anchor="t" anchorCtr="0">
            <a:spAutoFit/>
          </a:bodyPr>
          <a:lstStyle/>
          <a:p>
            <a:pPr marL="19050" lvl="0" indent="0" algn="ctr" rtl="1">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ذكاء ميتا الاصطناعي على الواتساب</a:t>
            </a:r>
            <a:endParaRPr sz="1800">
              <a:solidFill>
                <a:schemeClr val="accent4"/>
              </a:solidFill>
              <a:latin typeface="Optimistic Text"/>
              <a:ea typeface="Optimistic Text"/>
              <a:cs typeface="Optimistic Text"/>
              <a:sym typeface="Optimistic Text"/>
            </a:endParaRPr>
          </a:p>
        </p:txBody>
      </p:sp>
      <p:sp>
        <p:nvSpPr>
          <p:cNvPr id="1470" name="Google Shape;1470;p139"/>
          <p:cNvSpPr txBox="1">
            <a:spLocks noGrp="1"/>
          </p:cNvSpPr>
          <p:nvPr>
            <p:ph type="body" idx="1"/>
          </p:nvPr>
        </p:nvSpPr>
        <p:spPr>
          <a:xfrm flipH="1">
            <a:off x="14507802" y="5127800"/>
            <a:ext cx="2980500" cy="277200"/>
          </a:xfrm>
          <a:prstGeom prst="rect">
            <a:avLst/>
          </a:prstGeom>
        </p:spPr>
        <p:txBody>
          <a:bodyPr spcFirstLastPara="1" wrap="square" lIns="0" tIns="0" rIns="0" bIns="0" anchor="t" anchorCtr="0">
            <a:spAutoFit/>
          </a:bodyPr>
          <a:lstStyle/>
          <a:p>
            <a:pPr marL="0" lvl="0" indent="0" algn="r" rtl="1">
              <a:spcBef>
                <a:spcPts val="0"/>
              </a:spcBef>
              <a:spcAft>
                <a:spcPts val="1000"/>
              </a:spcAft>
              <a:buNone/>
            </a:pPr>
            <a:r>
              <a:rPr lang="en" b="1">
                <a:solidFill>
                  <a:schemeClr val="accent6"/>
                </a:solidFill>
              </a:rPr>
              <a:t>الخطوات التالية</a:t>
            </a:r>
            <a:endParaRPr b="1">
              <a:solidFill>
                <a:schemeClr val="accent6"/>
              </a:solidFill>
            </a:endParaRPr>
          </a:p>
        </p:txBody>
      </p:sp>
      <p:sp>
        <p:nvSpPr>
          <p:cNvPr id="1471" name="Google Shape;1471;p139"/>
          <p:cNvSpPr/>
          <p:nvPr/>
        </p:nvSpPr>
        <p:spPr>
          <a:xfrm flipH="1">
            <a:off x="13022073" y="5629475"/>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472" name="Google Shape;1472;p139"/>
          <p:cNvSpPr/>
          <p:nvPr/>
        </p:nvSpPr>
        <p:spPr>
          <a:xfrm flipH="1">
            <a:off x="17435673" y="56294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473" name="Google Shape;1473;p139"/>
          <p:cNvSpPr txBox="1">
            <a:spLocks noGrp="1"/>
          </p:cNvSpPr>
          <p:nvPr>
            <p:ph type="body" idx="1"/>
          </p:nvPr>
        </p:nvSpPr>
        <p:spPr>
          <a:xfrm flipH="1">
            <a:off x="13012348" y="5732217"/>
            <a:ext cx="3714900" cy="8313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dk1"/>
                </a:solidFill>
              </a:rPr>
              <a:t>إذهب إلى ذكاء ميتا الاصطناعي (Meta AI) عبر متصفح الهاتف أو الكمبيوتر، أو من خلال تطبيق واتساب.</a:t>
            </a:r>
            <a:endParaRPr>
              <a:solidFill>
                <a:schemeClr val="dk1"/>
              </a:solidFill>
            </a:endParaRPr>
          </a:p>
        </p:txBody>
      </p:sp>
      <p:sp>
        <p:nvSpPr>
          <p:cNvPr id="1474" name="Google Shape;1474;p139"/>
          <p:cNvSpPr/>
          <p:nvPr/>
        </p:nvSpPr>
        <p:spPr>
          <a:xfrm flipH="1">
            <a:off x="8416000" y="5629475"/>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475" name="Google Shape;1475;p139"/>
          <p:cNvSpPr/>
          <p:nvPr/>
        </p:nvSpPr>
        <p:spPr>
          <a:xfrm flipH="1">
            <a:off x="12829600" y="56294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476" name="Google Shape;1476;p139"/>
          <p:cNvSpPr txBox="1">
            <a:spLocks noGrp="1"/>
          </p:cNvSpPr>
          <p:nvPr>
            <p:ph type="body" idx="1"/>
          </p:nvPr>
        </p:nvSpPr>
        <p:spPr>
          <a:xfrm flipH="1">
            <a:off x="8406275" y="5849274"/>
            <a:ext cx="37149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dk1"/>
                </a:solidFill>
              </a:rPr>
              <a:t>أدخل الطلب (Prompt) في ذكاء ميتا الاصطناعي (Meta AI)</a:t>
            </a:r>
            <a:endParaRPr>
              <a:solidFill>
                <a:schemeClr val="dk1"/>
              </a:solidFill>
            </a:endParaRPr>
          </a:p>
        </p:txBody>
      </p:sp>
      <p:sp>
        <p:nvSpPr>
          <p:cNvPr id="1477" name="Google Shape;1477;p139"/>
          <p:cNvSpPr/>
          <p:nvPr/>
        </p:nvSpPr>
        <p:spPr>
          <a:xfrm flipH="1">
            <a:off x="13022073" y="6680187"/>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478" name="Google Shape;1478;p139"/>
          <p:cNvSpPr/>
          <p:nvPr/>
        </p:nvSpPr>
        <p:spPr>
          <a:xfrm flipH="1">
            <a:off x="17435673" y="66801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479" name="Google Shape;1479;p139"/>
          <p:cNvSpPr txBox="1">
            <a:spLocks noGrp="1"/>
          </p:cNvSpPr>
          <p:nvPr>
            <p:ph type="body" idx="1"/>
          </p:nvPr>
        </p:nvSpPr>
        <p:spPr>
          <a:xfrm flipH="1">
            <a:off x="13012348" y="7006043"/>
            <a:ext cx="3714900" cy="2772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dk1"/>
                </a:solidFill>
              </a:rPr>
              <a:t>راجع النص الذي تم إنشاؤه</a:t>
            </a:r>
            <a:endParaRPr>
              <a:solidFill>
                <a:schemeClr val="dk1"/>
              </a:solidFill>
            </a:endParaRPr>
          </a:p>
        </p:txBody>
      </p:sp>
      <p:sp>
        <p:nvSpPr>
          <p:cNvPr id="1480" name="Google Shape;1480;p139"/>
          <p:cNvSpPr/>
          <p:nvPr/>
        </p:nvSpPr>
        <p:spPr>
          <a:xfrm flipH="1">
            <a:off x="8416000" y="6680187"/>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481" name="Google Shape;1481;p139"/>
          <p:cNvSpPr/>
          <p:nvPr/>
        </p:nvSpPr>
        <p:spPr>
          <a:xfrm flipH="1">
            <a:off x="12829600" y="66801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482" name="Google Shape;1482;p139"/>
          <p:cNvSpPr txBox="1">
            <a:spLocks noGrp="1"/>
          </p:cNvSpPr>
          <p:nvPr>
            <p:ph type="body" idx="1"/>
          </p:nvPr>
        </p:nvSpPr>
        <p:spPr>
          <a:xfrm flipH="1">
            <a:off x="9140676" y="6867600"/>
            <a:ext cx="29805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dk1"/>
                </a:solidFill>
              </a:rPr>
              <a:t>عدّل الطلب أو حسّنه للحصول على نتيجة أفضل</a:t>
            </a:r>
            <a:endParaRPr>
              <a:solidFill>
                <a:schemeClr val="dk1"/>
              </a:solidFill>
            </a:endParaRPr>
          </a:p>
        </p:txBody>
      </p:sp>
      <p:sp>
        <p:nvSpPr>
          <p:cNvPr id="1483" name="Google Shape;1483;p139"/>
          <p:cNvSpPr/>
          <p:nvPr/>
        </p:nvSpPr>
        <p:spPr>
          <a:xfrm flipH="1">
            <a:off x="16872811" y="59028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484" name="Google Shape;1484;p139"/>
          <p:cNvSpPr txBox="1">
            <a:spLocks noGrp="1"/>
          </p:cNvSpPr>
          <p:nvPr>
            <p:ph type="body" idx="1"/>
          </p:nvPr>
        </p:nvSpPr>
        <p:spPr>
          <a:xfrm flipH="1">
            <a:off x="16847464" y="5972900"/>
            <a:ext cx="468000" cy="277200"/>
          </a:xfrm>
          <a:prstGeom prst="rect">
            <a:avLst/>
          </a:prstGeom>
        </p:spPr>
        <p:txBody>
          <a:bodyPr spcFirstLastPara="1" wrap="square" lIns="0" tIns="0" rIns="0" bIns="0" anchor="t" anchorCtr="0">
            <a:spAutoFit/>
          </a:bodyPr>
          <a:lstStyle/>
          <a:p>
            <a:pPr marL="0" lvl="0" indent="0" algn="ctr" rtl="1">
              <a:spcBef>
                <a:spcPts val="0"/>
              </a:spcBef>
              <a:spcAft>
                <a:spcPts val="1000"/>
              </a:spcAft>
              <a:buNone/>
            </a:pPr>
            <a:r>
              <a:rPr lang="en" b="1">
                <a:solidFill>
                  <a:schemeClr val="accent4"/>
                </a:solidFill>
              </a:rPr>
              <a:t>1</a:t>
            </a:r>
            <a:endParaRPr>
              <a:solidFill>
                <a:schemeClr val="accent4"/>
              </a:solidFill>
            </a:endParaRPr>
          </a:p>
        </p:txBody>
      </p:sp>
      <p:sp>
        <p:nvSpPr>
          <p:cNvPr id="1485" name="Google Shape;1485;p139"/>
          <p:cNvSpPr/>
          <p:nvPr/>
        </p:nvSpPr>
        <p:spPr>
          <a:xfrm flipH="1">
            <a:off x="12304411" y="59028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486" name="Google Shape;1486;p139"/>
          <p:cNvSpPr txBox="1">
            <a:spLocks noGrp="1"/>
          </p:cNvSpPr>
          <p:nvPr>
            <p:ph type="body" idx="1"/>
          </p:nvPr>
        </p:nvSpPr>
        <p:spPr>
          <a:xfrm flipH="1">
            <a:off x="12279064" y="5972900"/>
            <a:ext cx="468000" cy="277200"/>
          </a:xfrm>
          <a:prstGeom prst="rect">
            <a:avLst/>
          </a:prstGeom>
        </p:spPr>
        <p:txBody>
          <a:bodyPr spcFirstLastPara="1" wrap="square" lIns="0" tIns="0" rIns="0" bIns="0" anchor="t" anchorCtr="0">
            <a:spAutoFit/>
          </a:bodyPr>
          <a:lstStyle/>
          <a:p>
            <a:pPr marL="0" lvl="0" indent="0" algn="ctr" rtl="1">
              <a:spcBef>
                <a:spcPts val="0"/>
              </a:spcBef>
              <a:spcAft>
                <a:spcPts val="1000"/>
              </a:spcAft>
              <a:buNone/>
            </a:pPr>
            <a:r>
              <a:rPr lang="en" b="1">
                <a:solidFill>
                  <a:schemeClr val="accent4"/>
                </a:solidFill>
              </a:rPr>
              <a:t>2</a:t>
            </a:r>
            <a:endParaRPr>
              <a:solidFill>
                <a:schemeClr val="accent4"/>
              </a:solidFill>
            </a:endParaRPr>
          </a:p>
        </p:txBody>
      </p:sp>
      <p:sp>
        <p:nvSpPr>
          <p:cNvPr id="1487" name="Google Shape;1487;p139"/>
          <p:cNvSpPr/>
          <p:nvPr/>
        </p:nvSpPr>
        <p:spPr>
          <a:xfrm flipH="1">
            <a:off x="16872811" y="69360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488" name="Google Shape;1488;p139"/>
          <p:cNvSpPr txBox="1">
            <a:spLocks noGrp="1"/>
          </p:cNvSpPr>
          <p:nvPr>
            <p:ph type="body" idx="1"/>
          </p:nvPr>
        </p:nvSpPr>
        <p:spPr>
          <a:xfrm flipH="1">
            <a:off x="16847464" y="7006050"/>
            <a:ext cx="468000" cy="277200"/>
          </a:xfrm>
          <a:prstGeom prst="rect">
            <a:avLst/>
          </a:prstGeom>
        </p:spPr>
        <p:txBody>
          <a:bodyPr spcFirstLastPara="1" wrap="square" lIns="0" tIns="0" rIns="0" bIns="0" anchor="t" anchorCtr="0">
            <a:spAutoFit/>
          </a:bodyPr>
          <a:lstStyle/>
          <a:p>
            <a:pPr marL="0" lvl="0" indent="0" algn="ctr" rtl="1">
              <a:spcBef>
                <a:spcPts val="0"/>
              </a:spcBef>
              <a:spcAft>
                <a:spcPts val="1000"/>
              </a:spcAft>
              <a:buNone/>
            </a:pPr>
            <a:r>
              <a:rPr lang="en" b="1">
                <a:solidFill>
                  <a:schemeClr val="accent4"/>
                </a:solidFill>
              </a:rPr>
              <a:t>3</a:t>
            </a:r>
            <a:endParaRPr>
              <a:solidFill>
                <a:schemeClr val="accent4"/>
              </a:solidFill>
            </a:endParaRPr>
          </a:p>
        </p:txBody>
      </p:sp>
      <p:sp>
        <p:nvSpPr>
          <p:cNvPr id="1489" name="Google Shape;1489;p139"/>
          <p:cNvSpPr/>
          <p:nvPr/>
        </p:nvSpPr>
        <p:spPr>
          <a:xfrm flipH="1">
            <a:off x="12304411" y="69360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490" name="Google Shape;1490;p139"/>
          <p:cNvSpPr txBox="1">
            <a:spLocks noGrp="1"/>
          </p:cNvSpPr>
          <p:nvPr>
            <p:ph type="body" idx="1"/>
          </p:nvPr>
        </p:nvSpPr>
        <p:spPr>
          <a:xfrm flipH="1">
            <a:off x="12279064" y="7006050"/>
            <a:ext cx="468000" cy="277200"/>
          </a:xfrm>
          <a:prstGeom prst="rect">
            <a:avLst/>
          </a:prstGeom>
        </p:spPr>
        <p:txBody>
          <a:bodyPr spcFirstLastPara="1" wrap="square" lIns="0" tIns="0" rIns="0" bIns="0" anchor="t" anchorCtr="0">
            <a:spAutoFit/>
          </a:bodyPr>
          <a:lstStyle/>
          <a:p>
            <a:pPr marL="0" lvl="0" indent="0" algn="ctr" rtl="1">
              <a:spcBef>
                <a:spcPts val="0"/>
              </a:spcBef>
              <a:spcAft>
                <a:spcPts val="1000"/>
              </a:spcAft>
              <a:buNone/>
            </a:pPr>
            <a:r>
              <a:rPr lang="en" b="1">
                <a:solidFill>
                  <a:schemeClr val="accent4"/>
                </a:solidFill>
              </a:rPr>
              <a:t>4</a:t>
            </a:r>
            <a:endParaRPr>
              <a:solidFill>
                <a:schemeClr val="accent4"/>
              </a:solidFill>
            </a:endParaRPr>
          </a:p>
        </p:txBody>
      </p:sp>
      <p:sp>
        <p:nvSpPr>
          <p:cNvPr id="1491" name="Google Shape;1491;p139"/>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solidFill>
                  <a:schemeClr val="accent4"/>
                </a:solidFill>
              </a:rPr>
              <a:t>MANAGING AI</a:t>
            </a:r>
            <a:endParaRPr sz="1000">
              <a:solidFill>
                <a:schemeClr val="accent4"/>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140"/>
          <p:cNvSpPr/>
          <p:nvPr/>
        </p:nvSpPr>
        <p:spPr>
          <a:xfrm flipH="1">
            <a:off x="736850" y="2519375"/>
            <a:ext cx="16702200" cy="59484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497" name="Google Shape;1497;p140"/>
          <p:cNvSpPr txBox="1"/>
          <p:nvPr/>
        </p:nvSpPr>
        <p:spPr>
          <a:xfrm flipH="1">
            <a:off x="9222375" y="1598375"/>
            <a:ext cx="8270400" cy="573300"/>
          </a:xfrm>
          <a:prstGeom prst="rect">
            <a:avLst/>
          </a:prstGeom>
          <a:noFill/>
          <a:ln>
            <a:noFill/>
          </a:ln>
        </p:spPr>
        <p:txBody>
          <a:bodyPr spcFirstLastPara="1" wrap="square" lIns="0" tIns="19050" rIns="0" bIns="0" anchor="t" anchorCtr="0">
            <a:spAutoFit/>
          </a:bodyPr>
          <a:lstStyle/>
          <a:p>
            <a:pPr marL="18098" lvl="0" indent="0" algn="r" rtl="1">
              <a:spcBef>
                <a:spcPts val="0"/>
              </a:spcBef>
              <a:spcAft>
                <a:spcPts val="0"/>
              </a:spcAft>
              <a:buNone/>
            </a:pPr>
            <a:r>
              <a:rPr lang="en" sz="3600">
                <a:solidFill>
                  <a:srgbClr val="092838"/>
                </a:solidFill>
                <a:latin typeface="Optimistic Display"/>
                <a:ea typeface="Optimistic Display"/>
                <a:cs typeface="Optimistic Display"/>
                <a:sym typeface="Optimistic Display"/>
              </a:rPr>
              <a:t>حل التحديات اليومية باستخدام الذكاء الاصطناعي</a:t>
            </a:r>
            <a:endParaRPr sz="3600">
              <a:solidFill>
                <a:srgbClr val="092838"/>
              </a:solidFill>
              <a:latin typeface="Optimistic Display"/>
              <a:ea typeface="Optimistic Display"/>
              <a:cs typeface="Optimistic Display"/>
              <a:sym typeface="Optimistic Display"/>
            </a:endParaRPr>
          </a:p>
        </p:txBody>
      </p:sp>
      <p:sp>
        <p:nvSpPr>
          <p:cNvPr id="1498" name="Google Shape;1498;p140"/>
          <p:cNvSpPr txBox="1"/>
          <p:nvPr/>
        </p:nvSpPr>
        <p:spPr>
          <a:xfrm flipH="1">
            <a:off x="13397225" y="2910438"/>
            <a:ext cx="3406200" cy="2910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1800" b="1">
                <a:solidFill>
                  <a:srgbClr val="092838"/>
                </a:solidFill>
                <a:latin typeface="Optimistic Text"/>
                <a:ea typeface="Optimistic Text"/>
                <a:cs typeface="Optimistic Text"/>
                <a:sym typeface="Optimistic Text"/>
              </a:rPr>
              <a:t>تخطيط حفل زفاف بميزانية محدودة</a:t>
            </a:r>
            <a:endParaRPr sz="1800" b="1">
              <a:solidFill>
                <a:srgbClr val="092838"/>
              </a:solidFill>
              <a:latin typeface="Optimistic Text"/>
              <a:ea typeface="Optimistic Text"/>
              <a:cs typeface="Optimistic Text"/>
              <a:sym typeface="Optimistic Text"/>
            </a:endParaRPr>
          </a:p>
        </p:txBody>
      </p:sp>
      <p:sp>
        <p:nvSpPr>
          <p:cNvPr id="1499" name="Google Shape;1499;p140"/>
          <p:cNvSpPr txBox="1"/>
          <p:nvPr/>
        </p:nvSpPr>
        <p:spPr>
          <a:xfrm flipH="1">
            <a:off x="9376662" y="2910438"/>
            <a:ext cx="3406200" cy="2910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1800" b="1">
                <a:solidFill>
                  <a:srgbClr val="092838"/>
                </a:solidFill>
                <a:latin typeface="Optimistic Text"/>
                <a:ea typeface="Optimistic Text"/>
                <a:cs typeface="Optimistic Text"/>
                <a:sym typeface="Optimistic Text"/>
              </a:rPr>
              <a:t>تعلّم مهارة جديدة</a:t>
            </a:r>
            <a:endParaRPr sz="1800" b="1">
              <a:solidFill>
                <a:srgbClr val="092838"/>
              </a:solidFill>
              <a:latin typeface="Optimistic Text"/>
              <a:ea typeface="Optimistic Text"/>
              <a:cs typeface="Optimistic Text"/>
              <a:sym typeface="Optimistic Text"/>
            </a:endParaRPr>
          </a:p>
        </p:txBody>
      </p:sp>
      <p:sp>
        <p:nvSpPr>
          <p:cNvPr id="1500" name="Google Shape;1500;p140"/>
          <p:cNvSpPr txBox="1"/>
          <p:nvPr/>
        </p:nvSpPr>
        <p:spPr>
          <a:xfrm flipH="1">
            <a:off x="5356100" y="2910438"/>
            <a:ext cx="3406200" cy="2910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1800" b="1">
                <a:solidFill>
                  <a:srgbClr val="092838"/>
                </a:solidFill>
                <a:latin typeface="Optimistic Text"/>
                <a:ea typeface="Optimistic Text"/>
                <a:cs typeface="Optimistic Text"/>
                <a:sym typeface="Optimistic Text"/>
              </a:rPr>
              <a:t>تسويق مشروع تجاري صغير</a:t>
            </a:r>
            <a:endParaRPr sz="1800" b="1">
              <a:solidFill>
                <a:srgbClr val="092838"/>
              </a:solidFill>
              <a:latin typeface="Optimistic Text"/>
              <a:ea typeface="Optimistic Text"/>
              <a:cs typeface="Optimistic Text"/>
              <a:sym typeface="Optimistic Text"/>
            </a:endParaRPr>
          </a:p>
        </p:txBody>
      </p:sp>
      <p:sp>
        <p:nvSpPr>
          <p:cNvPr id="1501" name="Google Shape;1501;p140"/>
          <p:cNvSpPr txBox="1"/>
          <p:nvPr/>
        </p:nvSpPr>
        <p:spPr>
          <a:xfrm flipH="1">
            <a:off x="13397075" y="6149387"/>
            <a:ext cx="3012000" cy="17664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العثور على مزوّدي خدمات محليين، والحصول على أفكار لقوائم الطعام (مثل الكشري، الكبسة، المنسف، أطباق المازة)</a:t>
            </a: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مقارنة الأسعار، وإعداد قائمة المدعوين</a:t>
            </a:r>
            <a:endParaRPr sz="1800">
              <a:solidFill>
                <a:srgbClr val="092838"/>
              </a:solidFill>
              <a:latin typeface="Optimistic Text"/>
              <a:ea typeface="Optimistic Text"/>
              <a:cs typeface="Optimistic Text"/>
              <a:sym typeface="Optimistic Text"/>
            </a:endParaRPr>
          </a:p>
        </p:txBody>
      </p:sp>
      <p:sp>
        <p:nvSpPr>
          <p:cNvPr id="1502" name="Google Shape;1502;p140"/>
          <p:cNvSpPr txBox="1"/>
          <p:nvPr/>
        </p:nvSpPr>
        <p:spPr>
          <a:xfrm flipH="1">
            <a:off x="9427962" y="6149387"/>
            <a:ext cx="3012000" cy="17664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خطط تعلّم مخصّصة للمهارات الرقمية، الإبداعية أو الحرفية</a:t>
            </a: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الحصول على شروحات وتمارين تطبيقية</a:t>
            </a:r>
            <a:endParaRPr sz="1800">
              <a:solidFill>
                <a:srgbClr val="092838"/>
              </a:solidFill>
              <a:latin typeface="Optimistic Text"/>
              <a:ea typeface="Optimistic Text"/>
              <a:cs typeface="Optimistic Text"/>
              <a:sym typeface="Optimistic Text"/>
            </a:endParaRPr>
          </a:p>
        </p:txBody>
      </p:sp>
      <p:sp>
        <p:nvSpPr>
          <p:cNvPr id="1503" name="Google Shape;1503;p140"/>
          <p:cNvSpPr txBox="1"/>
          <p:nvPr/>
        </p:nvSpPr>
        <p:spPr>
          <a:xfrm flipH="1">
            <a:off x="5407400" y="6149379"/>
            <a:ext cx="3012000" cy="19659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إنشاء نصوص مصاحبة (كابشن) وعلامات تصنيف (هاشتاجات) لوسائل التواصل الاجتماعي</a:t>
            </a: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تصميم منشورات دعائية أو نبذات تعريفية للمشاريع</a:t>
            </a:r>
            <a:endParaRPr sz="1800">
              <a:solidFill>
                <a:srgbClr val="092838"/>
              </a:solidFill>
              <a:latin typeface="Optimistic Text"/>
              <a:ea typeface="Optimistic Text"/>
              <a:cs typeface="Optimistic Text"/>
              <a:sym typeface="Optimistic Text"/>
            </a:endParaRPr>
          </a:p>
        </p:txBody>
      </p:sp>
      <p:grpSp>
        <p:nvGrpSpPr>
          <p:cNvPr id="1504" name="Google Shape;1504;p140"/>
          <p:cNvGrpSpPr/>
          <p:nvPr/>
        </p:nvGrpSpPr>
        <p:grpSpPr>
          <a:xfrm flipH="1">
            <a:off x="16562453" y="6220851"/>
            <a:ext cx="178842" cy="159067"/>
            <a:chOff x="671395" y="3895621"/>
            <a:chExt cx="119228" cy="106045"/>
          </a:xfrm>
        </p:grpSpPr>
        <p:sp>
          <p:nvSpPr>
            <p:cNvPr id="1505" name="Google Shape;1505;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506" name="Google Shape;1506;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507" name="Google Shape;1507;p140"/>
          <p:cNvGrpSpPr/>
          <p:nvPr/>
        </p:nvGrpSpPr>
        <p:grpSpPr>
          <a:xfrm flipH="1">
            <a:off x="16562453" y="7585436"/>
            <a:ext cx="178842" cy="159067"/>
            <a:chOff x="671395" y="3895621"/>
            <a:chExt cx="119228" cy="106045"/>
          </a:xfrm>
        </p:grpSpPr>
        <p:sp>
          <p:nvSpPr>
            <p:cNvPr id="1508" name="Google Shape;1508;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509" name="Google Shape;1509;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510" name="Google Shape;1510;p140"/>
          <p:cNvGrpSpPr/>
          <p:nvPr/>
        </p:nvGrpSpPr>
        <p:grpSpPr>
          <a:xfrm flipH="1">
            <a:off x="12604028" y="6220851"/>
            <a:ext cx="178842" cy="159067"/>
            <a:chOff x="671395" y="3895621"/>
            <a:chExt cx="119228" cy="106045"/>
          </a:xfrm>
        </p:grpSpPr>
        <p:sp>
          <p:nvSpPr>
            <p:cNvPr id="1511" name="Google Shape;1511;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512" name="Google Shape;1512;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513" name="Google Shape;1513;p140"/>
          <p:cNvGrpSpPr/>
          <p:nvPr/>
        </p:nvGrpSpPr>
        <p:grpSpPr>
          <a:xfrm flipH="1">
            <a:off x="12604028" y="7040872"/>
            <a:ext cx="178842" cy="159067"/>
            <a:chOff x="671395" y="3895621"/>
            <a:chExt cx="119228" cy="106045"/>
          </a:xfrm>
        </p:grpSpPr>
        <p:sp>
          <p:nvSpPr>
            <p:cNvPr id="1514" name="Google Shape;1514;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515" name="Google Shape;1515;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516" name="Google Shape;1516;p140"/>
          <p:cNvGrpSpPr/>
          <p:nvPr/>
        </p:nvGrpSpPr>
        <p:grpSpPr>
          <a:xfrm flipH="1">
            <a:off x="8583465" y="6220851"/>
            <a:ext cx="178842" cy="159067"/>
            <a:chOff x="671395" y="3895621"/>
            <a:chExt cx="119228" cy="106045"/>
          </a:xfrm>
        </p:grpSpPr>
        <p:sp>
          <p:nvSpPr>
            <p:cNvPr id="1517" name="Google Shape;1517;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518" name="Google Shape;1518;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519" name="Google Shape;1519;p140"/>
          <p:cNvGrpSpPr/>
          <p:nvPr/>
        </p:nvGrpSpPr>
        <p:grpSpPr>
          <a:xfrm flipH="1">
            <a:off x="8583465" y="7339125"/>
            <a:ext cx="178842" cy="159067"/>
            <a:chOff x="671395" y="3895621"/>
            <a:chExt cx="119228" cy="106045"/>
          </a:xfrm>
        </p:grpSpPr>
        <p:sp>
          <p:nvSpPr>
            <p:cNvPr id="1520" name="Google Shape;1520;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521" name="Google Shape;1521;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
        <p:nvSpPr>
          <p:cNvPr id="1522" name="Google Shape;1522;p140"/>
          <p:cNvSpPr txBox="1"/>
          <p:nvPr/>
        </p:nvSpPr>
        <p:spPr>
          <a:xfrm flipH="1">
            <a:off x="1335537" y="2910438"/>
            <a:ext cx="3406200" cy="291000"/>
          </a:xfrm>
          <a:prstGeom prst="rect">
            <a:avLst/>
          </a:prstGeom>
          <a:noFill/>
          <a:ln>
            <a:noFill/>
          </a:ln>
        </p:spPr>
        <p:txBody>
          <a:bodyPr spcFirstLastPara="1" wrap="square" lIns="0" tIns="13850" rIns="0" bIns="0" anchor="t" anchorCtr="0">
            <a:spAutoFit/>
          </a:bodyPr>
          <a:lstStyle/>
          <a:p>
            <a:pPr marL="0" lvl="0" indent="0" algn="r" rtl="1">
              <a:lnSpc>
                <a:spcPct val="100000"/>
              </a:lnSpc>
              <a:spcBef>
                <a:spcPts val="0"/>
              </a:spcBef>
              <a:spcAft>
                <a:spcPts val="0"/>
              </a:spcAft>
              <a:buNone/>
            </a:pPr>
            <a:r>
              <a:rPr lang="en" sz="1800" b="1">
                <a:solidFill>
                  <a:srgbClr val="092838"/>
                </a:solidFill>
                <a:latin typeface="Optimistic Text"/>
                <a:ea typeface="Optimistic Text"/>
                <a:cs typeface="Optimistic Text"/>
                <a:sym typeface="Optimistic Text"/>
              </a:rPr>
              <a:t>إجراء الأبحاث</a:t>
            </a:r>
            <a:endParaRPr sz="1800" b="1">
              <a:solidFill>
                <a:srgbClr val="092838"/>
              </a:solidFill>
              <a:latin typeface="Optimistic Text"/>
              <a:ea typeface="Optimistic Text"/>
              <a:cs typeface="Optimistic Text"/>
              <a:sym typeface="Optimistic Text"/>
            </a:endParaRPr>
          </a:p>
        </p:txBody>
      </p:sp>
      <p:sp>
        <p:nvSpPr>
          <p:cNvPr id="1523" name="Google Shape;1523;p140"/>
          <p:cNvSpPr txBox="1"/>
          <p:nvPr/>
        </p:nvSpPr>
        <p:spPr>
          <a:xfrm flipH="1">
            <a:off x="1386825" y="6149376"/>
            <a:ext cx="3012000" cy="22176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تلخيص المقالات المتعلقة بالصحة والاقتصاد والسياسات وغيرها.</a:t>
            </a: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إعداد أسئلة لطبيبك، أو محاميك، أو صانعي السياسات، وغيرهم.</a:t>
            </a:r>
            <a:endParaRPr sz="1800">
              <a:solidFill>
                <a:srgbClr val="092838"/>
              </a:solidFill>
              <a:latin typeface="Optimistic Text"/>
              <a:ea typeface="Optimistic Text"/>
              <a:cs typeface="Optimistic Text"/>
              <a:sym typeface="Optimistic Text"/>
            </a:endParaRPr>
          </a:p>
        </p:txBody>
      </p:sp>
      <p:grpSp>
        <p:nvGrpSpPr>
          <p:cNvPr id="1524" name="Google Shape;1524;p140"/>
          <p:cNvGrpSpPr/>
          <p:nvPr/>
        </p:nvGrpSpPr>
        <p:grpSpPr>
          <a:xfrm flipH="1">
            <a:off x="4562903" y="6207844"/>
            <a:ext cx="178842" cy="159067"/>
            <a:chOff x="671395" y="3895621"/>
            <a:chExt cx="119228" cy="106045"/>
          </a:xfrm>
        </p:grpSpPr>
        <p:sp>
          <p:nvSpPr>
            <p:cNvPr id="1525" name="Google Shape;1525;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526" name="Google Shape;1526;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527" name="Google Shape;1527;p140"/>
          <p:cNvGrpSpPr/>
          <p:nvPr/>
        </p:nvGrpSpPr>
        <p:grpSpPr>
          <a:xfrm flipH="1">
            <a:off x="4562903" y="7059114"/>
            <a:ext cx="178842" cy="159067"/>
            <a:chOff x="671395" y="3895621"/>
            <a:chExt cx="119228" cy="106045"/>
          </a:xfrm>
        </p:grpSpPr>
        <p:sp>
          <p:nvSpPr>
            <p:cNvPr id="1528" name="Google Shape;1528;p140"/>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529" name="Google Shape;1529;p140"/>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pic>
        <p:nvPicPr>
          <p:cNvPr id="1530" name="Google Shape;1530;p140" title="Middle E Asset2 07.jpg"/>
          <p:cNvPicPr preferRelativeResize="0"/>
          <p:nvPr/>
        </p:nvPicPr>
        <p:blipFill rotWithShape="1">
          <a:blip r:embed="rId3">
            <a:alphaModFix/>
          </a:blip>
          <a:srcRect l="6702" t="6635" r="6711" b="6635"/>
          <a:stretch/>
        </p:blipFill>
        <p:spPr>
          <a:xfrm>
            <a:off x="13397038" y="3475988"/>
            <a:ext cx="3406200" cy="2273700"/>
          </a:xfrm>
          <a:prstGeom prst="roundRect">
            <a:avLst>
              <a:gd name="adj" fmla="val 8850"/>
            </a:avLst>
          </a:prstGeom>
          <a:noFill/>
          <a:ln>
            <a:noFill/>
          </a:ln>
        </p:spPr>
      </p:pic>
      <p:pic>
        <p:nvPicPr>
          <p:cNvPr id="1531" name="Google Shape;1531;p140" title="Middle E Asset2 08.png"/>
          <p:cNvPicPr preferRelativeResize="0"/>
          <p:nvPr/>
        </p:nvPicPr>
        <p:blipFill rotWithShape="1">
          <a:blip r:embed="rId4">
            <a:alphaModFix/>
          </a:blip>
          <a:srcRect t="16623" b="16617"/>
          <a:stretch/>
        </p:blipFill>
        <p:spPr>
          <a:xfrm>
            <a:off x="9376538" y="3475988"/>
            <a:ext cx="3406200" cy="2273700"/>
          </a:xfrm>
          <a:prstGeom prst="roundRect">
            <a:avLst>
              <a:gd name="adj" fmla="val 8850"/>
            </a:avLst>
          </a:prstGeom>
          <a:noFill/>
          <a:ln>
            <a:noFill/>
          </a:ln>
        </p:spPr>
      </p:pic>
      <p:pic>
        <p:nvPicPr>
          <p:cNvPr id="1532" name="Google Shape;1532;p140" title="Middle E Asset2 09.jpg"/>
          <p:cNvPicPr preferRelativeResize="0"/>
          <p:nvPr/>
        </p:nvPicPr>
        <p:blipFill rotWithShape="1">
          <a:blip r:embed="rId5">
            <a:alphaModFix/>
          </a:blip>
          <a:srcRect l="80" r="80"/>
          <a:stretch/>
        </p:blipFill>
        <p:spPr>
          <a:xfrm>
            <a:off x="5356017" y="3475988"/>
            <a:ext cx="3406200" cy="2273700"/>
          </a:xfrm>
          <a:prstGeom prst="roundRect">
            <a:avLst>
              <a:gd name="adj" fmla="val 8850"/>
            </a:avLst>
          </a:prstGeom>
          <a:noFill/>
          <a:ln>
            <a:noFill/>
          </a:ln>
        </p:spPr>
      </p:pic>
      <p:pic>
        <p:nvPicPr>
          <p:cNvPr id="1533" name="Google Shape;1533;p140"/>
          <p:cNvPicPr preferRelativeResize="0"/>
          <p:nvPr/>
        </p:nvPicPr>
        <p:blipFill>
          <a:blip r:embed="rId6">
            <a:alphaModFix/>
          </a:blip>
          <a:stretch>
            <a:fillRect/>
          </a:stretch>
        </p:blipFill>
        <p:spPr>
          <a:xfrm>
            <a:off x="1335503" y="3476300"/>
            <a:ext cx="3406200" cy="2270100"/>
          </a:xfrm>
          <a:prstGeom prst="roundRect">
            <a:avLst>
              <a:gd name="adj" fmla="val 16667"/>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1538" name="Google Shape;1538;p141"/>
          <p:cNvSpPr/>
          <p:nvPr/>
        </p:nvSpPr>
        <p:spPr>
          <a:xfrm flipH="1">
            <a:off x="790575" y="2166975"/>
            <a:ext cx="3852600" cy="6542700"/>
          </a:xfrm>
          <a:prstGeom prst="roundRect">
            <a:avLst>
              <a:gd name="adj" fmla="val 5627"/>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539" name="Google Shape;1539;p141"/>
          <p:cNvSpPr/>
          <p:nvPr/>
        </p:nvSpPr>
        <p:spPr>
          <a:xfrm flipH="1">
            <a:off x="4887325" y="2166975"/>
            <a:ext cx="3852600" cy="6542700"/>
          </a:xfrm>
          <a:prstGeom prst="roundRect">
            <a:avLst>
              <a:gd name="adj" fmla="val 5627"/>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540" name="Google Shape;1540;p141"/>
          <p:cNvSpPr/>
          <p:nvPr/>
        </p:nvSpPr>
        <p:spPr>
          <a:xfrm flipH="1">
            <a:off x="8984075" y="2166975"/>
            <a:ext cx="3852600" cy="6542700"/>
          </a:xfrm>
          <a:prstGeom prst="roundRect">
            <a:avLst>
              <a:gd name="adj" fmla="val 5627"/>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541" name="Google Shape;1541;p141"/>
          <p:cNvSpPr txBox="1">
            <a:spLocks noGrp="1"/>
          </p:cNvSpPr>
          <p:nvPr>
            <p:ph type="title"/>
          </p:nvPr>
        </p:nvSpPr>
        <p:spPr>
          <a:xfrm flipH="1">
            <a:off x="12563975" y="2166950"/>
            <a:ext cx="4928700" cy="2569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a:t>دع الذكاء الاصطناعي يشعل شرارة إبداعك</a:t>
            </a:r>
            <a:endParaRPr/>
          </a:p>
        </p:txBody>
      </p:sp>
      <p:sp>
        <p:nvSpPr>
          <p:cNvPr id="1542" name="Google Shape;1542;p141"/>
          <p:cNvSpPr txBox="1"/>
          <p:nvPr/>
        </p:nvSpPr>
        <p:spPr>
          <a:xfrm flipH="1">
            <a:off x="9207225" y="2673669"/>
            <a:ext cx="3406200" cy="2910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1800" b="1">
                <a:solidFill>
                  <a:schemeClr val="dk1"/>
                </a:solidFill>
                <a:latin typeface="Optimistic Text"/>
                <a:ea typeface="Optimistic Text"/>
                <a:cs typeface="Optimistic Text"/>
                <a:sym typeface="Optimistic Text"/>
              </a:rPr>
              <a:t>المناسبات العائلية والمجتمعية</a:t>
            </a:r>
            <a:endParaRPr sz="1800" b="1">
              <a:solidFill>
                <a:schemeClr val="dk1"/>
              </a:solidFill>
              <a:latin typeface="Optimistic Text"/>
              <a:ea typeface="Optimistic Text"/>
              <a:cs typeface="Optimistic Text"/>
              <a:sym typeface="Optimistic Text"/>
            </a:endParaRPr>
          </a:p>
        </p:txBody>
      </p:sp>
      <p:sp>
        <p:nvSpPr>
          <p:cNvPr id="1543" name="Google Shape;1543;p141"/>
          <p:cNvSpPr txBox="1"/>
          <p:nvPr/>
        </p:nvSpPr>
        <p:spPr>
          <a:xfrm flipH="1">
            <a:off x="5110513" y="2673669"/>
            <a:ext cx="3406200" cy="2910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1800" b="1">
                <a:solidFill>
                  <a:schemeClr val="dk1"/>
                </a:solidFill>
                <a:latin typeface="Optimistic Text"/>
                <a:ea typeface="Optimistic Text"/>
                <a:cs typeface="Optimistic Text"/>
                <a:sym typeface="Optimistic Text"/>
              </a:rPr>
              <a:t>الشعر والكتابة</a:t>
            </a:r>
            <a:endParaRPr sz="1800" b="1">
              <a:solidFill>
                <a:schemeClr val="dk1"/>
              </a:solidFill>
              <a:latin typeface="Optimistic Text"/>
              <a:ea typeface="Optimistic Text"/>
              <a:cs typeface="Optimistic Text"/>
              <a:sym typeface="Optimistic Text"/>
            </a:endParaRPr>
          </a:p>
        </p:txBody>
      </p:sp>
      <p:sp>
        <p:nvSpPr>
          <p:cNvPr id="1544" name="Google Shape;1544;p141"/>
          <p:cNvSpPr txBox="1"/>
          <p:nvPr/>
        </p:nvSpPr>
        <p:spPr>
          <a:xfrm flipH="1">
            <a:off x="1013750" y="2673669"/>
            <a:ext cx="3406200" cy="2910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1800" b="1">
                <a:solidFill>
                  <a:schemeClr val="dk1"/>
                </a:solidFill>
                <a:latin typeface="Optimistic Text"/>
                <a:ea typeface="Optimistic Text"/>
                <a:cs typeface="Optimistic Text"/>
                <a:sym typeface="Optimistic Text"/>
              </a:rPr>
              <a:t>المحتوى الثقافي</a:t>
            </a:r>
            <a:endParaRPr sz="1800" b="1">
              <a:solidFill>
                <a:schemeClr val="dk1"/>
              </a:solidFill>
              <a:latin typeface="Optimistic Text"/>
              <a:ea typeface="Optimistic Text"/>
              <a:cs typeface="Optimistic Text"/>
              <a:sym typeface="Optimistic Text"/>
            </a:endParaRPr>
          </a:p>
        </p:txBody>
      </p:sp>
      <p:sp>
        <p:nvSpPr>
          <p:cNvPr id="1545" name="Google Shape;1545;p141"/>
          <p:cNvSpPr txBox="1"/>
          <p:nvPr/>
        </p:nvSpPr>
        <p:spPr>
          <a:xfrm flipH="1">
            <a:off x="9207075" y="5820875"/>
            <a:ext cx="3012000" cy="20727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إنشاء ملصقات، أو دعوات، أو منشورات لوسائل التواصل الاجتماعي</a:t>
            </a: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الزينة باستخدام أفكار مُنشأة بالذكاء الاصطناعي لأعياد الميلاد، حفلات الزفاف، أو المناسبات الثقافية</a:t>
            </a:r>
            <a:endParaRPr sz="1800">
              <a:solidFill>
                <a:srgbClr val="092838"/>
              </a:solidFill>
              <a:latin typeface="Optimistic Text"/>
              <a:ea typeface="Optimistic Text"/>
              <a:cs typeface="Optimistic Text"/>
              <a:sym typeface="Optimistic Text"/>
            </a:endParaRPr>
          </a:p>
        </p:txBody>
      </p:sp>
      <p:sp>
        <p:nvSpPr>
          <p:cNvPr id="1546" name="Google Shape;1546;p141"/>
          <p:cNvSpPr txBox="1"/>
          <p:nvPr/>
        </p:nvSpPr>
        <p:spPr>
          <a:xfrm flipH="1">
            <a:off x="5161813" y="5820874"/>
            <a:ext cx="3012000" cy="27006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كتابة قصيدة قصيرة لشخص مميز</a:t>
            </a: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صياغة قصة أو رسالة تكريم</a:t>
            </a:r>
            <a:endParaRPr sz="1800">
              <a:solidFill>
                <a:srgbClr val="092838"/>
              </a:solidFill>
              <a:latin typeface="Optimistic Text"/>
              <a:ea typeface="Optimistic Text"/>
              <a:cs typeface="Optimistic Text"/>
              <a:sym typeface="Optimistic Text"/>
            </a:endParaRPr>
          </a:p>
        </p:txBody>
      </p:sp>
      <p:sp>
        <p:nvSpPr>
          <p:cNvPr id="1547" name="Google Shape;1547;p141"/>
          <p:cNvSpPr txBox="1"/>
          <p:nvPr/>
        </p:nvSpPr>
        <p:spPr>
          <a:xfrm flipH="1">
            <a:off x="1065050" y="5820874"/>
            <a:ext cx="3012000" cy="27006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وصف التقاليد المصرية، اللبنانية، الأردنية، السعودية، القطرية، أو الإماراتية</a:t>
            </a: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توليد أفكار للعروض المجتمعية أو المدرسية</a:t>
            </a: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إنشاء صور مرئية للأطعمة التقليدية: الكشري، التبولة، الكبسة، المنسف، الهريس</a:t>
            </a:r>
            <a:endParaRPr sz="1800">
              <a:solidFill>
                <a:srgbClr val="092838"/>
              </a:solidFill>
              <a:latin typeface="Optimistic Text"/>
              <a:ea typeface="Optimistic Text"/>
              <a:cs typeface="Optimistic Text"/>
              <a:sym typeface="Optimistic Text"/>
            </a:endParaRPr>
          </a:p>
        </p:txBody>
      </p:sp>
      <p:grpSp>
        <p:nvGrpSpPr>
          <p:cNvPr id="1548" name="Google Shape;1548;p141"/>
          <p:cNvGrpSpPr/>
          <p:nvPr/>
        </p:nvGrpSpPr>
        <p:grpSpPr>
          <a:xfrm flipH="1">
            <a:off x="12372453" y="5879330"/>
            <a:ext cx="178842" cy="159067"/>
            <a:chOff x="671395" y="3895621"/>
            <a:chExt cx="119228" cy="106045"/>
          </a:xfrm>
        </p:grpSpPr>
        <p:sp>
          <p:nvSpPr>
            <p:cNvPr id="1549" name="Google Shape;1549;p14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550" name="Google Shape;1550;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551" name="Google Shape;1551;p141"/>
          <p:cNvGrpSpPr/>
          <p:nvPr/>
        </p:nvGrpSpPr>
        <p:grpSpPr>
          <a:xfrm flipH="1">
            <a:off x="12372453" y="6697937"/>
            <a:ext cx="178842" cy="159067"/>
            <a:chOff x="671395" y="3895621"/>
            <a:chExt cx="119228" cy="106045"/>
          </a:xfrm>
        </p:grpSpPr>
        <p:sp>
          <p:nvSpPr>
            <p:cNvPr id="1552" name="Google Shape;1552;p14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553" name="Google Shape;1553;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554" name="Google Shape;1554;p141"/>
          <p:cNvGrpSpPr/>
          <p:nvPr/>
        </p:nvGrpSpPr>
        <p:grpSpPr>
          <a:xfrm flipH="1">
            <a:off x="8337878" y="5879330"/>
            <a:ext cx="178842" cy="159067"/>
            <a:chOff x="671395" y="3895621"/>
            <a:chExt cx="119228" cy="106045"/>
          </a:xfrm>
        </p:grpSpPr>
        <p:sp>
          <p:nvSpPr>
            <p:cNvPr id="1555" name="Google Shape;1555;p14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556" name="Google Shape;1556;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557" name="Google Shape;1557;p141"/>
          <p:cNvGrpSpPr/>
          <p:nvPr/>
        </p:nvGrpSpPr>
        <p:grpSpPr>
          <a:xfrm flipH="1">
            <a:off x="8337878" y="6718337"/>
            <a:ext cx="178842" cy="159067"/>
            <a:chOff x="671395" y="3895621"/>
            <a:chExt cx="119228" cy="106045"/>
          </a:xfrm>
        </p:grpSpPr>
        <p:sp>
          <p:nvSpPr>
            <p:cNvPr id="1558" name="Google Shape;1558;p14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559" name="Google Shape;1559;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560" name="Google Shape;1560;p141"/>
          <p:cNvGrpSpPr/>
          <p:nvPr/>
        </p:nvGrpSpPr>
        <p:grpSpPr>
          <a:xfrm flipH="1">
            <a:off x="4241116" y="5879330"/>
            <a:ext cx="178842" cy="159067"/>
            <a:chOff x="671395" y="3895621"/>
            <a:chExt cx="119228" cy="106045"/>
          </a:xfrm>
        </p:grpSpPr>
        <p:sp>
          <p:nvSpPr>
            <p:cNvPr id="1561" name="Google Shape;1561;p14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562" name="Google Shape;1562;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563" name="Google Shape;1563;p141"/>
          <p:cNvGrpSpPr/>
          <p:nvPr/>
        </p:nvGrpSpPr>
        <p:grpSpPr>
          <a:xfrm flipH="1">
            <a:off x="4241116" y="7012783"/>
            <a:ext cx="178842" cy="159067"/>
            <a:chOff x="671395" y="3895621"/>
            <a:chExt cx="119228" cy="106045"/>
          </a:xfrm>
        </p:grpSpPr>
        <p:sp>
          <p:nvSpPr>
            <p:cNvPr id="1564" name="Google Shape;1564;p14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565" name="Google Shape;1565;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566" name="Google Shape;1566;p141"/>
          <p:cNvGrpSpPr/>
          <p:nvPr/>
        </p:nvGrpSpPr>
        <p:grpSpPr>
          <a:xfrm flipH="1">
            <a:off x="4241116" y="7822110"/>
            <a:ext cx="178842" cy="159067"/>
            <a:chOff x="671395" y="3895621"/>
            <a:chExt cx="119228" cy="106045"/>
          </a:xfrm>
        </p:grpSpPr>
        <p:sp>
          <p:nvSpPr>
            <p:cNvPr id="1567" name="Google Shape;1567;p141"/>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568" name="Google Shape;1568;p141"/>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pic>
        <p:nvPicPr>
          <p:cNvPr id="1569" name="Google Shape;1569;p141" title="Middle E Asset2 15.jpg"/>
          <p:cNvPicPr preferRelativeResize="0"/>
          <p:nvPr/>
        </p:nvPicPr>
        <p:blipFill rotWithShape="1">
          <a:blip r:embed="rId3">
            <a:alphaModFix/>
          </a:blip>
          <a:srcRect t="3402" b="3402"/>
          <a:stretch/>
        </p:blipFill>
        <p:spPr>
          <a:xfrm flipH="1">
            <a:off x="9207287" y="3255913"/>
            <a:ext cx="3406200" cy="2273700"/>
          </a:xfrm>
          <a:prstGeom prst="roundRect">
            <a:avLst>
              <a:gd name="adj" fmla="val 8325"/>
            </a:avLst>
          </a:prstGeom>
          <a:noFill/>
          <a:ln>
            <a:noFill/>
          </a:ln>
        </p:spPr>
      </p:pic>
      <p:pic>
        <p:nvPicPr>
          <p:cNvPr id="1570" name="Google Shape;1570;p141" title="Middle E Asset2 11.png"/>
          <p:cNvPicPr preferRelativeResize="0"/>
          <p:nvPr/>
        </p:nvPicPr>
        <p:blipFill rotWithShape="1">
          <a:blip r:embed="rId4">
            <a:alphaModFix/>
          </a:blip>
          <a:srcRect t="5808" b="27432"/>
          <a:stretch/>
        </p:blipFill>
        <p:spPr>
          <a:xfrm flipH="1">
            <a:off x="5110535" y="3244113"/>
            <a:ext cx="3406200" cy="2273700"/>
          </a:xfrm>
          <a:prstGeom prst="roundRect">
            <a:avLst>
              <a:gd name="adj" fmla="val 8325"/>
            </a:avLst>
          </a:prstGeom>
          <a:noFill/>
          <a:ln>
            <a:noFill/>
          </a:ln>
        </p:spPr>
      </p:pic>
      <p:pic>
        <p:nvPicPr>
          <p:cNvPr id="1571" name="Google Shape;1571;p141" title="Middle E Asset2 12.jpg"/>
          <p:cNvPicPr preferRelativeResize="0"/>
          <p:nvPr/>
        </p:nvPicPr>
        <p:blipFill rotWithShape="1">
          <a:blip r:embed="rId5">
            <a:alphaModFix/>
          </a:blip>
          <a:srcRect l="80" r="80"/>
          <a:stretch/>
        </p:blipFill>
        <p:spPr>
          <a:xfrm flipH="1">
            <a:off x="1013769" y="3242905"/>
            <a:ext cx="3406200" cy="2273700"/>
          </a:xfrm>
          <a:prstGeom prst="roundRect">
            <a:avLst>
              <a:gd name="adj" fmla="val 8325"/>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6" name="Google Shape;1576;p142"/>
          <p:cNvSpPr txBox="1">
            <a:spLocks noGrp="1"/>
          </p:cNvSpPr>
          <p:nvPr>
            <p:ph type="ctrTitle"/>
          </p:nvPr>
        </p:nvSpPr>
        <p:spPr>
          <a:xfrm>
            <a:off x="5156298" y="4207788"/>
            <a:ext cx="11964900" cy="1719000"/>
          </a:xfrm>
          <a:prstGeom prst="rect">
            <a:avLst/>
          </a:prstGeom>
        </p:spPr>
        <p:txBody>
          <a:bodyPr spcFirstLastPara="1" wrap="square" lIns="0" tIns="0" rIns="0" bIns="0" anchor="ctr" anchorCtr="0">
            <a:noAutofit/>
          </a:bodyPr>
          <a:lstStyle/>
          <a:p>
            <a:pPr marL="0" lvl="0" indent="0" algn="r" rtl="1">
              <a:spcBef>
                <a:spcPts val="0"/>
              </a:spcBef>
              <a:spcAft>
                <a:spcPts val="0"/>
              </a:spcAft>
              <a:buNone/>
            </a:pPr>
            <a:r>
              <a:rPr lang="en"/>
              <a:t>نشاط - إنشاء الصور باستخدام ذكاء ميتا الاصطناعي (Meta AI)</a:t>
            </a:r>
            <a:endParaRPr/>
          </a:p>
        </p:txBody>
      </p:sp>
      <p:sp>
        <p:nvSpPr>
          <p:cNvPr id="1577" name="Google Shape;1577;p142"/>
          <p:cNvSpPr txBox="1">
            <a:spLocks noGrp="1"/>
          </p:cNvSpPr>
          <p:nvPr>
            <p:ph type="subTitle" idx="4294967295"/>
          </p:nvPr>
        </p:nvSpPr>
        <p:spPr>
          <a:xfrm>
            <a:off x="5156290" y="2867037"/>
            <a:ext cx="119649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b="0">
                <a:solidFill>
                  <a:schemeClr val="accent4"/>
                </a:solidFill>
              </a:rPr>
              <a:t>نشاط</a:t>
            </a:r>
            <a:endParaRPr b="0">
              <a:solidFill>
                <a:schemeClr val="accent4"/>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81"/>
        <p:cNvGrpSpPr/>
        <p:nvPr/>
      </p:nvGrpSpPr>
      <p:grpSpPr>
        <a:xfrm>
          <a:off x="0" y="0"/>
          <a:ext cx="0" cy="0"/>
          <a:chOff x="0" y="0"/>
          <a:chExt cx="0" cy="0"/>
        </a:xfrm>
      </p:grpSpPr>
      <p:sp>
        <p:nvSpPr>
          <p:cNvPr id="1582" name="Google Shape;1582;p143"/>
          <p:cNvSpPr txBox="1">
            <a:spLocks noGrp="1"/>
          </p:cNvSpPr>
          <p:nvPr>
            <p:ph type="title"/>
          </p:nvPr>
        </p:nvSpPr>
        <p:spPr>
          <a:xfrm flipH="1">
            <a:off x="10760626" y="1088100"/>
            <a:ext cx="7066500" cy="2569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600"/>
              <a:t>دعونا نستخدم عرضًا توضيحيًا آخر لنبين كيف يمكنكم توليد الصور باستخدام ذكاء ميتا الاصطناعي (Meta AI)</a:t>
            </a:r>
            <a:endParaRPr sz="3600"/>
          </a:p>
        </p:txBody>
      </p:sp>
      <p:sp>
        <p:nvSpPr>
          <p:cNvPr id="1583" name="Google Shape;1583;p143"/>
          <p:cNvSpPr txBox="1">
            <a:spLocks noGrp="1"/>
          </p:cNvSpPr>
          <p:nvPr>
            <p:ph type="body" idx="1"/>
          </p:nvPr>
        </p:nvSpPr>
        <p:spPr>
          <a:xfrm flipH="1">
            <a:off x="10760630" y="4010050"/>
            <a:ext cx="7066500" cy="751800"/>
          </a:xfrm>
          <a:prstGeom prst="rect">
            <a:avLst/>
          </a:prstGeom>
        </p:spPr>
        <p:txBody>
          <a:bodyPr spcFirstLastPara="1" wrap="square" lIns="0" tIns="0" rIns="0" bIns="0" anchor="t" anchorCtr="0">
            <a:spAutoFit/>
          </a:bodyPr>
          <a:lstStyle/>
          <a:p>
            <a:pPr marL="0" lvl="0" indent="0" algn="r" rtl="1">
              <a:spcBef>
                <a:spcPts val="0"/>
              </a:spcBef>
              <a:spcAft>
                <a:spcPts val="0"/>
              </a:spcAft>
              <a:buNone/>
            </a:pPr>
            <a:r>
              <a:rPr lang="en" b="1">
                <a:solidFill>
                  <a:schemeClr val="accent6"/>
                </a:solidFill>
              </a:rPr>
              <a:t>مثال على طلب:</a:t>
            </a:r>
            <a:endParaRPr b="1">
              <a:solidFill>
                <a:schemeClr val="accent6"/>
              </a:solidFill>
            </a:endParaRPr>
          </a:p>
          <a:p>
            <a:pPr marL="0" lvl="0" indent="0" algn="r" rtl="1">
              <a:spcBef>
                <a:spcPts val="1000"/>
              </a:spcBef>
              <a:spcAft>
                <a:spcPts val="1000"/>
              </a:spcAft>
              <a:buNone/>
            </a:pPr>
            <a:r>
              <a:rPr lang="en"/>
              <a:t>صمّم بطاقة عيد ميلاد افتراضية لصديق اقترب عيد ميلاده.</a:t>
            </a:r>
            <a:endParaRPr>
              <a:solidFill>
                <a:schemeClr val="accent4"/>
              </a:solidFill>
            </a:endParaRPr>
          </a:p>
        </p:txBody>
      </p:sp>
      <p:sp>
        <p:nvSpPr>
          <p:cNvPr id="1584" name="Google Shape;1584;p143"/>
          <p:cNvSpPr txBox="1">
            <a:spLocks noGrp="1"/>
          </p:cNvSpPr>
          <p:nvPr>
            <p:ph type="body" idx="1"/>
          </p:nvPr>
        </p:nvSpPr>
        <p:spPr>
          <a:xfrm flipH="1">
            <a:off x="14846634" y="5114300"/>
            <a:ext cx="2980500" cy="277200"/>
          </a:xfrm>
          <a:prstGeom prst="rect">
            <a:avLst/>
          </a:prstGeom>
        </p:spPr>
        <p:txBody>
          <a:bodyPr spcFirstLastPara="1" wrap="square" lIns="0" tIns="0" rIns="0" bIns="0" anchor="t" anchorCtr="0">
            <a:spAutoFit/>
          </a:bodyPr>
          <a:lstStyle/>
          <a:p>
            <a:pPr marL="0" lvl="0" indent="0" algn="r" rtl="1">
              <a:spcBef>
                <a:spcPts val="0"/>
              </a:spcBef>
              <a:spcAft>
                <a:spcPts val="1000"/>
              </a:spcAft>
              <a:buNone/>
            </a:pPr>
            <a:r>
              <a:rPr lang="en" b="1">
                <a:solidFill>
                  <a:schemeClr val="accent6"/>
                </a:solidFill>
              </a:rPr>
              <a:t>الخطوات التالية</a:t>
            </a:r>
            <a:endParaRPr b="1">
              <a:solidFill>
                <a:schemeClr val="accent6"/>
              </a:solidFill>
            </a:endParaRPr>
          </a:p>
        </p:txBody>
      </p:sp>
      <p:sp>
        <p:nvSpPr>
          <p:cNvPr id="1585" name="Google Shape;1585;p143"/>
          <p:cNvSpPr/>
          <p:nvPr/>
        </p:nvSpPr>
        <p:spPr>
          <a:xfrm flipH="1">
            <a:off x="13360905" y="5615975"/>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586" name="Google Shape;1586;p143"/>
          <p:cNvSpPr/>
          <p:nvPr/>
        </p:nvSpPr>
        <p:spPr>
          <a:xfrm flipH="1">
            <a:off x="17774505" y="56159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587" name="Google Shape;1587;p143"/>
          <p:cNvSpPr txBox="1">
            <a:spLocks noGrp="1"/>
          </p:cNvSpPr>
          <p:nvPr>
            <p:ph type="body" idx="1"/>
          </p:nvPr>
        </p:nvSpPr>
        <p:spPr>
          <a:xfrm flipH="1">
            <a:off x="13351180" y="5680454"/>
            <a:ext cx="3714900" cy="8313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dk1"/>
                </a:solidFill>
              </a:rPr>
              <a:t>إذهب إلى ذكاء ميتا الاصطناعي (Meta AI) عبر متصفح الهاتف أو الكمبيوتر، أو من خلال تطبيق واتساب.</a:t>
            </a:r>
            <a:endParaRPr>
              <a:solidFill>
                <a:schemeClr val="dk1"/>
              </a:solidFill>
            </a:endParaRPr>
          </a:p>
        </p:txBody>
      </p:sp>
      <p:sp>
        <p:nvSpPr>
          <p:cNvPr id="1588" name="Google Shape;1588;p143"/>
          <p:cNvSpPr/>
          <p:nvPr/>
        </p:nvSpPr>
        <p:spPr>
          <a:xfrm flipH="1">
            <a:off x="8754832" y="5615975"/>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589" name="Google Shape;1589;p143"/>
          <p:cNvSpPr/>
          <p:nvPr/>
        </p:nvSpPr>
        <p:spPr>
          <a:xfrm flipH="1">
            <a:off x="13168432" y="56159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590" name="Google Shape;1590;p143"/>
          <p:cNvSpPr txBox="1">
            <a:spLocks noGrp="1"/>
          </p:cNvSpPr>
          <p:nvPr>
            <p:ph type="body" idx="1"/>
          </p:nvPr>
        </p:nvSpPr>
        <p:spPr>
          <a:xfrm flipH="1">
            <a:off x="8745113" y="5842336"/>
            <a:ext cx="37149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dk1"/>
                </a:solidFill>
              </a:rPr>
              <a:t>أدخل الطلب (Prompt) في ذكاء ميتا الاصطناعي (Meta AI)</a:t>
            </a:r>
            <a:endParaRPr>
              <a:solidFill>
                <a:schemeClr val="dk1"/>
              </a:solidFill>
            </a:endParaRPr>
          </a:p>
        </p:txBody>
      </p:sp>
      <p:sp>
        <p:nvSpPr>
          <p:cNvPr id="1591" name="Google Shape;1591;p143"/>
          <p:cNvSpPr/>
          <p:nvPr/>
        </p:nvSpPr>
        <p:spPr>
          <a:xfrm flipH="1">
            <a:off x="13360905" y="6666687"/>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592" name="Google Shape;1592;p143"/>
          <p:cNvSpPr/>
          <p:nvPr/>
        </p:nvSpPr>
        <p:spPr>
          <a:xfrm flipH="1">
            <a:off x="17774505" y="66666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593" name="Google Shape;1593;p143"/>
          <p:cNvSpPr txBox="1">
            <a:spLocks noGrp="1"/>
          </p:cNvSpPr>
          <p:nvPr>
            <p:ph type="body" idx="1"/>
          </p:nvPr>
        </p:nvSpPr>
        <p:spPr>
          <a:xfrm flipH="1">
            <a:off x="13351180" y="6992538"/>
            <a:ext cx="3714900" cy="2772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dk1"/>
                </a:solidFill>
              </a:rPr>
              <a:t>ستعرض الصور التي تم إنشاؤها</a:t>
            </a:r>
            <a:endParaRPr>
              <a:solidFill>
                <a:schemeClr val="dk1"/>
              </a:solidFill>
            </a:endParaRPr>
          </a:p>
        </p:txBody>
      </p:sp>
      <p:sp>
        <p:nvSpPr>
          <p:cNvPr id="1594" name="Google Shape;1594;p143"/>
          <p:cNvSpPr/>
          <p:nvPr/>
        </p:nvSpPr>
        <p:spPr>
          <a:xfrm flipH="1">
            <a:off x="8754832" y="6666687"/>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595" name="Google Shape;1595;p143"/>
          <p:cNvSpPr/>
          <p:nvPr/>
        </p:nvSpPr>
        <p:spPr>
          <a:xfrm flipH="1">
            <a:off x="13168432" y="66666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596" name="Google Shape;1596;p143"/>
          <p:cNvSpPr txBox="1">
            <a:spLocks noGrp="1"/>
          </p:cNvSpPr>
          <p:nvPr>
            <p:ph type="body" idx="1"/>
          </p:nvPr>
        </p:nvSpPr>
        <p:spPr>
          <a:xfrm flipH="1">
            <a:off x="8745113" y="6854088"/>
            <a:ext cx="37149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dk1"/>
                </a:solidFill>
              </a:rPr>
              <a:t>عدّل الطلب (Prompt) لتحسين النتائج (إذا لزم الأمر).</a:t>
            </a:r>
            <a:endParaRPr>
              <a:solidFill>
                <a:schemeClr val="dk1"/>
              </a:solidFill>
            </a:endParaRPr>
          </a:p>
        </p:txBody>
      </p:sp>
      <p:sp>
        <p:nvSpPr>
          <p:cNvPr id="1597" name="Google Shape;1597;p143"/>
          <p:cNvSpPr/>
          <p:nvPr/>
        </p:nvSpPr>
        <p:spPr>
          <a:xfrm flipH="1">
            <a:off x="17211642" y="58893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598" name="Google Shape;1598;p143"/>
          <p:cNvSpPr txBox="1">
            <a:spLocks noGrp="1"/>
          </p:cNvSpPr>
          <p:nvPr>
            <p:ph type="body" idx="1"/>
          </p:nvPr>
        </p:nvSpPr>
        <p:spPr>
          <a:xfrm flipH="1">
            <a:off x="17186296" y="5959400"/>
            <a:ext cx="468000" cy="277200"/>
          </a:xfrm>
          <a:prstGeom prst="rect">
            <a:avLst/>
          </a:prstGeom>
        </p:spPr>
        <p:txBody>
          <a:bodyPr spcFirstLastPara="1" wrap="square" lIns="0" tIns="0" rIns="0" bIns="0" anchor="t" anchorCtr="0">
            <a:spAutoFit/>
          </a:bodyPr>
          <a:lstStyle/>
          <a:p>
            <a:pPr marL="0" lvl="0" indent="0" algn="ctr" rtl="1">
              <a:spcBef>
                <a:spcPts val="0"/>
              </a:spcBef>
              <a:spcAft>
                <a:spcPts val="1000"/>
              </a:spcAft>
              <a:buNone/>
            </a:pPr>
            <a:r>
              <a:rPr lang="en" b="1">
                <a:solidFill>
                  <a:schemeClr val="accent4"/>
                </a:solidFill>
              </a:rPr>
              <a:t>1</a:t>
            </a:r>
            <a:endParaRPr>
              <a:solidFill>
                <a:schemeClr val="accent4"/>
              </a:solidFill>
            </a:endParaRPr>
          </a:p>
        </p:txBody>
      </p:sp>
      <p:sp>
        <p:nvSpPr>
          <p:cNvPr id="1599" name="Google Shape;1599;p143"/>
          <p:cNvSpPr/>
          <p:nvPr/>
        </p:nvSpPr>
        <p:spPr>
          <a:xfrm flipH="1">
            <a:off x="12643242" y="58893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00" name="Google Shape;1600;p143"/>
          <p:cNvSpPr txBox="1">
            <a:spLocks noGrp="1"/>
          </p:cNvSpPr>
          <p:nvPr>
            <p:ph type="body" idx="1"/>
          </p:nvPr>
        </p:nvSpPr>
        <p:spPr>
          <a:xfrm flipH="1">
            <a:off x="12617896" y="5959400"/>
            <a:ext cx="468000" cy="277200"/>
          </a:xfrm>
          <a:prstGeom prst="rect">
            <a:avLst/>
          </a:prstGeom>
        </p:spPr>
        <p:txBody>
          <a:bodyPr spcFirstLastPara="1" wrap="square" lIns="0" tIns="0" rIns="0" bIns="0" anchor="t" anchorCtr="0">
            <a:spAutoFit/>
          </a:bodyPr>
          <a:lstStyle/>
          <a:p>
            <a:pPr marL="0" lvl="0" indent="0" algn="ctr" rtl="1">
              <a:spcBef>
                <a:spcPts val="0"/>
              </a:spcBef>
              <a:spcAft>
                <a:spcPts val="1000"/>
              </a:spcAft>
              <a:buNone/>
            </a:pPr>
            <a:r>
              <a:rPr lang="en" b="1">
                <a:solidFill>
                  <a:schemeClr val="accent4"/>
                </a:solidFill>
              </a:rPr>
              <a:t>2</a:t>
            </a:r>
            <a:endParaRPr>
              <a:solidFill>
                <a:schemeClr val="accent4"/>
              </a:solidFill>
            </a:endParaRPr>
          </a:p>
        </p:txBody>
      </p:sp>
      <p:sp>
        <p:nvSpPr>
          <p:cNvPr id="1601" name="Google Shape;1601;p143"/>
          <p:cNvSpPr/>
          <p:nvPr/>
        </p:nvSpPr>
        <p:spPr>
          <a:xfrm flipH="1">
            <a:off x="17211642" y="69225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02" name="Google Shape;1602;p143"/>
          <p:cNvSpPr txBox="1">
            <a:spLocks noGrp="1"/>
          </p:cNvSpPr>
          <p:nvPr>
            <p:ph type="body" idx="1"/>
          </p:nvPr>
        </p:nvSpPr>
        <p:spPr>
          <a:xfrm flipH="1">
            <a:off x="17186296" y="6992550"/>
            <a:ext cx="468000" cy="277200"/>
          </a:xfrm>
          <a:prstGeom prst="rect">
            <a:avLst/>
          </a:prstGeom>
        </p:spPr>
        <p:txBody>
          <a:bodyPr spcFirstLastPara="1" wrap="square" lIns="0" tIns="0" rIns="0" bIns="0" anchor="t" anchorCtr="0">
            <a:spAutoFit/>
          </a:bodyPr>
          <a:lstStyle/>
          <a:p>
            <a:pPr marL="0" lvl="0" indent="0" algn="ctr" rtl="1">
              <a:spcBef>
                <a:spcPts val="0"/>
              </a:spcBef>
              <a:spcAft>
                <a:spcPts val="1000"/>
              </a:spcAft>
              <a:buNone/>
            </a:pPr>
            <a:r>
              <a:rPr lang="en" b="1">
                <a:solidFill>
                  <a:schemeClr val="accent4"/>
                </a:solidFill>
              </a:rPr>
              <a:t>3</a:t>
            </a:r>
            <a:endParaRPr>
              <a:solidFill>
                <a:schemeClr val="accent4"/>
              </a:solidFill>
            </a:endParaRPr>
          </a:p>
        </p:txBody>
      </p:sp>
      <p:sp>
        <p:nvSpPr>
          <p:cNvPr id="1603" name="Google Shape;1603;p143"/>
          <p:cNvSpPr/>
          <p:nvPr/>
        </p:nvSpPr>
        <p:spPr>
          <a:xfrm flipH="1">
            <a:off x="12643242" y="69225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04" name="Google Shape;1604;p143"/>
          <p:cNvSpPr txBox="1">
            <a:spLocks noGrp="1"/>
          </p:cNvSpPr>
          <p:nvPr>
            <p:ph type="body" idx="1"/>
          </p:nvPr>
        </p:nvSpPr>
        <p:spPr>
          <a:xfrm flipH="1">
            <a:off x="12617896" y="6992550"/>
            <a:ext cx="468000" cy="277200"/>
          </a:xfrm>
          <a:prstGeom prst="rect">
            <a:avLst/>
          </a:prstGeom>
        </p:spPr>
        <p:txBody>
          <a:bodyPr spcFirstLastPara="1" wrap="square" lIns="0" tIns="0" rIns="0" bIns="0" anchor="t" anchorCtr="0">
            <a:spAutoFit/>
          </a:bodyPr>
          <a:lstStyle/>
          <a:p>
            <a:pPr marL="0" lvl="0" indent="0" algn="ctr" rtl="1">
              <a:spcBef>
                <a:spcPts val="0"/>
              </a:spcBef>
              <a:spcAft>
                <a:spcPts val="1000"/>
              </a:spcAft>
              <a:buNone/>
            </a:pPr>
            <a:r>
              <a:rPr lang="en" b="1">
                <a:solidFill>
                  <a:schemeClr val="accent4"/>
                </a:solidFill>
              </a:rPr>
              <a:t>4</a:t>
            </a:r>
            <a:endParaRPr>
              <a:solidFill>
                <a:schemeClr val="accent4"/>
              </a:solidFill>
            </a:endParaRPr>
          </a:p>
        </p:txBody>
      </p:sp>
      <p:sp>
        <p:nvSpPr>
          <p:cNvPr id="1605" name="Google Shape;1605;p143"/>
          <p:cNvSpPr/>
          <p:nvPr/>
        </p:nvSpPr>
        <p:spPr>
          <a:xfrm flipH="1">
            <a:off x="13360905" y="7717437"/>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06" name="Google Shape;1606;p143"/>
          <p:cNvSpPr/>
          <p:nvPr/>
        </p:nvSpPr>
        <p:spPr>
          <a:xfrm flipH="1">
            <a:off x="17774505" y="771743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07" name="Google Shape;1607;p143"/>
          <p:cNvSpPr txBox="1">
            <a:spLocks noGrp="1"/>
          </p:cNvSpPr>
          <p:nvPr>
            <p:ph type="body" idx="1"/>
          </p:nvPr>
        </p:nvSpPr>
        <p:spPr>
          <a:xfrm flipH="1">
            <a:off x="13351180" y="8033002"/>
            <a:ext cx="3714900" cy="2772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dk1"/>
                </a:solidFill>
              </a:rPr>
              <a:t>اختر النسخة المفضلة لديك</a:t>
            </a:r>
            <a:endParaRPr>
              <a:solidFill>
                <a:schemeClr val="dk1"/>
              </a:solidFill>
            </a:endParaRPr>
          </a:p>
        </p:txBody>
      </p:sp>
      <p:sp>
        <p:nvSpPr>
          <p:cNvPr id="1608" name="Google Shape;1608;p143"/>
          <p:cNvSpPr/>
          <p:nvPr/>
        </p:nvSpPr>
        <p:spPr>
          <a:xfrm flipH="1">
            <a:off x="17211642" y="79732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09" name="Google Shape;1609;p143"/>
          <p:cNvSpPr txBox="1">
            <a:spLocks noGrp="1"/>
          </p:cNvSpPr>
          <p:nvPr>
            <p:ph type="body" idx="1"/>
          </p:nvPr>
        </p:nvSpPr>
        <p:spPr>
          <a:xfrm flipH="1">
            <a:off x="17186296" y="8043300"/>
            <a:ext cx="468000" cy="277200"/>
          </a:xfrm>
          <a:prstGeom prst="rect">
            <a:avLst/>
          </a:prstGeom>
        </p:spPr>
        <p:txBody>
          <a:bodyPr spcFirstLastPara="1" wrap="square" lIns="0" tIns="0" rIns="0" bIns="0" anchor="t" anchorCtr="0">
            <a:spAutoFit/>
          </a:bodyPr>
          <a:lstStyle/>
          <a:p>
            <a:pPr marL="0" lvl="0" indent="0" algn="ctr" rtl="1">
              <a:spcBef>
                <a:spcPts val="0"/>
              </a:spcBef>
              <a:spcAft>
                <a:spcPts val="1000"/>
              </a:spcAft>
              <a:buNone/>
            </a:pPr>
            <a:r>
              <a:rPr lang="en" b="1">
                <a:solidFill>
                  <a:schemeClr val="accent4"/>
                </a:solidFill>
              </a:rPr>
              <a:t>5</a:t>
            </a:r>
            <a:endParaRPr>
              <a:solidFill>
                <a:schemeClr val="accent4"/>
              </a:solidFill>
            </a:endParaRPr>
          </a:p>
        </p:txBody>
      </p:sp>
      <p:pic>
        <p:nvPicPr>
          <p:cNvPr id="1610" name="Google Shape;1610;p143"/>
          <p:cNvPicPr preferRelativeResize="0"/>
          <p:nvPr/>
        </p:nvPicPr>
        <p:blipFill>
          <a:blip r:embed="rId3">
            <a:alphaModFix/>
          </a:blip>
          <a:stretch>
            <a:fillRect/>
          </a:stretch>
        </p:blipFill>
        <p:spPr>
          <a:xfrm>
            <a:off x="4526223" y="1304903"/>
            <a:ext cx="4047450" cy="7668116"/>
          </a:xfrm>
          <a:prstGeom prst="rect">
            <a:avLst/>
          </a:prstGeom>
          <a:noFill/>
          <a:ln>
            <a:noFill/>
          </a:ln>
          <a:effectLst>
            <a:outerShdw blurRad="85725" dist="114300" dir="1680000" algn="bl" rotWithShape="0">
              <a:srgbClr val="000000">
                <a:alpha val="50000"/>
              </a:srgbClr>
            </a:outerShdw>
          </a:effectLst>
        </p:spPr>
      </p:pic>
      <p:pic>
        <p:nvPicPr>
          <p:cNvPr id="1611" name="Google Shape;1611;p143"/>
          <p:cNvPicPr preferRelativeResize="0"/>
          <p:nvPr/>
        </p:nvPicPr>
        <p:blipFill>
          <a:blip r:embed="rId4">
            <a:alphaModFix/>
          </a:blip>
          <a:stretch>
            <a:fillRect/>
          </a:stretch>
        </p:blipFill>
        <p:spPr>
          <a:xfrm>
            <a:off x="777246" y="1304903"/>
            <a:ext cx="4047450" cy="7668111"/>
          </a:xfrm>
          <a:prstGeom prst="rect">
            <a:avLst/>
          </a:prstGeom>
          <a:noFill/>
          <a:ln>
            <a:noFill/>
          </a:ln>
          <a:effectLst>
            <a:outerShdw blurRad="85725" dist="71438" dir="1500000" algn="bl" rotWithShape="0">
              <a:srgbClr val="000000">
                <a:alpha val="50000"/>
              </a:srgbClr>
            </a:outerShdw>
          </a:effectLst>
        </p:spPr>
      </p:pic>
      <p:sp>
        <p:nvSpPr>
          <p:cNvPr id="1612" name="Google Shape;1612;p143"/>
          <p:cNvSpPr txBox="1"/>
          <p:nvPr/>
        </p:nvSpPr>
        <p:spPr>
          <a:xfrm flipH="1">
            <a:off x="4753822" y="8588671"/>
            <a:ext cx="3398700" cy="296400"/>
          </a:xfrm>
          <a:prstGeom prst="rect">
            <a:avLst/>
          </a:prstGeom>
          <a:noFill/>
          <a:ln>
            <a:noFill/>
          </a:ln>
        </p:spPr>
        <p:txBody>
          <a:bodyPr spcFirstLastPara="1" wrap="square" lIns="0" tIns="19050" rIns="0" bIns="0" anchor="t" anchorCtr="0">
            <a:spAutoFit/>
          </a:bodyPr>
          <a:lstStyle/>
          <a:p>
            <a:pPr marL="19050" lvl="0" indent="0" algn="ctr" rtl="1">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ذكاء ميتا الاصطناعي على الويب</a:t>
            </a:r>
            <a:endParaRPr sz="1800">
              <a:solidFill>
                <a:schemeClr val="accent4"/>
              </a:solidFill>
              <a:latin typeface="Optimistic Text"/>
              <a:ea typeface="Optimistic Text"/>
              <a:cs typeface="Optimistic Text"/>
              <a:sym typeface="Optimistic Text"/>
            </a:endParaRPr>
          </a:p>
        </p:txBody>
      </p:sp>
      <p:sp>
        <p:nvSpPr>
          <p:cNvPr id="1613" name="Google Shape;1613;p143"/>
          <p:cNvSpPr txBox="1"/>
          <p:nvPr/>
        </p:nvSpPr>
        <p:spPr>
          <a:xfrm flipH="1">
            <a:off x="1079947" y="8588671"/>
            <a:ext cx="3398700" cy="296400"/>
          </a:xfrm>
          <a:prstGeom prst="rect">
            <a:avLst/>
          </a:prstGeom>
          <a:noFill/>
          <a:ln>
            <a:noFill/>
          </a:ln>
        </p:spPr>
        <p:txBody>
          <a:bodyPr spcFirstLastPara="1" wrap="square" lIns="0" tIns="19050" rIns="0" bIns="0" anchor="t" anchorCtr="0">
            <a:spAutoFit/>
          </a:bodyPr>
          <a:lstStyle/>
          <a:p>
            <a:pPr marL="19050" lvl="0" indent="0" algn="ctr" rtl="1">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ذكاء ميتا الاصطناعي على الواتساب</a:t>
            </a:r>
            <a:endParaRPr sz="1800">
              <a:solidFill>
                <a:schemeClr val="accent4"/>
              </a:solidFill>
              <a:latin typeface="Optimistic Text"/>
              <a:ea typeface="Optimistic Text"/>
              <a:cs typeface="Optimistic Text"/>
              <a:sym typeface="Optimistic Tex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144"/>
          <p:cNvSpPr txBox="1">
            <a:spLocks noGrp="1"/>
          </p:cNvSpPr>
          <p:nvPr>
            <p:ph type="ctrTitle"/>
          </p:nvPr>
        </p:nvSpPr>
        <p:spPr>
          <a:xfrm>
            <a:off x="5156298" y="4207788"/>
            <a:ext cx="11964900" cy="1719000"/>
          </a:xfrm>
          <a:prstGeom prst="rect">
            <a:avLst/>
          </a:prstGeom>
        </p:spPr>
        <p:txBody>
          <a:bodyPr spcFirstLastPara="1" wrap="square" lIns="0" tIns="0" rIns="0" bIns="0" anchor="ctr" anchorCtr="0">
            <a:noAutofit/>
          </a:bodyPr>
          <a:lstStyle/>
          <a:p>
            <a:pPr marL="0" lvl="0" indent="0" algn="r" rtl="1">
              <a:spcBef>
                <a:spcPts val="0"/>
              </a:spcBef>
              <a:spcAft>
                <a:spcPts val="0"/>
              </a:spcAft>
              <a:buNone/>
            </a:pPr>
            <a:r>
              <a:rPr lang="en"/>
              <a:t>نشاط - إنشاء مقاطع الفيديو باستخدام ذكاء ميتا الاصطناعي (Meta AI)</a:t>
            </a:r>
            <a:endParaRPr/>
          </a:p>
        </p:txBody>
      </p:sp>
      <p:sp>
        <p:nvSpPr>
          <p:cNvPr id="1619" name="Google Shape;1619;p144"/>
          <p:cNvSpPr txBox="1">
            <a:spLocks noGrp="1"/>
          </p:cNvSpPr>
          <p:nvPr>
            <p:ph type="subTitle" idx="4294967295"/>
          </p:nvPr>
        </p:nvSpPr>
        <p:spPr>
          <a:xfrm>
            <a:off x="5156290" y="2867037"/>
            <a:ext cx="119649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b="0">
                <a:solidFill>
                  <a:schemeClr val="accent4"/>
                </a:solidFill>
              </a:rPr>
              <a:t>نشاط</a:t>
            </a:r>
            <a:endParaRPr b="0">
              <a:solidFill>
                <a:schemeClr val="accent4"/>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145"/>
          <p:cNvSpPr txBox="1">
            <a:spLocks noGrp="1"/>
          </p:cNvSpPr>
          <p:nvPr>
            <p:ph type="title"/>
          </p:nvPr>
        </p:nvSpPr>
        <p:spPr>
          <a:xfrm flipH="1">
            <a:off x="9696500" y="249900"/>
            <a:ext cx="7424700" cy="2569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600"/>
              <a:t>يمكنك أيضاً استخدام أدوات الذكاء الاصطناعي مثل ذكاء ميتا الاصطناعي (Meta AI)</a:t>
            </a:r>
            <a:endParaRPr sz="3600"/>
          </a:p>
          <a:p>
            <a:pPr marL="0" lvl="0" indent="0" algn="r" rtl="1">
              <a:spcBef>
                <a:spcPts val="0"/>
              </a:spcBef>
              <a:spcAft>
                <a:spcPts val="0"/>
              </a:spcAft>
              <a:buNone/>
            </a:pPr>
            <a:r>
              <a:rPr lang="en" sz="3600"/>
              <a:t> لإنشاء مقاطع الفيديو.</a:t>
            </a:r>
            <a:endParaRPr sz="3600"/>
          </a:p>
        </p:txBody>
      </p:sp>
      <p:sp>
        <p:nvSpPr>
          <p:cNvPr id="1625" name="Google Shape;1625;p145"/>
          <p:cNvSpPr txBox="1">
            <a:spLocks noGrp="1"/>
          </p:cNvSpPr>
          <p:nvPr>
            <p:ph type="body" idx="1"/>
          </p:nvPr>
        </p:nvSpPr>
        <p:spPr>
          <a:xfrm flipH="1">
            <a:off x="10054686" y="3171850"/>
            <a:ext cx="7066500" cy="751800"/>
          </a:xfrm>
          <a:prstGeom prst="rect">
            <a:avLst/>
          </a:prstGeom>
        </p:spPr>
        <p:txBody>
          <a:bodyPr spcFirstLastPara="1" wrap="square" lIns="0" tIns="0" rIns="0" bIns="0" anchor="t" anchorCtr="0">
            <a:spAutoFit/>
          </a:bodyPr>
          <a:lstStyle/>
          <a:p>
            <a:pPr marL="0" lvl="0" indent="0" algn="r" rtl="1">
              <a:spcBef>
                <a:spcPts val="0"/>
              </a:spcBef>
              <a:spcAft>
                <a:spcPts val="0"/>
              </a:spcAft>
              <a:buNone/>
            </a:pPr>
            <a:r>
              <a:rPr lang="en" b="1">
                <a:solidFill>
                  <a:schemeClr val="accent6"/>
                </a:solidFill>
              </a:rPr>
              <a:t>مثال على طلب:</a:t>
            </a:r>
            <a:endParaRPr b="1">
              <a:solidFill>
                <a:schemeClr val="accent6"/>
              </a:solidFill>
            </a:endParaRPr>
          </a:p>
          <a:p>
            <a:pPr marL="0" lvl="0" indent="0" algn="r" rtl="1">
              <a:spcBef>
                <a:spcPts val="1000"/>
              </a:spcBef>
              <a:spcAft>
                <a:spcPts val="1000"/>
              </a:spcAft>
              <a:buNone/>
            </a:pPr>
            <a:r>
              <a:rPr lang="en"/>
              <a:t>أنشئ مقطع فيديو لأفق مدينة حديثة في الشرق الأوسط عند غروب الشمس</a:t>
            </a:r>
            <a:endParaRPr>
              <a:solidFill>
                <a:schemeClr val="accent4"/>
              </a:solidFill>
            </a:endParaRPr>
          </a:p>
        </p:txBody>
      </p:sp>
      <p:sp>
        <p:nvSpPr>
          <p:cNvPr id="1626" name="Google Shape;1626;p145"/>
          <p:cNvSpPr txBox="1">
            <a:spLocks noGrp="1"/>
          </p:cNvSpPr>
          <p:nvPr>
            <p:ph type="body" idx="1"/>
          </p:nvPr>
        </p:nvSpPr>
        <p:spPr>
          <a:xfrm flipH="1">
            <a:off x="14140690" y="4276100"/>
            <a:ext cx="2980500" cy="277200"/>
          </a:xfrm>
          <a:prstGeom prst="rect">
            <a:avLst/>
          </a:prstGeom>
        </p:spPr>
        <p:txBody>
          <a:bodyPr spcFirstLastPara="1" wrap="square" lIns="0" tIns="0" rIns="0" bIns="0" anchor="t" anchorCtr="0">
            <a:spAutoFit/>
          </a:bodyPr>
          <a:lstStyle/>
          <a:p>
            <a:pPr marL="0" lvl="0" indent="0" algn="r" rtl="1">
              <a:spcBef>
                <a:spcPts val="0"/>
              </a:spcBef>
              <a:spcAft>
                <a:spcPts val="1000"/>
              </a:spcAft>
              <a:buNone/>
            </a:pPr>
            <a:r>
              <a:rPr lang="en" b="1">
                <a:solidFill>
                  <a:schemeClr val="accent6"/>
                </a:solidFill>
              </a:rPr>
              <a:t>الخطوات التالية</a:t>
            </a:r>
            <a:endParaRPr b="1">
              <a:solidFill>
                <a:schemeClr val="accent6"/>
              </a:solidFill>
            </a:endParaRPr>
          </a:p>
        </p:txBody>
      </p:sp>
      <p:sp>
        <p:nvSpPr>
          <p:cNvPr id="1627" name="Google Shape;1627;p145"/>
          <p:cNvSpPr/>
          <p:nvPr/>
        </p:nvSpPr>
        <p:spPr>
          <a:xfrm flipH="1">
            <a:off x="12654961" y="4777775"/>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28" name="Google Shape;1628;p145"/>
          <p:cNvSpPr/>
          <p:nvPr/>
        </p:nvSpPr>
        <p:spPr>
          <a:xfrm flipH="1">
            <a:off x="17068561" y="47777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29" name="Google Shape;1629;p145"/>
          <p:cNvSpPr txBox="1">
            <a:spLocks noGrp="1"/>
          </p:cNvSpPr>
          <p:nvPr>
            <p:ph type="body" idx="1"/>
          </p:nvPr>
        </p:nvSpPr>
        <p:spPr>
          <a:xfrm flipH="1">
            <a:off x="12645236" y="4844097"/>
            <a:ext cx="3714900" cy="8313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dk1"/>
                </a:solidFill>
              </a:rPr>
              <a:t>إذهب إلى ذكاء ميتا الاصطناعي (Meta AI) عبر متصفح الهاتف أو الكمبيوتر، أو من خلال تطبيق واتساب.</a:t>
            </a:r>
            <a:endParaRPr>
              <a:solidFill>
                <a:schemeClr val="dk1"/>
              </a:solidFill>
            </a:endParaRPr>
          </a:p>
        </p:txBody>
      </p:sp>
      <p:sp>
        <p:nvSpPr>
          <p:cNvPr id="1630" name="Google Shape;1630;p145"/>
          <p:cNvSpPr/>
          <p:nvPr/>
        </p:nvSpPr>
        <p:spPr>
          <a:xfrm flipH="1">
            <a:off x="8048888" y="4777775"/>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31" name="Google Shape;1631;p145"/>
          <p:cNvSpPr/>
          <p:nvPr/>
        </p:nvSpPr>
        <p:spPr>
          <a:xfrm flipH="1">
            <a:off x="12462488" y="4777777"/>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32" name="Google Shape;1632;p145"/>
          <p:cNvSpPr txBox="1">
            <a:spLocks noGrp="1"/>
          </p:cNvSpPr>
          <p:nvPr>
            <p:ph type="body" idx="1"/>
          </p:nvPr>
        </p:nvSpPr>
        <p:spPr>
          <a:xfrm flipH="1">
            <a:off x="8586674" y="5121200"/>
            <a:ext cx="31674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dk1"/>
                </a:solidFill>
              </a:rPr>
              <a:t>أدخل الطلب (Prompt) في ذكاء ميتا الاصطناعي (Meta AI)</a:t>
            </a:r>
            <a:endParaRPr>
              <a:solidFill>
                <a:schemeClr val="dk1"/>
              </a:solidFill>
            </a:endParaRPr>
          </a:p>
        </p:txBody>
      </p:sp>
      <p:sp>
        <p:nvSpPr>
          <p:cNvPr id="1633" name="Google Shape;1633;p145"/>
          <p:cNvSpPr/>
          <p:nvPr/>
        </p:nvSpPr>
        <p:spPr>
          <a:xfrm flipH="1">
            <a:off x="12654961" y="5828487"/>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34" name="Google Shape;1634;p145"/>
          <p:cNvSpPr/>
          <p:nvPr/>
        </p:nvSpPr>
        <p:spPr>
          <a:xfrm flipH="1">
            <a:off x="17068561" y="58284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35" name="Google Shape;1635;p145"/>
          <p:cNvSpPr txBox="1">
            <a:spLocks noGrp="1"/>
          </p:cNvSpPr>
          <p:nvPr>
            <p:ph type="body" idx="1"/>
          </p:nvPr>
        </p:nvSpPr>
        <p:spPr>
          <a:xfrm flipH="1">
            <a:off x="12645236" y="6154338"/>
            <a:ext cx="3714900" cy="2772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dk1"/>
                </a:solidFill>
              </a:rPr>
              <a:t>ستعرض مقطع الفيديو الذي تم إنشاؤه</a:t>
            </a:r>
            <a:endParaRPr>
              <a:solidFill>
                <a:schemeClr val="dk1"/>
              </a:solidFill>
            </a:endParaRPr>
          </a:p>
        </p:txBody>
      </p:sp>
      <p:sp>
        <p:nvSpPr>
          <p:cNvPr id="1636" name="Google Shape;1636;p145"/>
          <p:cNvSpPr/>
          <p:nvPr/>
        </p:nvSpPr>
        <p:spPr>
          <a:xfrm flipH="1">
            <a:off x="8048888" y="5828487"/>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37" name="Google Shape;1637;p145"/>
          <p:cNvSpPr/>
          <p:nvPr/>
        </p:nvSpPr>
        <p:spPr>
          <a:xfrm flipH="1">
            <a:off x="12462488" y="582848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38" name="Google Shape;1638;p145"/>
          <p:cNvSpPr txBox="1">
            <a:spLocks noGrp="1"/>
          </p:cNvSpPr>
          <p:nvPr>
            <p:ph type="body" idx="1"/>
          </p:nvPr>
        </p:nvSpPr>
        <p:spPr>
          <a:xfrm flipH="1">
            <a:off x="8039169" y="6015888"/>
            <a:ext cx="37149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dk1"/>
                </a:solidFill>
              </a:rPr>
              <a:t>عدّل الطلب (Prompt) لتحسين النتائج (إذا لزم الأمر).</a:t>
            </a:r>
            <a:endParaRPr>
              <a:solidFill>
                <a:schemeClr val="dk1"/>
              </a:solidFill>
            </a:endParaRPr>
          </a:p>
        </p:txBody>
      </p:sp>
      <p:sp>
        <p:nvSpPr>
          <p:cNvPr id="1639" name="Google Shape;1639;p145"/>
          <p:cNvSpPr/>
          <p:nvPr/>
        </p:nvSpPr>
        <p:spPr>
          <a:xfrm flipH="1">
            <a:off x="16505698" y="50511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40" name="Google Shape;1640;p145"/>
          <p:cNvSpPr txBox="1">
            <a:spLocks noGrp="1"/>
          </p:cNvSpPr>
          <p:nvPr>
            <p:ph type="body" idx="1"/>
          </p:nvPr>
        </p:nvSpPr>
        <p:spPr>
          <a:xfrm flipH="1">
            <a:off x="16480352" y="5121200"/>
            <a:ext cx="468000" cy="277200"/>
          </a:xfrm>
          <a:prstGeom prst="rect">
            <a:avLst/>
          </a:prstGeom>
        </p:spPr>
        <p:txBody>
          <a:bodyPr spcFirstLastPara="1" wrap="square" lIns="0" tIns="0" rIns="0" bIns="0" anchor="t" anchorCtr="0">
            <a:spAutoFit/>
          </a:bodyPr>
          <a:lstStyle/>
          <a:p>
            <a:pPr marL="0" lvl="0" indent="0" algn="ctr" rtl="1">
              <a:spcBef>
                <a:spcPts val="0"/>
              </a:spcBef>
              <a:spcAft>
                <a:spcPts val="1000"/>
              </a:spcAft>
              <a:buNone/>
            </a:pPr>
            <a:r>
              <a:rPr lang="en" b="1">
                <a:solidFill>
                  <a:schemeClr val="accent4"/>
                </a:solidFill>
              </a:rPr>
              <a:t>1</a:t>
            </a:r>
            <a:endParaRPr>
              <a:solidFill>
                <a:schemeClr val="accent4"/>
              </a:solidFill>
            </a:endParaRPr>
          </a:p>
        </p:txBody>
      </p:sp>
      <p:sp>
        <p:nvSpPr>
          <p:cNvPr id="1641" name="Google Shape;1641;p145"/>
          <p:cNvSpPr/>
          <p:nvPr/>
        </p:nvSpPr>
        <p:spPr>
          <a:xfrm flipH="1">
            <a:off x="11937298" y="50511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42" name="Google Shape;1642;p145"/>
          <p:cNvSpPr txBox="1">
            <a:spLocks noGrp="1"/>
          </p:cNvSpPr>
          <p:nvPr>
            <p:ph type="body" idx="1"/>
          </p:nvPr>
        </p:nvSpPr>
        <p:spPr>
          <a:xfrm flipH="1">
            <a:off x="11911952" y="5121200"/>
            <a:ext cx="468000" cy="277200"/>
          </a:xfrm>
          <a:prstGeom prst="rect">
            <a:avLst/>
          </a:prstGeom>
        </p:spPr>
        <p:txBody>
          <a:bodyPr spcFirstLastPara="1" wrap="square" lIns="0" tIns="0" rIns="0" bIns="0" anchor="t" anchorCtr="0">
            <a:spAutoFit/>
          </a:bodyPr>
          <a:lstStyle/>
          <a:p>
            <a:pPr marL="0" lvl="0" indent="0" algn="ctr" rtl="1">
              <a:spcBef>
                <a:spcPts val="0"/>
              </a:spcBef>
              <a:spcAft>
                <a:spcPts val="1000"/>
              </a:spcAft>
              <a:buNone/>
            </a:pPr>
            <a:r>
              <a:rPr lang="en" b="1">
                <a:solidFill>
                  <a:schemeClr val="accent4"/>
                </a:solidFill>
              </a:rPr>
              <a:t>2</a:t>
            </a:r>
            <a:endParaRPr>
              <a:solidFill>
                <a:schemeClr val="accent4"/>
              </a:solidFill>
            </a:endParaRPr>
          </a:p>
        </p:txBody>
      </p:sp>
      <p:sp>
        <p:nvSpPr>
          <p:cNvPr id="1643" name="Google Shape;1643;p145"/>
          <p:cNvSpPr/>
          <p:nvPr/>
        </p:nvSpPr>
        <p:spPr>
          <a:xfrm flipH="1">
            <a:off x="16505698" y="60843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44" name="Google Shape;1644;p145"/>
          <p:cNvSpPr txBox="1">
            <a:spLocks noGrp="1"/>
          </p:cNvSpPr>
          <p:nvPr>
            <p:ph type="body" idx="1"/>
          </p:nvPr>
        </p:nvSpPr>
        <p:spPr>
          <a:xfrm flipH="1">
            <a:off x="16480352" y="6154350"/>
            <a:ext cx="468000" cy="277200"/>
          </a:xfrm>
          <a:prstGeom prst="rect">
            <a:avLst/>
          </a:prstGeom>
        </p:spPr>
        <p:txBody>
          <a:bodyPr spcFirstLastPara="1" wrap="square" lIns="0" tIns="0" rIns="0" bIns="0" anchor="t" anchorCtr="0">
            <a:spAutoFit/>
          </a:bodyPr>
          <a:lstStyle/>
          <a:p>
            <a:pPr marL="0" lvl="0" indent="0" algn="ctr" rtl="1">
              <a:spcBef>
                <a:spcPts val="0"/>
              </a:spcBef>
              <a:spcAft>
                <a:spcPts val="1000"/>
              </a:spcAft>
              <a:buNone/>
            </a:pPr>
            <a:r>
              <a:rPr lang="en" b="1">
                <a:solidFill>
                  <a:schemeClr val="accent4"/>
                </a:solidFill>
              </a:rPr>
              <a:t>3</a:t>
            </a:r>
            <a:endParaRPr>
              <a:solidFill>
                <a:schemeClr val="accent4"/>
              </a:solidFill>
            </a:endParaRPr>
          </a:p>
        </p:txBody>
      </p:sp>
      <p:sp>
        <p:nvSpPr>
          <p:cNvPr id="1645" name="Google Shape;1645;p145"/>
          <p:cNvSpPr/>
          <p:nvPr/>
        </p:nvSpPr>
        <p:spPr>
          <a:xfrm flipH="1">
            <a:off x="11937298" y="608430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46" name="Google Shape;1646;p145"/>
          <p:cNvSpPr txBox="1">
            <a:spLocks noGrp="1"/>
          </p:cNvSpPr>
          <p:nvPr>
            <p:ph type="body" idx="1"/>
          </p:nvPr>
        </p:nvSpPr>
        <p:spPr>
          <a:xfrm flipH="1">
            <a:off x="11911952" y="6154350"/>
            <a:ext cx="468000" cy="277200"/>
          </a:xfrm>
          <a:prstGeom prst="rect">
            <a:avLst/>
          </a:prstGeom>
        </p:spPr>
        <p:txBody>
          <a:bodyPr spcFirstLastPara="1" wrap="square" lIns="0" tIns="0" rIns="0" bIns="0" anchor="t" anchorCtr="0">
            <a:spAutoFit/>
          </a:bodyPr>
          <a:lstStyle/>
          <a:p>
            <a:pPr marL="0" lvl="0" indent="0" algn="ctr" rtl="1">
              <a:spcBef>
                <a:spcPts val="0"/>
              </a:spcBef>
              <a:spcAft>
                <a:spcPts val="1000"/>
              </a:spcAft>
              <a:buNone/>
            </a:pPr>
            <a:r>
              <a:rPr lang="en" b="1">
                <a:solidFill>
                  <a:schemeClr val="accent4"/>
                </a:solidFill>
              </a:rPr>
              <a:t>4</a:t>
            </a:r>
            <a:endParaRPr>
              <a:solidFill>
                <a:schemeClr val="accent4"/>
              </a:solidFill>
            </a:endParaRPr>
          </a:p>
        </p:txBody>
      </p:sp>
      <p:sp>
        <p:nvSpPr>
          <p:cNvPr id="1647" name="Google Shape;1647;p145"/>
          <p:cNvSpPr/>
          <p:nvPr/>
        </p:nvSpPr>
        <p:spPr>
          <a:xfrm flipH="1">
            <a:off x="12654961" y="6879237"/>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48" name="Google Shape;1648;p145"/>
          <p:cNvSpPr/>
          <p:nvPr/>
        </p:nvSpPr>
        <p:spPr>
          <a:xfrm flipH="1">
            <a:off x="17068561" y="6879239"/>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49" name="Google Shape;1649;p145"/>
          <p:cNvSpPr txBox="1">
            <a:spLocks noGrp="1"/>
          </p:cNvSpPr>
          <p:nvPr>
            <p:ph type="body" idx="1"/>
          </p:nvPr>
        </p:nvSpPr>
        <p:spPr>
          <a:xfrm flipH="1">
            <a:off x="12645236" y="7194802"/>
            <a:ext cx="3714900" cy="2772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dk1"/>
                </a:solidFill>
              </a:rPr>
              <a:t>اختر النسخة المفضلة لديك</a:t>
            </a:r>
            <a:endParaRPr>
              <a:solidFill>
                <a:schemeClr val="dk1"/>
              </a:solidFill>
            </a:endParaRPr>
          </a:p>
        </p:txBody>
      </p:sp>
      <p:sp>
        <p:nvSpPr>
          <p:cNvPr id="1650" name="Google Shape;1650;p145"/>
          <p:cNvSpPr/>
          <p:nvPr/>
        </p:nvSpPr>
        <p:spPr>
          <a:xfrm flipH="1">
            <a:off x="16505698" y="7135050"/>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51" name="Google Shape;1651;p145"/>
          <p:cNvSpPr txBox="1">
            <a:spLocks noGrp="1"/>
          </p:cNvSpPr>
          <p:nvPr>
            <p:ph type="body" idx="1"/>
          </p:nvPr>
        </p:nvSpPr>
        <p:spPr>
          <a:xfrm flipH="1">
            <a:off x="16480352" y="7205100"/>
            <a:ext cx="468000" cy="277200"/>
          </a:xfrm>
          <a:prstGeom prst="rect">
            <a:avLst/>
          </a:prstGeom>
        </p:spPr>
        <p:txBody>
          <a:bodyPr spcFirstLastPara="1" wrap="square" lIns="0" tIns="0" rIns="0" bIns="0" anchor="t" anchorCtr="0">
            <a:spAutoFit/>
          </a:bodyPr>
          <a:lstStyle/>
          <a:p>
            <a:pPr marL="0" lvl="0" indent="0" algn="ctr" rtl="1">
              <a:spcBef>
                <a:spcPts val="0"/>
              </a:spcBef>
              <a:spcAft>
                <a:spcPts val="1000"/>
              </a:spcAft>
              <a:buNone/>
            </a:pPr>
            <a:r>
              <a:rPr lang="en" b="1">
                <a:solidFill>
                  <a:schemeClr val="accent4"/>
                </a:solidFill>
              </a:rPr>
              <a:t>5</a:t>
            </a:r>
            <a:endParaRPr>
              <a:solidFill>
                <a:schemeClr val="accent4"/>
              </a:solidFill>
            </a:endParaRPr>
          </a:p>
        </p:txBody>
      </p:sp>
      <p:pic>
        <p:nvPicPr>
          <p:cNvPr id="1652" name="Google Shape;1652;p145"/>
          <p:cNvPicPr preferRelativeResize="0"/>
          <p:nvPr/>
        </p:nvPicPr>
        <p:blipFill>
          <a:blip r:embed="rId3">
            <a:alphaModFix/>
          </a:blip>
          <a:stretch>
            <a:fillRect/>
          </a:stretch>
        </p:blipFill>
        <p:spPr>
          <a:xfrm>
            <a:off x="2958415" y="1254710"/>
            <a:ext cx="4105238" cy="7777577"/>
          </a:xfrm>
          <a:prstGeom prst="rect">
            <a:avLst/>
          </a:prstGeom>
          <a:noFill/>
          <a:ln>
            <a:noFill/>
          </a:ln>
          <a:effectLst>
            <a:outerShdw blurRad="85725" dist="85725" dir="1620000" algn="bl" rotWithShape="0">
              <a:srgbClr val="000000">
                <a:alpha val="50000"/>
              </a:srgbClr>
            </a:outerShdw>
          </a:effectLst>
        </p:spPr>
      </p:pic>
      <p:sp>
        <p:nvSpPr>
          <p:cNvPr id="1653" name="Google Shape;1653;p145"/>
          <p:cNvSpPr txBox="1"/>
          <p:nvPr/>
        </p:nvSpPr>
        <p:spPr>
          <a:xfrm flipH="1">
            <a:off x="3384238" y="8641561"/>
            <a:ext cx="3398700" cy="296400"/>
          </a:xfrm>
          <a:prstGeom prst="rect">
            <a:avLst/>
          </a:prstGeom>
          <a:noFill/>
          <a:ln>
            <a:noFill/>
          </a:ln>
        </p:spPr>
        <p:txBody>
          <a:bodyPr spcFirstLastPara="1" wrap="square" lIns="0" tIns="19050" rIns="0" bIns="0" anchor="t" anchorCtr="0">
            <a:spAutoFit/>
          </a:bodyPr>
          <a:lstStyle/>
          <a:p>
            <a:pPr marL="19050" lvl="0" indent="0" algn="ctr" rtl="1">
              <a:lnSpc>
                <a:spcPct val="100000"/>
              </a:lnSpc>
              <a:spcBef>
                <a:spcPts val="0"/>
              </a:spcBef>
              <a:spcAft>
                <a:spcPts val="0"/>
              </a:spcAft>
              <a:buNone/>
            </a:pPr>
            <a:r>
              <a:rPr lang="en" sz="1800">
                <a:solidFill>
                  <a:schemeClr val="accent4"/>
                </a:solidFill>
                <a:latin typeface="Optimistic Text"/>
                <a:ea typeface="Optimistic Text"/>
                <a:cs typeface="Optimistic Text"/>
                <a:sym typeface="Optimistic Text"/>
              </a:rPr>
              <a:t>ذكاء ميتا الاصطناعي على الويب</a:t>
            </a:r>
            <a:endParaRPr sz="1800">
              <a:solidFill>
                <a:schemeClr val="accent4"/>
              </a:solidFill>
              <a:latin typeface="Optimistic Text"/>
              <a:ea typeface="Optimistic Text"/>
              <a:cs typeface="Optimistic Text"/>
              <a:sym typeface="Optimistic Tex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657"/>
        <p:cNvGrpSpPr/>
        <p:nvPr/>
      </p:nvGrpSpPr>
      <p:grpSpPr>
        <a:xfrm>
          <a:off x="0" y="0"/>
          <a:ext cx="0" cy="0"/>
          <a:chOff x="0" y="0"/>
          <a:chExt cx="0" cy="0"/>
        </a:xfrm>
      </p:grpSpPr>
      <p:sp>
        <p:nvSpPr>
          <p:cNvPr id="1658" name="Google Shape;1658;p146"/>
          <p:cNvSpPr txBox="1">
            <a:spLocks noGrp="1"/>
          </p:cNvSpPr>
          <p:nvPr>
            <p:ph type="subTitle" idx="3"/>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
        <p:nvSpPr>
          <p:cNvPr id="1659" name="Google Shape;1659;p146"/>
          <p:cNvSpPr/>
          <p:nvPr/>
        </p:nvSpPr>
        <p:spPr>
          <a:xfrm flipH="1">
            <a:off x="790575" y="2166975"/>
            <a:ext cx="3852600" cy="6542700"/>
          </a:xfrm>
          <a:prstGeom prst="roundRect">
            <a:avLst>
              <a:gd name="adj" fmla="val 5627"/>
            </a:avLst>
          </a:prstGeom>
          <a:solidFill>
            <a:schemeClr val="accent4"/>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60" name="Google Shape;1660;p146"/>
          <p:cNvSpPr/>
          <p:nvPr/>
        </p:nvSpPr>
        <p:spPr>
          <a:xfrm flipH="1">
            <a:off x="4887325" y="2166975"/>
            <a:ext cx="3852600" cy="6542700"/>
          </a:xfrm>
          <a:prstGeom prst="roundRect">
            <a:avLst>
              <a:gd name="adj" fmla="val 5627"/>
            </a:avLst>
          </a:prstGeom>
          <a:solidFill>
            <a:schemeClr val="accent4"/>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61" name="Google Shape;1661;p146"/>
          <p:cNvSpPr/>
          <p:nvPr/>
        </p:nvSpPr>
        <p:spPr>
          <a:xfrm flipH="1">
            <a:off x="8984075" y="2166975"/>
            <a:ext cx="3852600" cy="6542700"/>
          </a:xfrm>
          <a:prstGeom prst="roundRect">
            <a:avLst>
              <a:gd name="adj" fmla="val 5627"/>
            </a:avLst>
          </a:prstGeom>
          <a:solidFill>
            <a:schemeClr val="accent4"/>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662" name="Google Shape;1662;p146"/>
          <p:cNvSpPr txBox="1">
            <a:spLocks noGrp="1"/>
          </p:cNvSpPr>
          <p:nvPr>
            <p:ph type="title"/>
          </p:nvPr>
        </p:nvSpPr>
        <p:spPr>
          <a:xfrm flipH="1">
            <a:off x="13411175" y="2700350"/>
            <a:ext cx="4081500" cy="2569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a:t>استخدم الذكاء الاصطناعي للتعلّم بشكل أسرع وأذكى</a:t>
            </a:r>
            <a:endParaRPr/>
          </a:p>
        </p:txBody>
      </p:sp>
      <p:sp>
        <p:nvSpPr>
          <p:cNvPr id="1663" name="Google Shape;1663;p146"/>
          <p:cNvSpPr txBox="1"/>
          <p:nvPr/>
        </p:nvSpPr>
        <p:spPr>
          <a:xfrm flipH="1">
            <a:off x="9237385" y="2519370"/>
            <a:ext cx="3406200" cy="3372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100" b="1">
                <a:solidFill>
                  <a:srgbClr val="092838"/>
                </a:solidFill>
                <a:latin typeface="Optimistic Text"/>
                <a:ea typeface="Optimistic Text"/>
                <a:cs typeface="Optimistic Text"/>
                <a:sym typeface="Optimistic Text"/>
              </a:rPr>
              <a:t>تعلّم اللغات</a:t>
            </a:r>
            <a:endParaRPr sz="2100" b="1">
              <a:solidFill>
                <a:srgbClr val="092838"/>
              </a:solidFill>
              <a:latin typeface="Optimistic Text"/>
              <a:ea typeface="Optimistic Text"/>
              <a:cs typeface="Optimistic Text"/>
              <a:sym typeface="Optimistic Text"/>
            </a:endParaRPr>
          </a:p>
        </p:txBody>
      </p:sp>
      <p:sp>
        <p:nvSpPr>
          <p:cNvPr id="1664" name="Google Shape;1664;p146"/>
          <p:cNvSpPr txBox="1"/>
          <p:nvPr/>
        </p:nvSpPr>
        <p:spPr>
          <a:xfrm flipH="1">
            <a:off x="5144876" y="2519370"/>
            <a:ext cx="3406200" cy="3372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100" b="1">
                <a:solidFill>
                  <a:srgbClr val="092838"/>
                </a:solidFill>
                <a:latin typeface="Optimistic Text"/>
                <a:ea typeface="Optimistic Text"/>
                <a:cs typeface="Optimistic Text"/>
                <a:sym typeface="Optimistic Text"/>
              </a:rPr>
              <a:t>تطوير المهارات</a:t>
            </a:r>
            <a:endParaRPr sz="2100" b="1">
              <a:solidFill>
                <a:srgbClr val="092838"/>
              </a:solidFill>
              <a:latin typeface="Optimistic Text"/>
              <a:ea typeface="Optimistic Text"/>
              <a:cs typeface="Optimistic Text"/>
              <a:sym typeface="Optimistic Text"/>
            </a:endParaRPr>
          </a:p>
        </p:txBody>
      </p:sp>
      <p:sp>
        <p:nvSpPr>
          <p:cNvPr id="1665" name="Google Shape;1665;p146"/>
          <p:cNvSpPr txBox="1"/>
          <p:nvPr/>
        </p:nvSpPr>
        <p:spPr>
          <a:xfrm flipH="1">
            <a:off x="1041228" y="2519370"/>
            <a:ext cx="3406200" cy="3372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100" b="1">
                <a:solidFill>
                  <a:srgbClr val="092838"/>
                </a:solidFill>
                <a:latin typeface="Optimistic Text"/>
                <a:ea typeface="Optimistic Text"/>
                <a:cs typeface="Optimistic Text"/>
                <a:sym typeface="Optimistic Text"/>
              </a:rPr>
              <a:t>البحث عن المعلومات</a:t>
            </a:r>
            <a:endParaRPr sz="2100" b="1">
              <a:solidFill>
                <a:srgbClr val="092838"/>
              </a:solidFill>
              <a:latin typeface="Optimistic Text"/>
              <a:ea typeface="Optimistic Text"/>
              <a:cs typeface="Optimistic Text"/>
              <a:sym typeface="Optimistic Text"/>
            </a:endParaRPr>
          </a:p>
        </p:txBody>
      </p:sp>
      <p:sp>
        <p:nvSpPr>
          <p:cNvPr id="1666" name="Google Shape;1666;p146"/>
          <p:cNvSpPr txBox="1"/>
          <p:nvPr/>
        </p:nvSpPr>
        <p:spPr>
          <a:xfrm flipH="1">
            <a:off x="9237235" y="5686575"/>
            <a:ext cx="3012000" cy="27006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التدرب على اللغات الإنجليزية، والفرنسية أو اللهجات العربية (المصرية، الشامية، الخليجية)</a:t>
            </a: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تعلّم المفردات المهنية أو التقنية</a:t>
            </a: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استكشاف أساليب التواصل الرسمية وغير الرسمية</a:t>
            </a:r>
            <a:endParaRPr sz="1800">
              <a:solidFill>
                <a:srgbClr val="092838"/>
              </a:solidFill>
              <a:latin typeface="Optimistic Text"/>
              <a:ea typeface="Optimistic Text"/>
              <a:cs typeface="Optimistic Text"/>
              <a:sym typeface="Optimistic Text"/>
            </a:endParaRPr>
          </a:p>
        </p:txBody>
      </p:sp>
      <p:sp>
        <p:nvSpPr>
          <p:cNvPr id="1667" name="Google Shape;1667;p146"/>
          <p:cNvSpPr txBox="1"/>
          <p:nvPr/>
        </p:nvSpPr>
        <p:spPr>
          <a:xfrm flipH="1">
            <a:off x="5329675" y="5686575"/>
            <a:ext cx="2878500" cy="27006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الحصول على شروحات مبسطة للمواضيع المعقدة</a:t>
            </a: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إعداد خطط دراسية مخصّصة</a:t>
            </a: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توليد أسئلة تدريبية</a:t>
            </a:r>
            <a:endParaRPr sz="1800">
              <a:solidFill>
                <a:srgbClr val="092838"/>
              </a:solidFill>
              <a:latin typeface="Optimistic Text"/>
              <a:ea typeface="Optimistic Text"/>
              <a:cs typeface="Optimistic Text"/>
              <a:sym typeface="Optimistic Text"/>
            </a:endParaRPr>
          </a:p>
        </p:txBody>
      </p:sp>
      <p:sp>
        <p:nvSpPr>
          <p:cNvPr id="1668" name="Google Shape;1668;p146"/>
          <p:cNvSpPr txBox="1"/>
          <p:nvPr/>
        </p:nvSpPr>
        <p:spPr>
          <a:xfrm flipH="1">
            <a:off x="1092528" y="5686575"/>
            <a:ext cx="3012000" cy="27006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تلخيص المقالات أو الوثائق الطويلة</a:t>
            </a: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تحليل السياسات، أو العقود، أو المعلومات الصحية</a:t>
            </a: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البحث قبل الشراء (الهواتف، السكن، القروض)</a:t>
            </a:r>
            <a:endParaRPr sz="1800">
              <a:solidFill>
                <a:srgbClr val="092838"/>
              </a:solidFill>
              <a:latin typeface="Optimistic Text"/>
              <a:ea typeface="Optimistic Text"/>
              <a:cs typeface="Optimistic Text"/>
              <a:sym typeface="Optimistic Text"/>
            </a:endParaRPr>
          </a:p>
        </p:txBody>
      </p:sp>
      <p:grpSp>
        <p:nvGrpSpPr>
          <p:cNvPr id="1669" name="Google Shape;1669;p146"/>
          <p:cNvGrpSpPr/>
          <p:nvPr/>
        </p:nvGrpSpPr>
        <p:grpSpPr>
          <a:xfrm flipH="1">
            <a:off x="12402613" y="5745032"/>
            <a:ext cx="178842" cy="159067"/>
            <a:chOff x="671395" y="3895621"/>
            <a:chExt cx="119228" cy="106045"/>
          </a:xfrm>
        </p:grpSpPr>
        <p:sp>
          <p:nvSpPr>
            <p:cNvPr id="1670" name="Google Shape;1670;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671" name="Google Shape;1671;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672" name="Google Shape;1672;p146"/>
          <p:cNvGrpSpPr/>
          <p:nvPr/>
        </p:nvGrpSpPr>
        <p:grpSpPr>
          <a:xfrm flipH="1">
            <a:off x="12402613" y="6847870"/>
            <a:ext cx="178842" cy="159067"/>
            <a:chOff x="671395" y="3895621"/>
            <a:chExt cx="119228" cy="106045"/>
          </a:xfrm>
        </p:grpSpPr>
        <p:sp>
          <p:nvSpPr>
            <p:cNvPr id="1673" name="Google Shape;1673;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674" name="Google Shape;1674;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675" name="Google Shape;1675;p146"/>
          <p:cNvGrpSpPr/>
          <p:nvPr/>
        </p:nvGrpSpPr>
        <p:grpSpPr>
          <a:xfrm flipH="1">
            <a:off x="12402613" y="7420374"/>
            <a:ext cx="178842" cy="159067"/>
            <a:chOff x="671395" y="3895621"/>
            <a:chExt cx="119228" cy="106045"/>
          </a:xfrm>
        </p:grpSpPr>
        <p:sp>
          <p:nvSpPr>
            <p:cNvPr id="1676" name="Google Shape;1676;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677" name="Google Shape;1677;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678" name="Google Shape;1678;p146"/>
          <p:cNvGrpSpPr/>
          <p:nvPr/>
        </p:nvGrpSpPr>
        <p:grpSpPr>
          <a:xfrm flipH="1">
            <a:off x="8372242" y="5758039"/>
            <a:ext cx="178842" cy="159067"/>
            <a:chOff x="671395" y="3895621"/>
            <a:chExt cx="119228" cy="106045"/>
          </a:xfrm>
        </p:grpSpPr>
        <p:sp>
          <p:nvSpPr>
            <p:cNvPr id="1679" name="Google Shape;1679;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680" name="Google Shape;1680;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681" name="Google Shape;1681;p146"/>
          <p:cNvGrpSpPr/>
          <p:nvPr/>
        </p:nvGrpSpPr>
        <p:grpSpPr>
          <a:xfrm flipH="1">
            <a:off x="8372242" y="6575938"/>
            <a:ext cx="178842" cy="159067"/>
            <a:chOff x="671395" y="3895621"/>
            <a:chExt cx="119228" cy="106045"/>
          </a:xfrm>
        </p:grpSpPr>
        <p:sp>
          <p:nvSpPr>
            <p:cNvPr id="1682" name="Google Shape;1682;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683" name="Google Shape;1683;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684" name="Google Shape;1684;p146"/>
          <p:cNvGrpSpPr/>
          <p:nvPr/>
        </p:nvGrpSpPr>
        <p:grpSpPr>
          <a:xfrm flipH="1">
            <a:off x="8372242" y="7152192"/>
            <a:ext cx="178842" cy="159067"/>
            <a:chOff x="671395" y="3895621"/>
            <a:chExt cx="119228" cy="106045"/>
          </a:xfrm>
        </p:grpSpPr>
        <p:sp>
          <p:nvSpPr>
            <p:cNvPr id="1685" name="Google Shape;1685;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686" name="Google Shape;1686;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687" name="Google Shape;1687;p146"/>
          <p:cNvGrpSpPr/>
          <p:nvPr/>
        </p:nvGrpSpPr>
        <p:grpSpPr>
          <a:xfrm flipH="1">
            <a:off x="4268594" y="5745032"/>
            <a:ext cx="178842" cy="159067"/>
            <a:chOff x="671395" y="3895621"/>
            <a:chExt cx="119228" cy="106045"/>
          </a:xfrm>
        </p:grpSpPr>
        <p:sp>
          <p:nvSpPr>
            <p:cNvPr id="1688" name="Google Shape;1688;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689" name="Google Shape;1689;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690" name="Google Shape;1690;p146"/>
          <p:cNvGrpSpPr/>
          <p:nvPr/>
        </p:nvGrpSpPr>
        <p:grpSpPr>
          <a:xfrm flipH="1">
            <a:off x="4268594" y="6321324"/>
            <a:ext cx="178842" cy="159067"/>
            <a:chOff x="671395" y="3895621"/>
            <a:chExt cx="119228" cy="106045"/>
          </a:xfrm>
        </p:grpSpPr>
        <p:sp>
          <p:nvSpPr>
            <p:cNvPr id="1691" name="Google Shape;1691;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692" name="Google Shape;1692;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693" name="Google Shape;1693;p146"/>
          <p:cNvGrpSpPr/>
          <p:nvPr/>
        </p:nvGrpSpPr>
        <p:grpSpPr>
          <a:xfrm flipH="1">
            <a:off x="4268594" y="7124549"/>
            <a:ext cx="178842" cy="159067"/>
            <a:chOff x="671395" y="3895621"/>
            <a:chExt cx="119228" cy="106045"/>
          </a:xfrm>
        </p:grpSpPr>
        <p:sp>
          <p:nvSpPr>
            <p:cNvPr id="1694" name="Google Shape;1694;p14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695" name="Google Shape;1695;p14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pic>
        <p:nvPicPr>
          <p:cNvPr id="1696" name="Google Shape;1696;p146" title="190.jpg"/>
          <p:cNvPicPr preferRelativeResize="0"/>
          <p:nvPr/>
        </p:nvPicPr>
        <p:blipFill>
          <a:blip r:embed="rId3">
            <a:alphaModFix/>
          </a:blip>
          <a:stretch>
            <a:fillRect/>
          </a:stretch>
        </p:blipFill>
        <p:spPr>
          <a:xfrm>
            <a:off x="9235225" y="3078768"/>
            <a:ext cx="3410700" cy="2273700"/>
          </a:xfrm>
          <a:prstGeom prst="roundRect">
            <a:avLst>
              <a:gd name="adj" fmla="val 7699"/>
            </a:avLst>
          </a:prstGeom>
          <a:noFill/>
          <a:ln>
            <a:noFill/>
          </a:ln>
        </p:spPr>
      </p:pic>
      <p:sp>
        <p:nvSpPr>
          <p:cNvPr id="1697" name="Google Shape;1697;p146"/>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solidFill>
                  <a:schemeClr val="accent4"/>
                </a:solidFill>
              </a:rPr>
              <a:t>MANAGING AI</a:t>
            </a:r>
            <a:endParaRPr sz="1000">
              <a:solidFill>
                <a:schemeClr val="accent4"/>
              </a:solidFill>
            </a:endParaRPr>
          </a:p>
        </p:txBody>
      </p:sp>
      <p:pic>
        <p:nvPicPr>
          <p:cNvPr id="1698" name="Google Shape;1698;p146" title="Middle E Asset2 13.jpg"/>
          <p:cNvPicPr preferRelativeResize="0"/>
          <p:nvPr/>
        </p:nvPicPr>
        <p:blipFill rotWithShape="1">
          <a:blip r:embed="rId4">
            <a:alphaModFix/>
          </a:blip>
          <a:srcRect l="20" r="10"/>
          <a:stretch/>
        </p:blipFill>
        <p:spPr>
          <a:xfrm>
            <a:off x="5137067" y="3078763"/>
            <a:ext cx="3410700" cy="2273700"/>
          </a:xfrm>
          <a:prstGeom prst="roundRect">
            <a:avLst>
              <a:gd name="adj" fmla="val 7699"/>
            </a:avLst>
          </a:prstGeom>
          <a:noFill/>
          <a:ln>
            <a:noFill/>
          </a:ln>
        </p:spPr>
      </p:pic>
      <p:pic>
        <p:nvPicPr>
          <p:cNvPr id="1699" name="Google Shape;1699;p146" title="Middle E Asset2 14.jpg"/>
          <p:cNvPicPr preferRelativeResize="0"/>
          <p:nvPr/>
        </p:nvPicPr>
        <p:blipFill rotWithShape="1">
          <a:blip r:embed="rId5">
            <a:alphaModFix/>
          </a:blip>
          <a:srcRect l="20" r="10"/>
          <a:stretch/>
        </p:blipFill>
        <p:spPr>
          <a:xfrm>
            <a:off x="1038936" y="3078781"/>
            <a:ext cx="3410700" cy="2273700"/>
          </a:xfrm>
          <a:prstGeom prst="roundRect">
            <a:avLst>
              <a:gd name="adj" fmla="val 7699"/>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03"/>
        <p:cNvGrpSpPr/>
        <p:nvPr/>
      </p:nvGrpSpPr>
      <p:grpSpPr>
        <a:xfrm>
          <a:off x="0" y="0"/>
          <a:ext cx="0" cy="0"/>
          <a:chOff x="0" y="0"/>
          <a:chExt cx="0" cy="0"/>
        </a:xfrm>
      </p:grpSpPr>
      <p:sp>
        <p:nvSpPr>
          <p:cNvPr id="1704" name="Google Shape;1704;p147"/>
          <p:cNvSpPr txBox="1">
            <a:spLocks noGrp="1"/>
          </p:cNvSpPr>
          <p:nvPr>
            <p:ph type="ctrTitle"/>
          </p:nvPr>
        </p:nvSpPr>
        <p:spPr>
          <a:xfrm flipH="1">
            <a:off x="5156290" y="4207788"/>
            <a:ext cx="11964900" cy="1719000"/>
          </a:xfrm>
          <a:prstGeom prst="rect">
            <a:avLst/>
          </a:prstGeom>
        </p:spPr>
        <p:txBody>
          <a:bodyPr spcFirstLastPara="1" wrap="square" lIns="0" tIns="0" rIns="0" bIns="0" anchor="ctr" anchorCtr="0">
            <a:noAutofit/>
          </a:bodyPr>
          <a:lstStyle/>
          <a:p>
            <a:pPr marL="0" lvl="0" indent="0" algn="r" rtl="1">
              <a:spcBef>
                <a:spcPts val="0"/>
              </a:spcBef>
              <a:spcAft>
                <a:spcPts val="0"/>
              </a:spcAft>
              <a:buNone/>
            </a:pPr>
            <a:r>
              <a:rPr lang="en"/>
              <a:t>كيفية استخدام ذكاء ميتا الاصطناعي (Meta AI) مباشرة على واتساب</a:t>
            </a:r>
            <a:endParaRPr/>
          </a:p>
        </p:txBody>
      </p:sp>
      <p:sp>
        <p:nvSpPr>
          <p:cNvPr id="1705" name="Google Shape;1705;p147"/>
          <p:cNvSpPr txBox="1">
            <a:spLocks noGrp="1"/>
          </p:cNvSpPr>
          <p:nvPr>
            <p:ph type="subTitle" idx="4294967295"/>
          </p:nvPr>
        </p:nvSpPr>
        <p:spPr>
          <a:xfrm flipH="1">
            <a:off x="5156298" y="2867037"/>
            <a:ext cx="11964900" cy="347400"/>
          </a:xfrm>
          <a:prstGeom prst="rect">
            <a:avLst/>
          </a:prstGeom>
        </p:spPr>
        <p:txBody>
          <a:bodyPr spcFirstLastPara="1" wrap="square" lIns="0" tIns="0" rIns="0" bIns="0" anchor="t" anchorCtr="0">
            <a:noAutofit/>
          </a:bodyPr>
          <a:lstStyle/>
          <a:p>
            <a:pPr marL="0" lvl="0" indent="0" algn="r" rtl="1">
              <a:spcBef>
                <a:spcPts val="0"/>
              </a:spcBef>
              <a:spcAft>
                <a:spcPts val="0"/>
              </a:spcAft>
              <a:buNone/>
            </a:pPr>
            <a:r>
              <a:rPr lang="en" b="0">
                <a:solidFill>
                  <a:schemeClr val="accent4"/>
                </a:solidFill>
              </a:rPr>
              <a:t>نشاط</a:t>
            </a:r>
            <a:endParaRPr b="0">
              <a:solidFill>
                <a:schemeClr val="accent4"/>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112"/>
          <p:cNvSpPr/>
          <p:nvPr/>
        </p:nvSpPr>
        <p:spPr>
          <a:xfrm flipH="1">
            <a:off x="777240" y="1473275"/>
            <a:ext cx="11392500" cy="80136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967" name="Google Shape;967;p112"/>
          <p:cNvSpPr txBox="1">
            <a:spLocks noGrp="1"/>
          </p:cNvSpPr>
          <p:nvPr>
            <p:ph type="title"/>
          </p:nvPr>
        </p:nvSpPr>
        <p:spPr>
          <a:xfrm flipH="1">
            <a:off x="12434850" y="2532900"/>
            <a:ext cx="5057700" cy="2569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a:t>الذكاء الاصطناعي موجود </a:t>
            </a:r>
            <a:endParaRPr/>
          </a:p>
          <a:p>
            <a:pPr marL="0" lvl="0" indent="0" algn="r" rtl="1">
              <a:spcBef>
                <a:spcPts val="0"/>
              </a:spcBef>
              <a:spcAft>
                <a:spcPts val="0"/>
              </a:spcAft>
              <a:buNone/>
            </a:pPr>
            <a:r>
              <a:rPr lang="en"/>
              <a:t>في حياتك اليومية</a:t>
            </a:r>
            <a:endParaRPr/>
          </a:p>
        </p:txBody>
      </p:sp>
      <p:sp>
        <p:nvSpPr>
          <p:cNvPr id="968" name="Google Shape;968;p112"/>
          <p:cNvSpPr/>
          <p:nvPr/>
        </p:nvSpPr>
        <p:spPr>
          <a:xfrm flipH="1">
            <a:off x="8355690" y="1818875"/>
            <a:ext cx="3406200" cy="2899500"/>
          </a:xfrm>
          <a:prstGeom prst="roundRect">
            <a:avLst>
              <a:gd name="adj" fmla="val 9943"/>
            </a:avLst>
          </a:prstGeom>
          <a:solidFill>
            <a:schemeClr val="accent6"/>
          </a:solidFill>
          <a:ln>
            <a:noFill/>
          </a:ln>
        </p:spPr>
        <p:txBody>
          <a:bodyPr spcFirstLastPara="1" wrap="square" lIns="128000" tIns="128000" rIns="128000" bIns="128000" anchor="ctr" anchorCtr="0">
            <a:noAutofit/>
          </a:bodyPr>
          <a:lstStyle/>
          <a:p>
            <a:pPr marL="0" lvl="0" indent="0" algn="ctr" rtl="0">
              <a:spcBef>
                <a:spcPts val="0"/>
              </a:spcBef>
              <a:spcAft>
                <a:spcPts val="0"/>
              </a:spcAft>
              <a:buNone/>
            </a:pPr>
            <a:endParaRPr sz="1960"/>
          </a:p>
        </p:txBody>
      </p:sp>
      <p:sp>
        <p:nvSpPr>
          <p:cNvPr id="969" name="Google Shape;969;p112"/>
          <p:cNvSpPr txBox="1"/>
          <p:nvPr/>
        </p:nvSpPr>
        <p:spPr>
          <a:xfrm flipH="1">
            <a:off x="9066235" y="2153368"/>
            <a:ext cx="1985100" cy="2230500"/>
          </a:xfrm>
          <a:prstGeom prst="rect">
            <a:avLst/>
          </a:prstGeom>
          <a:noFill/>
          <a:ln>
            <a:noFill/>
          </a:ln>
        </p:spPr>
        <p:txBody>
          <a:bodyPr spcFirstLastPara="1" wrap="square" lIns="0" tIns="13850" rIns="0" bIns="0" anchor="t" anchorCtr="0">
            <a:spAutoFit/>
          </a:bodyPr>
          <a:lstStyle/>
          <a:p>
            <a:pPr marL="13833" lvl="0" indent="0" algn="ctr" rtl="1">
              <a:lnSpc>
                <a:spcPct val="100000"/>
              </a:lnSpc>
              <a:spcBef>
                <a:spcPts val="0"/>
              </a:spcBef>
              <a:spcAft>
                <a:spcPts val="0"/>
              </a:spcAft>
              <a:buNone/>
            </a:pPr>
            <a:r>
              <a:rPr lang="en" sz="3600" b="1">
                <a:solidFill>
                  <a:schemeClr val="accent3"/>
                </a:solidFill>
                <a:latin typeface="Optimistic Text"/>
                <a:ea typeface="Optimistic Text"/>
                <a:cs typeface="Optimistic Text"/>
                <a:sym typeface="Optimistic Text"/>
              </a:rPr>
              <a:t>الذكاء الاصطناعي في العمل</a:t>
            </a:r>
            <a:endParaRPr sz="3600" b="1">
              <a:solidFill>
                <a:schemeClr val="accent3"/>
              </a:solidFill>
              <a:latin typeface="Optimistic Text"/>
              <a:ea typeface="Optimistic Text"/>
              <a:cs typeface="Optimistic Text"/>
              <a:sym typeface="Optimistic Text"/>
            </a:endParaRPr>
          </a:p>
        </p:txBody>
      </p:sp>
      <p:sp>
        <p:nvSpPr>
          <p:cNvPr id="970" name="Google Shape;970;p112"/>
          <p:cNvSpPr txBox="1"/>
          <p:nvPr/>
        </p:nvSpPr>
        <p:spPr>
          <a:xfrm flipH="1">
            <a:off x="4678815" y="4866025"/>
            <a:ext cx="3406200" cy="450000"/>
          </a:xfrm>
          <a:prstGeom prst="rect">
            <a:avLst/>
          </a:prstGeom>
          <a:noFill/>
          <a:ln>
            <a:noFill/>
          </a:ln>
        </p:spPr>
        <p:txBody>
          <a:bodyPr spcFirstLastPara="1" wrap="square" lIns="0" tIns="13850" rIns="0" bIns="0" anchor="t" anchorCtr="0">
            <a:spAutoFit/>
          </a:bodyPr>
          <a:lstStyle/>
          <a:p>
            <a:pPr marL="13833" lvl="0" indent="0" algn="r" rtl="1">
              <a:spcBef>
                <a:spcPts val="38"/>
              </a:spcBef>
              <a:spcAft>
                <a:spcPts val="0"/>
              </a:spcAft>
              <a:buNone/>
            </a:pPr>
            <a:r>
              <a:rPr lang="en">
                <a:solidFill>
                  <a:srgbClr val="092838"/>
                </a:solidFill>
                <a:latin typeface="Optimistic Text"/>
                <a:ea typeface="Optimistic Text"/>
                <a:cs typeface="Optimistic Text"/>
                <a:sym typeface="Optimistic Text"/>
              </a:rPr>
              <a:t>تطبيق الخدمات المصرفية </a:t>
            </a:r>
            <a:endParaRPr>
              <a:solidFill>
                <a:srgbClr val="092838"/>
              </a:solidFill>
              <a:latin typeface="Optimistic Text"/>
              <a:ea typeface="Optimistic Text"/>
              <a:cs typeface="Optimistic Text"/>
              <a:sym typeface="Optimistic Text"/>
            </a:endParaRPr>
          </a:p>
          <a:p>
            <a:pPr marL="13833" lvl="0" indent="0" algn="r" rtl="1">
              <a:spcBef>
                <a:spcPts val="38"/>
              </a:spcBef>
              <a:spcAft>
                <a:spcPts val="0"/>
              </a:spcAft>
              <a:buNone/>
            </a:pPr>
            <a:r>
              <a:rPr lang="en">
                <a:solidFill>
                  <a:srgbClr val="092838"/>
                </a:solidFill>
                <a:latin typeface="Optimistic Text"/>
                <a:ea typeface="Optimistic Text"/>
                <a:cs typeface="Optimistic Text"/>
                <a:sym typeface="Optimistic Text"/>
              </a:rPr>
              <a:t>كشف الاحتيال في الخدمات المصرفية</a:t>
            </a:r>
            <a:endParaRPr>
              <a:solidFill>
                <a:srgbClr val="092838"/>
              </a:solidFill>
              <a:latin typeface="Optimistic Text"/>
              <a:ea typeface="Optimistic Text"/>
              <a:cs typeface="Optimistic Text"/>
              <a:sym typeface="Optimistic Text"/>
            </a:endParaRPr>
          </a:p>
        </p:txBody>
      </p:sp>
      <p:sp>
        <p:nvSpPr>
          <p:cNvPr id="971" name="Google Shape;971;p112"/>
          <p:cNvSpPr txBox="1"/>
          <p:nvPr/>
        </p:nvSpPr>
        <p:spPr>
          <a:xfrm flipH="1">
            <a:off x="1078440" y="4883025"/>
            <a:ext cx="3405900" cy="450000"/>
          </a:xfrm>
          <a:prstGeom prst="rect">
            <a:avLst/>
          </a:prstGeom>
          <a:noFill/>
          <a:ln>
            <a:noFill/>
          </a:ln>
        </p:spPr>
        <p:txBody>
          <a:bodyPr spcFirstLastPara="1" wrap="square" lIns="0" tIns="13850" rIns="0" bIns="0" anchor="t" anchorCtr="0">
            <a:spAutoFit/>
          </a:bodyPr>
          <a:lstStyle/>
          <a:p>
            <a:pPr marL="13833" lvl="0" indent="0" algn="r" rtl="1">
              <a:spcBef>
                <a:spcPts val="38"/>
              </a:spcBef>
              <a:spcAft>
                <a:spcPts val="0"/>
              </a:spcAft>
              <a:buNone/>
            </a:pPr>
            <a:r>
              <a:rPr lang="en">
                <a:solidFill>
                  <a:srgbClr val="092838"/>
                </a:solidFill>
                <a:latin typeface="Optimistic Text"/>
                <a:ea typeface="Optimistic Text"/>
                <a:cs typeface="Optimistic Text"/>
                <a:sym typeface="Optimistic Text"/>
              </a:rPr>
              <a:t>خرائط جوجل للاتجاهات</a:t>
            </a:r>
            <a:endParaRPr>
              <a:solidFill>
                <a:srgbClr val="092838"/>
              </a:solidFill>
              <a:latin typeface="Optimistic Text"/>
              <a:ea typeface="Optimistic Text"/>
              <a:cs typeface="Optimistic Text"/>
              <a:sym typeface="Optimistic Text"/>
            </a:endParaRPr>
          </a:p>
          <a:p>
            <a:pPr marL="13833" lvl="0" indent="0" algn="r" rtl="1">
              <a:spcBef>
                <a:spcPts val="38"/>
              </a:spcBef>
              <a:spcAft>
                <a:spcPts val="0"/>
              </a:spcAft>
              <a:buNone/>
            </a:pPr>
            <a:r>
              <a:rPr lang="en">
                <a:solidFill>
                  <a:srgbClr val="092838"/>
                </a:solidFill>
                <a:latin typeface="Optimistic Text"/>
                <a:ea typeface="Optimistic Text"/>
                <a:cs typeface="Optimistic Text"/>
                <a:sym typeface="Optimistic Text"/>
              </a:rPr>
              <a:t>توقّعات حركة المرور وتحديد المسارات</a:t>
            </a:r>
            <a:endParaRPr>
              <a:solidFill>
                <a:srgbClr val="092838"/>
              </a:solidFill>
              <a:latin typeface="Optimistic Text"/>
              <a:ea typeface="Optimistic Text"/>
              <a:cs typeface="Optimistic Text"/>
              <a:sym typeface="Optimistic Text"/>
            </a:endParaRPr>
          </a:p>
        </p:txBody>
      </p:sp>
      <p:sp>
        <p:nvSpPr>
          <p:cNvPr id="972" name="Google Shape;972;p112"/>
          <p:cNvSpPr txBox="1"/>
          <p:nvPr/>
        </p:nvSpPr>
        <p:spPr>
          <a:xfrm flipH="1">
            <a:off x="4678903" y="8748550"/>
            <a:ext cx="3406200" cy="450000"/>
          </a:xfrm>
          <a:prstGeom prst="rect">
            <a:avLst/>
          </a:prstGeom>
          <a:noFill/>
          <a:ln>
            <a:noFill/>
          </a:ln>
        </p:spPr>
        <p:txBody>
          <a:bodyPr spcFirstLastPara="1" wrap="square" lIns="0" tIns="13850" rIns="0" bIns="0" anchor="t" anchorCtr="0">
            <a:spAutoFit/>
          </a:bodyPr>
          <a:lstStyle/>
          <a:p>
            <a:pPr marL="13833" lvl="0" indent="0" algn="r" rtl="1">
              <a:spcBef>
                <a:spcPts val="38"/>
              </a:spcBef>
              <a:spcAft>
                <a:spcPts val="0"/>
              </a:spcAft>
              <a:buNone/>
            </a:pPr>
            <a:r>
              <a:rPr lang="en">
                <a:solidFill>
                  <a:srgbClr val="092838"/>
                </a:solidFill>
                <a:latin typeface="Optimistic Text"/>
                <a:ea typeface="Optimistic Text"/>
                <a:cs typeface="Optimistic Text"/>
                <a:sym typeface="Optimistic Text"/>
              </a:rPr>
              <a:t>موجز فيسبوك/إنستغرام</a:t>
            </a:r>
            <a:endParaRPr>
              <a:solidFill>
                <a:srgbClr val="092838"/>
              </a:solidFill>
              <a:latin typeface="Optimistic Text"/>
              <a:ea typeface="Optimistic Text"/>
              <a:cs typeface="Optimistic Text"/>
              <a:sym typeface="Optimistic Text"/>
            </a:endParaRPr>
          </a:p>
          <a:p>
            <a:pPr marL="13833" lvl="0" indent="0" algn="r" rtl="1">
              <a:spcBef>
                <a:spcPts val="38"/>
              </a:spcBef>
              <a:spcAft>
                <a:spcPts val="0"/>
              </a:spcAft>
              <a:buNone/>
            </a:pPr>
            <a:r>
              <a:rPr lang="en">
                <a:solidFill>
                  <a:srgbClr val="092838"/>
                </a:solidFill>
                <a:latin typeface="Optimistic Text"/>
                <a:ea typeface="Optimistic Text"/>
                <a:cs typeface="Optimistic Text"/>
                <a:sym typeface="Optimistic Text"/>
              </a:rPr>
              <a:t>موجز محتوى مُخصص</a:t>
            </a:r>
            <a:endParaRPr>
              <a:solidFill>
                <a:srgbClr val="092838"/>
              </a:solidFill>
              <a:latin typeface="Optimistic Text"/>
              <a:ea typeface="Optimistic Text"/>
              <a:cs typeface="Optimistic Text"/>
              <a:sym typeface="Optimistic Text"/>
            </a:endParaRPr>
          </a:p>
        </p:txBody>
      </p:sp>
      <p:sp>
        <p:nvSpPr>
          <p:cNvPr id="973" name="Google Shape;973;p112"/>
          <p:cNvSpPr txBox="1"/>
          <p:nvPr/>
        </p:nvSpPr>
        <p:spPr>
          <a:xfrm flipH="1">
            <a:off x="1078440" y="8741975"/>
            <a:ext cx="3405900" cy="450000"/>
          </a:xfrm>
          <a:prstGeom prst="rect">
            <a:avLst/>
          </a:prstGeom>
          <a:noFill/>
          <a:ln>
            <a:noFill/>
          </a:ln>
        </p:spPr>
        <p:txBody>
          <a:bodyPr spcFirstLastPara="1" wrap="square" lIns="0" tIns="13850" rIns="0" bIns="0" anchor="t" anchorCtr="0">
            <a:spAutoFit/>
          </a:bodyPr>
          <a:lstStyle/>
          <a:p>
            <a:pPr marL="0" lvl="0" indent="0" algn="r" rtl="1">
              <a:spcBef>
                <a:spcPts val="38"/>
              </a:spcBef>
              <a:spcAft>
                <a:spcPts val="0"/>
              </a:spcAft>
              <a:buNone/>
            </a:pPr>
            <a:r>
              <a:rPr lang="en">
                <a:solidFill>
                  <a:srgbClr val="092838"/>
                </a:solidFill>
                <a:latin typeface="Optimistic Text"/>
                <a:ea typeface="Optimistic Text"/>
                <a:cs typeface="Optimistic Text"/>
                <a:sym typeface="Optimistic Text"/>
              </a:rPr>
              <a:t>الرسائل الصوتية عبر واتساب</a:t>
            </a:r>
            <a:endParaRPr>
              <a:solidFill>
                <a:srgbClr val="092838"/>
              </a:solidFill>
              <a:latin typeface="Optimistic Text"/>
              <a:ea typeface="Optimistic Text"/>
              <a:cs typeface="Optimistic Text"/>
              <a:sym typeface="Optimistic Text"/>
            </a:endParaRPr>
          </a:p>
          <a:p>
            <a:pPr marL="0" lvl="0" indent="0" algn="r" rtl="1">
              <a:spcBef>
                <a:spcPts val="38"/>
              </a:spcBef>
              <a:spcAft>
                <a:spcPts val="0"/>
              </a:spcAft>
              <a:buNone/>
            </a:pPr>
            <a:r>
              <a:rPr lang="en">
                <a:solidFill>
                  <a:srgbClr val="092838"/>
                </a:solidFill>
                <a:latin typeface="Optimistic Text"/>
                <a:ea typeface="Optimistic Text"/>
                <a:cs typeface="Optimistic Text"/>
                <a:sym typeface="Optimistic Text"/>
              </a:rPr>
              <a:t>تحويل الكلام إلى نص</a:t>
            </a:r>
            <a:endParaRPr>
              <a:solidFill>
                <a:srgbClr val="092838"/>
              </a:solidFill>
              <a:latin typeface="Optimistic Text"/>
              <a:ea typeface="Optimistic Text"/>
              <a:cs typeface="Optimistic Text"/>
              <a:sym typeface="Optimistic Text"/>
            </a:endParaRPr>
          </a:p>
        </p:txBody>
      </p:sp>
      <p:sp>
        <p:nvSpPr>
          <p:cNvPr id="974" name="Google Shape;974;p112"/>
          <p:cNvSpPr txBox="1"/>
          <p:nvPr/>
        </p:nvSpPr>
        <p:spPr>
          <a:xfrm flipH="1">
            <a:off x="8279788" y="8748550"/>
            <a:ext cx="3405900" cy="450000"/>
          </a:xfrm>
          <a:prstGeom prst="rect">
            <a:avLst/>
          </a:prstGeom>
          <a:noFill/>
          <a:ln>
            <a:noFill/>
          </a:ln>
        </p:spPr>
        <p:txBody>
          <a:bodyPr spcFirstLastPara="1" wrap="square" lIns="0" tIns="13850" rIns="0" bIns="0" anchor="t" anchorCtr="0">
            <a:spAutoFit/>
          </a:bodyPr>
          <a:lstStyle/>
          <a:p>
            <a:pPr marL="13833" lvl="0" indent="0" algn="r" rtl="1">
              <a:spcBef>
                <a:spcPts val="38"/>
              </a:spcBef>
              <a:spcAft>
                <a:spcPts val="0"/>
              </a:spcAft>
              <a:buNone/>
            </a:pPr>
            <a:r>
              <a:rPr lang="en">
                <a:solidFill>
                  <a:srgbClr val="092838"/>
                </a:solidFill>
                <a:latin typeface="Optimistic Text"/>
                <a:ea typeface="Optimistic Text"/>
                <a:cs typeface="Optimistic Text"/>
                <a:sym typeface="Optimistic Text"/>
              </a:rPr>
              <a:t>الرسائل الصوتية عبر واتساب</a:t>
            </a:r>
            <a:endParaRPr>
              <a:solidFill>
                <a:srgbClr val="092838"/>
              </a:solidFill>
              <a:latin typeface="Optimistic Text"/>
              <a:ea typeface="Optimistic Text"/>
              <a:cs typeface="Optimistic Text"/>
              <a:sym typeface="Optimistic Text"/>
            </a:endParaRPr>
          </a:p>
          <a:p>
            <a:pPr marL="13833" lvl="0" indent="0" algn="r" rtl="1">
              <a:spcBef>
                <a:spcPts val="38"/>
              </a:spcBef>
              <a:spcAft>
                <a:spcPts val="0"/>
              </a:spcAft>
              <a:buNone/>
            </a:pPr>
            <a:r>
              <a:rPr lang="en">
                <a:solidFill>
                  <a:srgbClr val="092838"/>
                </a:solidFill>
                <a:latin typeface="Optimistic Text"/>
                <a:ea typeface="Optimistic Text"/>
                <a:cs typeface="Optimistic Text"/>
                <a:sym typeface="Optimistic Text"/>
              </a:rPr>
              <a:t>تحويل الكلام إلى نص</a:t>
            </a:r>
            <a:endParaRPr>
              <a:solidFill>
                <a:srgbClr val="092838"/>
              </a:solidFill>
              <a:latin typeface="Optimistic Text"/>
              <a:ea typeface="Optimistic Text"/>
              <a:cs typeface="Optimistic Text"/>
              <a:sym typeface="Optimistic Text"/>
            </a:endParaRPr>
          </a:p>
        </p:txBody>
      </p:sp>
      <p:pic>
        <p:nvPicPr>
          <p:cNvPr id="975" name="Google Shape;975;p112" title="Middle E Asset2 01.png"/>
          <p:cNvPicPr preferRelativeResize="0"/>
          <p:nvPr/>
        </p:nvPicPr>
        <p:blipFill rotWithShape="1">
          <a:blip r:embed="rId3">
            <a:alphaModFix/>
          </a:blip>
          <a:srcRect t="7440" b="7440"/>
          <a:stretch/>
        </p:blipFill>
        <p:spPr>
          <a:xfrm>
            <a:off x="1157302" y="1819275"/>
            <a:ext cx="3405900" cy="2899200"/>
          </a:xfrm>
          <a:prstGeom prst="roundRect">
            <a:avLst>
              <a:gd name="adj" fmla="val 8106"/>
            </a:avLst>
          </a:prstGeom>
          <a:noFill/>
          <a:ln>
            <a:noFill/>
          </a:ln>
        </p:spPr>
      </p:pic>
      <p:pic>
        <p:nvPicPr>
          <p:cNvPr id="976" name="Google Shape;976;p112" title="Bank Transfer.jpg"/>
          <p:cNvPicPr preferRelativeResize="0"/>
          <p:nvPr/>
        </p:nvPicPr>
        <p:blipFill rotWithShape="1">
          <a:blip r:embed="rId4">
            <a:alphaModFix/>
          </a:blip>
          <a:srcRect l="20124" r="20142" b="3568"/>
          <a:stretch/>
        </p:blipFill>
        <p:spPr>
          <a:xfrm>
            <a:off x="4755027" y="1818775"/>
            <a:ext cx="3405900" cy="2899200"/>
          </a:xfrm>
          <a:prstGeom prst="roundRect">
            <a:avLst>
              <a:gd name="adj" fmla="val 8240"/>
            </a:avLst>
          </a:prstGeom>
          <a:noFill/>
          <a:ln>
            <a:noFill/>
          </a:ln>
        </p:spPr>
      </p:pic>
      <p:pic>
        <p:nvPicPr>
          <p:cNvPr id="977" name="Google Shape;977;p112" title="Middle E Asset2 03.png"/>
          <p:cNvPicPr preferRelativeResize="0"/>
          <p:nvPr/>
        </p:nvPicPr>
        <p:blipFill rotWithShape="1">
          <a:blip r:embed="rId5">
            <a:alphaModFix/>
          </a:blip>
          <a:srcRect l="12786" t="6488" b="19272"/>
          <a:stretch/>
        </p:blipFill>
        <p:spPr>
          <a:xfrm>
            <a:off x="1157300" y="5667376"/>
            <a:ext cx="3405900" cy="2899200"/>
          </a:xfrm>
          <a:prstGeom prst="roundRect">
            <a:avLst>
              <a:gd name="adj" fmla="val 10434"/>
            </a:avLst>
          </a:prstGeom>
          <a:noFill/>
          <a:ln>
            <a:noFill/>
          </a:ln>
        </p:spPr>
      </p:pic>
      <p:pic>
        <p:nvPicPr>
          <p:cNvPr id="978" name="Google Shape;978;p112" title="WhatsApp VNote.jpg"/>
          <p:cNvPicPr preferRelativeResize="0"/>
          <p:nvPr/>
        </p:nvPicPr>
        <p:blipFill rotWithShape="1">
          <a:blip r:embed="rId6">
            <a:alphaModFix/>
          </a:blip>
          <a:srcRect l="10852" r="10852"/>
          <a:stretch/>
        </p:blipFill>
        <p:spPr>
          <a:xfrm>
            <a:off x="8353050" y="5667376"/>
            <a:ext cx="3405900" cy="2899200"/>
          </a:xfrm>
          <a:prstGeom prst="roundRect">
            <a:avLst>
              <a:gd name="adj" fmla="val 11855"/>
            </a:avLst>
          </a:prstGeom>
          <a:noFill/>
          <a:ln>
            <a:noFill/>
          </a:ln>
        </p:spPr>
      </p:pic>
      <p:pic>
        <p:nvPicPr>
          <p:cNvPr id="979" name="Google Shape;979;p112" title="Middle E Asset2 02.jpg"/>
          <p:cNvPicPr preferRelativeResize="0"/>
          <p:nvPr/>
        </p:nvPicPr>
        <p:blipFill rotWithShape="1">
          <a:blip r:embed="rId7">
            <a:alphaModFix/>
          </a:blip>
          <a:srcRect l="11914" r="11907"/>
          <a:stretch/>
        </p:blipFill>
        <p:spPr>
          <a:xfrm>
            <a:off x="4755025" y="5667376"/>
            <a:ext cx="3405900" cy="2899200"/>
          </a:xfrm>
          <a:prstGeom prst="roundRect">
            <a:avLst>
              <a:gd name="adj" fmla="val 10971"/>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sp>
        <p:nvSpPr>
          <p:cNvPr id="1710" name="Google Shape;1710;p148"/>
          <p:cNvSpPr txBox="1">
            <a:spLocks noGrp="1"/>
          </p:cNvSpPr>
          <p:nvPr>
            <p:ph type="title"/>
          </p:nvPr>
        </p:nvSpPr>
        <p:spPr>
          <a:xfrm flipH="1">
            <a:off x="9683053" y="893425"/>
            <a:ext cx="7809600" cy="2569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600"/>
              <a:t>يمكنك استخدام ذكاء ميتا الاصطناعي (Meta AI) مباشرة على واتساب لتعلم مواضيع جديدة، والحصول على إجابات سريعة، واقتراحات مفيدة.</a:t>
            </a:r>
            <a:endParaRPr sz="3600"/>
          </a:p>
        </p:txBody>
      </p:sp>
      <p:sp>
        <p:nvSpPr>
          <p:cNvPr id="1711" name="Google Shape;1711;p148"/>
          <p:cNvSpPr txBox="1">
            <a:spLocks noGrp="1"/>
          </p:cNvSpPr>
          <p:nvPr>
            <p:ph type="body" idx="1"/>
          </p:nvPr>
        </p:nvSpPr>
        <p:spPr>
          <a:xfrm flipH="1">
            <a:off x="10426159" y="3815375"/>
            <a:ext cx="7066500" cy="751800"/>
          </a:xfrm>
          <a:prstGeom prst="rect">
            <a:avLst/>
          </a:prstGeom>
        </p:spPr>
        <p:txBody>
          <a:bodyPr spcFirstLastPara="1" wrap="square" lIns="0" tIns="0" rIns="0" bIns="0" anchor="t" anchorCtr="0">
            <a:spAutoFit/>
          </a:bodyPr>
          <a:lstStyle/>
          <a:p>
            <a:pPr marL="0" lvl="0" indent="0" algn="r" rtl="1">
              <a:spcBef>
                <a:spcPts val="0"/>
              </a:spcBef>
              <a:spcAft>
                <a:spcPts val="0"/>
              </a:spcAft>
              <a:buNone/>
            </a:pPr>
            <a:r>
              <a:rPr lang="en" b="1">
                <a:solidFill>
                  <a:schemeClr val="accent6"/>
                </a:solidFill>
              </a:rPr>
              <a:t>مثال على طلب:</a:t>
            </a:r>
            <a:endParaRPr b="1">
              <a:solidFill>
                <a:schemeClr val="accent6"/>
              </a:solidFill>
            </a:endParaRPr>
          </a:p>
          <a:p>
            <a:pPr marL="0" lvl="0" indent="0" algn="r" rtl="1">
              <a:spcBef>
                <a:spcPts val="1000"/>
              </a:spcBef>
              <a:spcAft>
                <a:spcPts val="1000"/>
              </a:spcAft>
              <a:buNone/>
            </a:pPr>
            <a:r>
              <a:rPr lang="en"/>
              <a:t>اقترح أنشطة ممتعة يمكن القيام بها مع أطفالي في عطلة نهاية الأسبوع هذه.</a:t>
            </a:r>
            <a:endParaRPr>
              <a:solidFill>
                <a:schemeClr val="accent4"/>
              </a:solidFill>
            </a:endParaRPr>
          </a:p>
        </p:txBody>
      </p:sp>
      <p:sp>
        <p:nvSpPr>
          <p:cNvPr id="1712" name="Google Shape;1712;p148"/>
          <p:cNvSpPr txBox="1">
            <a:spLocks noGrp="1"/>
          </p:cNvSpPr>
          <p:nvPr>
            <p:ph type="body" idx="1"/>
          </p:nvPr>
        </p:nvSpPr>
        <p:spPr>
          <a:xfrm flipH="1">
            <a:off x="14512163" y="4919625"/>
            <a:ext cx="2980500" cy="277200"/>
          </a:xfrm>
          <a:prstGeom prst="rect">
            <a:avLst/>
          </a:prstGeom>
        </p:spPr>
        <p:txBody>
          <a:bodyPr spcFirstLastPara="1" wrap="square" lIns="0" tIns="0" rIns="0" bIns="0" anchor="t" anchorCtr="0">
            <a:spAutoFit/>
          </a:bodyPr>
          <a:lstStyle/>
          <a:p>
            <a:pPr marL="0" lvl="0" indent="0" algn="r" rtl="1">
              <a:spcBef>
                <a:spcPts val="0"/>
              </a:spcBef>
              <a:spcAft>
                <a:spcPts val="1000"/>
              </a:spcAft>
              <a:buNone/>
            </a:pPr>
            <a:r>
              <a:rPr lang="en" b="1">
                <a:solidFill>
                  <a:schemeClr val="accent6"/>
                </a:solidFill>
              </a:rPr>
              <a:t>الخطوات التالية</a:t>
            </a:r>
            <a:endParaRPr/>
          </a:p>
        </p:txBody>
      </p:sp>
      <p:sp>
        <p:nvSpPr>
          <p:cNvPr id="1713" name="Google Shape;1713;p148"/>
          <p:cNvSpPr/>
          <p:nvPr/>
        </p:nvSpPr>
        <p:spPr>
          <a:xfrm flipH="1">
            <a:off x="13026434" y="5421300"/>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714" name="Google Shape;1714;p148"/>
          <p:cNvSpPr/>
          <p:nvPr/>
        </p:nvSpPr>
        <p:spPr>
          <a:xfrm flipH="1">
            <a:off x="17440034" y="5421302"/>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715" name="Google Shape;1715;p148"/>
          <p:cNvSpPr txBox="1">
            <a:spLocks noGrp="1"/>
          </p:cNvSpPr>
          <p:nvPr>
            <p:ph type="body" idx="1"/>
          </p:nvPr>
        </p:nvSpPr>
        <p:spPr>
          <a:xfrm flipH="1">
            <a:off x="13016709" y="5764725"/>
            <a:ext cx="3714900" cy="2772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dk1"/>
                </a:solidFill>
              </a:rPr>
              <a:t>افتح تطبيق واتساب على هاتفك</a:t>
            </a:r>
            <a:endParaRPr>
              <a:solidFill>
                <a:schemeClr val="dk1"/>
              </a:solidFill>
            </a:endParaRPr>
          </a:p>
        </p:txBody>
      </p:sp>
      <p:sp>
        <p:nvSpPr>
          <p:cNvPr id="1716" name="Google Shape;1716;p148"/>
          <p:cNvSpPr/>
          <p:nvPr/>
        </p:nvSpPr>
        <p:spPr>
          <a:xfrm flipH="1">
            <a:off x="8420361" y="5421300"/>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717" name="Google Shape;1717;p148"/>
          <p:cNvSpPr/>
          <p:nvPr/>
        </p:nvSpPr>
        <p:spPr>
          <a:xfrm flipH="1">
            <a:off x="12833961" y="5421302"/>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718" name="Google Shape;1718;p148"/>
          <p:cNvSpPr txBox="1">
            <a:spLocks noGrp="1"/>
          </p:cNvSpPr>
          <p:nvPr>
            <p:ph type="body" idx="1"/>
          </p:nvPr>
        </p:nvSpPr>
        <p:spPr>
          <a:xfrm flipH="1">
            <a:off x="8647934" y="5626275"/>
            <a:ext cx="34776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dk1"/>
                </a:solidFill>
              </a:rPr>
              <a:t>ابحث عن ذكاء ميتا الاصطناعي (Meta AI) في جهات الاتصال الخاصة بك</a:t>
            </a:r>
            <a:endParaRPr>
              <a:solidFill>
                <a:schemeClr val="dk1"/>
              </a:solidFill>
            </a:endParaRPr>
          </a:p>
        </p:txBody>
      </p:sp>
      <p:sp>
        <p:nvSpPr>
          <p:cNvPr id="1719" name="Google Shape;1719;p148"/>
          <p:cNvSpPr/>
          <p:nvPr/>
        </p:nvSpPr>
        <p:spPr>
          <a:xfrm flipH="1">
            <a:off x="13026434" y="6472012"/>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720" name="Google Shape;1720;p148"/>
          <p:cNvSpPr/>
          <p:nvPr/>
        </p:nvSpPr>
        <p:spPr>
          <a:xfrm flipH="1">
            <a:off x="17440034" y="6472014"/>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721" name="Google Shape;1721;p148"/>
          <p:cNvSpPr txBox="1">
            <a:spLocks noGrp="1"/>
          </p:cNvSpPr>
          <p:nvPr>
            <p:ph type="body" idx="1"/>
          </p:nvPr>
        </p:nvSpPr>
        <p:spPr>
          <a:xfrm flipH="1">
            <a:off x="13016709" y="6768752"/>
            <a:ext cx="3714900" cy="2772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dk1"/>
                </a:solidFill>
              </a:rPr>
              <a:t>فتح المحادثة واكتب طلبك (Prompt).</a:t>
            </a:r>
            <a:endParaRPr>
              <a:solidFill>
                <a:schemeClr val="dk1"/>
              </a:solidFill>
            </a:endParaRPr>
          </a:p>
        </p:txBody>
      </p:sp>
      <p:sp>
        <p:nvSpPr>
          <p:cNvPr id="1722" name="Google Shape;1722;p148"/>
          <p:cNvSpPr/>
          <p:nvPr/>
        </p:nvSpPr>
        <p:spPr>
          <a:xfrm flipH="1">
            <a:off x="8420361" y="6472012"/>
            <a:ext cx="4452900" cy="943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723" name="Google Shape;1723;p148"/>
          <p:cNvSpPr/>
          <p:nvPr/>
        </p:nvSpPr>
        <p:spPr>
          <a:xfrm flipH="1">
            <a:off x="12833961" y="6472014"/>
            <a:ext cx="39300" cy="9432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724" name="Google Shape;1724;p148"/>
          <p:cNvSpPr txBox="1">
            <a:spLocks noGrp="1"/>
          </p:cNvSpPr>
          <p:nvPr>
            <p:ph type="body" idx="1"/>
          </p:nvPr>
        </p:nvSpPr>
        <p:spPr>
          <a:xfrm flipH="1">
            <a:off x="8410642" y="6805013"/>
            <a:ext cx="3714900" cy="277200"/>
          </a:xfrm>
          <a:prstGeom prst="rect">
            <a:avLst/>
          </a:prstGeom>
        </p:spPr>
        <p:txBody>
          <a:bodyPr spcFirstLastPara="1" wrap="square" lIns="0" tIns="0" rIns="0" bIns="0" anchor="t" anchorCtr="0">
            <a:spAutoFit/>
          </a:bodyPr>
          <a:lstStyle/>
          <a:p>
            <a:pPr marL="0" lvl="0" indent="0" algn="r" rtl="1">
              <a:spcBef>
                <a:spcPts val="0"/>
              </a:spcBef>
              <a:spcAft>
                <a:spcPts val="1000"/>
              </a:spcAft>
              <a:buNone/>
            </a:pPr>
            <a:r>
              <a:rPr lang="en">
                <a:solidFill>
                  <a:schemeClr val="dk1"/>
                </a:solidFill>
              </a:rPr>
              <a:t>راجع النتائج</a:t>
            </a:r>
            <a:endParaRPr>
              <a:solidFill>
                <a:schemeClr val="dk1"/>
              </a:solidFill>
            </a:endParaRPr>
          </a:p>
        </p:txBody>
      </p:sp>
      <p:sp>
        <p:nvSpPr>
          <p:cNvPr id="1725" name="Google Shape;1725;p148"/>
          <p:cNvSpPr/>
          <p:nvPr/>
        </p:nvSpPr>
        <p:spPr>
          <a:xfrm flipH="1">
            <a:off x="16877171" y="5694675"/>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726" name="Google Shape;1726;p148"/>
          <p:cNvSpPr txBox="1">
            <a:spLocks noGrp="1"/>
          </p:cNvSpPr>
          <p:nvPr>
            <p:ph type="body" idx="1"/>
          </p:nvPr>
        </p:nvSpPr>
        <p:spPr>
          <a:xfrm flipH="1">
            <a:off x="16851825" y="5764725"/>
            <a:ext cx="468000" cy="277200"/>
          </a:xfrm>
          <a:prstGeom prst="rect">
            <a:avLst/>
          </a:prstGeom>
        </p:spPr>
        <p:txBody>
          <a:bodyPr spcFirstLastPara="1" wrap="square" lIns="0" tIns="0" rIns="0" bIns="0" anchor="t" anchorCtr="0">
            <a:spAutoFit/>
          </a:bodyPr>
          <a:lstStyle/>
          <a:p>
            <a:pPr marL="0" lvl="0" indent="0" algn="ctr" rtl="1">
              <a:spcBef>
                <a:spcPts val="0"/>
              </a:spcBef>
              <a:spcAft>
                <a:spcPts val="1000"/>
              </a:spcAft>
              <a:buNone/>
            </a:pPr>
            <a:r>
              <a:rPr lang="en" b="1">
                <a:solidFill>
                  <a:schemeClr val="accent4"/>
                </a:solidFill>
              </a:rPr>
              <a:t>1</a:t>
            </a:r>
            <a:endParaRPr>
              <a:solidFill>
                <a:schemeClr val="accent4"/>
              </a:solidFill>
            </a:endParaRPr>
          </a:p>
        </p:txBody>
      </p:sp>
      <p:sp>
        <p:nvSpPr>
          <p:cNvPr id="1727" name="Google Shape;1727;p148"/>
          <p:cNvSpPr/>
          <p:nvPr/>
        </p:nvSpPr>
        <p:spPr>
          <a:xfrm flipH="1">
            <a:off x="12308771" y="5694675"/>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728" name="Google Shape;1728;p148"/>
          <p:cNvSpPr txBox="1">
            <a:spLocks noGrp="1"/>
          </p:cNvSpPr>
          <p:nvPr>
            <p:ph type="body" idx="1"/>
          </p:nvPr>
        </p:nvSpPr>
        <p:spPr>
          <a:xfrm flipH="1">
            <a:off x="12283425" y="5764725"/>
            <a:ext cx="468000" cy="277200"/>
          </a:xfrm>
          <a:prstGeom prst="rect">
            <a:avLst/>
          </a:prstGeom>
        </p:spPr>
        <p:txBody>
          <a:bodyPr spcFirstLastPara="1" wrap="square" lIns="0" tIns="0" rIns="0" bIns="0" anchor="t" anchorCtr="0">
            <a:spAutoFit/>
          </a:bodyPr>
          <a:lstStyle/>
          <a:p>
            <a:pPr marL="0" lvl="0" indent="0" algn="ctr" rtl="1">
              <a:spcBef>
                <a:spcPts val="0"/>
              </a:spcBef>
              <a:spcAft>
                <a:spcPts val="1000"/>
              </a:spcAft>
              <a:buNone/>
            </a:pPr>
            <a:r>
              <a:rPr lang="en" b="1">
                <a:solidFill>
                  <a:schemeClr val="accent4"/>
                </a:solidFill>
              </a:rPr>
              <a:t>2</a:t>
            </a:r>
            <a:endParaRPr>
              <a:solidFill>
                <a:schemeClr val="accent4"/>
              </a:solidFill>
            </a:endParaRPr>
          </a:p>
        </p:txBody>
      </p:sp>
      <p:sp>
        <p:nvSpPr>
          <p:cNvPr id="1729" name="Google Shape;1729;p148"/>
          <p:cNvSpPr/>
          <p:nvPr/>
        </p:nvSpPr>
        <p:spPr>
          <a:xfrm flipH="1">
            <a:off x="16877171" y="6727825"/>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730" name="Google Shape;1730;p148"/>
          <p:cNvSpPr txBox="1">
            <a:spLocks noGrp="1"/>
          </p:cNvSpPr>
          <p:nvPr>
            <p:ph type="body" idx="1"/>
          </p:nvPr>
        </p:nvSpPr>
        <p:spPr>
          <a:xfrm flipH="1">
            <a:off x="16851825" y="6797875"/>
            <a:ext cx="468000" cy="277200"/>
          </a:xfrm>
          <a:prstGeom prst="rect">
            <a:avLst/>
          </a:prstGeom>
        </p:spPr>
        <p:txBody>
          <a:bodyPr spcFirstLastPara="1" wrap="square" lIns="0" tIns="0" rIns="0" bIns="0" anchor="t" anchorCtr="0">
            <a:spAutoFit/>
          </a:bodyPr>
          <a:lstStyle/>
          <a:p>
            <a:pPr marL="0" lvl="0" indent="0" algn="ctr" rtl="1">
              <a:spcBef>
                <a:spcPts val="0"/>
              </a:spcBef>
              <a:spcAft>
                <a:spcPts val="1000"/>
              </a:spcAft>
              <a:buNone/>
            </a:pPr>
            <a:r>
              <a:rPr lang="en" b="1">
                <a:solidFill>
                  <a:schemeClr val="accent4"/>
                </a:solidFill>
              </a:rPr>
              <a:t>3</a:t>
            </a:r>
            <a:endParaRPr>
              <a:solidFill>
                <a:schemeClr val="accent4"/>
              </a:solidFill>
            </a:endParaRPr>
          </a:p>
        </p:txBody>
      </p:sp>
      <p:sp>
        <p:nvSpPr>
          <p:cNvPr id="1731" name="Google Shape;1731;p148"/>
          <p:cNvSpPr/>
          <p:nvPr/>
        </p:nvSpPr>
        <p:spPr>
          <a:xfrm flipH="1">
            <a:off x="12308771" y="6727825"/>
            <a:ext cx="417300" cy="417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732" name="Google Shape;1732;p148"/>
          <p:cNvSpPr txBox="1">
            <a:spLocks noGrp="1"/>
          </p:cNvSpPr>
          <p:nvPr>
            <p:ph type="body" idx="1"/>
          </p:nvPr>
        </p:nvSpPr>
        <p:spPr>
          <a:xfrm flipH="1">
            <a:off x="12283425" y="6797875"/>
            <a:ext cx="468000" cy="277200"/>
          </a:xfrm>
          <a:prstGeom prst="rect">
            <a:avLst/>
          </a:prstGeom>
        </p:spPr>
        <p:txBody>
          <a:bodyPr spcFirstLastPara="1" wrap="square" lIns="0" tIns="0" rIns="0" bIns="0" anchor="t" anchorCtr="0">
            <a:spAutoFit/>
          </a:bodyPr>
          <a:lstStyle/>
          <a:p>
            <a:pPr marL="0" lvl="0" indent="0" algn="ctr" rtl="1">
              <a:spcBef>
                <a:spcPts val="0"/>
              </a:spcBef>
              <a:spcAft>
                <a:spcPts val="1000"/>
              </a:spcAft>
              <a:buNone/>
            </a:pPr>
            <a:r>
              <a:rPr lang="en" b="1">
                <a:solidFill>
                  <a:schemeClr val="accent4"/>
                </a:solidFill>
              </a:rPr>
              <a:t>4</a:t>
            </a:r>
            <a:endParaRPr>
              <a:solidFill>
                <a:schemeClr val="accent4"/>
              </a:solidFill>
            </a:endParaRPr>
          </a:p>
        </p:txBody>
      </p:sp>
      <p:pic>
        <p:nvPicPr>
          <p:cNvPr id="1733" name="Google Shape;1733;p148"/>
          <p:cNvPicPr preferRelativeResize="0"/>
          <p:nvPr/>
        </p:nvPicPr>
        <p:blipFill>
          <a:blip r:embed="rId3">
            <a:alphaModFix/>
          </a:blip>
          <a:stretch>
            <a:fillRect/>
          </a:stretch>
        </p:blipFill>
        <p:spPr>
          <a:xfrm flipH="1">
            <a:off x="2863921" y="1153594"/>
            <a:ext cx="4212000" cy="7979812"/>
          </a:xfrm>
          <a:prstGeom prst="rect">
            <a:avLst/>
          </a:prstGeom>
          <a:noFill/>
          <a:ln>
            <a:noFill/>
          </a:ln>
          <a:effectLst>
            <a:outerShdw blurRad="85725" dist="85725" dir="1800000" algn="bl" rotWithShape="0">
              <a:srgbClr val="000000">
                <a:alpha val="50000"/>
              </a:srgbClr>
            </a:outerShdw>
          </a:effectLst>
        </p:spPr>
      </p:pic>
      <p:sp>
        <p:nvSpPr>
          <p:cNvPr id="1734" name="Google Shape;1734;p148"/>
          <p:cNvSpPr txBox="1"/>
          <p:nvPr/>
        </p:nvSpPr>
        <p:spPr>
          <a:xfrm>
            <a:off x="3330731" y="8815391"/>
            <a:ext cx="3398700" cy="296400"/>
          </a:xfrm>
          <a:prstGeom prst="rect">
            <a:avLst/>
          </a:prstGeom>
          <a:noFill/>
          <a:ln>
            <a:noFill/>
          </a:ln>
        </p:spPr>
        <p:txBody>
          <a:bodyPr spcFirstLastPara="1" wrap="square" lIns="0" tIns="19050" rIns="0" bIns="0" anchor="t" anchorCtr="0">
            <a:spAutoFit/>
          </a:bodyPr>
          <a:lstStyle/>
          <a:p>
            <a:pPr marL="25400" lvl="0" indent="0" algn="ctr" rtl="0">
              <a:spcBef>
                <a:spcPts val="0"/>
              </a:spcBef>
              <a:spcAft>
                <a:spcPts val="0"/>
              </a:spcAft>
              <a:buSzPts val="1700"/>
              <a:buNone/>
            </a:pPr>
            <a:r>
              <a:rPr lang="en" sz="1800">
                <a:solidFill>
                  <a:schemeClr val="accent4"/>
                </a:solidFill>
                <a:latin typeface="Optimistic Text"/>
                <a:ea typeface="Optimistic Text"/>
                <a:cs typeface="Optimistic Text"/>
                <a:sym typeface="Optimistic Text"/>
              </a:rPr>
              <a:t>ذكاء ميتا الاصطناعي على الواتساب</a:t>
            </a:r>
            <a:endParaRPr sz="1800">
              <a:solidFill>
                <a:schemeClr val="accent4"/>
              </a:solidFill>
              <a:latin typeface="Optimistic Text"/>
              <a:ea typeface="Optimistic Text"/>
              <a:cs typeface="Optimistic Text"/>
              <a:sym typeface="Optimistic Tex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sp>
        <p:nvSpPr>
          <p:cNvPr id="1739" name="Google Shape;1739;p149"/>
          <p:cNvSpPr txBox="1">
            <a:spLocks noGrp="1"/>
          </p:cNvSpPr>
          <p:nvPr>
            <p:ph type="ctrTitle"/>
          </p:nvPr>
        </p:nvSpPr>
        <p:spPr>
          <a:xfrm flipH="1">
            <a:off x="11925150" y="4207800"/>
            <a:ext cx="5180700" cy="8619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a:t>الأمان والحماية في استخدام الذكاء الاصطناعي</a:t>
            </a:r>
            <a:endParaRPr/>
          </a:p>
        </p:txBody>
      </p:sp>
      <p:pic>
        <p:nvPicPr>
          <p:cNvPr id="1740" name="Google Shape;1740;p149" title="2148645064.jpg"/>
          <p:cNvPicPr preferRelativeResize="0"/>
          <p:nvPr/>
        </p:nvPicPr>
        <p:blipFill rotWithShape="1">
          <a:blip r:embed="rId3">
            <a:alphaModFix/>
          </a:blip>
          <a:srcRect l="10792" t="11994" r="10776" b="7296"/>
          <a:stretch/>
        </p:blipFill>
        <p:spPr>
          <a:xfrm>
            <a:off x="1527050" y="1838550"/>
            <a:ext cx="9657600" cy="6624300"/>
          </a:xfrm>
          <a:prstGeom prst="roundRect">
            <a:avLst>
              <a:gd name="adj" fmla="val 8257"/>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44"/>
        <p:cNvGrpSpPr/>
        <p:nvPr/>
      </p:nvGrpSpPr>
      <p:grpSpPr>
        <a:xfrm>
          <a:off x="0" y="0"/>
          <a:ext cx="0" cy="0"/>
          <a:chOff x="0" y="0"/>
          <a:chExt cx="0" cy="0"/>
        </a:xfrm>
      </p:grpSpPr>
      <p:sp>
        <p:nvSpPr>
          <p:cNvPr id="1745" name="Google Shape;1745;p150"/>
          <p:cNvSpPr/>
          <p:nvPr/>
        </p:nvSpPr>
        <p:spPr>
          <a:xfrm flipH="1">
            <a:off x="736850" y="2885213"/>
            <a:ext cx="16702200" cy="55959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746" name="Google Shape;1746;p150"/>
          <p:cNvSpPr txBox="1"/>
          <p:nvPr/>
        </p:nvSpPr>
        <p:spPr>
          <a:xfrm flipH="1">
            <a:off x="12986175" y="1434438"/>
            <a:ext cx="4506600" cy="573300"/>
          </a:xfrm>
          <a:prstGeom prst="rect">
            <a:avLst/>
          </a:prstGeom>
          <a:noFill/>
          <a:ln>
            <a:noFill/>
          </a:ln>
        </p:spPr>
        <p:txBody>
          <a:bodyPr spcFirstLastPara="1" wrap="square" lIns="0" tIns="19050" rIns="0" bIns="0" anchor="t" anchorCtr="0">
            <a:spAutoFit/>
          </a:bodyPr>
          <a:lstStyle/>
          <a:p>
            <a:pPr marL="18098" lvl="0" indent="0" algn="r" rtl="1">
              <a:spcBef>
                <a:spcPts val="0"/>
              </a:spcBef>
              <a:spcAft>
                <a:spcPts val="0"/>
              </a:spcAft>
              <a:buNone/>
            </a:pPr>
            <a:r>
              <a:rPr lang="en" sz="3600">
                <a:solidFill>
                  <a:srgbClr val="092838"/>
                </a:solidFill>
                <a:latin typeface="Optimistic Display"/>
                <a:ea typeface="Optimistic Display"/>
                <a:cs typeface="Optimistic Display"/>
                <a:sym typeface="Optimistic Display"/>
              </a:rPr>
              <a:t>تحقَّق قبل أن تثق أو تُشارك</a:t>
            </a:r>
            <a:endParaRPr sz="3600">
              <a:solidFill>
                <a:srgbClr val="092838"/>
              </a:solidFill>
              <a:latin typeface="Optimistic Display"/>
              <a:ea typeface="Optimistic Display"/>
              <a:cs typeface="Optimistic Display"/>
              <a:sym typeface="Optimistic Display"/>
            </a:endParaRPr>
          </a:p>
        </p:txBody>
      </p:sp>
      <p:sp>
        <p:nvSpPr>
          <p:cNvPr id="1747" name="Google Shape;1747;p150"/>
          <p:cNvSpPr/>
          <p:nvPr/>
        </p:nvSpPr>
        <p:spPr>
          <a:xfrm flipH="1">
            <a:off x="14956266" y="3737696"/>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lvl="0" indent="0" algn="ctr" rtl="1">
              <a:spcBef>
                <a:spcPts val="0"/>
              </a:spcBef>
              <a:spcAft>
                <a:spcPts val="0"/>
              </a:spcAft>
              <a:buNone/>
            </a:pPr>
            <a:endParaRPr sz="1761"/>
          </a:p>
        </p:txBody>
      </p:sp>
      <p:sp>
        <p:nvSpPr>
          <p:cNvPr id="1748" name="Google Shape;1748;p150"/>
          <p:cNvSpPr/>
          <p:nvPr/>
        </p:nvSpPr>
        <p:spPr>
          <a:xfrm flipH="1">
            <a:off x="12223334" y="3737696"/>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lvl="0" indent="0" algn="ctr" rtl="1">
              <a:spcBef>
                <a:spcPts val="0"/>
              </a:spcBef>
              <a:spcAft>
                <a:spcPts val="0"/>
              </a:spcAft>
              <a:buNone/>
            </a:pPr>
            <a:endParaRPr sz="1761"/>
          </a:p>
        </p:txBody>
      </p:sp>
      <p:sp>
        <p:nvSpPr>
          <p:cNvPr id="1749" name="Google Shape;1749;p150"/>
          <p:cNvSpPr/>
          <p:nvPr/>
        </p:nvSpPr>
        <p:spPr>
          <a:xfrm flipH="1">
            <a:off x="9490401" y="3737696"/>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lvl="0" indent="0" algn="ctr" rtl="1">
              <a:spcBef>
                <a:spcPts val="0"/>
              </a:spcBef>
              <a:spcAft>
                <a:spcPts val="0"/>
              </a:spcAft>
              <a:buNone/>
            </a:pPr>
            <a:endParaRPr sz="1761"/>
          </a:p>
        </p:txBody>
      </p:sp>
      <p:sp>
        <p:nvSpPr>
          <p:cNvPr id="1750" name="Google Shape;1750;p150"/>
          <p:cNvSpPr txBox="1"/>
          <p:nvPr/>
        </p:nvSpPr>
        <p:spPr>
          <a:xfrm flipH="1">
            <a:off x="15090970" y="4488189"/>
            <a:ext cx="1664100" cy="473400"/>
          </a:xfrm>
          <a:prstGeom prst="rect">
            <a:avLst/>
          </a:prstGeom>
          <a:noFill/>
          <a:ln>
            <a:noFill/>
          </a:ln>
        </p:spPr>
        <p:txBody>
          <a:bodyPr spcFirstLastPara="1" wrap="square" lIns="0" tIns="11625" rIns="0" bIns="0" anchor="t" anchorCtr="0">
            <a:spAutoFit/>
          </a:bodyPr>
          <a:lstStyle/>
          <a:p>
            <a:pPr marL="11596" lvl="0" indent="0" algn="ctr" rtl="1">
              <a:lnSpc>
                <a:spcPct val="100000"/>
              </a:lnSpc>
              <a:spcBef>
                <a:spcPts val="0"/>
              </a:spcBef>
              <a:spcAft>
                <a:spcPts val="0"/>
              </a:spcAft>
              <a:buNone/>
            </a:pPr>
            <a:r>
              <a:rPr lang="en" sz="3000" b="1">
                <a:solidFill>
                  <a:srgbClr val="FFFFFF"/>
                </a:solidFill>
                <a:latin typeface="Optimistic Text"/>
                <a:ea typeface="Optimistic Text"/>
                <a:cs typeface="Optimistic Text"/>
                <a:sym typeface="Optimistic Text"/>
              </a:rPr>
              <a:t>الخطوة ١</a:t>
            </a:r>
            <a:endParaRPr sz="3000" b="1">
              <a:solidFill>
                <a:srgbClr val="FFFFFF"/>
              </a:solidFill>
              <a:latin typeface="Optimistic Text"/>
              <a:ea typeface="Optimistic Text"/>
              <a:cs typeface="Optimistic Text"/>
              <a:sym typeface="Optimistic Text"/>
            </a:endParaRPr>
          </a:p>
        </p:txBody>
      </p:sp>
      <p:sp>
        <p:nvSpPr>
          <p:cNvPr id="1751" name="Google Shape;1751;p150"/>
          <p:cNvSpPr/>
          <p:nvPr/>
        </p:nvSpPr>
        <p:spPr>
          <a:xfrm flipH="1">
            <a:off x="6757469" y="3737696"/>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lvl="0" indent="0" algn="ctr" rtl="1">
              <a:spcBef>
                <a:spcPts val="0"/>
              </a:spcBef>
              <a:spcAft>
                <a:spcPts val="0"/>
              </a:spcAft>
              <a:buNone/>
            </a:pPr>
            <a:endParaRPr sz="1761"/>
          </a:p>
        </p:txBody>
      </p:sp>
      <p:sp>
        <p:nvSpPr>
          <p:cNvPr id="1752" name="Google Shape;1752;p150"/>
          <p:cNvSpPr/>
          <p:nvPr/>
        </p:nvSpPr>
        <p:spPr>
          <a:xfrm flipH="1">
            <a:off x="4024536" y="3737696"/>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lvl="0" indent="0" algn="ctr" rtl="1">
              <a:spcBef>
                <a:spcPts val="0"/>
              </a:spcBef>
              <a:spcAft>
                <a:spcPts val="0"/>
              </a:spcAft>
              <a:buNone/>
            </a:pPr>
            <a:endParaRPr sz="1761"/>
          </a:p>
        </p:txBody>
      </p:sp>
      <p:sp>
        <p:nvSpPr>
          <p:cNvPr id="1753" name="Google Shape;1753;p150"/>
          <p:cNvSpPr txBox="1"/>
          <p:nvPr/>
        </p:nvSpPr>
        <p:spPr>
          <a:xfrm flipH="1">
            <a:off x="14773378" y="6095575"/>
            <a:ext cx="2298900" cy="288900"/>
          </a:xfrm>
          <a:prstGeom prst="rect">
            <a:avLst/>
          </a:prstGeom>
          <a:noFill/>
          <a:ln>
            <a:noFill/>
          </a:ln>
        </p:spPr>
        <p:txBody>
          <a:bodyPr spcFirstLastPara="1" wrap="square" lIns="0" tIns="11625" rIns="0" bIns="0" anchor="t" anchorCtr="0">
            <a:spAutoFit/>
          </a:bodyPr>
          <a:lstStyle/>
          <a:p>
            <a:pPr marL="11596" lvl="0" indent="0" algn="ctr" rtl="1">
              <a:lnSpc>
                <a:spcPct val="100000"/>
              </a:lnSpc>
              <a:spcBef>
                <a:spcPts val="32"/>
              </a:spcBef>
              <a:spcAft>
                <a:spcPts val="0"/>
              </a:spcAft>
              <a:buNone/>
            </a:pPr>
            <a:r>
              <a:rPr lang="en" sz="1800" b="1">
                <a:solidFill>
                  <a:srgbClr val="092838"/>
                </a:solidFill>
                <a:latin typeface="Optimistic Text"/>
                <a:ea typeface="Optimistic Text"/>
                <a:cs typeface="Optimistic Text"/>
                <a:sym typeface="Optimistic Text"/>
              </a:rPr>
              <a:t>تحقّق من المصدر</a:t>
            </a:r>
            <a:endParaRPr sz="1800" b="1">
              <a:solidFill>
                <a:srgbClr val="092838"/>
              </a:solidFill>
              <a:latin typeface="Optimistic Text"/>
              <a:ea typeface="Optimistic Text"/>
              <a:cs typeface="Optimistic Text"/>
              <a:sym typeface="Optimistic Text"/>
            </a:endParaRPr>
          </a:p>
        </p:txBody>
      </p:sp>
      <p:sp>
        <p:nvSpPr>
          <p:cNvPr id="1754" name="Google Shape;1754;p150"/>
          <p:cNvSpPr txBox="1"/>
          <p:nvPr/>
        </p:nvSpPr>
        <p:spPr>
          <a:xfrm flipH="1">
            <a:off x="14773425" y="6563098"/>
            <a:ext cx="2298900" cy="565800"/>
          </a:xfrm>
          <a:prstGeom prst="rect">
            <a:avLst/>
          </a:prstGeom>
          <a:noFill/>
          <a:ln>
            <a:noFill/>
          </a:ln>
        </p:spPr>
        <p:txBody>
          <a:bodyPr spcFirstLastPara="1" wrap="square" lIns="0" tIns="11625" rIns="0" bIns="0" anchor="t" anchorCtr="0">
            <a:spAutoFit/>
          </a:bodyPr>
          <a:lstStyle/>
          <a:p>
            <a:pPr marL="11596" lvl="0" indent="0" algn="ctr" rtl="1">
              <a:lnSpc>
                <a:spcPct val="100000"/>
              </a:lnSpc>
              <a:spcBef>
                <a:spcPts val="32"/>
              </a:spcBef>
              <a:spcAft>
                <a:spcPts val="0"/>
              </a:spcAft>
              <a:buNone/>
            </a:pPr>
            <a:r>
              <a:rPr lang="en" sz="1800">
                <a:solidFill>
                  <a:srgbClr val="092838"/>
                </a:solidFill>
                <a:latin typeface="Optimistic Text"/>
                <a:ea typeface="Optimistic Text"/>
                <a:cs typeface="Optimistic Text"/>
                <a:sym typeface="Optimistic Text"/>
              </a:rPr>
              <a:t>من أنشأ المحتوى؟ هل هو موثوق او رسمي؟</a:t>
            </a:r>
            <a:endParaRPr sz="1800">
              <a:solidFill>
                <a:srgbClr val="092838"/>
              </a:solidFill>
              <a:latin typeface="Optimistic Text"/>
              <a:ea typeface="Optimistic Text"/>
              <a:cs typeface="Optimistic Text"/>
              <a:sym typeface="Optimistic Text"/>
            </a:endParaRPr>
          </a:p>
        </p:txBody>
      </p:sp>
      <p:sp>
        <p:nvSpPr>
          <p:cNvPr id="1755" name="Google Shape;1755;p150"/>
          <p:cNvSpPr txBox="1"/>
          <p:nvPr/>
        </p:nvSpPr>
        <p:spPr>
          <a:xfrm flipH="1">
            <a:off x="12040414" y="6095575"/>
            <a:ext cx="2298900" cy="288900"/>
          </a:xfrm>
          <a:prstGeom prst="rect">
            <a:avLst/>
          </a:prstGeom>
          <a:noFill/>
          <a:ln>
            <a:noFill/>
          </a:ln>
        </p:spPr>
        <p:txBody>
          <a:bodyPr spcFirstLastPara="1" wrap="square" lIns="0" tIns="11625" rIns="0" bIns="0" anchor="t" anchorCtr="0">
            <a:spAutoFit/>
          </a:bodyPr>
          <a:lstStyle/>
          <a:p>
            <a:pPr marL="11596" lvl="0" indent="0" algn="ctr" rtl="1">
              <a:lnSpc>
                <a:spcPct val="100000"/>
              </a:lnSpc>
              <a:spcBef>
                <a:spcPts val="32"/>
              </a:spcBef>
              <a:spcAft>
                <a:spcPts val="0"/>
              </a:spcAft>
              <a:buNone/>
            </a:pPr>
            <a:r>
              <a:rPr lang="en" sz="1800" b="1">
                <a:solidFill>
                  <a:srgbClr val="092838"/>
                </a:solidFill>
                <a:latin typeface="Optimistic Text"/>
                <a:ea typeface="Optimistic Text"/>
                <a:cs typeface="Optimistic Text"/>
                <a:sym typeface="Optimistic Text"/>
              </a:rPr>
              <a:t>افحص التفاصيل</a:t>
            </a:r>
            <a:endParaRPr sz="1800" b="1">
              <a:solidFill>
                <a:srgbClr val="092838"/>
              </a:solidFill>
              <a:latin typeface="Optimistic Text"/>
              <a:ea typeface="Optimistic Text"/>
              <a:cs typeface="Optimistic Text"/>
              <a:sym typeface="Optimistic Text"/>
            </a:endParaRPr>
          </a:p>
        </p:txBody>
      </p:sp>
      <p:sp>
        <p:nvSpPr>
          <p:cNvPr id="1756" name="Google Shape;1756;p150"/>
          <p:cNvSpPr txBox="1"/>
          <p:nvPr/>
        </p:nvSpPr>
        <p:spPr>
          <a:xfrm flipH="1">
            <a:off x="12040461" y="6563098"/>
            <a:ext cx="2298900" cy="843000"/>
          </a:xfrm>
          <a:prstGeom prst="rect">
            <a:avLst/>
          </a:prstGeom>
          <a:noFill/>
          <a:ln>
            <a:noFill/>
          </a:ln>
        </p:spPr>
        <p:txBody>
          <a:bodyPr spcFirstLastPara="1" wrap="square" lIns="0" tIns="11625" rIns="0" bIns="0" anchor="t" anchorCtr="0">
            <a:spAutoFit/>
          </a:bodyPr>
          <a:lstStyle/>
          <a:p>
            <a:pPr marL="11596" lvl="0" indent="0" algn="ctr" rtl="1">
              <a:lnSpc>
                <a:spcPct val="100000"/>
              </a:lnSpc>
              <a:spcBef>
                <a:spcPts val="32"/>
              </a:spcBef>
              <a:spcAft>
                <a:spcPts val="0"/>
              </a:spcAft>
              <a:buNone/>
            </a:pPr>
            <a:r>
              <a:rPr lang="en" sz="1800">
                <a:solidFill>
                  <a:srgbClr val="092838"/>
                </a:solidFill>
                <a:latin typeface="Optimistic Text"/>
                <a:ea typeface="Optimistic Text"/>
                <a:cs typeface="Optimistic Text"/>
                <a:sym typeface="Optimistic Text"/>
              </a:rPr>
              <a:t>هل هناك أخطاء إملائية، أو صور غريبة، أو لغة درامية ومبالغ فيها؟</a:t>
            </a:r>
            <a:endParaRPr sz="1800">
              <a:solidFill>
                <a:srgbClr val="092838"/>
              </a:solidFill>
              <a:latin typeface="Optimistic Text"/>
              <a:ea typeface="Optimistic Text"/>
              <a:cs typeface="Optimistic Text"/>
              <a:sym typeface="Optimistic Text"/>
            </a:endParaRPr>
          </a:p>
        </p:txBody>
      </p:sp>
      <p:sp>
        <p:nvSpPr>
          <p:cNvPr id="1757" name="Google Shape;1757;p150"/>
          <p:cNvSpPr txBox="1"/>
          <p:nvPr/>
        </p:nvSpPr>
        <p:spPr>
          <a:xfrm flipH="1">
            <a:off x="9307450" y="6095575"/>
            <a:ext cx="2298900" cy="288900"/>
          </a:xfrm>
          <a:prstGeom prst="rect">
            <a:avLst/>
          </a:prstGeom>
          <a:noFill/>
          <a:ln>
            <a:noFill/>
          </a:ln>
        </p:spPr>
        <p:txBody>
          <a:bodyPr spcFirstLastPara="1" wrap="square" lIns="0" tIns="11625" rIns="0" bIns="0" anchor="t" anchorCtr="0">
            <a:spAutoFit/>
          </a:bodyPr>
          <a:lstStyle/>
          <a:p>
            <a:pPr marL="11596" lvl="0" indent="0" algn="ctr" rtl="1">
              <a:lnSpc>
                <a:spcPct val="100000"/>
              </a:lnSpc>
              <a:spcBef>
                <a:spcPts val="32"/>
              </a:spcBef>
              <a:spcAft>
                <a:spcPts val="0"/>
              </a:spcAft>
              <a:buNone/>
            </a:pPr>
            <a:r>
              <a:rPr lang="en" sz="1800" b="1">
                <a:solidFill>
                  <a:srgbClr val="092838"/>
                </a:solidFill>
                <a:latin typeface="Optimistic Text"/>
                <a:ea typeface="Optimistic Text"/>
                <a:cs typeface="Optimistic Text"/>
                <a:sym typeface="Optimistic Text"/>
              </a:rPr>
              <a:t>ابحث في مصادر أخرى</a:t>
            </a:r>
            <a:endParaRPr sz="1800" b="1">
              <a:solidFill>
                <a:srgbClr val="092838"/>
              </a:solidFill>
              <a:latin typeface="Optimistic Text"/>
              <a:ea typeface="Optimistic Text"/>
              <a:cs typeface="Optimistic Text"/>
              <a:sym typeface="Optimistic Text"/>
            </a:endParaRPr>
          </a:p>
        </p:txBody>
      </p:sp>
      <p:sp>
        <p:nvSpPr>
          <p:cNvPr id="1758" name="Google Shape;1758;p150"/>
          <p:cNvSpPr txBox="1"/>
          <p:nvPr/>
        </p:nvSpPr>
        <p:spPr>
          <a:xfrm flipH="1">
            <a:off x="9307497" y="6563098"/>
            <a:ext cx="2298900" cy="843000"/>
          </a:xfrm>
          <a:prstGeom prst="rect">
            <a:avLst/>
          </a:prstGeom>
          <a:noFill/>
          <a:ln>
            <a:noFill/>
          </a:ln>
        </p:spPr>
        <p:txBody>
          <a:bodyPr spcFirstLastPara="1" wrap="square" lIns="0" tIns="11625" rIns="0" bIns="0" anchor="t" anchorCtr="0">
            <a:spAutoFit/>
          </a:bodyPr>
          <a:lstStyle/>
          <a:p>
            <a:pPr marL="11596" lvl="0" indent="0" algn="ctr" rtl="1">
              <a:lnSpc>
                <a:spcPct val="100000"/>
              </a:lnSpc>
              <a:spcBef>
                <a:spcPts val="32"/>
              </a:spcBef>
              <a:spcAft>
                <a:spcPts val="0"/>
              </a:spcAft>
              <a:buNone/>
            </a:pPr>
            <a:r>
              <a:rPr lang="en" sz="1800">
                <a:solidFill>
                  <a:srgbClr val="092838"/>
                </a:solidFill>
                <a:latin typeface="Optimistic Text"/>
                <a:ea typeface="Optimistic Text"/>
                <a:cs typeface="Optimistic Text"/>
                <a:sym typeface="Optimistic Text"/>
              </a:rPr>
              <a:t>ابحث عن المعلومة نفسها في مواقع الأخبار أو المواقع الحكومية الموثوقة</a:t>
            </a:r>
            <a:endParaRPr sz="1800">
              <a:solidFill>
                <a:srgbClr val="092838"/>
              </a:solidFill>
              <a:latin typeface="Optimistic Text"/>
              <a:ea typeface="Optimistic Text"/>
              <a:cs typeface="Optimistic Text"/>
              <a:sym typeface="Optimistic Text"/>
            </a:endParaRPr>
          </a:p>
        </p:txBody>
      </p:sp>
      <p:sp>
        <p:nvSpPr>
          <p:cNvPr id="1759" name="Google Shape;1759;p150"/>
          <p:cNvSpPr txBox="1"/>
          <p:nvPr/>
        </p:nvSpPr>
        <p:spPr>
          <a:xfrm flipH="1">
            <a:off x="6425374" y="6095563"/>
            <a:ext cx="2448000" cy="288900"/>
          </a:xfrm>
          <a:prstGeom prst="rect">
            <a:avLst/>
          </a:prstGeom>
          <a:noFill/>
          <a:ln>
            <a:noFill/>
          </a:ln>
        </p:spPr>
        <p:txBody>
          <a:bodyPr spcFirstLastPara="1" wrap="square" lIns="0" tIns="11625" rIns="0" bIns="0" anchor="t" anchorCtr="0">
            <a:spAutoFit/>
          </a:bodyPr>
          <a:lstStyle/>
          <a:p>
            <a:pPr marL="11596" lvl="0" indent="0" algn="ctr" rtl="1">
              <a:lnSpc>
                <a:spcPct val="100000"/>
              </a:lnSpc>
              <a:spcBef>
                <a:spcPts val="32"/>
              </a:spcBef>
              <a:spcAft>
                <a:spcPts val="0"/>
              </a:spcAft>
              <a:buNone/>
            </a:pPr>
            <a:r>
              <a:rPr lang="en" sz="1800" b="1">
                <a:solidFill>
                  <a:srgbClr val="092838"/>
                </a:solidFill>
                <a:latin typeface="Optimistic Text"/>
                <a:ea typeface="Optimistic Text"/>
                <a:cs typeface="Optimistic Text"/>
                <a:sym typeface="Optimistic Text"/>
              </a:rPr>
              <a:t>استخدم الأدوات للتحقّق</a:t>
            </a:r>
            <a:endParaRPr sz="1800" b="1">
              <a:solidFill>
                <a:srgbClr val="092838"/>
              </a:solidFill>
              <a:latin typeface="Optimistic Text"/>
              <a:ea typeface="Optimistic Text"/>
              <a:cs typeface="Optimistic Text"/>
              <a:sym typeface="Optimistic Text"/>
            </a:endParaRPr>
          </a:p>
        </p:txBody>
      </p:sp>
      <p:sp>
        <p:nvSpPr>
          <p:cNvPr id="1760" name="Google Shape;1760;p150"/>
          <p:cNvSpPr txBox="1"/>
          <p:nvPr/>
        </p:nvSpPr>
        <p:spPr>
          <a:xfrm flipH="1">
            <a:off x="6574533" y="6563098"/>
            <a:ext cx="2298900" cy="1119900"/>
          </a:xfrm>
          <a:prstGeom prst="rect">
            <a:avLst/>
          </a:prstGeom>
          <a:noFill/>
          <a:ln>
            <a:noFill/>
          </a:ln>
        </p:spPr>
        <p:txBody>
          <a:bodyPr spcFirstLastPara="1" wrap="square" lIns="0" tIns="11625" rIns="0" bIns="0" anchor="t" anchorCtr="0">
            <a:spAutoFit/>
          </a:bodyPr>
          <a:lstStyle/>
          <a:p>
            <a:pPr marL="11596" lvl="0" indent="0" algn="ctr" rtl="1">
              <a:lnSpc>
                <a:spcPct val="100000"/>
              </a:lnSpc>
              <a:spcBef>
                <a:spcPts val="32"/>
              </a:spcBef>
              <a:spcAft>
                <a:spcPts val="0"/>
              </a:spcAft>
              <a:buNone/>
            </a:pPr>
            <a:r>
              <a:rPr lang="en" sz="1800">
                <a:solidFill>
                  <a:srgbClr val="092838"/>
                </a:solidFill>
                <a:latin typeface="Optimistic Text"/>
                <a:ea typeface="Optimistic Text"/>
                <a:cs typeface="Optimistic Text"/>
                <a:sym typeface="Optimistic Text"/>
              </a:rPr>
              <a:t>استخدم البحث العكسي للصور (Reverse Image Search) أو مواقع تدقيق الحقائق مثل "فتبينوا"</a:t>
            </a:r>
            <a:endParaRPr sz="1800">
              <a:solidFill>
                <a:srgbClr val="092838"/>
              </a:solidFill>
              <a:latin typeface="Optimistic Text"/>
              <a:ea typeface="Optimistic Text"/>
              <a:cs typeface="Optimistic Text"/>
              <a:sym typeface="Optimistic Text"/>
            </a:endParaRPr>
          </a:p>
        </p:txBody>
      </p:sp>
      <p:sp>
        <p:nvSpPr>
          <p:cNvPr id="1761" name="Google Shape;1761;p150"/>
          <p:cNvSpPr txBox="1"/>
          <p:nvPr/>
        </p:nvSpPr>
        <p:spPr>
          <a:xfrm flipH="1">
            <a:off x="3841522" y="6095575"/>
            <a:ext cx="2298900" cy="288900"/>
          </a:xfrm>
          <a:prstGeom prst="rect">
            <a:avLst/>
          </a:prstGeom>
          <a:noFill/>
          <a:ln>
            <a:noFill/>
          </a:ln>
        </p:spPr>
        <p:txBody>
          <a:bodyPr spcFirstLastPara="1" wrap="square" lIns="0" tIns="11625" rIns="0" bIns="0" anchor="t" anchorCtr="0">
            <a:spAutoFit/>
          </a:bodyPr>
          <a:lstStyle/>
          <a:p>
            <a:pPr marL="11596" lvl="0" indent="0" algn="ctr" rtl="1">
              <a:lnSpc>
                <a:spcPct val="100000"/>
              </a:lnSpc>
              <a:spcBef>
                <a:spcPts val="32"/>
              </a:spcBef>
              <a:spcAft>
                <a:spcPts val="0"/>
              </a:spcAft>
              <a:buNone/>
            </a:pPr>
            <a:r>
              <a:rPr lang="en" sz="1800" b="1">
                <a:solidFill>
                  <a:srgbClr val="092838"/>
                </a:solidFill>
                <a:latin typeface="Optimistic Text"/>
                <a:ea typeface="Optimistic Text"/>
                <a:cs typeface="Optimistic Text"/>
                <a:sym typeface="Optimistic Text"/>
              </a:rPr>
              <a:t>ركّز على الأثر</a:t>
            </a:r>
            <a:endParaRPr sz="1800" b="1">
              <a:solidFill>
                <a:srgbClr val="092838"/>
              </a:solidFill>
              <a:latin typeface="Optimistic Text"/>
              <a:ea typeface="Optimistic Text"/>
              <a:cs typeface="Optimistic Text"/>
              <a:sym typeface="Optimistic Text"/>
            </a:endParaRPr>
          </a:p>
        </p:txBody>
      </p:sp>
      <p:sp>
        <p:nvSpPr>
          <p:cNvPr id="1762" name="Google Shape;1762;p150"/>
          <p:cNvSpPr txBox="1"/>
          <p:nvPr/>
        </p:nvSpPr>
        <p:spPr>
          <a:xfrm flipH="1">
            <a:off x="3841569" y="6563098"/>
            <a:ext cx="2298900" cy="565800"/>
          </a:xfrm>
          <a:prstGeom prst="rect">
            <a:avLst/>
          </a:prstGeom>
          <a:noFill/>
          <a:ln>
            <a:noFill/>
          </a:ln>
        </p:spPr>
        <p:txBody>
          <a:bodyPr spcFirstLastPara="1" wrap="square" lIns="0" tIns="11625" rIns="0" bIns="0" anchor="t" anchorCtr="0">
            <a:spAutoFit/>
          </a:bodyPr>
          <a:lstStyle/>
          <a:p>
            <a:pPr marL="11596" lvl="0" indent="0" algn="ctr" rtl="1">
              <a:lnSpc>
                <a:spcPct val="100000"/>
              </a:lnSpc>
              <a:spcBef>
                <a:spcPts val="32"/>
              </a:spcBef>
              <a:spcAft>
                <a:spcPts val="0"/>
              </a:spcAft>
              <a:buNone/>
            </a:pPr>
            <a:r>
              <a:rPr lang="en" sz="1800">
                <a:solidFill>
                  <a:srgbClr val="092838"/>
                </a:solidFill>
                <a:latin typeface="Optimistic Text"/>
                <a:ea typeface="Optimistic Text"/>
                <a:cs typeface="Optimistic Text"/>
                <a:sym typeface="Optimistic Text"/>
              </a:rPr>
              <a:t>هل يمكن أن يسبب هذا ضررًا لشخص ما إذا كان زائفًا؟</a:t>
            </a:r>
            <a:endParaRPr sz="1800">
              <a:solidFill>
                <a:srgbClr val="092838"/>
              </a:solidFill>
              <a:latin typeface="Optimistic Text"/>
              <a:ea typeface="Optimistic Text"/>
              <a:cs typeface="Optimistic Text"/>
              <a:sym typeface="Optimistic Text"/>
            </a:endParaRPr>
          </a:p>
        </p:txBody>
      </p:sp>
      <p:sp>
        <p:nvSpPr>
          <p:cNvPr id="1763" name="Google Shape;1763;p150"/>
          <p:cNvSpPr/>
          <p:nvPr/>
        </p:nvSpPr>
        <p:spPr>
          <a:xfrm flipH="1">
            <a:off x="1291531" y="3737696"/>
            <a:ext cx="1933200" cy="1933200"/>
          </a:xfrm>
          <a:prstGeom prst="ellipse">
            <a:avLst/>
          </a:prstGeom>
          <a:solidFill>
            <a:schemeClr val="accent6"/>
          </a:solidFill>
          <a:ln>
            <a:noFill/>
          </a:ln>
        </p:spPr>
        <p:txBody>
          <a:bodyPr spcFirstLastPara="1" wrap="square" lIns="114975" tIns="114975" rIns="114975" bIns="114975" anchor="ctr" anchorCtr="0">
            <a:noAutofit/>
          </a:bodyPr>
          <a:lstStyle/>
          <a:p>
            <a:pPr marL="0" lvl="0" indent="0" algn="ctr" rtl="1">
              <a:spcBef>
                <a:spcPts val="0"/>
              </a:spcBef>
              <a:spcAft>
                <a:spcPts val="0"/>
              </a:spcAft>
              <a:buNone/>
            </a:pPr>
            <a:endParaRPr sz="1761"/>
          </a:p>
        </p:txBody>
      </p:sp>
      <p:sp>
        <p:nvSpPr>
          <p:cNvPr id="1764" name="Google Shape;1764;p150"/>
          <p:cNvSpPr txBox="1"/>
          <p:nvPr/>
        </p:nvSpPr>
        <p:spPr>
          <a:xfrm flipH="1">
            <a:off x="1108517" y="6095575"/>
            <a:ext cx="2298900" cy="288900"/>
          </a:xfrm>
          <a:prstGeom prst="rect">
            <a:avLst/>
          </a:prstGeom>
          <a:noFill/>
          <a:ln>
            <a:noFill/>
          </a:ln>
        </p:spPr>
        <p:txBody>
          <a:bodyPr spcFirstLastPara="1" wrap="square" lIns="0" tIns="11625" rIns="0" bIns="0" anchor="t" anchorCtr="0">
            <a:spAutoFit/>
          </a:bodyPr>
          <a:lstStyle/>
          <a:p>
            <a:pPr marL="11596" lvl="0" indent="0" algn="ctr" rtl="1">
              <a:lnSpc>
                <a:spcPct val="100000"/>
              </a:lnSpc>
              <a:spcBef>
                <a:spcPts val="32"/>
              </a:spcBef>
              <a:spcAft>
                <a:spcPts val="0"/>
              </a:spcAft>
              <a:buNone/>
            </a:pPr>
            <a:r>
              <a:rPr lang="en" sz="1800" b="1">
                <a:solidFill>
                  <a:srgbClr val="092838"/>
                </a:solidFill>
                <a:latin typeface="Optimistic Text"/>
                <a:ea typeface="Optimistic Text"/>
                <a:cs typeface="Optimistic Text"/>
                <a:sym typeface="Optimistic Text"/>
              </a:rPr>
              <a:t>اعتمد على الخبراء</a:t>
            </a:r>
            <a:endParaRPr sz="1800" b="1">
              <a:solidFill>
                <a:srgbClr val="092838"/>
              </a:solidFill>
              <a:latin typeface="Optimistic Text"/>
              <a:ea typeface="Optimistic Text"/>
              <a:cs typeface="Optimistic Text"/>
              <a:sym typeface="Optimistic Text"/>
            </a:endParaRPr>
          </a:p>
        </p:txBody>
      </p:sp>
      <p:sp>
        <p:nvSpPr>
          <p:cNvPr id="1765" name="Google Shape;1765;p150"/>
          <p:cNvSpPr txBox="1"/>
          <p:nvPr/>
        </p:nvSpPr>
        <p:spPr>
          <a:xfrm flipH="1">
            <a:off x="1108564" y="6563098"/>
            <a:ext cx="2298900" cy="843000"/>
          </a:xfrm>
          <a:prstGeom prst="rect">
            <a:avLst/>
          </a:prstGeom>
          <a:noFill/>
          <a:ln>
            <a:noFill/>
          </a:ln>
        </p:spPr>
        <p:txBody>
          <a:bodyPr spcFirstLastPara="1" wrap="square" lIns="0" tIns="11625" rIns="0" bIns="0" anchor="t" anchorCtr="0">
            <a:spAutoFit/>
          </a:bodyPr>
          <a:lstStyle/>
          <a:p>
            <a:pPr marL="11596" lvl="0" indent="0" algn="ctr" rtl="1">
              <a:lnSpc>
                <a:spcPct val="100000"/>
              </a:lnSpc>
              <a:spcBef>
                <a:spcPts val="32"/>
              </a:spcBef>
              <a:spcAft>
                <a:spcPts val="0"/>
              </a:spcAft>
              <a:buNone/>
            </a:pPr>
            <a:r>
              <a:rPr lang="en" sz="1800">
                <a:solidFill>
                  <a:srgbClr val="092838"/>
                </a:solidFill>
                <a:latin typeface="Optimistic Text"/>
                <a:ea typeface="Optimistic Text"/>
                <a:cs typeface="Optimistic Text"/>
                <a:sym typeface="Optimistic Text"/>
              </a:rPr>
              <a:t>اسأل طبيبًا، محاميًا، أو أي مختص آخر عندما تكون المسألة خطيرة</a:t>
            </a:r>
            <a:endParaRPr sz="1800">
              <a:solidFill>
                <a:srgbClr val="092838"/>
              </a:solidFill>
              <a:latin typeface="Optimistic Text"/>
              <a:ea typeface="Optimistic Text"/>
              <a:cs typeface="Optimistic Text"/>
              <a:sym typeface="Optimistic Text"/>
            </a:endParaRPr>
          </a:p>
        </p:txBody>
      </p:sp>
      <p:sp>
        <p:nvSpPr>
          <p:cNvPr id="1766" name="Google Shape;1766;p150"/>
          <p:cNvSpPr txBox="1"/>
          <p:nvPr/>
        </p:nvSpPr>
        <p:spPr>
          <a:xfrm flipH="1">
            <a:off x="12357965" y="4551789"/>
            <a:ext cx="1664100" cy="473400"/>
          </a:xfrm>
          <a:prstGeom prst="rect">
            <a:avLst/>
          </a:prstGeom>
          <a:noFill/>
          <a:ln>
            <a:noFill/>
          </a:ln>
        </p:spPr>
        <p:txBody>
          <a:bodyPr spcFirstLastPara="1" wrap="square" lIns="0" tIns="11625" rIns="0" bIns="0" anchor="t" anchorCtr="0">
            <a:spAutoFit/>
          </a:bodyPr>
          <a:lstStyle/>
          <a:p>
            <a:pPr marL="11596" lvl="0" indent="0" algn="ctr" rtl="1">
              <a:lnSpc>
                <a:spcPct val="100000"/>
              </a:lnSpc>
              <a:spcBef>
                <a:spcPts val="0"/>
              </a:spcBef>
              <a:spcAft>
                <a:spcPts val="0"/>
              </a:spcAft>
              <a:buNone/>
            </a:pPr>
            <a:r>
              <a:rPr lang="en" sz="3000" b="1">
                <a:solidFill>
                  <a:srgbClr val="FFFFFF"/>
                </a:solidFill>
                <a:latin typeface="Optimistic Text"/>
                <a:ea typeface="Optimistic Text"/>
                <a:cs typeface="Optimistic Text"/>
                <a:sym typeface="Optimistic Text"/>
              </a:rPr>
              <a:t>الخطوة ٢</a:t>
            </a:r>
            <a:endParaRPr sz="3000" b="1">
              <a:solidFill>
                <a:srgbClr val="FFFFFF"/>
              </a:solidFill>
              <a:latin typeface="Optimistic Text"/>
              <a:ea typeface="Optimistic Text"/>
              <a:cs typeface="Optimistic Text"/>
              <a:sym typeface="Optimistic Text"/>
            </a:endParaRPr>
          </a:p>
        </p:txBody>
      </p:sp>
      <p:sp>
        <p:nvSpPr>
          <p:cNvPr id="1767" name="Google Shape;1767;p150"/>
          <p:cNvSpPr txBox="1"/>
          <p:nvPr/>
        </p:nvSpPr>
        <p:spPr>
          <a:xfrm flipH="1">
            <a:off x="9625034" y="4551789"/>
            <a:ext cx="1664100" cy="473400"/>
          </a:xfrm>
          <a:prstGeom prst="rect">
            <a:avLst/>
          </a:prstGeom>
          <a:noFill/>
          <a:ln>
            <a:noFill/>
          </a:ln>
        </p:spPr>
        <p:txBody>
          <a:bodyPr spcFirstLastPara="1" wrap="square" lIns="0" tIns="11625" rIns="0" bIns="0" anchor="t" anchorCtr="0">
            <a:spAutoFit/>
          </a:bodyPr>
          <a:lstStyle/>
          <a:p>
            <a:pPr marL="11596" lvl="0" indent="0" algn="ctr" rtl="1">
              <a:lnSpc>
                <a:spcPct val="100000"/>
              </a:lnSpc>
              <a:spcBef>
                <a:spcPts val="0"/>
              </a:spcBef>
              <a:spcAft>
                <a:spcPts val="0"/>
              </a:spcAft>
              <a:buNone/>
            </a:pPr>
            <a:r>
              <a:rPr lang="en" sz="3000" b="1">
                <a:solidFill>
                  <a:srgbClr val="FFFFFF"/>
                </a:solidFill>
                <a:latin typeface="Optimistic Text"/>
                <a:ea typeface="Optimistic Text"/>
                <a:cs typeface="Optimistic Text"/>
                <a:sym typeface="Optimistic Text"/>
              </a:rPr>
              <a:t>الخطوة ٣</a:t>
            </a:r>
            <a:endParaRPr sz="3000" b="1">
              <a:solidFill>
                <a:srgbClr val="FFFFFF"/>
              </a:solidFill>
              <a:latin typeface="Optimistic Text"/>
              <a:ea typeface="Optimistic Text"/>
              <a:cs typeface="Optimistic Text"/>
              <a:sym typeface="Optimistic Text"/>
            </a:endParaRPr>
          </a:p>
        </p:txBody>
      </p:sp>
      <p:sp>
        <p:nvSpPr>
          <p:cNvPr id="1768" name="Google Shape;1768;p150"/>
          <p:cNvSpPr txBox="1"/>
          <p:nvPr/>
        </p:nvSpPr>
        <p:spPr>
          <a:xfrm flipH="1">
            <a:off x="6959327" y="4551789"/>
            <a:ext cx="1664100" cy="473400"/>
          </a:xfrm>
          <a:prstGeom prst="rect">
            <a:avLst/>
          </a:prstGeom>
          <a:noFill/>
          <a:ln>
            <a:noFill/>
          </a:ln>
        </p:spPr>
        <p:txBody>
          <a:bodyPr spcFirstLastPara="1" wrap="square" lIns="0" tIns="11625" rIns="0" bIns="0" anchor="t" anchorCtr="0">
            <a:spAutoFit/>
          </a:bodyPr>
          <a:lstStyle/>
          <a:p>
            <a:pPr marL="11596" lvl="0" indent="0" algn="ctr" rtl="1">
              <a:lnSpc>
                <a:spcPct val="100000"/>
              </a:lnSpc>
              <a:spcBef>
                <a:spcPts val="0"/>
              </a:spcBef>
              <a:spcAft>
                <a:spcPts val="0"/>
              </a:spcAft>
              <a:buNone/>
            </a:pPr>
            <a:r>
              <a:rPr lang="en" sz="3000" b="1">
                <a:solidFill>
                  <a:srgbClr val="FFFFFF"/>
                </a:solidFill>
                <a:latin typeface="Optimistic Text"/>
                <a:ea typeface="Optimistic Text"/>
                <a:cs typeface="Optimistic Text"/>
                <a:sym typeface="Optimistic Text"/>
              </a:rPr>
              <a:t>الخطوة ٤</a:t>
            </a:r>
            <a:endParaRPr sz="3000" b="1">
              <a:solidFill>
                <a:srgbClr val="FFFFFF"/>
              </a:solidFill>
              <a:latin typeface="Optimistic Text"/>
              <a:ea typeface="Optimistic Text"/>
              <a:cs typeface="Optimistic Text"/>
              <a:sym typeface="Optimistic Text"/>
            </a:endParaRPr>
          </a:p>
        </p:txBody>
      </p:sp>
      <p:sp>
        <p:nvSpPr>
          <p:cNvPr id="1769" name="Google Shape;1769;p150"/>
          <p:cNvSpPr txBox="1"/>
          <p:nvPr/>
        </p:nvSpPr>
        <p:spPr>
          <a:xfrm flipH="1">
            <a:off x="4159135" y="4551789"/>
            <a:ext cx="1664100" cy="473400"/>
          </a:xfrm>
          <a:prstGeom prst="rect">
            <a:avLst/>
          </a:prstGeom>
          <a:noFill/>
          <a:ln>
            <a:noFill/>
          </a:ln>
        </p:spPr>
        <p:txBody>
          <a:bodyPr spcFirstLastPara="1" wrap="square" lIns="0" tIns="11625" rIns="0" bIns="0" anchor="t" anchorCtr="0">
            <a:spAutoFit/>
          </a:bodyPr>
          <a:lstStyle/>
          <a:p>
            <a:pPr marL="11596" lvl="0" indent="0" algn="ctr" rtl="1">
              <a:lnSpc>
                <a:spcPct val="100000"/>
              </a:lnSpc>
              <a:spcBef>
                <a:spcPts val="0"/>
              </a:spcBef>
              <a:spcAft>
                <a:spcPts val="0"/>
              </a:spcAft>
              <a:buNone/>
            </a:pPr>
            <a:r>
              <a:rPr lang="en" sz="3000" b="1">
                <a:solidFill>
                  <a:srgbClr val="FFFFFF"/>
                </a:solidFill>
                <a:latin typeface="Optimistic Text"/>
                <a:ea typeface="Optimistic Text"/>
                <a:cs typeface="Optimistic Text"/>
                <a:sym typeface="Optimistic Text"/>
              </a:rPr>
              <a:t>الخطوة ٥</a:t>
            </a:r>
            <a:endParaRPr sz="3000" b="1">
              <a:solidFill>
                <a:srgbClr val="FFFFFF"/>
              </a:solidFill>
              <a:latin typeface="Optimistic Text"/>
              <a:ea typeface="Optimistic Text"/>
              <a:cs typeface="Optimistic Text"/>
              <a:sym typeface="Optimistic Text"/>
            </a:endParaRPr>
          </a:p>
        </p:txBody>
      </p:sp>
      <p:sp>
        <p:nvSpPr>
          <p:cNvPr id="1770" name="Google Shape;1770;p150"/>
          <p:cNvSpPr txBox="1"/>
          <p:nvPr/>
        </p:nvSpPr>
        <p:spPr>
          <a:xfrm flipH="1">
            <a:off x="1426241" y="4551789"/>
            <a:ext cx="1664100" cy="473400"/>
          </a:xfrm>
          <a:prstGeom prst="rect">
            <a:avLst/>
          </a:prstGeom>
          <a:noFill/>
          <a:ln>
            <a:noFill/>
          </a:ln>
        </p:spPr>
        <p:txBody>
          <a:bodyPr spcFirstLastPara="1" wrap="square" lIns="0" tIns="11625" rIns="0" bIns="0" anchor="t" anchorCtr="0">
            <a:spAutoFit/>
          </a:bodyPr>
          <a:lstStyle/>
          <a:p>
            <a:pPr marL="11596" lvl="0" indent="0" algn="ctr" rtl="1">
              <a:lnSpc>
                <a:spcPct val="100000"/>
              </a:lnSpc>
              <a:spcBef>
                <a:spcPts val="0"/>
              </a:spcBef>
              <a:spcAft>
                <a:spcPts val="0"/>
              </a:spcAft>
              <a:buNone/>
            </a:pPr>
            <a:r>
              <a:rPr lang="en" sz="3000" b="1">
                <a:solidFill>
                  <a:srgbClr val="FFFFFF"/>
                </a:solidFill>
                <a:latin typeface="Optimistic Text"/>
                <a:ea typeface="Optimistic Text"/>
                <a:cs typeface="Optimistic Text"/>
                <a:sym typeface="Optimistic Text"/>
              </a:rPr>
              <a:t>الخطوة ٦</a:t>
            </a:r>
            <a:endParaRPr sz="3000" b="1">
              <a:solidFill>
                <a:srgbClr val="FFFFFF"/>
              </a:solidFill>
              <a:latin typeface="Optimistic Text"/>
              <a:ea typeface="Optimistic Text"/>
              <a:cs typeface="Optimistic Text"/>
              <a:sym typeface="Optimistic Text"/>
            </a:endParaRPr>
          </a:p>
        </p:txBody>
      </p:sp>
      <p:sp>
        <p:nvSpPr>
          <p:cNvPr id="1771" name="Google Shape;1771;p150"/>
          <p:cNvSpPr txBox="1"/>
          <p:nvPr/>
        </p:nvSpPr>
        <p:spPr>
          <a:xfrm flipH="1">
            <a:off x="7615928" y="1431188"/>
            <a:ext cx="4607400" cy="5682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طريقة بسيطة للتحقق من المعلومات قبل أن تثق بها أو تُشاركها:</a:t>
            </a:r>
            <a:endParaRPr sz="1800">
              <a:solidFill>
                <a:srgbClr val="092838"/>
              </a:solidFill>
              <a:latin typeface="Optimistic Text"/>
              <a:ea typeface="Optimistic Text"/>
              <a:cs typeface="Optimistic Text"/>
              <a:sym typeface="Optimistic Tex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75"/>
        <p:cNvGrpSpPr/>
        <p:nvPr/>
      </p:nvGrpSpPr>
      <p:grpSpPr>
        <a:xfrm>
          <a:off x="0" y="0"/>
          <a:ext cx="0" cy="0"/>
          <a:chOff x="0" y="0"/>
          <a:chExt cx="0" cy="0"/>
        </a:xfrm>
      </p:grpSpPr>
      <p:sp>
        <p:nvSpPr>
          <p:cNvPr id="1776" name="Google Shape;1776;p151"/>
          <p:cNvSpPr/>
          <p:nvPr/>
        </p:nvSpPr>
        <p:spPr>
          <a:xfrm flipH="1">
            <a:off x="2960825" y="2885225"/>
            <a:ext cx="14478000" cy="5930100"/>
          </a:xfrm>
          <a:prstGeom prst="roundRect">
            <a:avLst>
              <a:gd name="adj" fmla="val 4862"/>
            </a:avLst>
          </a:prstGeom>
          <a:solidFill>
            <a:schemeClr val="accent4"/>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777" name="Google Shape;1777;p151"/>
          <p:cNvSpPr txBox="1"/>
          <p:nvPr/>
        </p:nvSpPr>
        <p:spPr>
          <a:xfrm flipH="1">
            <a:off x="12985950" y="1434438"/>
            <a:ext cx="4506600" cy="1127400"/>
          </a:xfrm>
          <a:prstGeom prst="rect">
            <a:avLst/>
          </a:prstGeom>
          <a:noFill/>
          <a:ln>
            <a:noFill/>
          </a:ln>
        </p:spPr>
        <p:txBody>
          <a:bodyPr spcFirstLastPara="1" wrap="square" lIns="0" tIns="19050" rIns="0" bIns="0" anchor="b" anchorCtr="0">
            <a:noAutofit/>
          </a:bodyPr>
          <a:lstStyle/>
          <a:p>
            <a:pPr marL="18098" lvl="0" indent="0" algn="r" rtl="1">
              <a:spcBef>
                <a:spcPts val="0"/>
              </a:spcBef>
              <a:spcAft>
                <a:spcPts val="0"/>
              </a:spcAft>
              <a:buNone/>
            </a:pPr>
            <a:r>
              <a:rPr lang="en" sz="3600">
                <a:solidFill>
                  <a:srgbClr val="092838"/>
                </a:solidFill>
                <a:latin typeface="Optimistic Display"/>
                <a:ea typeface="Optimistic Display"/>
                <a:cs typeface="Optimistic Display"/>
                <a:sym typeface="Optimistic Display"/>
              </a:rPr>
              <a:t>ماذا ستفعل؟ التحقّق عمليًا</a:t>
            </a:r>
            <a:endParaRPr sz="3600">
              <a:solidFill>
                <a:srgbClr val="092838"/>
              </a:solidFill>
              <a:latin typeface="Optimistic Display"/>
              <a:ea typeface="Optimistic Display"/>
              <a:cs typeface="Optimistic Display"/>
              <a:sym typeface="Optimistic Display"/>
            </a:endParaRPr>
          </a:p>
        </p:txBody>
      </p:sp>
      <p:sp>
        <p:nvSpPr>
          <p:cNvPr id="1778" name="Google Shape;1778;p151"/>
          <p:cNvSpPr/>
          <p:nvPr/>
        </p:nvSpPr>
        <p:spPr>
          <a:xfrm flipH="1">
            <a:off x="736850" y="6367450"/>
            <a:ext cx="1852500" cy="2448000"/>
          </a:xfrm>
          <a:prstGeom prst="roundRect">
            <a:avLst>
              <a:gd name="adj" fmla="val 17119"/>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779" name="Google Shape;1779;p151"/>
          <p:cNvSpPr txBox="1"/>
          <p:nvPr/>
        </p:nvSpPr>
        <p:spPr>
          <a:xfrm flipH="1">
            <a:off x="13114462" y="6671700"/>
            <a:ext cx="3919800" cy="16818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يشارك عمّك رسالة تزعم أن هناك سياسة حكومية جديدة تؤثر على منطقتك. تبدو الرسالة رسمية ويطلب منك إعادة إرسالها.</a:t>
            </a: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r>
              <a:rPr lang="en" sz="1800" b="1">
                <a:solidFill>
                  <a:srgbClr val="092838"/>
                </a:solidFill>
                <a:latin typeface="Optimistic Text"/>
                <a:ea typeface="Optimistic Text"/>
                <a:cs typeface="Optimistic Text"/>
                <a:sym typeface="Optimistic Text"/>
              </a:rPr>
              <a:t>ماذا تفعل؟</a:t>
            </a:r>
            <a:endParaRPr sz="1800" b="1">
              <a:solidFill>
                <a:srgbClr val="092838"/>
              </a:solidFill>
              <a:latin typeface="Optimistic Text"/>
              <a:ea typeface="Optimistic Text"/>
              <a:cs typeface="Optimistic Text"/>
              <a:sym typeface="Optimistic Text"/>
            </a:endParaRPr>
          </a:p>
        </p:txBody>
      </p:sp>
      <p:sp>
        <p:nvSpPr>
          <p:cNvPr id="1780" name="Google Shape;1780;p151"/>
          <p:cNvSpPr txBox="1"/>
          <p:nvPr/>
        </p:nvSpPr>
        <p:spPr>
          <a:xfrm flipH="1">
            <a:off x="12709800" y="3219450"/>
            <a:ext cx="4362300" cy="2910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1800" b="1">
                <a:solidFill>
                  <a:srgbClr val="092838"/>
                </a:solidFill>
                <a:latin typeface="Optimistic Text"/>
                <a:ea typeface="Optimistic Text"/>
                <a:cs typeface="Optimistic Text"/>
                <a:sym typeface="Optimistic Text"/>
              </a:rPr>
              <a:t>السيناريو الأول</a:t>
            </a:r>
            <a:endParaRPr sz="1800" b="1">
              <a:solidFill>
                <a:srgbClr val="092838"/>
              </a:solidFill>
              <a:latin typeface="Optimistic Text"/>
              <a:ea typeface="Optimistic Text"/>
              <a:cs typeface="Optimistic Text"/>
              <a:sym typeface="Optimistic Text"/>
            </a:endParaRPr>
          </a:p>
        </p:txBody>
      </p:sp>
      <p:sp>
        <p:nvSpPr>
          <p:cNvPr id="1781" name="Google Shape;1781;p151"/>
          <p:cNvSpPr txBox="1"/>
          <p:nvPr/>
        </p:nvSpPr>
        <p:spPr>
          <a:xfrm flipH="1">
            <a:off x="8028712" y="6671700"/>
            <a:ext cx="4190100" cy="16818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تشاهد إعلانًا على فيسبوك يعرض هواتف جديدة بأسعار منخفضة بشكل غير عادي. تبدو المراجعات رائعة، لكن الصور تبدو مثالية للغاية.</a:t>
            </a: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r>
              <a:rPr lang="en" sz="1800" b="1">
                <a:solidFill>
                  <a:srgbClr val="092838"/>
                </a:solidFill>
                <a:latin typeface="Optimistic Text"/>
                <a:ea typeface="Optimistic Text"/>
                <a:cs typeface="Optimistic Text"/>
                <a:sym typeface="Optimistic Text"/>
              </a:rPr>
              <a:t>ما الذي تتحقق منه؟</a:t>
            </a:r>
            <a:endParaRPr sz="1800" b="1">
              <a:solidFill>
                <a:srgbClr val="092838"/>
              </a:solidFill>
              <a:latin typeface="Optimistic Text"/>
              <a:ea typeface="Optimistic Text"/>
              <a:cs typeface="Optimistic Text"/>
              <a:sym typeface="Optimistic Text"/>
            </a:endParaRPr>
          </a:p>
        </p:txBody>
      </p:sp>
      <p:sp>
        <p:nvSpPr>
          <p:cNvPr id="1782" name="Google Shape;1782;p151"/>
          <p:cNvSpPr txBox="1"/>
          <p:nvPr/>
        </p:nvSpPr>
        <p:spPr>
          <a:xfrm flipH="1">
            <a:off x="7894350" y="3219450"/>
            <a:ext cx="4362300" cy="2910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1800" b="1">
                <a:solidFill>
                  <a:srgbClr val="092838"/>
                </a:solidFill>
                <a:latin typeface="Optimistic Text"/>
                <a:ea typeface="Optimistic Text"/>
                <a:cs typeface="Optimistic Text"/>
                <a:sym typeface="Optimistic Text"/>
              </a:rPr>
              <a:t>السيناريو الثاني</a:t>
            </a:r>
            <a:endParaRPr sz="1800" b="1">
              <a:solidFill>
                <a:srgbClr val="092838"/>
              </a:solidFill>
              <a:latin typeface="Optimistic Text"/>
              <a:ea typeface="Optimistic Text"/>
              <a:cs typeface="Optimistic Text"/>
              <a:sym typeface="Optimistic Text"/>
            </a:endParaRPr>
          </a:p>
        </p:txBody>
      </p:sp>
      <p:sp>
        <p:nvSpPr>
          <p:cNvPr id="1783" name="Google Shape;1783;p151"/>
          <p:cNvSpPr txBox="1"/>
          <p:nvPr/>
        </p:nvSpPr>
        <p:spPr>
          <a:xfrm flipH="1">
            <a:off x="12984600" y="6214500"/>
            <a:ext cx="4087500" cy="277200"/>
          </a:xfrm>
          <a:prstGeom prst="rect">
            <a:avLst/>
          </a:prstGeom>
          <a:noFill/>
          <a:ln>
            <a:noFill/>
          </a:ln>
        </p:spPr>
        <p:txBody>
          <a:bodyPr spcFirstLastPara="1" wrap="square" lIns="0" tIns="0" rIns="0" bIns="0" anchor="t" anchorCtr="0">
            <a:spAutoFit/>
          </a:bodyPr>
          <a:lstStyle/>
          <a:p>
            <a:pPr marL="0" marR="0" lvl="0" indent="0" algn="r" rtl="1">
              <a:lnSpc>
                <a:spcPct val="155600"/>
              </a:lnSpc>
              <a:spcBef>
                <a:spcPts val="0"/>
              </a:spcBef>
              <a:spcAft>
                <a:spcPts val="0"/>
              </a:spcAft>
              <a:buNone/>
            </a:pPr>
            <a:r>
              <a:rPr lang="en" sz="1800" b="1">
                <a:solidFill>
                  <a:srgbClr val="092839"/>
                </a:solidFill>
                <a:latin typeface="Optimistic Text"/>
                <a:ea typeface="Optimistic Text"/>
                <a:cs typeface="Optimistic Text"/>
                <a:sym typeface="Optimistic Text"/>
              </a:rPr>
              <a:t>مجموعة واتساب العائلية</a:t>
            </a:r>
            <a:endParaRPr sz="1800" b="1">
              <a:solidFill>
                <a:srgbClr val="092839"/>
              </a:solidFill>
              <a:latin typeface="Optimistic Text"/>
              <a:ea typeface="Optimistic Text"/>
              <a:cs typeface="Optimistic Text"/>
              <a:sym typeface="Optimistic Text"/>
            </a:endParaRPr>
          </a:p>
        </p:txBody>
      </p:sp>
      <p:sp>
        <p:nvSpPr>
          <p:cNvPr id="1784" name="Google Shape;1784;p151"/>
          <p:cNvSpPr txBox="1"/>
          <p:nvPr/>
        </p:nvSpPr>
        <p:spPr>
          <a:xfrm flipH="1">
            <a:off x="3327562" y="6671700"/>
            <a:ext cx="4190100" cy="16818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092838"/>
                </a:solidFill>
                <a:latin typeface="Optimistic Text"/>
                <a:ea typeface="Optimistic Text"/>
                <a:cs typeface="Optimistic Text"/>
                <a:sym typeface="Optimistic Text"/>
              </a:rPr>
              <a:t>يرسل لك صديق رابطًا لعلاج منزلي يدّعي أنه يشفي من حالة خطيرة. تبدو المقالة علمية، وأحد أقاربك يعاني من هذه الحالة.</a:t>
            </a: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endParaRPr sz="1800">
              <a:solidFill>
                <a:srgbClr val="092838"/>
              </a:solidFill>
              <a:latin typeface="Optimistic Text"/>
              <a:ea typeface="Optimistic Text"/>
              <a:cs typeface="Optimistic Text"/>
              <a:sym typeface="Optimistic Text"/>
            </a:endParaRPr>
          </a:p>
          <a:p>
            <a:pPr marL="0" lvl="0" indent="0" algn="r" rtl="1">
              <a:spcBef>
                <a:spcPts val="0"/>
              </a:spcBef>
              <a:spcAft>
                <a:spcPts val="0"/>
              </a:spcAft>
              <a:buNone/>
            </a:pPr>
            <a:r>
              <a:rPr lang="en" sz="1800" b="1">
                <a:solidFill>
                  <a:srgbClr val="092838"/>
                </a:solidFill>
                <a:latin typeface="Optimistic Text"/>
                <a:ea typeface="Optimistic Text"/>
                <a:cs typeface="Optimistic Text"/>
                <a:sym typeface="Optimistic Text"/>
              </a:rPr>
              <a:t>ما هي الخطوات التي تتخذها؟</a:t>
            </a:r>
            <a:endParaRPr sz="1800" b="1">
              <a:solidFill>
                <a:srgbClr val="092838"/>
              </a:solidFill>
              <a:latin typeface="Optimistic Text"/>
              <a:ea typeface="Optimistic Text"/>
              <a:cs typeface="Optimistic Text"/>
              <a:sym typeface="Optimistic Text"/>
            </a:endParaRPr>
          </a:p>
        </p:txBody>
      </p:sp>
      <p:sp>
        <p:nvSpPr>
          <p:cNvPr id="1785" name="Google Shape;1785;p151"/>
          <p:cNvSpPr txBox="1"/>
          <p:nvPr/>
        </p:nvSpPr>
        <p:spPr>
          <a:xfrm flipH="1">
            <a:off x="3193200" y="3219450"/>
            <a:ext cx="4362300" cy="2910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1800" b="1">
                <a:solidFill>
                  <a:srgbClr val="092838"/>
                </a:solidFill>
                <a:latin typeface="Optimistic Text"/>
                <a:ea typeface="Optimistic Text"/>
                <a:cs typeface="Optimistic Text"/>
                <a:sym typeface="Optimistic Text"/>
              </a:rPr>
              <a:t>السيناريو الثالث</a:t>
            </a:r>
            <a:endParaRPr sz="1800" b="1">
              <a:solidFill>
                <a:srgbClr val="092838"/>
              </a:solidFill>
              <a:latin typeface="Optimistic Text"/>
              <a:ea typeface="Optimistic Text"/>
              <a:cs typeface="Optimistic Text"/>
              <a:sym typeface="Optimistic Text"/>
            </a:endParaRPr>
          </a:p>
        </p:txBody>
      </p:sp>
      <p:sp>
        <p:nvSpPr>
          <p:cNvPr id="1786" name="Google Shape;1786;p151"/>
          <p:cNvSpPr txBox="1"/>
          <p:nvPr/>
        </p:nvSpPr>
        <p:spPr>
          <a:xfrm flipH="1">
            <a:off x="8169150" y="6214500"/>
            <a:ext cx="4087500" cy="277200"/>
          </a:xfrm>
          <a:prstGeom prst="rect">
            <a:avLst/>
          </a:prstGeom>
          <a:noFill/>
          <a:ln>
            <a:noFill/>
          </a:ln>
        </p:spPr>
        <p:txBody>
          <a:bodyPr spcFirstLastPara="1" wrap="square" lIns="0" tIns="0" rIns="0" bIns="0" anchor="t" anchorCtr="0">
            <a:spAutoFit/>
          </a:bodyPr>
          <a:lstStyle/>
          <a:p>
            <a:pPr marL="0" marR="0" lvl="0" indent="0" algn="r" rtl="1">
              <a:lnSpc>
                <a:spcPct val="155600"/>
              </a:lnSpc>
              <a:spcBef>
                <a:spcPts val="0"/>
              </a:spcBef>
              <a:spcAft>
                <a:spcPts val="0"/>
              </a:spcAft>
              <a:buNone/>
            </a:pPr>
            <a:r>
              <a:rPr lang="en" sz="1800" b="1">
                <a:solidFill>
                  <a:srgbClr val="092839"/>
                </a:solidFill>
                <a:latin typeface="Optimistic Text"/>
                <a:ea typeface="Optimistic Text"/>
                <a:cs typeface="Optimistic Text"/>
                <a:sym typeface="Optimistic Text"/>
              </a:rPr>
              <a:t>عرض تسوّق عبر الإنترنت</a:t>
            </a:r>
            <a:endParaRPr sz="1800" b="1">
              <a:solidFill>
                <a:srgbClr val="092839"/>
              </a:solidFill>
              <a:latin typeface="Optimistic Text"/>
              <a:ea typeface="Optimistic Text"/>
              <a:cs typeface="Optimistic Text"/>
              <a:sym typeface="Optimistic Text"/>
            </a:endParaRPr>
          </a:p>
        </p:txBody>
      </p:sp>
      <p:sp>
        <p:nvSpPr>
          <p:cNvPr id="1787" name="Google Shape;1787;p151"/>
          <p:cNvSpPr txBox="1"/>
          <p:nvPr/>
        </p:nvSpPr>
        <p:spPr>
          <a:xfrm flipH="1">
            <a:off x="3468000" y="6214500"/>
            <a:ext cx="4087500" cy="277200"/>
          </a:xfrm>
          <a:prstGeom prst="rect">
            <a:avLst/>
          </a:prstGeom>
          <a:noFill/>
          <a:ln>
            <a:noFill/>
          </a:ln>
        </p:spPr>
        <p:txBody>
          <a:bodyPr spcFirstLastPara="1" wrap="square" lIns="0" tIns="0" rIns="0" bIns="0" anchor="t" anchorCtr="0">
            <a:spAutoFit/>
          </a:bodyPr>
          <a:lstStyle/>
          <a:p>
            <a:pPr marL="0" marR="0" lvl="0" indent="0" algn="r" rtl="1">
              <a:lnSpc>
                <a:spcPct val="155600"/>
              </a:lnSpc>
              <a:spcBef>
                <a:spcPts val="0"/>
              </a:spcBef>
              <a:spcAft>
                <a:spcPts val="0"/>
              </a:spcAft>
              <a:buNone/>
            </a:pPr>
            <a:r>
              <a:rPr lang="en" sz="1800" b="1">
                <a:solidFill>
                  <a:srgbClr val="092839"/>
                </a:solidFill>
                <a:latin typeface="Optimistic Text"/>
                <a:ea typeface="Optimistic Text"/>
                <a:cs typeface="Optimistic Text"/>
                <a:sym typeface="Optimistic Text"/>
              </a:rPr>
              <a:t>مقال صحي من صديق</a:t>
            </a:r>
            <a:endParaRPr sz="1800" b="1">
              <a:solidFill>
                <a:srgbClr val="092839"/>
              </a:solidFill>
              <a:latin typeface="Optimistic Text"/>
              <a:ea typeface="Optimistic Text"/>
              <a:cs typeface="Optimistic Text"/>
              <a:sym typeface="Optimistic Text"/>
            </a:endParaRPr>
          </a:p>
        </p:txBody>
      </p:sp>
      <p:sp>
        <p:nvSpPr>
          <p:cNvPr id="1788" name="Google Shape;1788;p151"/>
          <p:cNvSpPr txBox="1"/>
          <p:nvPr/>
        </p:nvSpPr>
        <p:spPr>
          <a:xfrm flipH="1">
            <a:off x="924500" y="7242450"/>
            <a:ext cx="1480200" cy="5682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1800" b="1">
                <a:solidFill>
                  <a:schemeClr val="accent4"/>
                </a:solidFill>
                <a:latin typeface="Optimistic Text"/>
                <a:ea typeface="Optimistic Text"/>
                <a:cs typeface="Optimistic Text"/>
                <a:sym typeface="Optimistic Text"/>
              </a:rPr>
              <a:t>استخدم تَحَقَّق لتوجيه اجابتك</a:t>
            </a:r>
            <a:endParaRPr sz="1800" b="1">
              <a:solidFill>
                <a:schemeClr val="accent4"/>
              </a:solidFill>
              <a:latin typeface="Optimistic Text"/>
              <a:ea typeface="Optimistic Text"/>
              <a:cs typeface="Optimistic Text"/>
              <a:sym typeface="Optimistic Text"/>
            </a:endParaRPr>
          </a:p>
        </p:txBody>
      </p:sp>
      <p:pic>
        <p:nvPicPr>
          <p:cNvPr id="1789" name="Google Shape;1789;p151" title="Artboard 1.jpg"/>
          <p:cNvPicPr preferRelativeResize="0"/>
          <p:nvPr/>
        </p:nvPicPr>
        <p:blipFill rotWithShape="1">
          <a:blip r:embed="rId3">
            <a:alphaModFix/>
          </a:blip>
          <a:srcRect t="9540" b="9540"/>
          <a:stretch/>
        </p:blipFill>
        <p:spPr>
          <a:xfrm>
            <a:off x="3467990" y="3792375"/>
            <a:ext cx="4087500" cy="2140200"/>
          </a:xfrm>
          <a:prstGeom prst="roundRect">
            <a:avLst>
              <a:gd name="adj" fmla="val 7682"/>
            </a:avLst>
          </a:prstGeom>
          <a:solidFill>
            <a:srgbClr val="888888"/>
          </a:solidFill>
          <a:ln>
            <a:noFill/>
          </a:ln>
        </p:spPr>
      </p:pic>
      <p:pic>
        <p:nvPicPr>
          <p:cNvPr id="1790" name="Google Shape;1790;p151" title="Artboard 2.jpg"/>
          <p:cNvPicPr preferRelativeResize="0"/>
          <p:nvPr/>
        </p:nvPicPr>
        <p:blipFill rotWithShape="1">
          <a:blip r:embed="rId4">
            <a:alphaModFix/>
          </a:blip>
          <a:srcRect t="9540" b="9540"/>
          <a:stretch/>
        </p:blipFill>
        <p:spPr>
          <a:xfrm>
            <a:off x="8174098" y="3779368"/>
            <a:ext cx="4087500" cy="2140200"/>
          </a:xfrm>
          <a:prstGeom prst="roundRect">
            <a:avLst>
              <a:gd name="adj" fmla="val 7682"/>
            </a:avLst>
          </a:prstGeom>
          <a:solidFill>
            <a:srgbClr val="888888"/>
          </a:solidFill>
          <a:ln>
            <a:noFill/>
          </a:ln>
        </p:spPr>
      </p:pic>
      <p:pic>
        <p:nvPicPr>
          <p:cNvPr id="1791" name="Google Shape;1791;p151" title="Family Uncle Msg.jpg"/>
          <p:cNvPicPr preferRelativeResize="0"/>
          <p:nvPr/>
        </p:nvPicPr>
        <p:blipFill rotWithShape="1">
          <a:blip r:embed="rId5">
            <a:alphaModFix/>
          </a:blip>
          <a:srcRect l="666" t="3192" b="3201"/>
          <a:stretch/>
        </p:blipFill>
        <p:spPr>
          <a:xfrm>
            <a:off x="12984238" y="3762375"/>
            <a:ext cx="4087500" cy="2140200"/>
          </a:xfrm>
          <a:prstGeom prst="roundRect">
            <a:avLst>
              <a:gd name="adj" fmla="val 7682"/>
            </a:avLst>
          </a:prstGeom>
          <a:solidFill>
            <a:srgbClr val="888888"/>
          </a:solid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795"/>
        <p:cNvGrpSpPr/>
        <p:nvPr/>
      </p:nvGrpSpPr>
      <p:grpSpPr>
        <a:xfrm>
          <a:off x="0" y="0"/>
          <a:ext cx="0" cy="0"/>
          <a:chOff x="0" y="0"/>
          <a:chExt cx="0" cy="0"/>
        </a:xfrm>
      </p:grpSpPr>
      <p:sp>
        <p:nvSpPr>
          <p:cNvPr id="1796" name="Google Shape;1796;p152"/>
          <p:cNvSpPr txBox="1">
            <a:spLocks noGrp="1"/>
          </p:cNvSpPr>
          <p:nvPr>
            <p:ph type="title"/>
          </p:nvPr>
        </p:nvSpPr>
        <p:spPr>
          <a:xfrm flipH="1">
            <a:off x="13536113" y="2532900"/>
            <a:ext cx="4024800" cy="2569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600"/>
              <a:t>الذكاء الاصطناعي قوي</a:t>
            </a:r>
            <a:endParaRPr sz="3600"/>
          </a:p>
          <a:p>
            <a:pPr marL="0" lvl="0" indent="0" algn="r" rtl="1">
              <a:spcBef>
                <a:spcPts val="0"/>
              </a:spcBef>
              <a:spcAft>
                <a:spcPts val="0"/>
              </a:spcAft>
              <a:buNone/>
            </a:pPr>
            <a:r>
              <a:rPr lang="en" sz="3600"/>
              <a:t>لكنه ليس بشريًا</a:t>
            </a:r>
            <a:endParaRPr sz="3600"/>
          </a:p>
        </p:txBody>
      </p:sp>
      <p:sp>
        <p:nvSpPr>
          <p:cNvPr id="1797" name="Google Shape;1797;p152"/>
          <p:cNvSpPr/>
          <p:nvPr/>
        </p:nvSpPr>
        <p:spPr>
          <a:xfrm flipH="1">
            <a:off x="9242036"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798" name="Google Shape;1798;p152"/>
          <p:cNvSpPr/>
          <p:nvPr/>
        </p:nvSpPr>
        <p:spPr>
          <a:xfrm flipH="1">
            <a:off x="5043766" y="2166950"/>
            <a:ext cx="3852600" cy="664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799" name="Google Shape;1799;p152"/>
          <p:cNvSpPr/>
          <p:nvPr/>
        </p:nvSpPr>
        <p:spPr>
          <a:xfrm flipH="1">
            <a:off x="845486" y="2166950"/>
            <a:ext cx="3852600" cy="3848100"/>
          </a:xfrm>
          <a:prstGeom prst="rect">
            <a:avLst/>
          </a:prstGeom>
          <a:gradFill>
            <a:gsLst>
              <a:gs pos="0">
                <a:srgbClr val="FF0000"/>
              </a:gs>
              <a:gs pos="100000">
                <a:srgbClr val="EC1C23"/>
              </a:gs>
            </a:gsLst>
            <a:path path="circle">
              <a:fillToRect l="100000" b="100000"/>
            </a:path>
            <a:tileRect t="-100000" r="-100000"/>
          </a:gra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800" name="Google Shape;1800;p152"/>
          <p:cNvSpPr txBox="1"/>
          <p:nvPr/>
        </p:nvSpPr>
        <p:spPr>
          <a:xfrm flipH="1">
            <a:off x="11670459" y="2519363"/>
            <a:ext cx="1052700" cy="942900"/>
          </a:xfrm>
          <a:prstGeom prst="rect">
            <a:avLst/>
          </a:prstGeom>
          <a:noFill/>
          <a:ln>
            <a:noFill/>
          </a:ln>
        </p:spPr>
        <p:txBody>
          <a:bodyPr spcFirstLastPara="1" wrap="square" lIns="0" tIns="19050" rIns="0" bIns="0" anchor="t" anchorCtr="0">
            <a:spAutoFit/>
          </a:bodyPr>
          <a:lstStyle/>
          <a:p>
            <a:pPr marL="18098" lvl="0" indent="0" algn="r" rtl="1">
              <a:spcBef>
                <a:spcPts val="0"/>
              </a:spcBef>
              <a:spcAft>
                <a:spcPts val="0"/>
              </a:spcAft>
              <a:buNone/>
            </a:pPr>
            <a:r>
              <a:rPr lang="en" sz="6000">
                <a:solidFill>
                  <a:schemeClr val="accent6"/>
                </a:solidFill>
                <a:latin typeface="Optimistic Display"/>
                <a:ea typeface="Optimistic Display"/>
                <a:cs typeface="Optimistic Display"/>
                <a:sym typeface="Optimistic Display"/>
              </a:rPr>
              <a:t>١</a:t>
            </a:r>
            <a:endParaRPr sz="6000">
              <a:solidFill>
                <a:schemeClr val="accent6"/>
              </a:solidFill>
              <a:latin typeface="Optimistic Display"/>
              <a:ea typeface="Optimistic Display"/>
              <a:cs typeface="Optimistic Display"/>
              <a:sym typeface="Optimistic Display"/>
            </a:endParaRPr>
          </a:p>
        </p:txBody>
      </p:sp>
      <p:sp>
        <p:nvSpPr>
          <p:cNvPr id="1801" name="Google Shape;1801;p152"/>
          <p:cNvSpPr txBox="1"/>
          <p:nvPr/>
        </p:nvSpPr>
        <p:spPr>
          <a:xfrm flipH="1">
            <a:off x="9751361" y="3536925"/>
            <a:ext cx="2971800" cy="7527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400">
                <a:solidFill>
                  <a:srgbClr val="092838"/>
                </a:solidFill>
                <a:latin typeface="Optimistic Text"/>
                <a:ea typeface="Optimistic Text"/>
                <a:cs typeface="Optimistic Text"/>
                <a:sym typeface="Optimistic Text"/>
              </a:rPr>
              <a:t>آمن للمشاركة مع أدوات الذكاء الاصطناعي:</a:t>
            </a:r>
            <a:endParaRPr sz="2400">
              <a:solidFill>
                <a:srgbClr val="092838"/>
              </a:solidFill>
              <a:latin typeface="Optimistic Text"/>
              <a:ea typeface="Optimistic Text"/>
              <a:cs typeface="Optimistic Text"/>
              <a:sym typeface="Optimistic Text"/>
            </a:endParaRPr>
          </a:p>
        </p:txBody>
      </p:sp>
      <p:sp>
        <p:nvSpPr>
          <p:cNvPr id="1802" name="Google Shape;1802;p152"/>
          <p:cNvSpPr txBox="1"/>
          <p:nvPr/>
        </p:nvSpPr>
        <p:spPr>
          <a:xfrm flipH="1">
            <a:off x="9925061" y="4483388"/>
            <a:ext cx="2455200" cy="8451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الموقع العام (مثل القاهرة، بيروت، عمّان، الرياض، الدوحة، دبي)</a:t>
            </a:r>
            <a:endParaRPr sz="1800">
              <a:solidFill>
                <a:srgbClr val="092838"/>
              </a:solidFill>
              <a:latin typeface="Optimistic Text"/>
              <a:ea typeface="Optimistic Text"/>
              <a:cs typeface="Optimistic Text"/>
              <a:sym typeface="Optimistic Text"/>
            </a:endParaRPr>
          </a:p>
        </p:txBody>
      </p:sp>
      <p:sp>
        <p:nvSpPr>
          <p:cNvPr id="1803" name="Google Shape;1803;p152"/>
          <p:cNvSpPr txBox="1"/>
          <p:nvPr/>
        </p:nvSpPr>
        <p:spPr>
          <a:xfrm flipH="1">
            <a:off x="9751361" y="5488175"/>
            <a:ext cx="2628900" cy="8451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الإرشادات الإبداعية (مثل: "اكتب قصيدة عن رمضان أو اليوم الوطني")</a:t>
            </a:r>
            <a:endParaRPr sz="1800">
              <a:solidFill>
                <a:srgbClr val="092838"/>
              </a:solidFill>
              <a:latin typeface="Optimistic Text"/>
              <a:ea typeface="Optimistic Text"/>
              <a:cs typeface="Optimistic Text"/>
              <a:sym typeface="Optimistic Text"/>
            </a:endParaRPr>
          </a:p>
        </p:txBody>
      </p:sp>
      <p:sp>
        <p:nvSpPr>
          <p:cNvPr id="1804" name="Google Shape;1804;p152"/>
          <p:cNvSpPr txBox="1"/>
          <p:nvPr/>
        </p:nvSpPr>
        <p:spPr>
          <a:xfrm flipH="1">
            <a:off x="9751361" y="6526700"/>
            <a:ext cx="2628900" cy="2910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المعلومات العامة والأسئلة العامة</a:t>
            </a:r>
            <a:endParaRPr sz="1800">
              <a:solidFill>
                <a:srgbClr val="092838"/>
              </a:solidFill>
              <a:latin typeface="Optimistic Text"/>
              <a:ea typeface="Optimistic Text"/>
              <a:cs typeface="Optimistic Text"/>
              <a:sym typeface="Optimistic Text"/>
            </a:endParaRPr>
          </a:p>
        </p:txBody>
      </p:sp>
      <p:grpSp>
        <p:nvGrpSpPr>
          <p:cNvPr id="1805" name="Google Shape;1805;p152"/>
          <p:cNvGrpSpPr/>
          <p:nvPr/>
        </p:nvGrpSpPr>
        <p:grpSpPr>
          <a:xfrm flipH="1">
            <a:off x="12464339" y="4555532"/>
            <a:ext cx="178842" cy="159067"/>
            <a:chOff x="671395" y="3895621"/>
            <a:chExt cx="119228" cy="106045"/>
          </a:xfrm>
        </p:grpSpPr>
        <p:sp>
          <p:nvSpPr>
            <p:cNvPr id="1806" name="Google Shape;1806;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807" name="Google Shape;1807;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808" name="Google Shape;1808;p152"/>
          <p:cNvGrpSpPr/>
          <p:nvPr/>
        </p:nvGrpSpPr>
        <p:grpSpPr>
          <a:xfrm flipH="1">
            <a:off x="12464339" y="5558957"/>
            <a:ext cx="178842" cy="159067"/>
            <a:chOff x="671395" y="3895621"/>
            <a:chExt cx="119228" cy="106045"/>
          </a:xfrm>
        </p:grpSpPr>
        <p:sp>
          <p:nvSpPr>
            <p:cNvPr id="1809" name="Google Shape;1809;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810" name="Google Shape;1810;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811" name="Google Shape;1811;p152"/>
          <p:cNvGrpSpPr/>
          <p:nvPr/>
        </p:nvGrpSpPr>
        <p:grpSpPr>
          <a:xfrm flipH="1">
            <a:off x="12464339" y="6588744"/>
            <a:ext cx="178842" cy="159067"/>
            <a:chOff x="671395" y="3895621"/>
            <a:chExt cx="119228" cy="106045"/>
          </a:xfrm>
        </p:grpSpPr>
        <p:sp>
          <p:nvSpPr>
            <p:cNvPr id="1812" name="Google Shape;1812;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813" name="Google Shape;1813;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
        <p:nvSpPr>
          <p:cNvPr id="1814" name="Google Shape;1814;p152"/>
          <p:cNvSpPr txBox="1"/>
          <p:nvPr/>
        </p:nvSpPr>
        <p:spPr>
          <a:xfrm flipH="1">
            <a:off x="7350670" y="2519363"/>
            <a:ext cx="1052700" cy="942900"/>
          </a:xfrm>
          <a:prstGeom prst="rect">
            <a:avLst/>
          </a:prstGeom>
          <a:noFill/>
          <a:ln>
            <a:noFill/>
          </a:ln>
        </p:spPr>
        <p:txBody>
          <a:bodyPr spcFirstLastPara="1" wrap="square" lIns="0" tIns="19050" rIns="0" bIns="0" anchor="t" anchorCtr="0">
            <a:spAutoFit/>
          </a:bodyPr>
          <a:lstStyle/>
          <a:p>
            <a:pPr marL="18098" lvl="0" indent="0" algn="r" rtl="1">
              <a:spcBef>
                <a:spcPts val="0"/>
              </a:spcBef>
              <a:spcAft>
                <a:spcPts val="0"/>
              </a:spcAft>
              <a:buNone/>
            </a:pPr>
            <a:r>
              <a:rPr lang="en" sz="6000">
                <a:solidFill>
                  <a:schemeClr val="accent6"/>
                </a:solidFill>
                <a:latin typeface="Optimistic Display"/>
                <a:ea typeface="Optimistic Display"/>
                <a:cs typeface="Optimistic Display"/>
                <a:sym typeface="Optimistic Display"/>
              </a:rPr>
              <a:t>٢</a:t>
            </a:r>
            <a:endParaRPr sz="6000">
              <a:solidFill>
                <a:schemeClr val="accent6"/>
              </a:solidFill>
              <a:latin typeface="Optimistic Display"/>
              <a:ea typeface="Optimistic Display"/>
              <a:cs typeface="Optimistic Display"/>
              <a:sym typeface="Optimistic Display"/>
            </a:endParaRPr>
          </a:p>
        </p:txBody>
      </p:sp>
      <p:sp>
        <p:nvSpPr>
          <p:cNvPr id="1815" name="Google Shape;1815;p152"/>
          <p:cNvSpPr txBox="1"/>
          <p:nvPr/>
        </p:nvSpPr>
        <p:spPr>
          <a:xfrm flipH="1">
            <a:off x="5298360" y="3536925"/>
            <a:ext cx="3105000" cy="7527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400">
                <a:solidFill>
                  <a:srgbClr val="092838"/>
                </a:solidFill>
                <a:latin typeface="Optimistic Text"/>
                <a:ea typeface="Optimistic Text"/>
                <a:cs typeface="Optimistic Text"/>
                <a:sym typeface="Optimistic Text"/>
              </a:rPr>
              <a:t>غير آمن للمشاركة مع أدوات الذكاء الاصطناعي</a:t>
            </a:r>
            <a:endParaRPr sz="2400">
              <a:solidFill>
                <a:srgbClr val="092838"/>
              </a:solidFill>
              <a:latin typeface="Optimistic Text"/>
              <a:ea typeface="Optimistic Text"/>
              <a:cs typeface="Optimistic Text"/>
              <a:sym typeface="Optimistic Text"/>
            </a:endParaRPr>
          </a:p>
        </p:txBody>
      </p:sp>
      <p:sp>
        <p:nvSpPr>
          <p:cNvPr id="1816" name="Google Shape;1816;p152"/>
          <p:cNvSpPr txBox="1"/>
          <p:nvPr/>
        </p:nvSpPr>
        <p:spPr>
          <a:xfrm flipH="1">
            <a:off x="5299161" y="4483400"/>
            <a:ext cx="2841300" cy="5682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رقم الحساب المصرفي أو معلوماتك البنكية.</a:t>
            </a:r>
            <a:endParaRPr sz="1800">
              <a:solidFill>
                <a:srgbClr val="092838"/>
              </a:solidFill>
              <a:latin typeface="Optimistic Text"/>
              <a:ea typeface="Optimistic Text"/>
              <a:cs typeface="Optimistic Text"/>
              <a:sym typeface="Optimistic Text"/>
            </a:endParaRPr>
          </a:p>
        </p:txBody>
      </p:sp>
      <p:sp>
        <p:nvSpPr>
          <p:cNvPr id="1817" name="Google Shape;1817;p152"/>
          <p:cNvSpPr txBox="1"/>
          <p:nvPr/>
        </p:nvSpPr>
        <p:spPr>
          <a:xfrm flipH="1">
            <a:off x="6013157" y="5259563"/>
            <a:ext cx="2127300" cy="5682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معلومات الهوية الحكومية أو جواز السفر</a:t>
            </a:r>
            <a:endParaRPr sz="1800">
              <a:solidFill>
                <a:srgbClr val="092838"/>
              </a:solidFill>
              <a:latin typeface="Optimistic Text"/>
              <a:ea typeface="Optimistic Text"/>
              <a:cs typeface="Optimistic Text"/>
              <a:sym typeface="Optimistic Text"/>
            </a:endParaRPr>
          </a:p>
        </p:txBody>
      </p:sp>
      <p:sp>
        <p:nvSpPr>
          <p:cNvPr id="1818" name="Google Shape;1818;p152"/>
          <p:cNvSpPr txBox="1"/>
          <p:nvPr/>
        </p:nvSpPr>
        <p:spPr>
          <a:xfrm flipH="1">
            <a:off x="5299162" y="6145700"/>
            <a:ext cx="2841300" cy="5682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المحادثات الخاصة، الملاحظات الصوتية، أو صور الآخرين</a:t>
            </a:r>
            <a:endParaRPr sz="1800">
              <a:solidFill>
                <a:srgbClr val="092838"/>
              </a:solidFill>
              <a:latin typeface="Optimistic Text"/>
              <a:ea typeface="Optimistic Text"/>
              <a:cs typeface="Optimistic Text"/>
              <a:sym typeface="Optimistic Text"/>
            </a:endParaRPr>
          </a:p>
        </p:txBody>
      </p:sp>
      <p:grpSp>
        <p:nvGrpSpPr>
          <p:cNvPr id="1819" name="Google Shape;1819;p152"/>
          <p:cNvGrpSpPr/>
          <p:nvPr/>
        </p:nvGrpSpPr>
        <p:grpSpPr>
          <a:xfrm flipH="1">
            <a:off x="8224535" y="4555532"/>
            <a:ext cx="178842" cy="159067"/>
            <a:chOff x="671395" y="3895621"/>
            <a:chExt cx="119228" cy="106045"/>
          </a:xfrm>
        </p:grpSpPr>
        <p:sp>
          <p:nvSpPr>
            <p:cNvPr id="1820" name="Google Shape;1820;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821" name="Google Shape;1821;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822" name="Google Shape;1822;p152"/>
          <p:cNvGrpSpPr/>
          <p:nvPr/>
        </p:nvGrpSpPr>
        <p:grpSpPr>
          <a:xfrm flipH="1">
            <a:off x="8224535" y="5330357"/>
            <a:ext cx="178842" cy="159067"/>
            <a:chOff x="671395" y="3895621"/>
            <a:chExt cx="119228" cy="106045"/>
          </a:xfrm>
        </p:grpSpPr>
        <p:sp>
          <p:nvSpPr>
            <p:cNvPr id="1823" name="Google Shape;1823;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824" name="Google Shape;1824;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825" name="Google Shape;1825;p152"/>
          <p:cNvGrpSpPr/>
          <p:nvPr/>
        </p:nvGrpSpPr>
        <p:grpSpPr>
          <a:xfrm flipH="1">
            <a:off x="8224535" y="6207744"/>
            <a:ext cx="178842" cy="159067"/>
            <a:chOff x="671395" y="3895621"/>
            <a:chExt cx="119228" cy="106045"/>
          </a:xfrm>
        </p:grpSpPr>
        <p:sp>
          <p:nvSpPr>
            <p:cNvPr id="1826" name="Google Shape;1826;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827" name="Google Shape;1827;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
        <p:nvSpPr>
          <p:cNvPr id="1828" name="Google Shape;1828;p152"/>
          <p:cNvSpPr txBox="1"/>
          <p:nvPr/>
        </p:nvSpPr>
        <p:spPr>
          <a:xfrm flipH="1">
            <a:off x="5299161" y="7226675"/>
            <a:ext cx="2841300" cy="5682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800">
                <a:solidFill>
                  <a:srgbClr val="092838"/>
                </a:solidFill>
                <a:latin typeface="Optimistic Text"/>
                <a:ea typeface="Optimistic Text"/>
                <a:cs typeface="Optimistic Text"/>
                <a:sym typeface="Optimistic Text"/>
              </a:rPr>
              <a:t>صور لمنزلك، أو أطفالك، أو وثائق هويتك</a:t>
            </a:r>
            <a:endParaRPr sz="1800">
              <a:solidFill>
                <a:srgbClr val="092838"/>
              </a:solidFill>
              <a:latin typeface="Optimistic Text"/>
              <a:ea typeface="Optimistic Text"/>
              <a:cs typeface="Optimistic Text"/>
              <a:sym typeface="Optimistic Text"/>
            </a:endParaRPr>
          </a:p>
        </p:txBody>
      </p:sp>
      <p:grpSp>
        <p:nvGrpSpPr>
          <p:cNvPr id="1829" name="Google Shape;1829;p152"/>
          <p:cNvGrpSpPr/>
          <p:nvPr/>
        </p:nvGrpSpPr>
        <p:grpSpPr>
          <a:xfrm flipH="1">
            <a:off x="8224535" y="7288719"/>
            <a:ext cx="178842" cy="159067"/>
            <a:chOff x="671395" y="3895621"/>
            <a:chExt cx="119228" cy="106045"/>
          </a:xfrm>
        </p:grpSpPr>
        <p:sp>
          <p:nvSpPr>
            <p:cNvPr id="1830" name="Google Shape;1830;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831" name="Google Shape;1831;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
        <p:nvSpPr>
          <p:cNvPr id="1832" name="Google Shape;1832;p152"/>
          <p:cNvSpPr txBox="1"/>
          <p:nvPr/>
        </p:nvSpPr>
        <p:spPr>
          <a:xfrm flipH="1">
            <a:off x="777248" y="2627875"/>
            <a:ext cx="3543900" cy="3834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400" b="1">
                <a:solidFill>
                  <a:srgbClr val="FFFFFF"/>
                </a:solidFill>
                <a:latin typeface="Optimistic Text"/>
                <a:ea typeface="Optimistic Text"/>
                <a:cs typeface="Optimistic Text"/>
                <a:sym typeface="Optimistic Text"/>
              </a:rPr>
              <a:t>العلامات التحذيرية</a:t>
            </a:r>
            <a:endParaRPr sz="2400" b="1">
              <a:solidFill>
                <a:srgbClr val="FFFFFF"/>
              </a:solidFill>
              <a:latin typeface="Optimistic Text"/>
              <a:ea typeface="Optimistic Text"/>
              <a:cs typeface="Optimistic Text"/>
              <a:sym typeface="Optimistic Text"/>
            </a:endParaRPr>
          </a:p>
        </p:txBody>
      </p:sp>
      <p:sp>
        <p:nvSpPr>
          <p:cNvPr id="1833" name="Google Shape;1833;p152"/>
          <p:cNvSpPr txBox="1"/>
          <p:nvPr/>
        </p:nvSpPr>
        <p:spPr>
          <a:xfrm flipH="1">
            <a:off x="1477336" y="3669200"/>
            <a:ext cx="2580900" cy="5391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تطبيقات الذكاء الاصطناعي التي تطلب صلاحيات كثيرة</a:t>
            </a:r>
            <a:endParaRPr sz="1706">
              <a:solidFill>
                <a:srgbClr val="FFFFFF"/>
              </a:solidFill>
              <a:latin typeface="Optimistic Text"/>
              <a:ea typeface="Optimistic Text"/>
              <a:cs typeface="Optimistic Text"/>
              <a:sym typeface="Optimistic Text"/>
            </a:endParaRPr>
          </a:p>
        </p:txBody>
      </p:sp>
      <p:grpSp>
        <p:nvGrpSpPr>
          <p:cNvPr id="1834" name="Google Shape;1834;p152"/>
          <p:cNvGrpSpPr/>
          <p:nvPr/>
        </p:nvGrpSpPr>
        <p:grpSpPr>
          <a:xfrm flipH="1">
            <a:off x="4142314" y="3741350"/>
            <a:ext cx="178842" cy="159067"/>
            <a:chOff x="671395" y="3895621"/>
            <a:chExt cx="119228" cy="106045"/>
          </a:xfrm>
        </p:grpSpPr>
        <p:sp>
          <p:nvSpPr>
            <p:cNvPr id="1835" name="Google Shape;1835;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836" name="Google Shape;1836;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
        <p:nvSpPr>
          <p:cNvPr id="1837" name="Google Shape;1837;p152"/>
          <p:cNvSpPr txBox="1"/>
          <p:nvPr/>
        </p:nvSpPr>
        <p:spPr>
          <a:xfrm flipH="1">
            <a:off x="1216936" y="4456894"/>
            <a:ext cx="2841300" cy="5391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الأدوات المجانية التي تطلب معلومات حساسة</a:t>
            </a:r>
            <a:endParaRPr sz="1706">
              <a:solidFill>
                <a:srgbClr val="FFFFFF"/>
              </a:solidFill>
              <a:latin typeface="Optimistic Text"/>
              <a:ea typeface="Optimistic Text"/>
              <a:cs typeface="Optimistic Text"/>
              <a:sym typeface="Optimistic Text"/>
            </a:endParaRPr>
          </a:p>
        </p:txBody>
      </p:sp>
      <p:grpSp>
        <p:nvGrpSpPr>
          <p:cNvPr id="1838" name="Google Shape;1838;p152"/>
          <p:cNvGrpSpPr/>
          <p:nvPr/>
        </p:nvGrpSpPr>
        <p:grpSpPr>
          <a:xfrm flipH="1">
            <a:off x="4142314" y="4529038"/>
            <a:ext cx="178842" cy="159067"/>
            <a:chOff x="671395" y="3895621"/>
            <a:chExt cx="119228" cy="106045"/>
          </a:xfrm>
        </p:grpSpPr>
        <p:sp>
          <p:nvSpPr>
            <p:cNvPr id="1839" name="Google Shape;1839;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840" name="Google Shape;1840;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
        <p:nvSpPr>
          <p:cNvPr id="1841" name="Google Shape;1841;p152"/>
          <p:cNvSpPr txBox="1"/>
          <p:nvPr/>
        </p:nvSpPr>
        <p:spPr>
          <a:xfrm flipH="1">
            <a:off x="1216936" y="5061821"/>
            <a:ext cx="2841300" cy="5391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FFFFFF"/>
                </a:solidFill>
                <a:latin typeface="Optimistic Text"/>
                <a:ea typeface="Optimistic Text"/>
                <a:cs typeface="Optimistic Text"/>
                <a:sym typeface="Optimistic Text"/>
              </a:rPr>
              <a:t>التطبيقات التي تضغط عليك للتصرّف فورًا</a:t>
            </a:r>
            <a:endParaRPr sz="1706">
              <a:solidFill>
                <a:srgbClr val="FFFFFF"/>
              </a:solidFill>
              <a:latin typeface="Optimistic Text"/>
              <a:ea typeface="Optimistic Text"/>
              <a:cs typeface="Optimistic Text"/>
              <a:sym typeface="Optimistic Text"/>
            </a:endParaRPr>
          </a:p>
        </p:txBody>
      </p:sp>
      <p:grpSp>
        <p:nvGrpSpPr>
          <p:cNvPr id="1842" name="Google Shape;1842;p152"/>
          <p:cNvGrpSpPr/>
          <p:nvPr/>
        </p:nvGrpSpPr>
        <p:grpSpPr>
          <a:xfrm flipH="1">
            <a:off x="4142314" y="5133960"/>
            <a:ext cx="178842" cy="159067"/>
            <a:chOff x="671395" y="3895621"/>
            <a:chExt cx="119228" cy="106045"/>
          </a:xfrm>
        </p:grpSpPr>
        <p:sp>
          <p:nvSpPr>
            <p:cNvPr id="1843" name="Google Shape;1843;p152"/>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844" name="Google Shape;1844;p152"/>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pic>
        <p:nvPicPr>
          <p:cNvPr id="1845" name="Google Shape;1845;p152" title="Flag.png"/>
          <p:cNvPicPr preferRelativeResize="0"/>
          <p:nvPr/>
        </p:nvPicPr>
        <p:blipFill>
          <a:blip r:embed="rId3">
            <a:alphaModFix/>
          </a:blip>
          <a:stretch>
            <a:fillRect/>
          </a:stretch>
        </p:blipFill>
        <p:spPr>
          <a:xfrm flipH="1">
            <a:off x="1216962" y="2532900"/>
            <a:ext cx="658290" cy="845100"/>
          </a:xfrm>
          <a:prstGeom prst="rect">
            <a:avLst/>
          </a:prstGeom>
          <a:noFill/>
          <a:ln>
            <a:noFill/>
          </a:ln>
        </p:spPr>
      </p:pic>
      <p:sp>
        <p:nvSpPr>
          <p:cNvPr id="1846" name="Google Shape;1846;p152"/>
          <p:cNvSpPr/>
          <p:nvPr/>
        </p:nvSpPr>
        <p:spPr>
          <a:xfrm flipH="1">
            <a:off x="845486" y="6366800"/>
            <a:ext cx="3852600" cy="24774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847" name="Google Shape;1847;p152"/>
          <p:cNvSpPr txBox="1"/>
          <p:nvPr/>
        </p:nvSpPr>
        <p:spPr>
          <a:xfrm flipH="1">
            <a:off x="1216961" y="6713900"/>
            <a:ext cx="2971800" cy="738900"/>
          </a:xfrm>
          <a:prstGeom prst="rect">
            <a:avLst/>
          </a:prstGeom>
          <a:noFill/>
          <a:ln>
            <a:noFill/>
          </a:ln>
        </p:spPr>
        <p:txBody>
          <a:bodyPr spcFirstLastPara="1" wrap="square" lIns="0" tIns="0" rIns="0" bIns="0" anchor="t" anchorCtr="0">
            <a:spAutoFit/>
          </a:bodyPr>
          <a:lstStyle/>
          <a:p>
            <a:pPr marL="0" marR="7620" lvl="0" indent="0" algn="r" rtl="1">
              <a:lnSpc>
                <a:spcPct val="100000"/>
              </a:lnSpc>
              <a:spcBef>
                <a:spcPts val="0"/>
              </a:spcBef>
              <a:spcAft>
                <a:spcPts val="0"/>
              </a:spcAft>
              <a:buNone/>
            </a:pPr>
            <a:r>
              <a:rPr lang="en" sz="2400" b="1">
                <a:solidFill>
                  <a:schemeClr val="accent4"/>
                </a:solidFill>
                <a:latin typeface="Optimistic Text"/>
                <a:ea typeface="Optimistic Text"/>
                <a:cs typeface="Optimistic Text"/>
                <a:sym typeface="Optimistic Text"/>
              </a:rPr>
              <a:t>بياناتك ثمينة – احمِها كما تحمي أموالك</a:t>
            </a:r>
            <a:endParaRPr sz="2400" b="1">
              <a:solidFill>
                <a:schemeClr val="accent4"/>
              </a:solidFill>
              <a:latin typeface="Optimistic Text"/>
              <a:ea typeface="Optimistic Text"/>
              <a:cs typeface="Optimistic Text"/>
              <a:sym typeface="Optimistic Tex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1852" name="Google Shape;1852;p153"/>
          <p:cNvSpPr/>
          <p:nvPr/>
        </p:nvSpPr>
        <p:spPr>
          <a:xfrm flipH="1">
            <a:off x="9035123" y="2867525"/>
            <a:ext cx="3971700" cy="55956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853" name="Google Shape;1853;p153"/>
          <p:cNvSpPr txBox="1">
            <a:spLocks noGrp="1"/>
          </p:cNvSpPr>
          <p:nvPr>
            <p:ph type="title"/>
          </p:nvPr>
        </p:nvSpPr>
        <p:spPr>
          <a:xfrm flipH="1">
            <a:off x="13448300" y="2532900"/>
            <a:ext cx="4024800" cy="2569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a:t>كن الحارس الرقمي في مجتمعك</a:t>
            </a:r>
            <a:endParaRPr/>
          </a:p>
        </p:txBody>
      </p:sp>
      <p:sp>
        <p:nvSpPr>
          <p:cNvPr id="1854" name="Google Shape;1854;p153"/>
          <p:cNvSpPr/>
          <p:nvPr/>
        </p:nvSpPr>
        <p:spPr>
          <a:xfrm flipH="1">
            <a:off x="4691850" y="2867525"/>
            <a:ext cx="3971700" cy="55956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855" name="Google Shape;1855;p153"/>
          <p:cNvSpPr txBox="1"/>
          <p:nvPr/>
        </p:nvSpPr>
        <p:spPr>
          <a:xfrm flipH="1">
            <a:off x="10717572" y="3219450"/>
            <a:ext cx="2027400" cy="2910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1800" b="1">
                <a:solidFill>
                  <a:srgbClr val="FFFFFF"/>
                </a:solidFill>
                <a:latin typeface="Optimistic Text"/>
                <a:ea typeface="Optimistic Text"/>
                <a:cs typeface="Optimistic Text"/>
                <a:sym typeface="Optimistic Text"/>
              </a:rPr>
              <a:t>علّم عائلتك وأصدقائك</a:t>
            </a:r>
            <a:endParaRPr sz="1800" b="1">
              <a:solidFill>
                <a:srgbClr val="FFFFFF"/>
              </a:solidFill>
              <a:latin typeface="Optimistic Text"/>
              <a:ea typeface="Optimistic Text"/>
              <a:cs typeface="Optimistic Text"/>
              <a:sym typeface="Optimistic Text"/>
            </a:endParaRPr>
          </a:p>
        </p:txBody>
      </p:sp>
      <p:sp>
        <p:nvSpPr>
          <p:cNvPr id="1856" name="Google Shape;1856;p153"/>
          <p:cNvSpPr txBox="1"/>
          <p:nvPr/>
        </p:nvSpPr>
        <p:spPr>
          <a:xfrm flipH="1">
            <a:off x="9092935" y="4349688"/>
            <a:ext cx="3304200" cy="2841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FFFFFF"/>
                </a:solidFill>
                <a:latin typeface="Optimistic Text"/>
                <a:ea typeface="Optimistic Text"/>
                <a:cs typeface="Optimistic Text"/>
                <a:sym typeface="Optimistic Text"/>
              </a:rPr>
              <a:t>شارك طريقة "تَحَقَّق"</a:t>
            </a:r>
            <a:endParaRPr sz="1800">
              <a:solidFill>
                <a:srgbClr val="FFFFFF"/>
              </a:solidFill>
              <a:latin typeface="Optimistic Text"/>
              <a:ea typeface="Optimistic Text"/>
              <a:cs typeface="Optimistic Text"/>
              <a:sym typeface="Optimistic Text"/>
            </a:endParaRPr>
          </a:p>
        </p:txBody>
      </p:sp>
      <p:sp>
        <p:nvSpPr>
          <p:cNvPr id="1857" name="Google Shape;1857;p153"/>
          <p:cNvSpPr txBox="1"/>
          <p:nvPr/>
        </p:nvSpPr>
        <p:spPr>
          <a:xfrm flipH="1">
            <a:off x="6231598" y="3219450"/>
            <a:ext cx="2142300" cy="5682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1800" b="1">
                <a:solidFill>
                  <a:srgbClr val="FFFFFF"/>
                </a:solidFill>
                <a:latin typeface="Optimistic Text"/>
                <a:ea typeface="Optimistic Text"/>
                <a:cs typeface="Optimistic Text"/>
                <a:sym typeface="Optimistic Text"/>
              </a:rPr>
              <a:t>When You See Harmful Content</a:t>
            </a:r>
            <a:endParaRPr sz="1800" b="1">
              <a:solidFill>
                <a:srgbClr val="FFFFFF"/>
              </a:solidFill>
              <a:latin typeface="Optimistic Text"/>
              <a:ea typeface="Optimistic Text"/>
              <a:cs typeface="Optimistic Text"/>
              <a:sym typeface="Optimistic Text"/>
            </a:endParaRPr>
          </a:p>
        </p:txBody>
      </p:sp>
      <p:sp>
        <p:nvSpPr>
          <p:cNvPr id="1858" name="Google Shape;1858;p153"/>
          <p:cNvSpPr txBox="1"/>
          <p:nvPr/>
        </p:nvSpPr>
        <p:spPr>
          <a:xfrm flipH="1">
            <a:off x="9092935" y="4968888"/>
            <a:ext cx="3304200" cy="5205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FFFFFF"/>
                </a:solidFill>
                <a:latin typeface="Optimistic Text"/>
                <a:ea typeface="Optimistic Text"/>
                <a:cs typeface="Optimistic Text"/>
                <a:sym typeface="Optimistic Text"/>
              </a:rPr>
              <a:t>ساعد الأقارب الأكبر سنًا في التحقق من الرسائل</a:t>
            </a:r>
            <a:endParaRPr sz="1800">
              <a:solidFill>
                <a:srgbClr val="FFFFFF"/>
              </a:solidFill>
              <a:latin typeface="Optimistic Text"/>
              <a:ea typeface="Optimistic Text"/>
              <a:cs typeface="Optimistic Text"/>
              <a:sym typeface="Optimistic Text"/>
            </a:endParaRPr>
          </a:p>
        </p:txBody>
      </p:sp>
      <p:sp>
        <p:nvSpPr>
          <p:cNvPr id="1859" name="Google Shape;1859;p153"/>
          <p:cNvSpPr txBox="1"/>
          <p:nvPr/>
        </p:nvSpPr>
        <p:spPr>
          <a:xfrm flipH="1">
            <a:off x="9092935" y="5756575"/>
            <a:ext cx="3304200" cy="5205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FFFFFF"/>
                </a:solidFill>
                <a:latin typeface="Optimistic Text"/>
                <a:ea typeface="Optimistic Text"/>
                <a:cs typeface="Optimistic Text"/>
                <a:sym typeface="Optimistic Text"/>
              </a:rPr>
              <a:t>علّم الأطفال عن المحتوى المزيف وأدوات الذكاء الاصطناعي</a:t>
            </a:r>
            <a:endParaRPr sz="1800">
              <a:solidFill>
                <a:srgbClr val="FFFFFF"/>
              </a:solidFill>
              <a:latin typeface="Optimistic Text"/>
              <a:ea typeface="Optimistic Text"/>
              <a:cs typeface="Optimistic Text"/>
              <a:sym typeface="Optimistic Text"/>
            </a:endParaRPr>
          </a:p>
        </p:txBody>
      </p:sp>
      <p:grpSp>
        <p:nvGrpSpPr>
          <p:cNvPr id="1860" name="Google Shape;1860;p153"/>
          <p:cNvGrpSpPr/>
          <p:nvPr/>
        </p:nvGrpSpPr>
        <p:grpSpPr>
          <a:xfrm flipH="1">
            <a:off x="12566151" y="4419207"/>
            <a:ext cx="178842" cy="159067"/>
            <a:chOff x="671395" y="3895621"/>
            <a:chExt cx="119228" cy="106045"/>
          </a:xfrm>
        </p:grpSpPr>
        <p:sp>
          <p:nvSpPr>
            <p:cNvPr id="1861" name="Google Shape;1861;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862" name="Google Shape;1862;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863" name="Google Shape;1863;p153"/>
          <p:cNvGrpSpPr/>
          <p:nvPr/>
        </p:nvGrpSpPr>
        <p:grpSpPr>
          <a:xfrm flipH="1">
            <a:off x="12566151" y="5031319"/>
            <a:ext cx="178842" cy="159067"/>
            <a:chOff x="671395" y="3895621"/>
            <a:chExt cx="119228" cy="106045"/>
          </a:xfrm>
        </p:grpSpPr>
        <p:sp>
          <p:nvSpPr>
            <p:cNvPr id="1864" name="Google Shape;1864;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865" name="Google Shape;1865;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866" name="Google Shape;1866;p153"/>
          <p:cNvGrpSpPr/>
          <p:nvPr/>
        </p:nvGrpSpPr>
        <p:grpSpPr>
          <a:xfrm flipH="1">
            <a:off x="12566151" y="5830369"/>
            <a:ext cx="178842" cy="159067"/>
            <a:chOff x="671395" y="3895621"/>
            <a:chExt cx="119228" cy="106045"/>
          </a:xfrm>
        </p:grpSpPr>
        <p:sp>
          <p:nvSpPr>
            <p:cNvPr id="1867" name="Google Shape;1867;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868" name="Google Shape;1868;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
        <p:nvSpPr>
          <p:cNvPr id="1869" name="Google Shape;1869;p153"/>
          <p:cNvSpPr txBox="1"/>
          <p:nvPr/>
        </p:nvSpPr>
        <p:spPr>
          <a:xfrm flipH="1">
            <a:off x="5029648" y="4235400"/>
            <a:ext cx="2996400" cy="5205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FFFFFF"/>
                </a:solidFill>
                <a:latin typeface="Optimistic Text"/>
                <a:ea typeface="Optimistic Text"/>
                <a:cs typeface="Optimistic Text"/>
                <a:sym typeface="Optimistic Text"/>
              </a:rPr>
              <a:t>لا تقم بإعادة إرساله – حتى إذا كان ذلك لـ «تحذير الآخرين»”</a:t>
            </a:r>
            <a:endParaRPr sz="1800">
              <a:solidFill>
                <a:srgbClr val="FFFFFF"/>
              </a:solidFill>
              <a:latin typeface="Optimistic Text"/>
              <a:ea typeface="Optimistic Text"/>
              <a:cs typeface="Optimistic Text"/>
              <a:sym typeface="Optimistic Text"/>
            </a:endParaRPr>
          </a:p>
        </p:txBody>
      </p:sp>
      <p:sp>
        <p:nvSpPr>
          <p:cNvPr id="1870" name="Google Shape;1870;p153"/>
          <p:cNvSpPr txBox="1"/>
          <p:nvPr/>
        </p:nvSpPr>
        <p:spPr>
          <a:xfrm flipH="1">
            <a:off x="5029648" y="4918650"/>
            <a:ext cx="2996400" cy="2841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FFFFFF"/>
                </a:solidFill>
                <a:latin typeface="Optimistic Text"/>
                <a:ea typeface="Optimistic Text"/>
                <a:cs typeface="Optimistic Text"/>
                <a:sym typeface="Optimistic Text"/>
              </a:rPr>
              <a:t>أبلغ عن المحتوى على المنصة</a:t>
            </a:r>
            <a:endParaRPr sz="1800">
              <a:solidFill>
                <a:srgbClr val="FFFFFF"/>
              </a:solidFill>
              <a:latin typeface="Optimistic Text"/>
              <a:ea typeface="Optimistic Text"/>
              <a:cs typeface="Optimistic Text"/>
              <a:sym typeface="Optimistic Text"/>
            </a:endParaRPr>
          </a:p>
        </p:txBody>
      </p:sp>
      <p:sp>
        <p:nvSpPr>
          <p:cNvPr id="1871" name="Google Shape;1871;p153"/>
          <p:cNvSpPr txBox="1"/>
          <p:nvPr/>
        </p:nvSpPr>
        <p:spPr>
          <a:xfrm flipH="1">
            <a:off x="5229148" y="5479500"/>
            <a:ext cx="2796900" cy="5205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FFFFFF"/>
                </a:solidFill>
                <a:latin typeface="Optimistic Text"/>
                <a:ea typeface="Optimistic Text"/>
                <a:cs typeface="Optimistic Text"/>
                <a:sym typeface="Optimistic Text"/>
              </a:rPr>
              <a:t>أرسل رسالة خاصة إلى الأشخاص إذا كانوا متأثرين</a:t>
            </a:r>
            <a:endParaRPr sz="1800">
              <a:solidFill>
                <a:srgbClr val="FFFFFF"/>
              </a:solidFill>
              <a:latin typeface="Optimistic Text"/>
              <a:ea typeface="Optimistic Text"/>
              <a:cs typeface="Optimistic Text"/>
              <a:sym typeface="Optimistic Text"/>
            </a:endParaRPr>
          </a:p>
        </p:txBody>
      </p:sp>
      <p:grpSp>
        <p:nvGrpSpPr>
          <p:cNvPr id="1872" name="Google Shape;1872;p153"/>
          <p:cNvGrpSpPr/>
          <p:nvPr/>
        </p:nvGrpSpPr>
        <p:grpSpPr>
          <a:xfrm flipH="1">
            <a:off x="8195063" y="4304907"/>
            <a:ext cx="178842" cy="159067"/>
            <a:chOff x="671395" y="3895621"/>
            <a:chExt cx="119228" cy="106045"/>
          </a:xfrm>
        </p:grpSpPr>
        <p:sp>
          <p:nvSpPr>
            <p:cNvPr id="1873" name="Google Shape;1873;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874" name="Google Shape;1874;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875" name="Google Shape;1875;p153"/>
          <p:cNvGrpSpPr/>
          <p:nvPr/>
        </p:nvGrpSpPr>
        <p:grpSpPr>
          <a:xfrm flipH="1">
            <a:off x="8195063" y="4981073"/>
            <a:ext cx="178842" cy="159067"/>
            <a:chOff x="671395" y="3895621"/>
            <a:chExt cx="119228" cy="106045"/>
          </a:xfrm>
        </p:grpSpPr>
        <p:sp>
          <p:nvSpPr>
            <p:cNvPr id="1876" name="Google Shape;1876;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877" name="Google Shape;1877;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1878" name="Google Shape;1878;p153"/>
          <p:cNvGrpSpPr/>
          <p:nvPr/>
        </p:nvGrpSpPr>
        <p:grpSpPr>
          <a:xfrm flipH="1">
            <a:off x="8195063" y="5553285"/>
            <a:ext cx="178842" cy="159067"/>
            <a:chOff x="671395" y="3895621"/>
            <a:chExt cx="119228" cy="106045"/>
          </a:xfrm>
        </p:grpSpPr>
        <p:sp>
          <p:nvSpPr>
            <p:cNvPr id="1879" name="Google Shape;1879;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880" name="Google Shape;1880;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
        <p:nvSpPr>
          <p:cNvPr id="1881" name="Google Shape;1881;p153"/>
          <p:cNvSpPr txBox="1"/>
          <p:nvPr/>
        </p:nvSpPr>
        <p:spPr>
          <a:xfrm flipH="1">
            <a:off x="5284048" y="6225175"/>
            <a:ext cx="2742000" cy="8316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FFFFFF"/>
                </a:solidFill>
                <a:latin typeface="Optimistic Text"/>
                <a:ea typeface="Optimistic Text"/>
                <a:cs typeface="Optimistic Text"/>
                <a:sym typeface="Optimistic Text"/>
              </a:rPr>
              <a:t>   بالنسبة للتهديدات الجدية أو عمليات الاحتيال، تواصل مع السلطات المحلية.</a:t>
            </a:r>
            <a:endParaRPr sz="1800">
              <a:solidFill>
                <a:srgbClr val="FFFFFF"/>
              </a:solidFill>
              <a:latin typeface="Optimistic Text"/>
              <a:ea typeface="Optimistic Text"/>
              <a:cs typeface="Optimistic Text"/>
              <a:sym typeface="Optimistic Text"/>
            </a:endParaRPr>
          </a:p>
        </p:txBody>
      </p:sp>
      <p:grpSp>
        <p:nvGrpSpPr>
          <p:cNvPr id="1882" name="Google Shape;1882;p153"/>
          <p:cNvGrpSpPr/>
          <p:nvPr/>
        </p:nvGrpSpPr>
        <p:grpSpPr>
          <a:xfrm flipH="1">
            <a:off x="8195063" y="6298973"/>
            <a:ext cx="178842" cy="159067"/>
            <a:chOff x="671395" y="3895621"/>
            <a:chExt cx="119228" cy="106045"/>
          </a:xfrm>
        </p:grpSpPr>
        <p:sp>
          <p:nvSpPr>
            <p:cNvPr id="1883" name="Google Shape;1883;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884" name="Google Shape;1884;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pic>
        <p:nvPicPr>
          <p:cNvPr id="1885" name="Google Shape;1885;p153" title="Teach.png"/>
          <p:cNvPicPr preferRelativeResize="0"/>
          <p:nvPr/>
        </p:nvPicPr>
        <p:blipFill>
          <a:blip r:embed="rId3">
            <a:alphaModFix/>
          </a:blip>
          <a:stretch>
            <a:fillRect/>
          </a:stretch>
        </p:blipFill>
        <p:spPr>
          <a:xfrm flipH="1">
            <a:off x="9379756" y="3219450"/>
            <a:ext cx="764928" cy="684691"/>
          </a:xfrm>
          <a:prstGeom prst="rect">
            <a:avLst/>
          </a:prstGeom>
          <a:noFill/>
          <a:ln>
            <a:noFill/>
          </a:ln>
        </p:spPr>
      </p:pic>
      <p:pic>
        <p:nvPicPr>
          <p:cNvPr id="1886" name="Google Shape;1886;p153" title="Caution.png"/>
          <p:cNvPicPr preferRelativeResize="0"/>
          <p:nvPr/>
        </p:nvPicPr>
        <p:blipFill>
          <a:blip r:embed="rId4">
            <a:alphaModFix/>
          </a:blip>
          <a:stretch>
            <a:fillRect/>
          </a:stretch>
        </p:blipFill>
        <p:spPr>
          <a:xfrm flipH="1">
            <a:off x="5029648" y="3230149"/>
            <a:ext cx="639223" cy="663295"/>
          </a:xfrm>
          <a:prstGeom prst="rect">
            <a:avLst/>
          </a:prstGeom>
          <a:noFill/>
          <a:ln>
            <a:noFill/>
          </a:ln>
        </p:spPr>
      </p:pic>
      <p:grpSp>
        <p:nvGrpSpPr>
          <p:cNvPr id="1887" name="Google Shape;1887;p153"/>
          <p:cNvGrpSpPr/>
          <p:nvPr/>
        </p:nvGrpSpPr>
        <p:grpSpPr>
          <a:xfrm flipH="1">
            <a:off x="8195063" y="7469146"/>
            <a:ext cx="178842" cy="159067"/>
            <a:chOff x="671395" y="3895621"/>
            <a:chExt cx="119228" cy="106045"/>
          </a:xfrm>
        </p:grpSpPr>
        <p:sp>
          <p:nvSpPr>
            <p:cNvPr id="1888" name="Google Shape;1888;p153"/>
            <p:cNvSpPr/>
            <p:nvPr/>
          </p:nvSpPr>
          <p:spPr>
            <a:xfrm>
              <a:off x="671395" y="3948372"/>
              <a:ext cx="118745" cy="0"/>
            </a:xfrm>
            <a:custGeom>
              <a:avLst/>
              <a:gdLst/>
              <a:ahLst/>
              <a:cxnLst/>
              <a:rect l="l" t="t" r="r" b="b"/>
              <a:pathLst>
                <a:path w="118745" h="120000" extrusionOk="0">
                  <a:moveTo>
                    <a:pt x="0" y="0"/>
                  </a:moveTo>
                  <a:lnTo>
                    <a:pt x="118643" y="0"/>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1889" name="Google Shape;1889;p153"/>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
        <p:nvSpPr>
          <p:cNvPr id="1890" name="Google Shape;1890;p153"/>
          <p:cNvSpPr txBox="1"/>
          <p:nvPr/>
        </p:nvSpPr>
        <p:spPr>
          <a:xfrm flipH="1">
            <a:off x="5029648" y="7281050"/>
            <a:ext cx="2996400" cy="831600"/>
          </a:xfrm>
          <a:prstGeom prst="rect">
            <a:avLst/>
          </a:prstGeom>
          <a:noFill/>
          <a:ln>
            <a:noFill/>
          </a:ln>
        </p:spPr>
        <p:txBody>
          <a:bodyPr spcFirstLastPara="1" wrap="square" lIns="0" tIns="0" rIns="0" bIns="0" anchor="t" anchorCtr="0">
            <a:noAutofit/>
          </a:bodyPr>
          <a:lstStyle/>
          <a:p>
            <a:pPr marL="0" lvl="0" indent="0" algn="r" rtl="1">
              <a:spcBef>
                <a:spcPts val="0"/>
              </a:spcBef>
              <a:spcAft>
                <a:spcPts val="0"/>
              </a:spcAft>
              <a:buNone/>
            </a:pPr>
            <a:r>
              <a:rPr lang="en" sz="1800">
                <a:solidFill>
                  <a:srgbClr val="FFFFFF"/>
                </a:solidFill>
                <a:latin typeface="Optimistic Text"/>
                <a:ea typeface="Optimistic Text"/>
                <a:cs typeface="Optimistic Text"/>
                <a:sym typeface="Optimistic Text"/>
              </a:rPr>
              <a:t>بالنسبة لتهديدات الصور الحميمة، اتصل بخطوط المساعدة وأبلغ عن المحتوى عبر stopNCII.org</a:t>
            </a:r>
            <a:endParaRPr sz="1800">
              <a:solidFill>
                <a:srgbClr val="FFFFFF"/>
              </a:solidFill>
              <a:latin typeface="Optimistic Text"/>
              <a:ea typeface="Optimistic Text"/>
              <a:cs typeface="Optimistic Text"/>
              <a:sym typeface="Optimistic Text"/>
            </a:endParaRPr>
          </a:p>
        </p:txBody>
      </p:sp>
      <p:sp>
        <p:nvSpPr>
          <p:cNvPr id="1891" name="Google Shape;1891;p153"/>
          <p:cNvSpPr txBox="1"/>
          <p:nvPr/>
        </p:nvSpPr>
        <p:spPr>
          <a:xfrm flipH="1">
            <a:off x="777248" y="7056775"/>
            <a:ext cx="3343200" cy="8451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عندما تتحقق قبل المشاركة، فأنت لا تكون حذرًا فحسب — بل تساهم في بناء إنترنت أكثر أمانًا للجميع</a:t>
            </a:r>
            <a:endParaRPr sz="1800">
              <a:solidFill>
                <a:srgbClr val="092838"/>
              </a:solidFill>
              <a:latin typeface="Optimistic Text"/>
              <a:ea typeface="Optimistic Text"/>
              <a:cs typeface="Optimistic Text"/>
              <a:sym typeface="Optimistic Text"/>
            </a:endParaRPr>
          </a:p>
        </p:txBody>
      </p:sp>
      <p:sp>
        <p:nvSpPr>
          <p:cNvPr id="1892" name="Google Shape;1892;p153"/>
          <p:cNvSpPr txBox="1"/>
          <p:nvPr/>
        </p:nvSpPr>
        <p:spPr>
          <a:xfrm flipH="1">
            <a:off x="796748" y="5667375"/>
            <a:ext cx="3304200" cy="7527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400" b="1">
                <a:solidFill>
                  <a:srgbClr val="092838"/>
                </a:solidFill>
                <a:latin typeface="Optimistic Text"/>
                <a:ea typeface="Optimistic Text"/>
                <a:cs typeface="Optimistic Text"/>
                <a:sym typeface="Optimistic Text"/>
              </a:rPr>
              <a:t>عاداتك الرقمية تحمي شبكتك بالكامل</a:t>
            </a:r>
            <a:endParaRPr sz="2400" b="1">
              <a:solidFill>
                <a:srgbClr val="092838"/>
              </a:solidFill>
              <a:latin typeface="Optimistic Text"/>
              <a:ea typeface="Optimistic Text"/>
              <a:cs typeface="Optimistic Text"/>
              <a:sym typeface="Optimistic Text"/>
            </a:endParaRPr>
          </a:p>
        </p:txBody>
      </p:sp>
      <p:sp>
        <p:nvSpPr>
          <p:cNvPr id="1893" name="Google Shape;1893;p153"/>
          <p:cNvSpPr txBox="1">
            <a:spLocks noGrp="1"/>
          </p:cNvSpPr>
          <p:nvPr>
            <p:ph type="subTitle" idx="2"/>
          </p:nvPr>
        </p:nvSpPr>
        <p:spPr>
          <a:xfrm>
            <a:off x="429768" y="429768"/>
            <a:ext cx="4928700" cy="153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000"/>
              <a:t>AI SAFETY &amp; PROTECTION</a:t>
            </a:r>
            <a:endParaRPr sz="1000"/>
          </a:p>
        </p:txBody>
      </p:sp>
      <p:sp>
        <p:nvSpPr>
          <p:cNvPr id="1894" name="Google Shape;1894;p153"/>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98"/>
        <p:cNvGrpSpPr/>
        <p:nvPr/>
      </p:nvGrpSpPr>
      <p:grpSpPr>
        <a:xfrm>
          <a:off x="0" y="0"/>
          <a:ext cx="0" cy="0"/>
          <a:chOff x="0" y="0"/>
          <a:chExt cx="0" cy="0"/>
        </a:xfrm>
      </p:grpSpPr>
      <p:sp>
        <p:nvSpPr>
          <p:cNvPr id="1899" name="Google Shape;1899;p154"/>
          <p:cNvSpPr txBox="1">
            <a:spLocks noGrp="1"/>
          </p:cNvSpPr>
          <p:nvPr>
            <p:ph type="ctrTitle"/>
          </p:nvPr>
        </p:nvSpPr>
        <p:spPr>
          <a:xfrm flipH="1">
            <a:off x="10417650" y="4207800"/>
            <a:ext cx="6688200" cy="8619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a:t>الذكاء الاصطناعي</a:t>
            </a:r>
            <a:endParaRPr/>
          </a:p>
          <a:p>
            <a:pPr marL="0" lvl="0" indent="0" algn="r" rtl="1">
              <a:spcBef>
                <a:spcPts val="0"/>
              </a:spcBef>
              <a:spcAft>
                <a:spcPts val="0"/>
              </a:spcAft>
              <a:buNone/>
            </a:pPr>
            <a:r>
              <a:rPr lang="en"/>
              <a:t>ومستقبلك</a:t>
            </a:r>
            <a:endParaRPr/>
          </a:p>
        </p:txBody>
      </p:sp>
      <p:pic>
        <p:nvPicPr>
          <p:cNvPr id="1900" name="Google Shape;1900;p154" title="516629.jpg"/>
          <p:cNvPicPr preferRelativeResize="0"/>
          <p:nvPr/>
        </p:nvPicPr>
        <p:blipFill rotWithShape="1">
          <a:blip r:embed="rId3">
            <a:alphaModFix/>
          </a:blip>
          <a:srcRect l="18074" t="9077" r="18061" b="7881"/>
          <a:stretch/>
        </p:blipFill>
        <p:spPr>
          <a:xfrm flipH="1">
            <a:off x="1527050" y="1838550"/>
            <a:ext cx="9657600" cy="6624300"/>
          </a:xfrm>
          <a:prstGeom prst="roundRect">
            <a:avLst>
              <a:gd name="adj" fmla="val 8257"/>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904"/>
        <p:cNvGrpSpPr/>
        <p:nvPr/>
      </p:nvGrpSpPr>
      <p:grpSpPr>
        <a:xfrm>
          <a:off x="0" y="0"/>
          <a:ext cx="0" cy="0"/>
          <a:chOff x="0" y="0"/>
          <a:chExt cx="0" cy="0"/>
        </a:xfrm>
      </p:grpSpPr>
      <p:sp>
        <p:nvSpPr>
          <p:cNvPr id="1905" name="Google Shape;1905;p155"/>
          <p:cNvSpPr/>
          <p:nvPr/>
        </p:nvSpPr>
        <p:spPr>
          <a:xfrm flipH="1">
            <a:off x="12663473" y="2519375"/>
            <a:ext cx="4818900" cy="3150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06" name="Google Shape;1906;p155"/>
          <p:cNvSpPr txBox="1">
            <a:spLocks noGrp="1"/>
          </p:cNvSpPr>
          <p:nvPr>
            <p:ph type="title"/>
          </p:nvPr>
        </p:nvSpPr>
        <p:spPr>
          <a:xfrm flipH="1">
            <a:off x="13778023" y="3598275"/>
            <a:ext cx="3334500" cy="7026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b="1">
                <a:solidFill>
                  <a:schemeClr val="accent4"/>
                </a:solidFill>
                <a:latin typeface="Optimistic Display"/>
                <a:ea typeface="Optimistic Display"/>
                <a:cs typeface="Optimistic Display"/>
                <a:sym typeface="Optimistic Display"/>
              </a:rPr>
              <a:t>الذكاء الاصطناعي ينمو في جميع أنحاء العالم</a:t>
            </a:r>
            <a:endParaRPr sz="3000" b="1">
              <a:solidFill>
                <a:schemeClr val="accent4"/>
              </a:solidFill>
              <a:latin typeface="Optimistic Display"/>
              <a:ea typeface="Optimistic Display"/>
              <a:cs typeface="Optimistic Display"/>
              <a:sym typeface="Optimistic Display"/>
            </a:endParaRPr>
          </a:p>
        </p:txBody>
      </p:sp>
      <p:sp>
        <p:nvSpPr>
          <p:cNvPr id="1907" name="Google Shape;1907;p155"/>
          <p:cNvSpPr txBox="1">
            <a:spLocks noGrp="1"/>
          </p:cNvSpPr>
          <p:nvPr>
            <p:ph type="body" idx="1"/>
          </p:nvPr>
        </p:nvSpPr>
        <p:spPr>
          <a:xfrm flipH="1">
            <a:off x="13299223" y="4382025"/>
            <a:ext cx="38133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accent4"/>
                </a:solidFill>
              </a:rPr>
              <a:t>أي  من هذه المسارات المهنية تبدو الأكثر إثارة بالنسبة لك—ولماذا؟</a:t>
            </a:r>
            <a:endParaRPr>
              <a:solidFill>
                <a:schemeClr val="accent4"/>
              </a:solidFill>
            </a:endParaRPr>
          </a:p>
        </p:txBody>
      </p:sp>
      <p:sp>
        <p:nvSpPr>
          <p:cNvPr id="1908" name="Google Shape;1908;p155"/>
          <p:cNvSpPr txBox="1">
            <a:spLocks noGrp="1"/>
          </p:cNvSpPr>
          <p:nvPr>
            <p:ph type="subTitle" idx="2"/>
          </p:nvPr>
        </p:nvSpPr>
        <p:spPr>
          <a:xfrm>
            <a:off x="429768" y="429768"/>
            <a:ext cx="4928700" cy="34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a:t>AI &amp; YOUR FUTURE</a:t>
            </a:r>
            <a:endParaRPr sz="1000"/>
          </a:p>
        </p:txBody>
      </p:sp>
      <p:sp>
        <p:nvSpPr>
          <p:cNvPr id="1909" name="Google Shape;1909;p155"/>
          <p:cNvSpPr/>
          <p:nvPr/>
        </p:nvSpPr>
        <p:spPr>
          <a:xfrm flipH="1">
            <a:off x="12663473" y="6019800"/>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10" name="Google Shape;1910;p155"/>
          <p:cNvSpPr txBox="1">
            <a:spLocks noGrp="1"/>
          </p:cNvSpPr>
          <p:nvPr>
            <p:ph type="title"/>
          </p:nvPr>
        </p:nvSpPr>
        <p:spPr>
          <a:xfrm flipH="1">
            <a:off x="13778023" y="6953250"/>
            <a:ext cx="3334500" cy="7026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1800" b="1">
                <a:latin typeface="Optimistic Display"/>
                <a:ea typeface="Optimistic Display"/>
                <a:cs typeface="Optimistic Display"/>
                <a:sym typeface="Optimistic Display"/>
              </a:rPr>
              <a:t>فنانو الذكاء الاصطناعي</a:t>
            </a:r>
            <a:endParaRPr sz="1800" b="1">
              <a:latin typeface="Optimistic Display"/>
              <a:ea typeface="Optimistic Display"/>
              <a:cs typeface="Optimistic Display"/>
              <a:sym typeface="Optimistic Display"/>
            </a:endParaRPr>
          </a:p>
        </p:txBody>
      </p:sp>
      <p:sp>
        <p:nvSpPr>
          <p:cNvPr id="1911" name="Google Shape;1911;p155"/>
          <p:cNvSpPr txBox="1">
            <a:spLocks noGrp="1"/>
          </p:cNvSpPr>
          <p:nvPr>
            <p:ph type="body" idx="1"/>
          </p:nvPr>
        </p:nvSpPr>
        <p:spPr>
          <a:xfrm flipH="1">
            <a:off x="12924823" y="7737000"/>
            <a:ext cx="41877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t>يبتكرون فنوناً رقمية للأفلام، والفيديوهات الموسيقية، وفلاتر تيك توك</a:t>
            </a:r>
            <a:endParaRPr/>
          </a:p>
        </p:txBody>
      </p:sp>
      <p:sp>
        <p:nvSpPr>
          <p:cNvPr id="1912" name="Google Shape;1912;p155"/>
          <p:cNvSpPr/>
          <p:nvPr/>
        </p:nvSpPr>
        <p:spPr>
          <a:xfrm flipH="1">
            <a:off x="7473123" y="2519375"/>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13" name="Google Shape;1913;p155"/>
          <p:cNvSpPr txBox="1">
            <a:spLocks noGrp="1"/>
          </p:cNvSpPr>
          <p:nvPr>
            <p:ph type="title"/>
          </p:nvPr>
        </p:nvSpPr>
        <p:spPr>
          <a:xfrm flipH="1">
            <a:off x="7844573" y="3452825"/>
            <a:ext cx="4077600" cy="7026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1800" b="1">
                <a:latin typeface="Optimistic Display"/>
                <a:ea typeface="Optimistic Display"/>
                <a:cs typeface="Optimistic Display"/>
                <a:sym typeface="Optimistic Display"/>
              </a:rPr>
              <a:t>باحثو الذكاء الاصطناعي</a:t>
            </a:r>
            <a:endParaRPr sz="1800" b="1">
              <a:latin typeface="Optimistic Display"/>
              <a:ea typeface="Optimistic Display"/>
              <a:cs typeface="Optimistic Display"/>
              <a:sym typeface="Optimistic Display"/>
            </a:endParaRPr>
          </a:p>
        </p:txBody>
      </p:sp>
      <p:sp>
        <p:nvSpPr>
          <p:cNvPr id="1914" name="Google Shape;1914;p155"/>
          <p:cNvSpPr txBox="1">
            <a:spLocks noGrp="1"/>
          </p:cNvSpPr>
          <p:nvPr>
            <p:ph type="body" idx="1"/>
          </p:nvPr>
        </p:nvSpPr>
        <p:spPr>
          <a:xfrm flipH="1">
            <a:off x="7968773" y="4236575"/>
            <a:ext cx="3953400" cy="8313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t>يساهمون في تطوير الذكاء الاصطناعي من خلال البحث وتحليل المعلومات التي تساعد على تقدم هذه التكنولوجيا.</a:t>
            </a:r>
            <a:endParaRPr/>
          </a:p>
        </p:txBody>
      </p:sp>
      <p:sp>
        <p:nvSpPr>
          <p:cNvPr id="1915" name="Google Shape;1915;p155"/>
          <p:cNvSpPr/>
          <p:nvPr/>
        </p:nvSpPr>
        <p:spPr>
          <a:xfrm flipH="1">
            <a:off x="7473123" y="6019800"/>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16" name="Google Shape;1916;p155"/>
          <p:cNvSpPr txBox="1">
            <a:spLocks noGrp="1"/>
          </p:cNvSpPr>
          <p:nvPr>
            <p:ph type="title"/>
          </p:nvPr>
        </p:nvSpPr>
        <p:spPr>
          <a:xfrm flipH="1">
            <a:off x="8587673" y="6953250"/>
            <a:ext cx="3334500" cy="7026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1800" b="1">
                <a:latin typeface="Optimistic Display"/>
                <a:ea typeface="Optimistic Display"/>
                <a:cs typeface="Optimistic Display"/>
                <a:sym typeface="Optimistic Display"/>
              </a:rPr>
              <a:t>معلمو الذكاء الاصطناعي</a:t>
            </a:r>
            <a:endParaRPr sz="1800" b="1">
              <a:latin typeface="Optimistic Display"/>
              <a:ea typeface="Optimistic Display"/>
              <a:cs typeface="Optimistic Display"/>
              <a:sym typeface="Optimistic Display"/>
            </a:endParaRPr>
          </a:p>
        </p:txBody>
      </p:sp>
      <p:sp>
        <p:nvSpPr>
          <p:cNvPr id="1917" name="Google Shape;1917;p155"/>
          <p:cNvSpPr txBox="1">
            <a:spLocks noGrp="1"/>
          </p:cNvSpPr>
          <p:nvPr>
            <p:ph type="body" idx="1"/>
          </p:nvPr>
        </p:nvSpPr>
        <p:spPr>
          <a:xfrm flipH="1">
            <a:off x="7844573" y="7737000"/>
            <a:ext cx="40776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t>يصبحون معلمين أو مدربين للجيل القادم من محترفي الذكاء الاصطناعي</a:t>
            </a:r>
            <a:endParaRPr/>
          </a:p>
        </p:txBody>
      </p:sp>
      <p:sp>
        <p:nvSpPr>
          <p:cNvPr id="1918" name="Google Shape;1918;p155"/>
          <p:cNvSpPr/>
          <p:nvPr/>
        </p:nvSpPr>
        <p:spPr>
          <a:xfrm flipH="1">
            <a:off x="2282773" y="2519375"/>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19" name="Google Shape;1919;p155"/>
          <p:cNvSpPr txBox="1">
            <a:spLocks noGrp="1"/>
          </p:cNvSpPr>
          <p:nvPr>
            <p:ph type="title"/>
          </p:nvPr>
        </p:nvSpPr>
        <p:spPr>
          <a:xfrm flipH="1">
            <a:off x="2654223" y="3452825"/>
            <a:ext cx="4077600" cy="7026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1800" b="1">
                <a:latin typeface="Optimistic Display"/>
                <a:ea typeface="Optimistic Display"/>
                <a:cs typeface="Optimistic Display"/>
                <a:sym typeface="Optimistic Display"/>
              </a:rPr>
              <a:t>علماء البيانات</a:t>
            </a:r>
            <a:endParaRPr sz="1800" b="1">
              <a:latin typeface="Optimistic Display"/>
              <a:ea typeface="Optimistic Display"/>
              <a:cs typeface="Optimistic Display"/>
              <a:sym typeface="Optimistic Display"/>
            </a:endParaRPr>
          </a:p>
        </p:txBody>
      </p:sp>
      <p:sp>
        <p:nvSpPr>
          <p:cNvPr id="1920" name="Google Shape;1920;p155"/>
          <p:cNvSpPr txBox="1">
            <a:spLocks noGrp="1"/>
          </p:cNvSpPr>
          <p:nvPr>
            <p:ph type="body" idx="1"/>
          </p:nvPr>
        </p:nvSpPr>
        <p:spPr>
          <a:xfrm flipH="1">
            <a:off x="3112323" y="4236575"/>
            <a:ext cx="36195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t>يساعدون الشركات في حل مشكلات حقيقية باستخدام البيانات</a:t>
            </a:r>
            <a:endParaRPr/>
          </a:p>
        </p:txBody>
      </p:sp>
      <p:sp>
        <p:nvSpPr>
          <p:cNvPr id="1921" name="Google Shape;1921;p155"/>
          <p:cNvSpPr txBox="1">
            <a:spLocks noGrp="1"/>
          </p:cNvSpPr>
          <p:nvPr>
            <p:ph type="title"/>
          </p:nvPr>
        </p:nvSpPr>
        <p:spPr>
          <a:xfrm flipH="1">
            <a:off x="2706875" y="1318438"/>
            <a:ext cx="14785800" cy="850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a:t>يمكنك بناء مسيرة مهنية في مجال الذكاء الاصطناعي</a:t>
            </a:r>
            <a:endParaRPr/>
          </a:p>
        </p:txBody>
      </p:sp>
      <p:sp>
        <p:nvSpPr>
          <p:cNvPr id="1922" name="Google Shape;1922;p155"/>
          <p:cNvSpPr/>
          <p:nvPr/>
        </p:nvSpPr>
        <p:spPr>
          <a:xfrm flipH="1">
            <a:off x="2282773" y="6019800"/>
            <a:ext cx="4818900" cy="3150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23" name="Google Shape;1923;p155"/>
          <p:cNvSpPr txBox="1">
            <a:spLocks noGrp="1"/>
          </p:cNvSpPr>
          <p:nvPr>
            <p:ph type="title"/>
          </p:nvPr>
        </p:nvSpPr>
        <p:spPr>
          <a:xfrm flipH="1">
            <a:off x="2654223" y="6953250"/>
            <a:ext cx="4077600" cy="7026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1800" b="1">
                <a:latin typeface="Optimistic Display"/>
                <a:ea typeface="Optimistic Display"/>
                <a:cs typeface="Optimistic Display"/>
                <a:sym typeface="Optimistic Display"/>
              </a:rPr>
              <a:t>روّاد أعمال الذكاء الاصطناعي</a:t>
            </a:r>
            <a:endParaRPr sz="1800" b="1">
              <a:latin typeface="Optimistic Display"/>
              <a:ea typeface="Optimistic Display"/>
              <a:cs typeface="Optimistic Display"/>
              <a:sym typeface="Optimistic Display"/>
            </a:endParaRPr>
          </a:p>
        </p:txBody>
      </p:sp>
      <p:sp>
        <p:nvSpPr>
          <p:cNvPr id="1924" name="Google Shape;1924;p155"/>
          <p:cNvSpPr txBox="1">
            <a:spLocks noGrp="1"/>
          </p:cNvSpPr>
          <p:nvPr>
            <p:ph type="body" idx="1"/>
          </p:nvPr>
        </p:nvSpPr>
        <p:spPr>
          <a:xfrm flipH="1">
            <a:off x="3112323" y="7737000"/>
            <a:ext cx="36195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t>يبنون تطبيقات ذكاء اصطناعي لحل المشكلات المحلية في الزراعة، التعليم، الصحة، وغيرها</a:t>
            </a:r>
            <a:endParaRPr/>
          </a:p>
        </p:txBody>
      </p:sp>
      <p:sp>
        <p:nvSpPr>
          <p:cNvPr id="1925" name="Google Shape;1925;p155"/>
          <p:cNvSpPr txBox="1">
            <a:spLocks noGrp="1"/>
          </p:cNvSpPr>
          <p:nvPr>
            <p:ph type="subTitle" idx="9"/>
          </p:nvPr>
        </p:nvSpPr>
        <p:spPr>
          <a:xfrm>
            <a:off x="1900251" y="9442550"/>
            <a:ext cx="5556600" cy="420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Understanding AI in your daily life</a:t>
            </a:r>
            <a:endParaRPr/>
          </a:p>
        </p:txBody>
      </p:sp>
      <p:pic>
        <p:nvPicPr>
          <p:cNvPr id="1926" name="Google Shape;1926;p155" title="Asset 50.png"/>
          <p:cNvPicPr preferRelativeResize="0"/>
          <p:nvPr/>
        </p:nvPicPr>
        <p:blipFill>
          <a:blip r:embed="rId3">
            <a:alphaModFix/>
          </a:blip>
          <a:stretch>
            <a:fillRect/>
          </a:stretch>
        </p:blipFill>
        <p:spPr>
          <a:xfrm>
            <a:off x="6120739" y="6367443"/>
            <a:ext cx="611078" cy="571116"/>
          </a:xfrm>
          <a:prstGeom prst="rect">
            <a:avLst/>
          </a:prstGeom>
          <a:noFill/>
          <a:ln>
            <a:noFill/>
          </a:ln>
        </p:spPr>
      </p:pic>
      <p:pic>
        <p:nvPicPr>
          <p:cNvPr id="1927" name="Google Shape;1927;p155" title="Asset 51.png"/>
          <p:cNvPicPr preferRelativeResize="0"/>
          <p:nvPr/>
        </p:nvPicPr>
        <p:blipFill>
          <a:blip r:embed="rId4">
            <a:alphaModFix/>
          </a:blip>
          <a:stretch>
            <a:fillRect/>
          </a:stretch>
        </p:blipFill>
        <p:spPr>
          <a:xfrm>
            <a:off x="11410846" y="6333938"/>
            <a:ext cx="511325" cy="638111"/>
          </a:xfrm>
          <a:prstGeom prst="rect">
            <a:avLst/>
          </a:prstGeom>
          <a:noFill/>
          <a:ln>
            <a:noFill/>
          </a:ln>
        </p:spPr>
      </p:pic>
      <p:pic>
        <p:nvPicPr>
          <p:cNvPr id="1928" name="Google Shape;1928;p155" title="Asset 52.png"/>
          <p:cNvPicPr preferRelativeResize="0"/>
          <p:nvPr/>
        </p:nvPicPr>
        <p:blipFill>
          <a:blip r:embed="rId5">
            <a:alphaModFix/>
          </a:blip>
          <a:stretch>
            <a:fillRect/>
          </a:stretch>
        </p:blipFill>
        <p:spPr>
          <a:xfrm>
            <a:off x="11410846" y="2884426"/>
            <a:ext cx="511325" cy="487246"/>
          </a:xfrm>
          <a:prstGeom prst="rect">
            <a:avLst/>
          </a:prstGeom>
          <a:noFill/>
          <a:ln>
            <a:noFill/>
          </a:ln>
        </p:spPr>
      </p:pic>
      <p:pic>
        <p:nvPicPr>
          <p:cNvPr id="1929" name="Google Shape;1929;p155" title="Asset 53.png"/>
          <p:cNvPicPr preferRelativeResize="0"/>
          <p:nvPr/>
        </p:nvPicPr>
        <p:blipFill>
          <a:blip r:embed="rId6">
            <a:alphaModFix/>
          </a:blip>
          <a:stretch>
            <a:fillRect/>
          </a:stretch>
        </p:blipFill>
        <p:spPr>
          <a:xfrm>
            <a:off x="16601196" y="6360774"/>
            <a:ext cx="511325" cy="511325"/>
          </a:xfrm>
          <a:prstGeom prst="rect">
            <a:avLst/>
          </a:prstGeom>
          <a:noFill/>
          <a:ln>
            <a:noFill/>
          </a:ln>
        </p:spPr>
      </p:pic>
      <p:pic>
        <p:nvPicPr>
          <p:cNvPr id="1930" name="Google Shape;1930;p155" title="Asset 54.png"/>
          <p:cNvPicPr preferRelativeResize="0"/>
          <p:nvPr/>
        </p:nvPicPr>
        <p:blipFill>
          <a:blip r:embed="rId7">
            <a:alphaModFix/>
          </a:blip>
          <a:stretch>
            <a:fillRect/>
          </a:stretch>
        </p:blipFill>
        <p:spPr>
          <a:xfrm>
            <a:off x="6120748" y="2859849"/>
            <a:ext cx="611075" cy="68582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sp>
        <p:nvSpPr>
          <p:cNvPr id="1935" name="Google Shape;1935;p156"/>
          <p:cNvSpPr txBox="1">
            <a:spLocks noGrp="1"/>
          </p:cNvSpPr>
          <p:nvPr>
            <p:ph type="ctrTitle"/>
          </p:nvPr>
        </p:nvSpPr>
        <p:spPr>
          <a:xfrm flipH="1">
            <a:off x="7466775" y="4207800"/>
            <a:ext cx="9660000" cy="1719000"/>
          </a:xfrm>
          <a:prstGeom prst="rect">
            <a:avLst/>
          </a:prstGeom>
        </p:spPr>
        <p:txBody>
          <a:bodyPr spcFirstLastPara="1" wrap="square" lIns="0" tIns="0" rIns="0" bIns="0" anchor="ctr" anchorCtr="0">
            <a:noAutofit/>
          </a:bodyPr>
          <a:lstStyle/>
          <a:p>
            <a:pPr marL="0" lvl="0" indent="0" algn="r" rtl="1">
              <a:spcBef>
                <a:spcPts val="0"/>
              </a:spcBef>
              <a:spcAft>
                <a:spcPts val="0"/>
              </a:spcAft>
              <a:buNone/>
            </a:pPr>
            <a:r>
              <a:rPr lang="en"/>
              <a:t>ما المهارات التي تحتاجها في عالم الذكاء الاصطناعي؟</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sp>
        <p:nvSpPr>
          <p:cNvPr id="1940" name="Google Shape;1940;p157"/>
          <p:cNvSpPr/>
          <p:nvPr/>
        </p:nvSpPr>
        <p:spPr>
          <a:xfrm flipH="1">
            <a:off x="0" y="0"/>
            <a:ext cx="11930100" cy="10287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41" name="Google Shape;1941;p157"/>
          <p:cNvSpPr txBox="1">
            <a:spLocks noGrp="1"/>
          </p:cNvSpPr>
          <p:nvPr>
            <p:ph type="title"/>
          </p:nvPr>
        </p:nvSpPr>
        <p:spPr>
          <a:xfrm flipH="1">
            <a:off x="13783200" y="1843454"/>
            <a:ext cx="3723300" cy="2569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600"/>
              <a:t>لا تحتاج لأن تكون مبرمجاً لتنجح في عالم الذكاء الاصطناعي.</a:t>
            </a:r>
            <a:endParaRPr sz="3600"/>
          </a:p>
        </p:txBody>
      </p:sp>
      <p:sp>
        <p:nvSpPr>
          <p:cNvPr id="1942" name="Google Shape;1942;p157"/>
          <p:cNvSpPr txBox="1">
            <a:spLocks noGrp="1"/>
          </p:cNvSpPr>
          <p:nvPr>
            <p:ph type="body" idx="1"/>
          </p:nvPr>
        </p:nvSpPr>
        <p:spPr>
          <a:xfrm flipH="1">
            <a:off x="13416100" y="4760904"/>
            <a:ext cx="4094700" cy="695400"/>
          </a:xfrm>
          <a:prstGeom prst="rect">
            <a:avLst/>
          </a:prstGeom>
        </p:spPr>
        <p:txBody>
          <a:bodyPr spcFirstLastPara="1" wrap="square" lIns="0" tIns="0" rIns="0" bIns="0" anchor="t" anchorCtr="0">
            <a:noAutofit/>
          </a:bodyPr>
          <a:lstStyle/>
          <a:p>
            <a:pPr marL="0" lvl="0" indent="0" algn="r" rtl="1">
              <a:spcBef>
                <a:spcPts val="0"/>
              </a:spcBef>
              <a:spcAft>
                <a:spcPts val="1000"/>
              </a:spcAft>
              <a:buNone/>
            </a:pPr>
            <a:r>
              <a:rPr lang="en"/>
              <a:t>إليك ٤ مهارات قوية تجعلك أنت عنصراً ذا قيمة في مستقبل الذكاء الاصطناعي</a:t>
            </a:r>
            <a:endParaRPr/>
          </a:p>
        </p:txBody>
      </p:sp>
      <p:sp>
        <p:nvSpPr>
          <p:cNvPr id="1943" name="Google Shape;1943;p157"/>
          <p:cNvSpPr/>
          <p:nvPr/>
        </p:nvSpPr>
        <p:spPr>
          <a:xfrm flipH="1">
            <a:off x="6349500" y="2041525"/>
            <a:ext cx="4094700" cy="3291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44" name="Google Shape;1944;p157"/>
          <p:cNvSpPr/>
          <p:nvPr/>
        </p:nvSpPr>
        <p:spPr>
          <a:xfrm flipH="1">
            <a:off x="1525100" y="2041525"/>
            <a:ext cx="4094700" cy="3291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45" name="Google Shape;1945;p157"/>
          <p:cNvSpPr/>
          <p:nvPr/>
        </p:nvSpPr>
        <p:spPr>
          <a:xfrm flipH="1">
            <a:off x="6349500" y="6015061"/>
            <a:ext cx="4094700" cy="3291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46" name="Google Shape;1946;p157"/>
          <p:cNvSpPr/>
          <p:nvPr/>
        </p:nvSpPr>
        <p:spPr>
          <a:xfrm flipH="1">
            <a:off x="1525100" y="6015061"/>
            <a:ext cx="4094700" cy="3291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47" name="Google Shape;1947;p157"/>
          <p:cNvSpPr txBox="1">
            <a:spLocks noGrp="1"/>
          </p:cNvSpPr>
          <p:nvPr>
            <p:ph type="body" idx="1"/>
          </p:nvPr>
        </p:nvSpPr>
        <p:spPr>
          <a:xfrm flipH="1">
            <a:off x="6725900" y="3088500"/>
            <a:ext cx="3343200" cy="1395300"/>
          </a:xfrm>
          <a:prstGeom prst="rect">
            <a:avLst/>
          </a:prstGeom>
        </p:spPr>
        <p:txBody>
          <a:bodyPr spcFirstLastPara="1" wrap="square" lIns="0" tIns="0" rIns="0" bIns="0" anchor="t" anchorCtr="0">
            <a:noAutofit/>
          </a:bodyPr>
          <a:lstStyle/>
          <a:p>
            <a:pPr marL="0" lvl="0" indent="0" algn="r" rtl="1">
              <a:lnSpc>
                <a:spcPct val="100000"/>
              </a:lnSpc>
              <a:spcBef>
                <a:spcPts val="0"/>
              </a:spcBef>
              <a:spcAft>
                <a:spcPts val="0"/>
              </a:spcAft>
              <a:buNone/>
            </a:pPr>
            <a:r>
              <a:rPr lang="en" b="1">
                <a:solidFill>
                  <a:schemeClr val="accent4"/>
                </a:solidFill>
              </a:rPr>
              <a:t>التفكير النقدي</a:t>
            </a:r>
            <a:endParaRPr b="1">
              <a:solidFill>
                <a:schemeClr val="accent4"/>
              </a:solidFill>
            </a:endParaRPr>
          </a:p>
          <a:p>
            <a:pPr marL="13833" lvl="0" indent="0" algn="r" rtl="1">
              <a:lnSpc>
                <a:spcPct val="100000"/>
              </a:lnSpc>
              <a:spcBef>
                <a:spcPts val="1000"/>
              </a:spcBef>
              <a:spcAft>
                <a:spcPts val="0"/>
              </a:spcAft>
              <a:buNone/>
            </a:pPr>
            <a:r>
              <a:rPr lang="en">
                <a:solidFill>
                  <a:schemeClr val="accent4"/>
                </a:solidFill>
              </a:rPr>
              <a:t>التشكيك في المعلومات، وتقييم المصادر، وإصدار أحكام سليمة</a:t>
            </a:r>
            <a:endParaRPr>
              <a:solidFill>
                <a:schemeClr val="accent4"/>
              </a:solidFill>
            </a:endParaRPr>
          </a:p>
        </p:txBody>
      </p:sp>
      <p:sp>
        <p:nvSpPr>
          <p:cNvPr id="1948" name="Google Shape;1948;p157"/>
          <p:cNvSpPr txBox="1">
            <a:spLocks noGrp="1"/>
          </p:cNvSpPr>
          <p:nvPr>
            <p:ph type="body" idx="1"/>
          </p:nvPr>
        </p:nvSpPr>
        <p:spPr>
          <a:xfrm flipH="1">
            <a:off x="1900863" y="3088500"/>
            <a:ext cx="3343200" cy="1752300"/>
          </a:xfrm>
          <a:prstGeom prst="rect">
            <a:avLst/>
          </a:prstGeom>
        </p:spPr>
        <p:txBody>
          <a:bodyPr spcFirstLastPara="1" wrap="square" lIns="0" tIns="0" rIns="0" bIns="0" anchor="t" anchorCtr="0">
            <a:noAutofit/>
          </a:bodyPr>
          <a:lstStyle/>
          <a:p>
            <a:pPr marL="0" lvl="0" indent="0" algn="r" rtl="1">
              <a:lnSpc>
                <a:spcPct val="100000"/>
              </a:lnSpc>
              <a:spcBef>
                <a:spcPts val="0"/>
              </a:spcBef>
              <a:spcAft>
                <a:spcPts val="0"/>
              </a:spcAft>
              <a:buNone/>
            </a:pPr>
            <a:r>
              <a:rPr lang="en" b="1">
                <a:solidFill>
                  <a:schemeClr val="accent4"/>
                </a:solidFill>
              </a:rPr>
              <a:t>الإبداع:</a:t>
            </a:r>
            <a:endParaRPr b="1">
              <a:solidFill>
                <a:schemeClr val="accent4"/>
              </a:solidFill>
            </a:endParaRPr>
          </a:p>
          <a:p>
            <a:pPr marL="0" lvl="0" indent="0" algn="r" rtl="1">
              <a:lnSpc>
                <a:spcPct val="100000"/>
              </a:lnSpc>
              <a:spcBef>
                <a:spcPts val="1000"/>
              </a:spcBef>
              <a:spcAft>
                <a:spcPts val="1000"/>
              </a:spcAft>
              <a:buNone/>
            </a:pPr>
            <a:r>
              <a:rPr lang="en">
                <a:solidFill>
                  <a:schemeClr val="accent4"/>
                </a:solidFill>
              </a:rPr>
              <a:t>استخدام الذكاء الاصطناعي لدعم خيالك وليس استبداله. إنشاء المحتوى، وحل المشكلات، وتجسيد الأفكار الجديدة على أرض الواقع.</a:t>
            </a:r>
            <a:endParaRPr>
              <a:solidFill>
                <a:schemeClr val="accent4"/>
              </a:solidFill>
            </a:endParaRPr>
          </a:p>
        </p:txBody>
      </p:sp>
      <p:sp>
        <p:nvSpPr>
          <p:cNvPr id="1949" name="Google Shape;1949;p157"/>
          <p:cNvSpPr txBox="1">
            <a:spLocks noGrp="1"/>
          </p:cNvSpPr>
          <p:nvPr>
            <p:ph type="body" idx="1"/>
          </p:nvPr>
        </p:nvSpPr>
        <p:spPr>
          <a:xfrm flipH="1">
            <a:off x="6802100" y="6992288"/>
            <a:ext cx="3267000" cy="1752300"/>
          </a:xfrm>
          <a:prstGeom prst="rect">
            <a:avLst/>
          </a:prstGeom>
        </p:spPr>
        <p:txBody>
          <a:bodyPr spcFirstLastPara="1" wrap="square" lIns="0" tIns="0" rIns="0" bIns="0" anchor="t" anchorCtr="0">
            <a:noAutofit/>
          </a:bodyPr>
          <a:lstStyle/>
          <a:p>
            <a:pPr marL="0" lvl="0" indent="0" algn="r" rtl="1">
              <a:lnSpc>
                <a:spcPct val="100000"/>
              </a:lnSpc>
              <a:spcBef>
                <a:spcPts val="0"/>
              </a:spcBef>
              <a:spcAft>
                <a:spcPts val="0"/>
              </a:spcAft>
              <a:buNone/>
            </a:pPr>
            <a:r>
              <a:rPr lang="en" b="1">
                <a:solidFill>
                  <a:schemeClr val="accent4"/>
                </a:solidFill>
              </a:rPr>
              <a:t>الثقافة الرقمية والبيانات</a:t>
            </a:r>
            <a:endParaRPr b="1">
              <a:solidFill>
                <a:schemeClr val="accent4"/>
              </a:solidFill>
            </a:endParaRPr>
          </a:p>
          <a:p>
            <a:pPr marL="13833" lvl="0" indent="0" algn="r" rtl="1">
              <a:lnSpc>
                <a:spcPct val="100000"/>
              </a:lnSpc>
              <a:spcBef>
                <a:spcPts val="1000"/>
              </a:spcBef>
              <a:spcAft>
                <a:spcPts val="0"/>
              </a:spcAft>
              <a:buNone/>
            </a:pPr>
            <a:r>
              <a:rPr lang="en">
                <a:solidFill>
                  <a:schemeClr val="accent4"/>
                </a:solidFill>
              </a:rPr>
              <a:t>فهم كيفية عمل التكنولوجيا، وماهية البيانات وكيفية استخدامها أو تفسيرها بشكل آمن ومسؤول</a:t>
            </a:r>
            <a:endParaRPr>
              <a:solidFill>
                <a:schemeClr val="accent4"/>
              </a:solidFill>
            </a:endParaRPr>
          </a:p>
          <a:p>
            <a:pPr marL="0" lvl="0" indent="0" algn="r" rtl="1">
              <a:lnSpc>
                <a:spcPct val="100000"/>
              </a:lnSpc>
              <a:spcBef>
                <a:spcPts val="0"/>
              </a:spcBef>
              <a:spcAft>
                <a:spcPts val="1000"/>
              </a:spcAft>
              <a:buNone/>
            </a:pPr>
            <a:endParaRPr>
              <a:solidFill>
                <a:schemeClr val="accent4"/>
              </a:solidFill>
            </a:endParaRPr>
          </a:p>
        </p:txBody>
      </p:sp>
      <p:sp>
        <p:nvSpPr>
          <p:cNvPr id="1950" name="Google Shape;1950;p157"/>
          <p:cNvSpPr txBox="1">
            <a:spLocks noGrp="1"/>
          </p:cNvSpPr>
          <p:nvPr>
            <p:ph type="body" idx="1"/>
          </p:nvPr>
        </p:nvSpPr>
        <p:spPr>
          <a:xfrm flipH="1">
            <a:off x="13416100" y="5804254"/>
            <a:ext cx="4094700" cy="695400"/>
          </a:xfrm>
          <a:prstGeom prst="rect">
            <a:avLst/>
          </a:prstGeom>
        </p:spPr>
        <p:txBody>
          <a:bodyPr spcFirstLastPara="1" wrap="square" lIns="0" tIns="0" rIns="0" bIns="0" anchor="t" anchorCtr="0">
            <a:noAutofit/>
          </a:bodyPr>
          <a:lstStyle/>
          <a:p>
            <a:pPr marL="0" lvl="0" indent="0" algn="r" rtl="1">
              <a:spcBef>
                <a:spcPts val="0"/>
              </a:spcBef>
              <a:spcAft>
                <a:spcPts val="1000"/>
              </a:spcAft>
              <a:buNone/>
            </a:pPr>
            <a:r>
              <a:rPr lang="en"/>
              <a:t>كيف يمكنك استخدام هذه المهارات في مدرستك، أو عائلتك، أو مجتمعك؟</a:t>
            </a:r>
            <a:endParaRPr/>
          </a:p>
        </p:txBody>
      </p:sp>
      <p:sp>
        <p:nvSpPr>
          <p:cNvPr id="1951" name="Google Shape;1951;p157"/>
          <p:cNvSpPr txBox="1">
            <a:spLocks noGrp="1"/>
          </p:cNvSpPr>
          <p:nvPr>
            <p:ph type="body" idx="1"/>
          </p:nvPr>
        </p:nvSpPr>
        <p:spPr>
          <a:xfrm flipH="1">
            <a:off x="1977050" y="6992288"/>
            <a:ext cx="3267000" cy="2100300"/>
          </a:xfrm>
          <a:prstGeom prst="rect">
            <a:avLst/>
          </a:prstGeom>
        </p:spPr>
        <p:txBody>
          <a:bodyPr spcFirstLastPara="1" wrap="square" lIns="0" tIns="0" rIns="0" bIns="0" anchor="t" anchorCtr="0">
            <a:noAutofit/>
          </a:bodyPr>
          <a:lstStyle/>
          <a:p>
            <a:pPr marL="0" lvl="0" indent="0" algn="r" rtl="1">
              <a:lnSpc>
                <a:spcPct val="100000"/>
              </a:lnSpc>
              <a:spcBef>
                <a:spcPts val="0"/>
              </a:spcBef>
              <a:spcAft>
                <a:spcPts val="0"/>
              </a:spcAft>
              <a:buNone/>
            </a:pPr>
            <a:r>
              <a:rPr lang="en" b="1">
                <a:solidFill>
                  <a:schemeClr val="accent4"/>
                </a:solidFill>
              </a:rPr>
              <a:t>التفكير الحسابي</a:t>
            </a:r>
            <a:endParaRPr b="1">
              <a:solidFill>
                <a:schemeClr val="accent4"/>
              </a:solidFill>
            </a:endParaRPr>
          </a:p>
          <a:p>
            <a:pPr marL="13833" lvl="0" indent="0" algn="r" rtl="1">
              <a:lnSpc>
                <a:spcPct val="100000"/>
              </a:lnSpc>
              <a:spcBef>
                <a:spcPts val="1000"/>
              </a:spcBef>
              <a:spcAft>
                <a:spcPts val="0"/>
              </a:spcAft>
              <a:buNone/>
            </a:pPr>
            <a:r>
              <a:rPr lang="en">
                <a:solidFill>
                  <a:schemeClr val="accent4"/>
                </a:solidFill>
              </a:rPr>
              <a:t>تفكيك المشكلات إلى خطوات أصغر، والتعرف على الأنماط، وتقديم التعليمات، وإنشاء عمليات منطقية يمكن لنظام الذكاء الاصطناعي اتباعها.</a:t>
            </a:r>
            <a:endParaRPr>
              <a:solidFill>
                <a:schemeClr val="accent4"/>
              </a:solidFill>
            </a:endParaRPr>
          </a:p>
        </p:txBody>
      </p:sp>
      <p:pic>
        <p:nvPicPr>
          <p:cNvPr id="1952" name="Google Shape;1952;p157" title="Computational.png"/>
          <p:cNvPicPr preferRelativeResize="0"/>
          <p:nvPr/>
        </p:nvPicPr>
        <p:blipFill>
          <a:blip r:embed="rId3">
            <a:alphaModFix/>
          </a:blip>
          <a:stretch>
            <a:fillRect/>
          </a:stretch>
        </p:blipFill>
        <p:spPr>
          <a:xfrm flipH="1">
            <a:off x="4700609" y="6204981"/>
            <a:ext cx="541981" cy="610931"/>
          </a:xfrm>
          <a:prstGeom prst="rect">
            <a:avLst/>
          </a:prstGeom>
          <a:noFill/>
          <a:ln>
            <a:noFill/>
          </a:ln>
        </p:spPr>
      </p:pic>
      <p:pic>
        <p:nvPicPr>
          <p:cNvPr id="1953" name="Google Shape;1953;p157" title="Creativity.png"/>
          <p:cNvPicPr preferRelativeResize="0"/>
          <p:nvPr/>
        </p:nvPicPr>
        <p:blipFill>
          <a:blip r:embed="rId4">
            <a:alphaModFix/>
          </a:blip>
          <a:stretch>
            <a:fillRect/>
          </a:stretch>
        </p:blipFill>
        <p:spPr>
          <a:xfrm flipH="1">
            <a:off x="4634967" y="2388413"/>
            <a:ext cx="607623" cy="567813"/>
          </a:xfrm>
          <a:prstGeom prst="rect">
            <a:avLst/>
          </a:prstGeom>
          <a:noFill/>
          <a:ln>
            <a:noFill/>
          </a:ln>
        </p:spPr>
      </p:pic>
      <p:pic>
        <p:nvPicPr>
          <p:cNvPr id="1954" name="Google Shape;1954;p157" title="Critical Thinking.png"/>
          <p:cNvPicPr preferRelativeResize="0"/>
          <p:nvPr/>
        </p:nvPicPr>
        <p:blipFill>
          <a:blip r:embed="rId5">
            <a:alphaModFix/>
          </a:blip>
          <a:stretch>
            <a:fillRect/>
          </a:stretch>
        </p:blipFill>
        <p:spPr>
          <a:xfrm flipH="1">
            <a:off x="9564144" y="2271337"/>
            <a:ext cx="504956" cy="735434"/>
          </a:xfrm>
          <a:prstGeom prst="rect">
            <a:avLst/>
          </a:prstGeom>
          <a:noFill/>
          <a:ln>
            <a:noFill/>
          </a:ln>
        </p:spPr>
      </p:pic>
      <p:pic>
        <p:nvPicPr>
          <p:cNvPr id="1955" name="Google Shape;1955;p157" title="Digital.png"/>
          <p:cNvPicPr preferRelativeResize="0"/>
          <p:nvPr/>
        </p:nvPicPr>
        <p:blipFill>
          <a:blip r:embed="rId6">
            <a:alphaModFix/>
          </a:blip>
          <a:stretch>
            <a:fillRect/>
          </a:stretch>
        </p:blipFill>
        <p:spPr>
          <a:xfrm flipH="1">
            <a:off x="9362990" y="6276827"/>
            <a:ext cx="706100" cy="467241"/>
          </a:xfrm>
          <a:prstGeom prst="rect">
            <a:avLst/>
          </a:prstGeom>
          <a:noFill/>
          <a:ln>
            <a:noFill/>
          </a:ln>
        </p:spPr>
      </p:pic>
      <p:sp>
        <p:nvSpPr>
          <p:cNvPr id="1956" name="Google Shape;1956;p15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dk1"/>
                </a:solidFill>
                <a:latin typeface="Montserrat SemiBold"/>
                <a:ea typeface="Montserrat SemiBold"/>
                <a:cs typeface="Montserrat SemiBold"/>
                <a:sym typeface="Montserrat SemiBold"/>
              </a:rPr>
              <a:t>49</a:t>
            </a:fld>
            <a:endParaRPr sz="900" b="1" i="0" u="none" strike="noStrike" cap="none">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113"/>
          <p:cNvSpPr txBox="1">
            <a:spLocks noGrp="1"/>
          </p:cNvSpPr>
          <p:nvPr>
            <p:ph type="ctrTitle"/>
          </p:nvPr>
        </p:nvSpPr>
        <p:spPr>
          <a:xfrm flipH="1">
            <a:off x="12536850" y="3919550"/>
            <a:ext cx="4569000" cy="2586000"/>
          </a:xfrm>
          <a:prstGeom prst="rect">
            <a:avLst/>
          </a:prstGeom>
        </p:spPr>
        <p:txBody>
          <a:bodyPr spcFirstLastPara="1" wrap="square" lIns="0" tIns="0" rIns="0" bIns="0" anchor="t" anchorCtr="0">
            <a:spAutoFit/>
          </a:bodyPr>
          <a:lstStyle/>
          <a:p>
            <a:pPr marL="0" lvl="0" indent="0" algn="r" rtl="1">
              <a:spcBef>
                <a:spcPts val="0"/>
              </a:spcBef>
              <a:spcAft>
                <a:spcPts val="0"/>
              </a:spcAft>
              <a:buNone/>
            </a:pPr>
            <a:r>
              <a:rPr lang="en"/>
              <a:t>التفاعل مع الذكاء الاصطناعي</a:t>
            </a:r>
            <a:endParaRPr/>
          </a:p>
        </p:txBody>
      </p:sp>
      <p:pic>
        <p:nvPicPr>
          <p:cNvPr id="985" name="Google Shape;985;p113" title="70636.jpg"/>
          <p:cNvPicPr preferRelativeResize="0"/>
          <p:nvPr/>
        </p:nvPicPr>
        <p:blipFill rotWithShape="1">
          <a:blip r:embed="rId3">
            <a:alphaModFix/>
          </a:blip>
          <a:srcRect l="12173" t="10337" r="3702" b="3091"/>
          <a:stretch/>
        </p:blipFill>
        <p:spPr>
          <a:xfrm>
            <a:off x="1527049" y="1838550"/>
            <a:ext cx="9657600" cy="6624300"/>
          </a:xfrm>
          <a:prstGeom prst="roundRect">
            <a:avLst>
              <a:gd name="adj" fmla="val 8257"/>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60"/>
        <p:cNvGrpSpPr/>
        <p:nvPr/>
      </p:nvGrpSpPr>
      <p:grpSpPr>
        <a:xfrm>
          <a:off x="0" y="0"/>
          <a:ext cx="0" cy="0"/>
          <a:chOff x="0" y="0"/>
          <a:chExt cx="0" cy="0"/>
        </a:xfrm>
      </p:grpSpPr>
      <p:sp>
        <p:nvSpPr>
          <p:cNvPr id="1961" name="Google Shape;1961;p158"/>
          <p:cNvSpPr txBox="1">
            <a:spLocks noGrp="1"/>
          </p:cNvSpPr>
          <p:nvPr>
            <p:ph type="ctrTitle"/>
          </p:nvPr>
        </p:nvSpPr>
        <p:spPr>
          <a:xfrm flipH="1">
            <a:off x="12192150" y="4207800"/>
            <a:ext cx="4913700" cy="8619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a:t>الخاتمة والخطوات المستقبلية</a:t>
            </a:r>
            <a:endParaRPr/>
          </a:p>
        </p:txBody>
      </p:sp>
      <p:pic>
        <p:nvPicPr>
          <p:cNvPr id="1962" name="Google Shape;1962;p158" title="2150701523.jpg"/>
          <p:cNvPicPr preferRelativeResize="0"/>
          <p:nvPr/>
        </p:nvPicPr>
        <p:blipFill rotWithShape="1">
          <a:blip r:embed="rId3">
            <a:alphaModFix/>
          </a:blip>
          <a:srcRect l="11750" t="12986" r="11750" b="8403"/>
          <a:stretch/>
        </p:blipFill>
        <p:spPr>
          <a:xfrm flipH="1">
            <a:off x="1527050" y="1838550"/>
            <a:ext cx="9657600" cy="6624300"/>
          </a:xfrm>
          <a:prstGeom prst="roundRect">
            <a:avLst>
              <a:gd name="adj" fmla="val 8257"/>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1967" name="Google Shape;1967;p159"/>
          <p:cNvSpPr/>
          <p:nvPr/>
        </p:nvSpPr>
        <p:spPr>
          <a:xfrm flipH="1">
            <a:off x="3896927"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68" name="Google Shape;1968;p159"/>
          <p:cNvSpPr/>
          <p:nvPr/>
        </p:nvSpPr>
        <p:spPr>
          <a:xfrm flipH="1">
            <a:off x="7385765"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69" name="Google Shape;1969;p159"/>
          <p:cNvSpPr/>
          <p:nvPr/>
        </p:nvSpPr>
        <p:spPr>
          <a:xfrm flipH="1">
            <a:off x="10874626"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70" name="Google Shape;1970;p159"/>
          <p:cNvSpPr/>
          <p:nvPr/>
        </p:nvSpPr>
        <p:spPr>
          <a:xfrm flipH="1">
            <a:off x="14352266"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71" name="Google Shape;1971;p159"/>
          <p:cNvSpPr/>
          <p:nvPr/>
        </p:nvSpPr>
        <p:spPr>
          <a:xfrm flipH="1">
            <a:off x="14352255"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72" name="Google Shape;1972;p159"/>
          <p:cNvSpPr txBox="1">
            <a:spLocks noGrp="1"/>
          </p:cNvSpPr>
          <p:nvPr>
            <p:ph type="title"/>
          </p:nvPr>
        </p:nvSpPr>
        <p:spPr>
          <a:xfrm flipH="1">
            <a:off x="15439866" y="2143770"/>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١</a:t>
            </a:r>
            <a:endParaRPr sz="3000"/>
          </a:p>
        </p:txBody>
      </p:sp>
      <p:sp>
        <p:nvSpPr>
          <p:cNvPr id="1973" name="Google Shape;1973;p159"/>
          <p:cNvSpPr txBox="1">
            <a:spLocks noGrp="1"/>
          </p:cNvSpPr>
          <p:nvPr>
            <p:ph type="title" idx="3"/>
          </p:nvPr>
        </p:nvSpPr>
        <p:spPr>
          <a:xfrm flipH="1">
            <a:off x="11844284"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٢</a:t>
            </a:r>
            <a:endParaRPr sz="3000"/>
          </a:p>
        </p:txBody>
      </p:sp>
      <p:sp>
        <p:nvSpPr>
          <p:cNvPr id="1974" name="Google Shape;1974;p159"/>
          <p:cNvSpPr txBox="1">
            <a:spLocks noGrp="1"/>
          </p:cNvSpPr>
          <p:nvPr>
            <p:ph type="title" idx="5"/>
          </p:nvPr>
        </p:nvSpPr>
        <p:spPr>
          <a:xfrm flipH="1">
            <a:off x="8588057"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٣</a:t>
            </a:r>
            <a:endParaRPr sz="3000"/>
          </a:p>
        </p:txBody>
      </p:sp>
      <p:sp>
        <p:nvSpPr>
          <p:cNvPr id="1975" name="Google Shape;1975;p159"/>
          <p:cNvSpPr txBox="1">
            <a:spLocks noGrp="1"/>
          </p:cNvSpPr>
          <p:nvPr>
            <p:ph type="title" idx="7"/>
          </p:nvPr>
        </p:nvSpPr>
        <p:spPr>
          <a:xfrm flipH="1">
            <a:off x="4981060"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٤</a:t>
            </a:r>
            <a:endParaRPr sz="3000"/>
          </a:p>
        </p:txBody>
      </p:sp>
      <p:sp>
        <p:nvSpPr>
          <p:cNvPr id="1976" name="Google Shape;1976;p159"/>
          <p:cNvSpPr txBox="1">
            <a:spLocks noGrp="1"/>
          </p:cNvSpPr>
          <p:nvPr>
            <p:ph type="body" idx="1"/>
          </p:nvPr>
        </p:nvSpPr>
        <p:spPr>
          <a:xfrm flipH="1">
            <a:off x="14788272" y="5341135"/>
            <a:ext cx="23508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t>المحتوى المُنشأ بواسطة الذكاء الاصطناعي يكون دائمًا مزيفًا</a:t>
            </a:r>
            <a:endParaRPr/>
          </a:p>
        </p:txBody>
      </p:sp>
      <p:sp>
        <p:nvSpPr>
          <p:cNvPr id="1977" name="Google Shape;1977;p159"/>
          <p:cNvSpPr txBox="1">
            <a:spLocks noGrp="1"/>
          </p:cNvSpPr>
          <p:nvPr>
            <p:ph type="body" idx="1"/>
          </p:nvPr>
        </p:nvSpPr>
        <p:spPr>
          <a:xfrm flipH="1">
            <a:off x="11192687" y="5341135"/>
            <a:ext cx="2350800" cy="8313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t>يجب أن أتحقق من المعلومات قبل مشاركتها في مجموعة عائلتي</a:t>
            </a:r>
            <a:endParaRPr/>
          </a:p>
        </p:txBody>
      </p:sp>
      <p:sp>
        <p:nvSpPr>
          <p:cNvPr id="1978" name="Google Shape;1978;p159"/>
          <p:cNvSpPr txBox="1">
            <a:spLocks noGrp="1"/>
          </p:cNvSpPr>
          <p:nvPr>
            <p:ph type="body" idx="1"/>
          </p:nvPr>
        </p:nvSpPr>
        <p:spPr>
          <a:xfrm flipH="1">
            <a:off x="7936461" y="5341135"/>
            <a:ext cx="2350800" cy="11082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t>يمكن للذكاء الاصطناعي أن يساعد في كتابة رسائل البريد الإلكتروني المهنية، ولكن ما زلت بحاجة لتخصيصها بنفسي</a:t>
            </a:r>
            <a:endParaRPr/>
          </a:p>
        </p:txBody>
      </p:sp>
      <p:sp>
        <p:nvSpPr>
          <p:cNvPr id="1979" name="Google Shape;1979;p159"/>
          <p:cNvSpPr txBox="1">
            <a:spLocks noGrp="1"/>
          </p:cNvSpPr>
          <p:nvPr>
            <p:ph type="body" idx="1"/>
          </p:nvPr>
        </p:nvSpPr>
        <p:spPr>
          <a:xfrm flipH="1">
            <a:off x="4127844" y="5341123"/>
            <a:ext cx="2552400" cy="8313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t>أدوات الذكاء الاصطناعي المجانية آمنة دائمًا للاستخدام مع المعلومات الشخصية.</a:t>
            </a:r>
            <a:endParaRPr/>
          </a:p>
        </p:txBody>
      </p:sp>
      <p:sp>
        <p:nvSpPr>
          <p:cNvPr id="1980" name="Google Shape;1980;p159"/>
          <p:cNvSpPr/>
          <p:nvPr/>
        </p:nvSpPr>
        <p:spPr>
          <a:xfrm flipH="1">
            <a:off x="10874617"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81" name="Google Shape;1981;p159"/>
          <p:cNvSpPr/>
          <p:nvPr/>
        </p:nvSpPr>
        <p:spPr>
          <a:xfrm flipH="1">
            <a:off x="7385877"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82" name="Google Shape;1982;p159"/>
          <p:cNvSpPr/>
          <p:nvPr/>
        </p:nvSpPr>
        <p:spPr>
          <a:xfrm flipH="1">
            <a:off x="3896737"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83" name="Google Shape;1983;p159"/>
          <p:cNvSpPr/>
          <p:nvPr/>
        </p:nvSpPr>
        <p:spPr>
          <a:xfrm flipH="1">
            <a:off x="419290"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84" name="Google Shape;1984;p159"/>
          <p:cNvSpPr txBox="1">
            <a:spLocks noGrp="1"/>
          </p:cNvSpPr>
          <p:nvPr>
            <p:ph type="title" idx="7"/>
          </p:nvPr>
        </p:nvSpPr>
        <p:spPr>
          <a:xfrm flipH="1">
            <a:off x="1503423"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٥</a:t>
            </a:r>
            <a:endParaRPr sz="3000"/>
          </a:p>
        </p:txBody>
      </p:sp>
      <p:sp>
        <p:nvSpPr>
          <p:cNvPr id="1985" name="Google Shape;1985;p159"/>
          <p:cNvSpPr txBox="1">
            <a:spLocks noGrp="1"/>
          </p:cNvSpPr>
          <p:nvPr>
            <p:ph type="body" idx="1"/>
          </p:nvPr>
        </p:nvSpPr>
        <p:spPr>
          <a:xfrm flipH="1">
            <a:off x="650207" y="5341123"/>
            <a:ext cx="25524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t>الذكاء الاصطناعي مجرد أداة - الحكمة والحكم يأتيان مني أنا</a:t>
            </a:r>
            <a:endParaRPr/>
          </a:p>
        </p:txBody>
      </p:sp>
      <p:sp>
        <p:nvSpPr>
          <p:cNvPr id="1986" name="Google Shape;1986;p159"/>
          <p:cNvSpPr/>
          <p:nvPr/>
        </p:nvSpPr>
        <p:spPr>
          <a:xfrm flipH="1">
            <a:off x="419100"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87" name="Google Shape;1987;p159"/>
          <p:cNvSpPr txBox="1">
            <a:spLocks noGrp="1"/>
          </p:cNvSpPr>
          <p:nvPr>
            <p:ph type="title"/>
          </p:nvPr>
        </p:nvSpPr>
        <p:spPr>
          <a:xfrm flipH="1">
            <a:off x="13543542" y="1802762"/>
            <a:ext cx="3949200" cy="850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a:t>دعونا نرى ما تتذكّروه</a:t>
            </a:r>
            <a:endParaRPr/>
          </a:p>
        </p:txBody>
      </p:sp>
      <p:sp>
        <p:nvSpPr>
          <p:cNvPr id="1988" name="Google Shape;1988;p159"/>
          <p:cNvSpPr txBox="1"/>
          <p:nvPr/>
        </p:nvSpPr>
        <p:spPr>
          <a:xfrm flipH="1">
            <a:off x="8641945" y="1964588"/>
            <a:ext cx="4607400" cy="5682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أظهر إبهامًا للأعلى (صحيح)، إبهامًا للأسفل (خطأ)، أو إبهامًا جانبيًا (لست متأكدًا)</a:t>
            </a:r>
            <a:endParaRPr sz="1800">
              <a:solidFill>
                <a:srgbClr val="092838"/>
              </a:solidFill>
              <a:latin typeface="Optimistic Text"/>
              <a:ea typeface="Optimistic Text"/>
              <a:cs typeface="Optimistic Text"/>
              <a:sym typeface="Optimistic Tex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92"/>
        <p:cNvGrpSpPr/>
        <p:nvPr/>
      </p:nvGrpSpPr>
      <p:grpSpPr>
        <a:xfrm>
          <a:off x="0" y="0"/>
          <a:ext cx="0" cy="0"/>
          <a:chOff x="0" y="0"/>
          <a:chExt cx="0" cy="0"/>
        </a:xfrm>
      </p:grpSpPr>
      <p:sp>
        <p:nvSpPr>
          <p:cNvPr id="1993" name="Google Shape;1993;p160"/>
          <p:cNvSpPr/>
          <p:nvPr/>
        </p:nvSpPr>
        <p:spPr>
          <a:xfrm flipH="1">
            <a:off x="3896927"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94" name="Google Shape;1994;p160"/>
          <p:cNvSpPr/>
          <p:nvPr/>
        </p:nvSpPr>
        <p:spPr>
          <a:xfrm flipH="1">
            <a:off x="7385765"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95" name="Google Shape;1995;p160"/>
          <p:cNvSpPr/>
          <p:nvPr/>
        </p:nvSpPr>
        <p:spPr>
          <a:xfrm flipH="1">
            <a:off x="10874626"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96" name="Google Shape;1996;p160"/>
          <p:cNvSpPr/>
          <p:nvPr/>
        </p:nvSpPr>
        <p:spPr>
          <a:xfrm flipH="1">
            <a:off x="14352266" y="3224096"/>
            <a:ext cx="3134100" cy="4547700"/>
          </a:xfrm>
          <a:prstGeom prst="rect">
            <a:avLst/>
          </a:prstGeom>
          <a:solidFill>
            <a:srgbClr val="F80A0E"/>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997" name="Google Shape;1997;p160"/>
          <p:cNvSpPr txBox="1">
            <a:spLocks noGrp="1"/>
          </p:cNvSpPr>
          <p:nvPr>
            <p:ph type="title"/>
          </p:nvPr>
        </p:nvSpPr>
        <p:spPr>
          <a:xfrm flipH="1">
            <a:off x="15439866" y="2143770"/>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solidFill>
                  <a:schemeClr val="accent4"/>
                </a:solidFill>
              </a:rPr>
              <a:t>١</a:t>
            </a:r>
            <a:endParaRPr sz="3000">
              <a:solidFill>
                <a:schemeClr val="accent4"/>
              </a:solidFill>
            </a:endParaRPr>
          </a:p>
        </p:txBody>
      </p:sp>
      <p:sp>
        <p:nvSpPr>
          <p:cNvPr id="1998" name="Google Shape;1998;p160"/>
          <p:cNvSpPr txBox="1">
            <a:spLocks noGrp="1"/>
          </p:cNvSpPr>
          <p:nvPr>
            <p:ph type="title" idx="3"/>
          </p:nvPr>
        </p:nvSpPr>
        <p:spPr>
          <a:xfrm flipH="1">
            <a:off x="11844284"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٢</a:t>
            </a:r>
            <a:endParaRPr sz="3000"/>
          </a:p>
        </p:txBody>
      </p:sp>
      <p:sp>
        <p:nvSpPr>
          <p:cNvPr id="1999" name="Google Shape;1999;p160"/>
          <p:cNvSpPr txBox="1">
            <a:spLocks noGrp="1"/>
          </p:cNvSpPr>
          <p:nvPr>
            <p:ph type="title" idx="5"/>
          </p:nvPr>
        </p:nvSpPr>
        <p:spPr>
          <a:xfrm flipH="1">
            <a:off x="8588057"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٣</a:t>
            </a:r>
            <a:endParaRPr sz="3000"/>
          </a:p>
        </p:txBody>
      </p:sp>
      <p:sp>
        <p:nvSpPr>
          <p:cNvPr id="2000" name="Google Shape;2000;p160"/>
          <p:cNvSpPr txBox="1">
            <a:spLocks noGrp="1"/>
          </p:cNvSpPr>
          <p:nvPr>
            <p:ph type="title" idx="7"/>
          </p:nvPr>
        </p:nvSpPr>
        <p:spPr>
          <a:xfrm flipH="1">
            <a:off x="4981060"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٤</a:t>
            </a:r>
            <a:endParaRPr sz="3000"/>
          </a:p>
        </p:txBody>
      </p:sp>
      <p:sp>
        <p:nvSpPr>
          <p:cNvPr id="2001" name="Google Shape;2001;p160"/>
          <p:cNvSpPr txBox="1">
            <a:spLocks noGrp="1"/>
          </p:cNvSpPr>
          <p:nvPr>
            <p:ph type="body" idx="1"/>
          </p:nvPr>
        </p:nvSpPr>
        <p:spPr>
          <a:xfrm flipH="1">
            <a:off x="14788272" y="5341135"/>
            <a:ext cx="23508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accent4"/>
                </a:solidFill>
              </a:rPr>
              <a:t>المحتوى المُنشأ بواسطة الذكاء الاصطناعي يكون دائمًا مزيفًا</a:t>
            </a:r>
            <a:endParaRPr>
              <a:solidFill>
                <a:schemeClr val="accent4"/>
              </a:solidFill>
            </a:endParaRPr>
          </a:p>
        </p:txBody>
      </p:sp>
      <p:sp>
        <p:nvSpPr>
          <p:cNvPr id="2002" name="Google Shape;2002;p160"/>
          <p:cNvSpPr txBox="1">
            <a:spLocks noGrp="1"/>
          </p:cNvSpPr>
          <p:nvPr>
            <p:ph type="body" idx="1"/>
          </p:nvPr>
        </p:nvSpPr>
        <p:spPr>
          <a:xfrm flipH="1">
            <a:off x="11192687" y="5341135"/>
            <a:ext cx="2350800" cy="8313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t>يجب أن أتحقق من المعلومات قبل مشاركتها في مجموعة عائلتي</a:t>
            </a:r>
            <a:endParaRPr/>
          </a:p>
        </p:txBody>
      </p:sp>
      <p:sp>
        <p:nvSpPr>
          <p:cNvPr id="2003" name="Google Shape;2003;p160"/>
          <p:cNvSpPr txBox="1">
            <a:spLocks noGrp="1"/>
          </p:cNvSpPr>
          <p:nvPr>
            <p:ph type="body" idx="1"/>
          </p:nvPr>
        </p:nvSpPr>
        <p:spPr>
          <a:xfrm flipH="1">
            <a:off x="7936461" y="5341135"/>
            <a:ext cx="2350800" cy="11082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t>يمكن للذكاء الاصطناعي أن يساعد في كتابة رسائل البريد الإلكتروني المهنية، ولكن ما زلت بحاجة لتخصيصها بنفسي</a:t>
            </a:r>
            <a:endParaRPr/>
          </a:p>
        </p:txBody>
      </p:sp>
      <p:sp>
        <p:nvSpPr>
          <p:cNvPr id="2004" name="Google Shape;2004;p160"/>
          <p:cNvSpPr txBox="1">
            <a:spLocks noGrp="1"/>
          </p:cNvSpPr>
          <p:nvPr>
            <p:ph type="body" idx="1"/>
          </p:nvPr>
        </p:nvSpPr>
        <p:spPr>
          <a:xfrm flipH="1">
            <a:off x="4127844" y="5341123"/>
            <a:ext cx="2552400" cy="8313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t>أدوات الذكاء الاصطناعي المجانية آمنة دائمًا للاستخدام مع المعلومات الشخصية.</a:t>
            </a:r>
            <a:endParaRPr/>
          </a:p>
        </p:txBody>
      </p:sp>
      <p:sp>
        <p:nvSpPr>
          <p:cNvPr id="2005" name="Google Shape;2005;p160"/>
          <p:cNvSpPr/>
          <p:nvPr/>
        </p:nvSpPr>
        <p:spPr>
          <a:xfrm flipH="1">
            <a:off x="10874617"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06" name="Google Shape;2006;p160"/>
          <p:cNvSpPr/>
          <p:nvPr/>
        </p:nvSpPr>
        <p:spPr>
          <a:xfrm flipH="1">
            <a:off x="7385877"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07" name="Google Shape;2007;p160"/>
          <p:cNvSpPr/>
          <p:nvPr/>
        </p:nvSpPr>
        <p:spPr>
          <a:xfrm flipH="1">
            <a:off x="3896737"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08" name="Google Shape;2008;p160"/>
          <p:cNvSpPr/>
          <p:nvPr/>
        </p:nvSpPr>
        <p:spPr>
          <a:xfrm flipH="1">
            <a:off x="419290"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09" name="Google Shape;2009;p160"/>
          <p:cNvSpPr txBox="1">
            <a:spLocks noGrp="1"/>
          </p:cNvSpPr>
          <p:nvPr>
            <p:ph type="title" idx="7"/>
          </p:nvPr>
        </p:nvSpPr>
        <p:spPr>
          <a:xfrm flipH="1">
            <a:off x="1503423"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٥</a:t>
            </a:r>
            <a:endParaRPr sz="3000"/>
          </a:p>
        </p:txBody>
      </p:sp>
      <p:sp>
        <p:nvSpPr>
          <p:cNvPr id="2010" name="Google Shape;2010;p160"/>
          <p:cNvSpPr txBox="1">
            <a:spLocks noGrp="1"/>
          </p:cNvSpPr>
          <p:nvPr>
            <p:ph type="body" idx="1"/>
          </p:nvPr>
        </p:nvSpPr>
        <p:spPr>
          <a:xfrm flipH="1">
            <a:off x="650207" y="5341123"/>
            <a:ext cx="25524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t>الذكاء الاصطناعي مجرد أداة - الحكمة والحكم يأتيان مني أنا</a:t>
            </a:r>
            <a:endParaRPr/>
          </a:p>
        </p:txBody>
      </p:sp>
      <p:sp>
        <p:nvSpPr>
          <p:cNvPr id="2011" name="Google Shape;2011;p160"/>
          <p:cNvSpPr/>
          <p:nvPr/>
        </p:nvSpPr>
        <p:spPr>
          <a:xfrm flipH="1">
            <a:off x="419100"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12" name="Google Shape;2012;p160"/>
          <p:cNvSpPr txBox="1">
            <a:spLocks noGrp="1"/>
          </p:cNvSpPr>
          <p:nvPr>
            <p:ph type="title"/>
          </p:nvPr>
        </p:nvSpPr>
        <p:spPr>
          <a:xfrm flipH="1">
            <a:off x="13543542" y="1802762"/>
            <a:ext cx="3949200" cy="850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a:t>دعونا نرى ما تتذكّروه</a:t>
            </a:r>
            <a:endParaRPr/>
          </a:p>
        </p:txBody>
      </p:sp>
      <p:sp>
        <p:nvSpPr>
          <p:cNvPr id="2013" name="Google Shape;2013;p160"/>
          <p:cNvSpPr txBox="1"/>
          <p:nvPr/>
        </p:nvSpPr>
        <p:spPr>
          <a:xfrm flipH="1">
            <a:off x="8641945" y="1964588"/>
            <a:ext cx="4607400" cy="5682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أظهر إبهامًا للأعلى (صحيح)، إبهامًا للأسفل (خطأ)، أو إبهامًا جانبيًا (لست متأكدًا)</a:t>
            </a:r>
            <a:endParaRPr sz="1800">
              <a:solidFill>
                <a:srgbClr val="092838"/>
              </a:solidFill>
              <a:latin typeface="Optimistic Text"/>
              <a:ea typeface="Optimistic Text"/>
              <a:cs typeface="Optimistic Text"/>
              <a:sym typeface="Optimistic Text"/>
            </a:endParaRPr>
          </a:p>
        </p:txBody>
      </p:sp>
      <p:sp>
        <p:nvSpPr>
          <p:cNvPr id="2014" name="Google Shape;2014;p160"/>
          <p:cNvSpPr txBox="1">
            <a:spLocks noGrp="1"/>
          </p:cNvSpPr>
          <p:nvPr>
            <p:ph type="body" idx="1"/>
          </p:nvPr>
        </p:nvSpPr>
        <p:spPr>
          <a:xfrm flipH="1">
            <a:off x="14788272" y="6785760"/>
            <a:ext cx="2350800" cy="4617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sz="3000">
                <a:solidFill>
                  <a:schemeClr val="accent4"/>
                </a:solidFill>
              </a:rPr>
              <a:t>خطأ</a:t>
            </a:r>
            <a:endParaRPr sz="3000">
              <a:solidFill>
                <a:schemeClr val="accent4"/>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p161"/>
          <p:cNvSpPr/>
          <p:nvPr/>
        </p:nvSpPr>
        <p:spPr>
          <a:xfrm flipH="1">
            <a:off x="3896927"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20" name="Google Shape;2020;p161"/>
          <p:cNvSpPr/>
          <p:nvPr/>
        </p:nvSpPr>
        <p:spPr>
          <a:xfrm flipH="1">
            <a:off x="7385765"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21" name="Google Shape;2021;p161"/>
          <p:cNvSpPr/>
          <p:nvPr/>
        </p:nvSpPr>
        <p:spPr>
          <a:xfrm flipH="1">
            <a:off x="10874626"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22" name="Google Shape;2022;p161"/>
          <p:cNvSpPr/>
          <p:nvPr/>
        </p:nvSpPr>
        <p:spPr>
          <a:xfrm flipH="1">
            <a:off x="14352266" y="3224096"/>
            <a:ext cx="3134100" cy="4547700"/>
          </a:xfrm>
          <a:prstGeom prst="rect">
            <a:avLst/>
          </a:prstGeom>
          <a:solidFill>
            <a:srgbClr val="F80A0E"/>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23" name="Google Shape;2023;p161"/>
          <p:cNvSpPr txBox="1">
            <a:spLocks noGrp="1"/>
          </p:cNvSpPr>
          <p:nvPr>
            <p:ph type="title"/>
          </p:nvPr>
        </p:nvSpPr>
        <p:spPr>
          <a:xfrm flipH="1">
            <a:off x="15439866" y="2143770"/>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solidFill>
                  <a:schemeClr val="accent4"/>
                </a:solidFill>
              </a:rPr>
              <a:t>١</a:t>
            </a:r>
            <a:endParaRPr sz="3000">
              <a:solidFill>
                <a:schemeClr val="accent4"/>
              </a:solidFill>
            </a:endParaRPr>
          </a:p>
        </p:txBody>
      </p:sp>
      <p:sp>
        <p:nvSpPr>
          <p:cNvPr id="2024" name="Google Shape;2024;p161"/>
          <p:cNvSpPr txBox="1">
            <a:spLocks noGrp="1"/>
          </p:cNvSpPr>
          <p:nvPr>
            <p:ph type="title" idx="3"/>
          </p:nvPr>
        </p:nvSpPr>
        <p:spPr>
          <a:xfrm flipH="1">
            <a:off x="11844284"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solidFill>
                  <a:schemeClr val="accent4"/>
                </a:solidFill>
              </a:rPr>
              <a:t>٢</a:t>
            </a:r>
            <a:endParaRPr sz="3000">
              <a:solidFill>
                <a:schemeClr val="accent4"/>
              </a:solidFill>
            </a:endParaRPr>
          </a:p>
        </p:txBody>
      </p:sp>
      <p:sp>
        <p:nvSpPr>
          <p:cNvPr id="2025" name="Google Shape;2025;p161"/>
          <p:cNvSpPr txBox="1">
            <a:spLocks noGrp="1"/>
          </p:cNvSpPr>
          <p:nvPr>
            <p:ph type="title" idx="5"/>
          </p:nvPr>
        </p:nvSpPr>
        <p:spPr>
          <a:xfrm flipH="1">
            <a:off x="8588057"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٣</a:t>
            </a:r>
            <a:endParaRPr sz="3000"/>
          </a:p>
        </p:txBody>
      </p:sp>
      <p:sp>
        <p:nvSpPr>
          <p:cNvPr id="2026" name="Google Shape;2026;p161"/>
          <p:cNvSpPr txBox="1">
            <a:spLocks noGrp="1"/>
          </p:cNvSpPr>
          <p:nvPr>
            <p:ph type="title" idx="7"/>
          </p:nvPr>
        </p:nvSpPr>
        <p:spPr>
          <a:xfrm flipH="1">
            <a:off x="4981060"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٤</a:t>
            </a:r>
            <a:endParaRPr sz="3000"/>
          </a:p>
        </p:txBody>
      </p:sp>
      <p:sp>
        <p:nvSpPr>
          <p:cNvPr id="2027" name="Google Shape;2027;p161"/>
          <p:cNvSpPr txBox="1">
            <a:spLocks noGrp="1"/>
          </p:cNvSpPr>
          <p:nvPr>
            <p:ph type="body" idx="1"/>
          </p:nvPr>
        </p:nvSpPr>
        <p:spPr>
          <a:xfrm flipH="1">
            <a:off x="14788272" y="5341135"/>
            <a:ext cx="23508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accent4"/>
                </a:solidFill>
              </a:rPr>
              <a:t>المحتوى المُنشأ بواسطة الذكاء الاصطناعي يكون دائمًا مزيفًا</a:t>
            </a:r>
            <a:endParaRPr>
              <a:solidFill>
                <a:schemeClr val="accent4"/>
              </a:solidFill>
            </a:endParaRPr>
          </a:p>
        </p:txBody>
      </p:sp>
      <p:sp>
        <p:nvSpPr>
          <p:cNvPr id="2028" name="Google Shape;2028;p161"/>
          <p:cNvSpPr txBox="1">
            <a:spLocks noGrp="1"/>
          </p:cNvSpPr>
          <p:nvPr>
            <p:ph type="body" idx="1"/>
          </p:nvPr>
        </p:nvSpPr>
        <p:spPr>
          <a:xfrm flipH="1">
            <a:off x="11192687" y="5341135"/>
            <a:ext cx="2350800" cy="8313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accent4"/>
                </a:solidFill>
              </a:rPr>
              <a:t>يجب أن أتحقق من المعلومات قبل مشاركتها في مجموعة عائلتي</a:t>
            </a:r>
            <a:endParaRPr>
              <a:solidFill>
                <a:schemeClr val="accent4"/>
              </a:solidFill>
            </a:endParaRPr>
          </a:p>
        </p:txBody>
      </p:sp>
      <p:sp>
        <p:nvSpPr>
          <p:cNvPr id="2029" name="Google Shape;2029;p161"/>
          <p:cNvSpPr txBox="1">
            <a:spLocks noGrp="1"/>
          </p:cNvSpPr>
          <p:nvPr>
            <p:ph type="body" idx="1"/>
          </p:nvPr>
        </p:nvSpPr>
        <p:spPr>
          <a:xfrm flipH="1">
            <a:off x="7936461" y="5341135"/>
            <a:ext cx="2350800" cy="11082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t>يمكن للذكاء الاصطناعي أن يساعد في كتابة رسائل البريد الإلكتروني المهنية، ولكن ما زلت بحاجة لتخصيصها بنفسي</a:t>
            </a:r>
            <a:endParaRPr/>
          </a:p>
        </p:txBody>
      </p:sp>
      <p:sp>
        <p:nvSpPr>
          <p:cNvPr id="2030" name="Google Shape;2030;p161"/>
          <p:cNvSpPr txBox="1">
            <a:spLocks noGrp="1"/>
          </p:cNvSpPr>
          <p:nvPr>
            <p:ph type="body" idx="1"/>
          </p:nvPr>
        </p:nvSpPr>
        <p:spPr>
          <a:xfrm flipH="1">
            <a:off x="4127844" y="5341123"/>
            <a:ext cx="2552400" cy="8313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t>أدوات الذكاء الاصطناعي المجانية آمنة دائمًا للاستخدام مع المعلومات الشخصية.</a:t>
            </a:r>
            <a:endParaRPr/>
          </a:p>
        </p:txBody>
      </p:sp>
      <p:sp>
        <p:nvSpPr>
          <p:cNvPr id="2031" name="Google Shape;2031;p161"/>
          <p:cNvSpPr/>
          <p:nvPr/>
        </p:nvSpPr>
        <p:spPr>
          <a:xfrm flipH="1">
            <a:off x="7385877"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32" name="Google Shape;2032;p161"/>
          <p:cNvSpPr/>
          <p:nvPr/>
        </p:nvSpPr>
        <p:spPr>
          <a:xfrm flipH="1">
            <a:off x="3896737"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33" name="Google Shape;2033;p161"/>
          <p:cNvSpPr/>
          <p:nvPr/>
        </p:nvSpPr>
        <p:spPr>
          <a:xfrm flipH="1">
            <a:off x="419290"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34" name="Google Shape;2034;p161"/>
          <p:cNvSpPr txBox="1">
            <a:spLocks noGrp="1"/>
          </p:cNvSpPr>
          <p:nvPr>
            <p:ph type="title" idx="7"/>
          </p:nvPr>
        </p:nvSpPr>
        <p:spPr>
          <a:xfrm flipH="1">
            <a:off x="1503423"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٥</a:t>
            </a:r>
            <a:endParaRPr sz="3000"/>
          </a:p>
        </p:txBody>
      </p:sp>
      <p:sp>
        <p:nvSpPr>
          <p:cNvPr id="2035" name="Google Shape;2035;p161"/>
          <p:cNvSpPr txBox="1">
            <a:spLocks noGrp="1"/>
          </p:cNvSpPr>
          <p:nvPr>
            <p:ph type="body" idx="1"/>
          </p:nvPr>
        </p:nvSpPr>
        <p:spPr>
          <a:xfrm flipH="1">
            <a:off x="650207" y="5341123"/>
            <a:ext cx="25524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t>الذكاء الاصطناعي مجرد أداة - الحكمة والحكم يأتيان مني أنا</a:t>
            </a:r>
            <a:endParaRPr/>
          </a:p>
        </p:txBody>
      </p:sp>
      <p:sp>
        <p:nvSpPr>
          <p:cNvPr id="2036" name="Google Shape;2036;p161"/>
          <p:cNvSpPr/>
          <p:nvPr/>
        </p:nvSpPr>
        <p:spPr>
          <a:xfrm flipH="1">
            <a:off x="419100"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37" name="Google Shape;2037;p161"/>
          <p:cNvSpPr txBox="1">
            <a:spLocks noGrp="1"/>
          </p:cNvSpPr>
          <p:nvPr>
            <p:ph type="title"/>
          </p:nvPr>
        </p:nvSpPr>
        <p:spPr>
          <a:xfrm flipH="1">
            <a:off x="13543542" y="1802762"/>
            <a:ext cx="3949200" cy="850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a:t>دعونا نرى ما تتذكّروه</a:t>
            </a:r>
            <a:endParaRPr/>
          </a:p>
        </p:txBody>
      </p:sp>
      <p:sp>
        <p:nvSpPr>
          <p:cNvPr id="2038" name="Google Shape;2038;p161"/>
          <p:cNvSpPr txBox="1"/>
          <p:nvPr/>
        </p:nvSpPr>
        <p:spPr>
          <a:xfrm flipH="1">
            <a:off x="8641945" y="1964588"/>
            <a:ext cx="4607400" cy="5682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أظهر إبهامًا للأعلى (صحيح)، إبهامًا للأسفل (خطأ)، أو إبهامًا جانبيًا (لست متأكدًا)</a:t>
            </a:r>
            <a:endParaRPr sz="1800">
              <a:solidFill>
                <a:srgbClr val="092838"/>
              </a:solidFill>
              <a:latin typeface="Optimistic Text"/>
              <a:ea typeface="Optimistic Text"/>
              <a:cs typeface="Optimistic Text"/>
              <a:sym typeface="Optimistic Text"/>
            </a:endParaRPr>
          </a:p>
        </p:txBody>
      </p:sp>
      <p:sp>
        <p:nvSpPr>
          <p:cNvPr id="2039" name="Google Shape;2039;p161"/>
          <p:cNvSpPr txBox="1">
            <a:spLocks noGrp="1"/>
          </p:cNvSpPr>
          <p:nvPr>
            <p:ph type="body" idx="1"/>
          </p:nvPr>
        </p:nvSpPr>
        <p:spPr>
          <a:xfrm flipH="1">
            <a:off x="14788272" y="6785760"/>
            <a:ext cx="2350800" cy="4617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sz="3000">
                <a:solidFill>
                  <a:schemeClr val="accent4"/>
                </a:solidFill>
              </a:rPr>
              <a:t>خطأ</a:t>
            </a:r>
            <a:endParaRPr sz="3000">
              <a:solidFill>
                <a:schemeClr val="accent4"/>
              </a:solidFill>
            </a:endParaRPr>
          </a:p>
        </p:txBody>
      </p:sp>
      <p:sp>
        <p:nvSpPr>
          <p:cNvPr id="2040" name="Google Shape;2040;p161"/>
          <p:cNvSpPr txBox="1">
            <a:spLocks noGrp="1"/>
          </p:cNvSpPr>
          <p:nvPr>
            <p:ph type="body" idx="1"/>
          </p:nvPr>
        </p:nvSpPr>
        <p:spPr>
          <a:xfrm flipH="1">
            <a:off x="11192672" y="6785760"/>
            <a:ext cx="2350800" cy="4617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sz="3000">
                <a:solidFill>
                  <a:schemeClr val="accent4"/>
                </a:solidFill>
              </a:rPr>
              <a:t>صحيح</a:t>
            </a:r>
            <a:endParaRPr sz="3000">
              <a:solidFill>
                <a:schemeClr val="accent4"/>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044"/>
        <p:cNvGrpSpPr/>
        <p:nvPr/>
      </p:nvGrpSpPr>
      <p:grpSpPr>
        <a:xfrm>
          <a:off x="0" y="0"/>
          <a:ext cx="0" cy="0"/>
          <a:chOff x="0" y="0"/>
          <a:chExt cx="0" cy="0"/>
        </a:xfrm>
      </p:grpSpPr>
      <p:sp>
        <p:nvSpPr>
          <p:cNvPr id="2045" name="Google Shape;2045;p162"/>
          <p:cNvSpPr/>
          <p:nvPr/>
        </p:nvSpPr>
        <p:spPr>
          <a:xfrm flipH="1">
            <a:off x="3896927"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46" name="Google Shape;2046;p162"/>
          <p:cNvSpPr/>
          <p:nvPr/>
        </p:nvSpPr>
        <p:spPr>
          <a:xfrm flipH="1">
            <a:off x="7385765"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47" name="Google Shape;2047;p162"/>
          <p:cNvSpPr/>
          <p:nvPr/>
        </p:nvSpPr>
        <p:spPr>
          <a:xfrm flipH="1">
            <a:off x="10874626"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48" name="Google Shape;2048;p162"/>
          <p:cNvSpPr/>
          <p:nvPr/>
        </p:nvSpPr>
        <p:spPr>
          <a:xfrm flipH="1">
            <a:off x="14352266" y="3224096"/>
            <a:ext cx="3134100" cy="4547700"/>
          </a:xfrm>
          <a:prstGeom prst="rect">
            <a:avLst/>
          </a:prstGeom>
          <a:solidFill>
            <a:srgbClr val="F80A0E"/>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49" name="Google Shape;2049;p162"/>
          <p:cNvSpPr txBox="1">
            <a:spLocks noGrp="1"/>
          </p:cNvSpPr>
          <p:nvPr>
            <p:ph type="title"/>
          </p:nvPr>
        </p:nvSpPr>
        <p:spPr>
          <a:xfrm flipH="1">
            <a:off x="15439866" y="2143770"/>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solidFill>
                  <a:schemeClr val="accent4"/>
                </a:solidFill>
              </a:rPr>
              <a:t>١</a:t>
            </a:r>
            <a:endParaRPr sz="3000">
              <a:solidFill>
                <a:schemeClr val="accent4"/>
              </a:solidFill>
            </a:endParaRPr>
          </a:p>
        </p:txBody>
      </p:sp>
      <p:sp>
        <p:nvSpPr>
          <p:cNvPr id="2050" name="Google Shape;2050;p162"/>
          <p:cNvSpPr txBox="1">
            <a:spLocks noGrp="1"/>
          </p:cNvSpPr>
          <p:nvPr>
            <p:ph type="title" idx="3"/>
          </p:nvPr>
        </p:nvSpPr>
        <p:spPr>
          <a:xfrm flipH="1">
            <a:off x="11844284"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solidFill>
                  <a:schemeClr val="accent4"/>
                </a:solidFill>
              </a:rPr>
              <a:t>٢</a:t>
            </a:r>
            <a:endParaRPr sz="3000">
              <a:solidFill>
                <a:schemeClr val="accent4"/>
              </a:solidFill>
            </a:endParaRPr>
          </a:p>
        </p:txBody>
      </p:sp>
      <p:sp>
        <p:nvSpPr>
          <p:cNvPr id="2051" name="Google Shape;2051;p162"/>
          <p:cNvSpPr txBox="1">
            <a:spLocks noGrp="1"/>
          </p:cNvSpPr>
          <p:nvPr>
            <p:ph type="title" idx="5"/>
          </p:nvPr>
        </p:nvSpPr>
        <p:spPr>
          <a:xfrm flipH="1">
            <a:off x="8588057"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solidFill>
                  <a:schemeClr val="accent4"/>
                </a:solidFill>
              </a:rPr>
              <a:t>٣</a:t>
            </a:r>
            <a:endParaRPr sz="3000">
              <a:solidFill>
                <a:schemeClr val="accent4"/>
              </a:solidFill>
            </a:endParaRPr>
          </a:p>
        </p:txBody>
      </p:sp>
      <p:sp>
        <p:nvSpPr>
          <p:cNvPr id="2052" name="Google Shape;2052;p162"/>
          <p:cNvSpPr txBox="1">
            <a:spLocks noGrp="1"/>
          </p:cNvSpPr>
          <p:nvPr>
            <p:ph type="title" idx="7"/>
          </p:nvPr>
        </p:nvSpPr>
        <p:spPr>
          <a:xfrm flipH="1">
            <a:off x="4981060"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٤</a:t>
            </a:r>
            <a:endParaRPr sz="3000"/>
          </a:p>
        </p:txBody>
      </p:sp>
      <p:sp>
        <p:nvSpPr>
          <p:cNvPr id="2053" name="Google Shape;2053;p162"/>
          <p:cNvSpPr txBox="1">
            <a:spLocks noGrp="1"/>
          </p:cNvSpPr>
          <p:nvPr>
            <p:ph type="body" idx="1"/>
          </p:nvPr>
        </p:nvSpPr>
        <p:spPr>
          <a:xfrm flipH="1">
            <a:off x="14788272" y="5341135"/>
            <a:ext cx="23508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accent4"/>
                </a:solidFill>
              </a:rPr>
              <a:t>المحتوى المُنشأ بواسطة الذكاء الاصطناعي يكون دائمًا مزيفًا</a:t>
            </a:r>
            <a:endParaRPr>
              <a:solidFill>
                <a:schemeClr val="accent4"/>
              </a:solidFill>
            </a:endParaRPr>
          </a:p>
        </p:txBody>
      </p:sp>
      <p:sp>
        <p:nvSpPr>
          <p:cNvPr id="2054" name="Google Shape;2054;p162"/>
          <p:cNvSpPr txBox="1">
            <a:spLocks noGrp="1"/>
          </p:cNvSpPr>
          <p:nvPr>
            <p:ph type="body" idx="1"/>
          </p:nvPr>
        </p:nvSpPr>
        <p:spPr>
          <a:xfrm flipH="1">
            <a:off x="11192687" y="5341135"/>
            <a:ext cx="2350800" cy="8313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accent4"/>
                </a:solidFill>
              </a:rPr>
              <a:t>يجب أن أتحقق من المعلومات قبل مشاركتها في مجموعة عائلتي</a:t>
            </a:r>
            <a:endParaRPr>
              <a:solidFill>
                <a:schemeClr val="accent4"/>
              </a:solidFill>
            </a:endParaRPr>
          </a:p>
        </p:txBody>
      </p:sp>
      <p:sp>
        <p:nvSpPr>
          <p:cNvPr id="2055" name="Google Shape;2055;p162"/>
          <p:cNvSpPr txBox="1">
            <a:spLocks noGrp="1"/>
          </p:cNvSpPr>
          <p:nvPr>
            <p:ph type="body" idx="1"/>
          </p:nvPr>
        </p:nvSpPr>
        <p:spPr>
          <a:xfrm flipH="1">
            <a:off x="7936461" y="5341135"/>
            <a:ext cx="2350800" cy="11082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accent4"/>
                </a:solidFill>
              </a:rPr>
              <a:t>يمكن للذكاء الاصطناعي أن يساعد في كتابة رسائل البريد الإلكتروني المهنية، ولكن ما زلت بحاجة لتخصيصها بنفسي</a:t>
            </a:r>
            <a:endParaRPr>
              <a:solidFill>
                <a:schemeClr val="accent4"/>
              </a:solidFill>
            </a:endParaRPr>
          </a:p>
        </p:txBody>
      </p:sp>
      <p:sp>
        <p:nvSpPr>
          <p:cNvPr id="2056" name="Google Shape;2056;p162"/>
          <p:cNvSpPr txBox="1">
            <a:spLocks noGrp="1"/>
          </p:cNvSpPr>
          <p:nvPr>
            <p:ph type="body" idx="1"/>
          </p:nvPr>
        </p:nvSpPr>
        <p:spPr>
          <a:xfrm flipH="1">
            <a:off x="4127844" y="5341123"/>
            <a:ext cx="2552400" cy="8313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t>أدوات الذكاء الاصطناعي المجانية آمنة دائمًا للاستخدام مع المعلومات الشخصية.</a:t>
            </a:r>
            <a:endParaRPr/>
          </a:p>
        </p:txBody>
      </p:sp>
      <p:sp>
        <p:nvSpPr>
          <p:cNvPr id="2057" name="Google Shape;2057;p162"/>
          <p:cNvSpPr/>
          <p:nvPr/>
        </p:nvSpPr>
        <p:spPr>
          <a:xfrm flipH="1">
            <a:off x="3896737"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58" name="Google Shape;2058;p162"/>
          <p:cNvSpPr/>
          <p:nvPr/>
        </p:nvSpPr>
        <p:spPr>
          <a:xfrm flipH="1">
            <a:off x="419290"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59" name="Google Shape;2059;p162"/>
          <p:cNvSpPr txBox="1">
            <a:spLocks noGrp="1"/>
          </p:cNvSpPr>
          <p:nvPr>
            <p:ph type="title" idx="7"/>
          </p:nvPr>
        </p:nvSpPr>
        <p:spPr>
          <a:xfrm flipH="1">
            <a:off x="1503423"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٥</a:t>
            </a:r>
            <a:endParaRPr sz="3000"/>
          </a:p>
        </p:txBody>
      </p:sp>
      <p:sp>
        <p:nvSpPr>
          <p:cNvPr id="2060" name="Google Shape;2060;p162"/>
          <p:cNvSpPr txBox="1">
            <a:spLocks noGrp="1"/>
          </p:cNvSpPr>
          <p:nvPr>
            <p:ph type="body" idx="1"/>
          </p:nvPr>
        </p:nvSpPr>
        <p:spPr>
          <a:xfrm flipH="1">
            <a:off x="650207" y="5341123"/>
            <a:ext cx="25524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t>الذكاء الاصطناعي مجرد أداة - الحكمة والحكم يأتيان مني أنا</a:t>
            </a:r>
            <a:endParaRPr/>
          </a:p>
        </p:txBody>
      </p:sp>
      <p:sp>
        <p:nvSpPr>
          <p:cNvPr id="2061" name="Google Shape;2061;p162"/>
          <p:cNvSpPr/>
          <p:nvPr/>
        </p:nvSpPr>
        <p:spPr>
          <a:xfrm flipH="1">
            <a:off x="419100"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62" name="Google Shape;2062;p162"/>
          <p:cNvSpPr txBox="1">
            <a:spLocks noGrp="1"/>
          </p:cNvSpPr>
          <p:nvPr>
            <p:ph type="title"/>
          </p:nvPr>
        </p:nvSpPr>
        <p:spPr>
          <a:xfrm flipH="1">
            <a:off x="13543542" y="1802762"/>
            <a:ext cx="3949200" cy="850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a:t>دعونا نرى ما تتذكّروه</a:t>
            </a:r>
            <a:endParaRPr/>
          </a:p>
        </p:txBody>
      </p:sp>
      <p:sp>
        <p:nvSpPr>
          <p:cNvPr id="2063" name="Google Shape;2063;p162"/>
          <p:cNvSpPr txBox="1"/>
          <p:nvPr/>
        </p:nvSpPr>
        <p:spPr>
          <a:xfrm flipH="1">
            <a:off x="8641945" y="1964588"/>
            <a:ext cx="4607400" cy="5682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أظهر إبهامًا للأعلى (صحيح)، إبهامًا للأسفل (خطأ)، أو إبهامًا جانبيًا (لست متأكدًا)</a:t>
            </a:r>
            <a:endParaRPr sz="1800">
              <a:solidFill>
                <a:srgbClr val="092838"/>
              </a:solidFill>
              <a:latin typeface="Optimistic Text"/>
              <a:ea typeface="Optimistic Text"/>
              <a:cs typeface="Optimistic Text"/>
              <a:sym typeface="Optimistic Text"/>
            </a:endParaRPr>
          </a:p>
        </p:txBody>
      </p:sp>
      <p:sp>
        <p:nvSpPr>
          <p:cNvPr id="2064" name="Google Shape;2064;p162"/>
          <p:cNvSpPr txBox="1">
            <a:spLocks noGrp="1"/>
          </p:cNvSpPr>
          <p:nvPr>
            <p:ph type="body" idx="1"/>
          </p:nvPr>
        </p:nvSpPr>
        <p:spPr>
          <a:xfrm flipH="1">
            <a:off x="14788272" y="6785760"/>
            <a:ext cx="2350800" cy="4617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sz="3000">
                <a:solidFill>
                  <a:schemeClr val="accent4"/>
                </a:solidFill>
              </a:rPr>
              <a:t>خطأ</a:t>
            </a:r>
            <a:endParaRPr sz="3000">
              <a:solidFill>
                <a:schemeClr val="accent4"/>
              </a:solidFill>
            </a:endParaRPr>
          </a:p>
        </p:txBody>
      </p:sp>
      <p:sp>
        <p:nvSpPr>
          <p:cNvPr id="2065" name="Google Shape;2065;p162"/>
          <p:cNvSpPr txBox="1">
            <a:spLocks noGrp="1"/>
          </p:cNvSpPr>
          <p:nvPr>
            <p:ph type="body" idx="1"/>
          </p:nvPr>
        </p:nvSpPr>
        <p:spPr>
          <a:xfrm flipH="1">
            <a:off x="11192672" y="6785760"/>
            <a:ext cx="2350800" cy="4617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sz="3000">
                <a:solidFill>
                  <a:schemeClr val="accent4"/>
                </a:solidFill>
              </a:rPr>
              <a:t>صحيح</a:t>
            </a:r>
            <a:endParaRPr sz="3000">
              <a:solidFill>
                <a:schemeClr val="accent4"/>
              </a:solidFill>
            </a:endParaRPr>
          </a:p>
        </p:txBody>
      </p:sp>
      <p:sp>
        <p:nvSpPr>
          <p:cNvPr id="2066" name="Google Shape;2066;p162"/>
          <p:cNvSpPr txBox="1">
            <a:spLocks noGrp="1"/>
          </p:cNvSpPr>
          <p:nvPr>
            <p:ph type="body" idx="1"/>
          </p:nvPr>
        </p:nvSpPr>
        <p:spPr>
          <a:xfrm flipH="1">
            <a:off x="7936447" y="6785760"/>
            <a:ext cx="2350800" cy="4617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sz="3000">
                <a:solidFill>
                  <a:schemeClr val="accent4"/>
                </a:solidFill>
              </a:rPr>
              <a:t>صحيح</a:t>
            </a:r>
            <a:endParaRPr sz="3000">
              <a:solidFill>
                <a:schemeClr val="accent4"/>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70"/>
        <p:cNvGrpSpPr/>
        <p:nvPr/>
      </p:nvGrpSpPr>
      <p:grpSpPr>
        <a:xfrm>
          <a:off x="0" y="0"/>
          <a:ext cx="0" cy="0"/>
          <a:chOff x="0" y="0"/>
          <a:chExt cx="0" cy="0"/>
        </a:xfrm>
      </p:grpSpPr>
      <p:sp>
        <p:nvSpPr>
          <p:cNvPr id="2071" name="Google Shape;2071;p163"/>
          <p:cNvSpPr/>
          <p:nvPr/>
        </p:nvSpPr>
        <p:spPr>
          <a:xfrm flipH="1">
            <a:off x="3896927" y="3224096"/>
            <a:ext cx="3134100" cy="4547700"/>
          </a:xfrm>
          <a:prstGeom prst="rect">
            <a:avLst/>
          </a:prstGeom>
          <a:solidFill>
            <a:srgbClr val="F80A0E"/>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72" name="Google Shape;2072;p163"/>
          <p:cNvSpPr/>
          <p:nvPr/>
        </p:nvSpPr>
        <p:spPr>
          <a:xfrm flipH="1">
            <a:off x="7385765"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73" name="Google Shape;2073;p163"/>
          <p:cNvSpPr/>
          <p:nvPr/>
        </p:nvSpPr>
        <p:spPr>
          <a:xfrm flipH="1">
            <a:off x="10874626"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74" name="Google Shape;2074;p163"/>
          <p:cNvSpPr/>
          <p:nvPr/>
        </p:nvSpPr>
        <p:spPr>
          <a:xfrm flipH="1">
            <a:off x="14352266" y="3224096"/>
            <a:ext cx="3134100" cy="4547700"/>
          </a:xfrm>
          <a:prstGeom prst="rect">
            <a:avLst/>
          </a:prstGeom>
          <a:solidFill>
            <a:srgbClr val="F80A0E"/>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75" name="Google Shape;2075;p163"/>
          <p:cNvSpPr txBox="1">
            <a:spLocks noGrp="1"/>
          </p:cNvSpPr>
          <p:nvPr>
            <p:ph type="title"/>
          </p:nvPr>
        </p:nvSpPr>
        <p:spPr>
          <a:xfrm flipH="1">
            <a:off x="15439866" y="2143770"/>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solidFill>
                  <a:schemeClr val="accent4"/>
                </a:solidFill>
              </a:rPr>
              <a:t>١</a:t>
            </a:r>
            <a:endParaRPr sz="3000">
              <a:solidFill>
                <a:schemeClr val="accent4"/>
              </a:solidFill>
            </a:endParaRPr>
          </a:p>
        </p:txBody>
      </p:sp>
      <p:sp>
        <p:nvSpPr>
          <p:cNvPr id="2076" name="Google Shape;2076;p163"/>
          <p:cNvSpPr txBox="1">
            <a:spLocks noGrp="1"/>
          </p:cNvSpPr>
          <p:nvPr>
            <p:ph type="title" idx="3"/>
          </p:nvPr>
        </p:nvSpPr>
        <p:spPr>
          <a:xfrm flipH="1">
            <a:off x="11844284"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solidFill>
                  <a:schemeClr val="accent4"/>
                </a:solidFill>
              </a:rPr>
              <a:t>٢</a:t>
            </a:r>
            <a:endParaRPr sz="3000">
              <a:solidFill>
                <a:schemeClr val="accent4"/>
              </a:solidFill>
            </a:endParaRPr>
          </a:p>
        </p:txBody>
      </p:sp>
      <p:sp>
        <p:nvSpPr>
          <p:cNvPr id="2077" name="Google Shape;2077;p163"/>
          <p:cNvSpPr txBox="1">
            <a:spLocks noGrp="1"/>
          </p:cNvSpPr>
          <p:nvPr>
            <p:ph type="title" idx="5"/>
          </p:nvPr>
        </p:nvSpPr>
        <p:spPr>
          <a:xfrm flipH="1">
            <a:off x="8588057"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solidFill>
                  <a:schemeClr val="accent4"/>
                </a:solidFill>
              </a:rPr>
              <a:t>٣</a:t>
            </a:r>
            <a:endParaRPr sz="3000">
              <a:solidFill>
                <a:schemeClr val="accent4"/>
              </a:solidFill>
            </a:endParaRPr>
          </a:p>
        </p:txBody>
      </p:sp>
      <p:sp>
        <p:nvSpPr>
          <p:cNvPr id="2078" name="Google Shape;2078;p163"/>
          <p:cNvSpPr txBox="1">
            <a:spLocks noGrp="1"/>
          </p:cNvSpPr>
          <p:nvPr>
            <p:ph type="title" idx="7"/>
          </p:nvPr>
        </p:nvSpPr>
        <p:spPr>
          <a:xfrm flipH="1">
            <a:off x="4981060"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solidFill>
                  <a:schemeClr val="accent4"/>
                </a:solidFill>
              </a:rPr>
              <a:t>٤</a:t>
            </a:r>
            <a:endParaRPr sz="3000">
              <a:solidFill>
                <a:schemeClr val="accent4"/>
              </a:solidFill>
            </a:endParaRPr>
          </a:p>
        </p:txBody>
      </p:sp>
      <p:sp>
        <p:nvSpPr>
          <p:cNvPr id="2079" name="Google Shape;2079;p163"/>
          <p:cNvSpPr txBox="1">
            <a:spLocks noGrp="1"/>
          </p:cNvSpPr>
          <p:nvPr>
            <p:ph type="body" idx="1"/>
          </p:nvPr>
        </p:nvSpPr>
        <p:spPr>
          <a:xfrm flipH="1">
            <a:off x="14788272" y="5341135"/>
            <a:ext cx="23508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accent4"/>
                </a:solidFill>
              </a:rPr>
              <a:t>المحتوى المُنشأ بواسطة الذكاء الاصطناعي يكون دائمًا مزيفًا</a:t>
            </a:r>
            <a:endParaRPr>
              <a:solidFill>
                <a:schemeClr val="accent4"/>
              </a:solidFill>
            </a:endParaRPr>
          </a:p>
        </p:txBody>
      </p:sp>
      <p:sp>
        <p:nvSpPr>
          <p:cNvPr id="2080" name="Google Shape;2080;p163"/>
          <p:cNvSpPr txBox="1">
            <a:spLocks noGrp="1"/>
          </p:cNvSpPr>
          <p:nvPr>
            <p:ph type="body" idx="1"/>
          </p:nvPr>
        </p:nvSpPr>
        <p:spPr>
          <a:xfrm flipH="1">
            <a:off x="11192687" y="5341135"/>
            <a:ext cx="2350800" cy="8313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accent4"/>
                </a:solidFill>
              </a:rPr>
              <a:t>يجب أن أتحقق من المعلومات قبل مشاركتها في مجموعة عائلتي</a:t>
            </a:r>
            <a:endParaRPr>
              <a:solidFill>
                <a:schemeClr val="accent4"/>
              </a:solidFill>
            </a:endParaRPr>
          </a:p>
        </p:txBody>
      </p:sp>
      <p:sp>
        <p:nvSpPr>
          <p:cNvPr id="2081" name="Google Shape;2081;p163"/>
          <p:cNvSpPr txBox="1">
            <a:spLocks noGrp="1"/>
          </p:cNvSpPr>
          <p:nvPr>
            <p:ph type="body" idx="1"/>
          </p:nvPr>
        </p:nvSpPr>
        <p:spPr>
          <a:xfrm flipH="1">
            <a:off x="7936461" y="5341135"/>
            <a:ext cx="2350800" cy="11082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accent4"/>
                </a:solidFill>
              </a:rPr>
              <a:t>يمكن للذكاء الاصطناعي أن يساعد في كتابة رسائل البريد الإلكتروني المهنية، ولكن ما زلت بحاجة لتخصيصها بنفسي</a:t>
            </a:r>
            <a:endParaRPr>
              <a:solidFill>
                <a:schemeClr val="accent4"/>
              </a:solidFill>
            </a:endParaRPr>
          </a:p>
        </p:txBody>
      </p:sp>
      <p:sp>
        <p:nvSpPr>
          <p:cNvPr id="2082" name="Google Shape;2082;p163"/>
          <p:cNvSpPr txBox="1">
            <a:spLocks noGrp="1"/>
          </p:cNvSpPr>
          <p:nvPr>
            <p:ph type="body" idx="1"/>
          </p:nvPr>
        </p:nvSpPr>
        <p:spPr>
          <a:xfrm flipH="1">
            <a:off x="4127844" y="5341123"/>
            <a:ext cx="2552400" cy="8313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accent4"/>
                </a:solidFill>
              </a:rPr>
              <a:t>أدوات الذكاء الاصطناعي المجانية آمنة دائمًا للاستخدام مع المعلومات الشخصية.</a:t>
            </a:r>
            <a:endParaRPr>
              <a:solidFill>
                <a:schemeClr val="accent4"/>
              </a:solidFill>
            </a:endParaRPr>
          </a:p>
        </p:txBody>
      </p:sp>
      <p:sp>
        <p:nvSpPr>
          <p:cNvPr id="2083" name="Google Shape;2083;p163"/>
          <p:cNvSpPr/>
          <p:nvPr/>
        </p:nvSpPr>
        <p:spPr>
          <a:xfrm flipH="1">
            <a:off x="419290" y="3224096"/>
            <a:ext cx="3134100" cy="4547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84" name="Google Shape;2084;p163"/>
          <p:cNvSpPr txBox="1">
            <a:spLocks noGrp="1"/>
          </p:cNvSpPr>
          <p:nvPr>
            <p:ph type="title" idx="7"/>
          </p:nvPr>
        </p:nvSpPr>
        <p:spPr>
          <a:xfrm flipH="1">
            <a:off x="1503423"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t>٥</a:t>
            </a:r>
            <a:endParaRPr sz="3000"/>
          </a:p>
        </p:txBody>
      </p:sp>
      <p:sp>
        <p:nvSpPr>
          <p:cNvPr id="2085" name="Google Shape;2085;p163"/>
          <p:cNvSpPr txBox="1">
            <a:spLocks noGrp="1"/>
          </p:cNvSpPr>
          <p:nvPr>
            <p:ph type="body" idx="1"/>
          </p:nvPr>
        </p:nvSpPr>
        <p:spPr>
          <a:xfrm flipH="1">
            <a:off x="650207" y="5341123"/>
            <a:ext cx="25524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t>الذكاء الاصطناعي مجرد أداة - الحكمة والحكم يأتيان مني أنا</a:t>
            </a:r>
            <a:endParaRPr/>
          </a:p>
        </p:txBody>
      </p:sp>
      <p:sp>
        <p:nvSpPr>
          <p:cNvPr id="2086" name="Google Shape;2086;p163"/>
          <p:cNvSpPr/>
          <p:nvPr/>
        </p:nvSpPr>
        <p:spPr>
          <a:xfrm flipH="1">
            <a:off x="419100" y="3226221"/>
            <a:ext cx="3134100" cy="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87" name="Google Shape;2087;p163"/>
          <p:cNvSpPr txBox="1">
            <a:spLocks noGrp="1"/>
          </p:cNvSpPr>
          <p:nvPr>
            <p:ph type="title"/>
          </p:nvPr>
        </p:nvSpPr>
        <p:spPr>
          <a:xfrm flipH="1">
            <a:off x="13543542" y="1802762"/>
            <a:ext cx="3949200" cy="850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a:t>دعونا نرى ما تتذكّروه</a:t>
            </a:r>
            <a:endParaRPr/>
          </a:p>
        </p:txBody>
      </p:sp>
      <p:sp>
        <p:nvSpPr>
          <p:cNvPr id="2088" name="Google Shape;2088;p163"/>
          <p:cNvSpPr txBox="1"/>
          <p:nvPr/>
        </p:nvSpPr>
        <p:spPr>
          <a:xfrm flipH="1">
            <a:off x="8641945" y="1964588"/>
            <a:ext cx="4607400" cy="5682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أظهر إبهامًا للأعلى (صحيح)، إبهامًا للأسفل (خطأ)، أو إبهامًا جانبيًا (لست متأكدًا)</a:t>
            </a:r>
            <a:endParaRPr sz="1800">
              <a:solidFill>
                <a:srgbClr val="092838"/>
              </a:solidFill>
              <a:latin typeface="Optimistic Text"/>
              <a:ea typeface="Optimistic Text"/>
              <a:cs typeface="Optimistic Text"/>
              <a:sym typeface="Optimistic Text"/>
            </a:endParaRPr>
          </a:p>
        </p:txBody>
      </p:sp>
      <p:sp>
        <p:nvSpPr>
          <p:cNvPr id="2089" name="Google Shape;2089;p163"/>
          <p:cNvSpPr txBox="1">
            <a:spLocks noGrp="1"/>
          </p:cNvSpPr>
          <p:nvPr>
            <p:ph type="body" idx="1"/>
          </p:nvPr>
        </p:nvSpPr>
        <p:spPr>
          <a:xfrm flipH="1">
            <a:off x="14788272" y="6785760"/>
            <a:ext cx="2350800" cy="4617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sz="3000">
                <a:solidFill>
                  <a:schemeClr val="accent4"/>
                </a:solidFill>
              </a:rPr>
              <a:t>خطأ</a:t>
            </a:r>
            <a:endParaRPr sz="3000">
              <a:solidFill>
                <a:schemeClr val="accent4"/>
              </a:solidFill>
            </a:endParaRPr>
          </a:p>
        </p:txBody>
      </p:sp>
      <p:sp>
        <p:nvSpPr>
          <p:cNvPr id="2090" name="Google Shape;2090;p163"/>
          <p:cNvSpPr txBox="1">
            <a:spLocks noGrp="1"/>
          </p:cNvSpPr>
          <p:nvPr>
            <p:ph type="body" idx="1"/>
          </p:nvPr>
        </p:nvSpPr>
        <p:spPr>
          <a:xfrm flipH="1">
            <a:off x="11192672" y="6785760"/>
            <a:ext cx="2350800" cy="4617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sz="3000">
                <a:solidFill>
                  <a:schemeClr val="accent4"/>
                </a:solidFill>
              </a:rPr>
              <a:t>صحيح</a:t>
            </a:r>
            <a:endParaRPr sz="3000">
              <a:solidFill>
                <a:schemeClr val="accent4"/>
              </a:solidFill>
            </a:endParaRPr>
          </a:p>
        </p:txBody>
      </p:sp>
      <p:sp>
        <p:nvSpPr>
          <p:cNvPr id="2091" name="Google Shape;2091;p163"/>
          <p:cNvSpPr txBox="1">
            <a:spLocks noGrp="1"/>
          </p:cNvSpPr>
          <p:nvPr>
            <p:ph type="body" idx="1"/>
          </p:nvPr>
        </p:nvSpPr>
        <p:spPr>
          <a:xfrm flipH="1">
            <a:off x="7936447" y="6785760"/>
            <a:ext cx="2350800" cy="4617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sz="3000">
                <a:solidFill>
                  <a:schemeClr val="accent4"/>
                </a:solidFill>
              </a:rPr>
              <a:t>صحيح</a:t>
            </a:r>
            <a:endParaRPr sz="3000">
              <a:solidFill>
                <a:schemeClr val="accent4"/>
              </a:solidFill>
            </a:endParaRPr>
          </a:p>
        </p:txBody>
      </p:sp>
      <p:sp>
        <p:nvSpPr>
          <p:cNvPr id="2092" name="Google Shape;2092;p163"/>
          <p:cNvSpPr txBox="1">
            <a:spLocks noGrp="1"/>
          </p:cNvSpPr>
          <p:nvPr>
            <p:ph type="body" idx="1"/>
          </p:nvPr>
        </p:nvSpPr>
        <p:spPr>
          <a:xfrm flipH="1">
            <a:off x="4362172" y="6785760"/>
            <a:ext cx="2350800" cy="4617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sz="3000">
                <a:solidFill>
                  <a:schemeClr val="accent4"/>
                </a:solidFill>
              </a:rPr>
              <a:t>خطأ</a:t>
            </a:r>
            <a:endParaRPr sz="3000">
              <a:solidFill>
                <a:schemeClr val="accent4"/>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96"/>
        <p:cNvGrpSpPr/>
        <p:nvPr/>
      </p:nvGrpSpPr>
      <p:grpSpPr>
        <a:xfrm>
          <a:off x="0" y="0"/>
          <a:ext cx="0" cy="0"/>
          <a:chOff x="0" y="0"/>
          <a:chExt cx="0" cy="0"/>
        </a:xfrm>
      </p:grpSpPr>
      <p:sp>
        <p:nvSpPr>
          <p:cNvPr id="2097" name="Google Shape;2097;p164"/>
          <p:cNvSpPr/>
          <p:nvPr/>
        </p:nvSpPr>
        <p:spPr>
          <a:xfrm flipH="1">
            <a:off x="3896927" y="3224096"/>
            <a:ext cx="3134100" cy="4547700"/>
          </a:xfrm>
          <a:prstGeom prst="rect">
            <a:avLst/>
          </a:prstGeom>
          <a:solidFill>
            <a:srgbClr val="F80A0E"/>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98" name="Google Shape;2098;p164"/>
          <p:cNvSpPr/>
          <p:nvPr/>
        </p:nvSpPr>
        <p:spPr>
          <a:xfrm flipH="1">
            <a:off x="7385765"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099" name="Google Shape;2099;p164"/>
          <p:cNvSpPr/>
          <p:nvPr/>
        </p:nvSpPr>
        <p:spPr>
          <a:xfrm flipH="1">
            <a:off x="10874626"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100" name="Google Shape;2100;p164"/>
          <p:cNvSpPr/>
          <p:nvPr/>
        </p:nvSpPr>
        <p:spPr>
          <a:xfrm flipH="1">
            <a:off x="14352266" y="3224096"/>
            <a:ext cx="3134100" cy="4547700"/>
          </a:xfrm>
          <a:prstGeom prst="rect">
            <a:avLst/>
          </a:prstGeom>
          <a:solidFill>
            <a:srgbClr val="F80A0E"/>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101" name="Google Shape;2101;p164"/>
          <p:cNvSpPr txBox="1">
            <a:spLocks noGrp="1"/>
          </p:cNvSpPr>
          <p:nvPr>
            <p:ph type="title"/>
          </p:nvPr>
        </p:nvSpPr>
        <p:spPr>
          <a:xfrm flipH="1">
            <a:off x="15439866" y="2143770"/>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solidFill>
                  <a:schemeClr val="accent4"/>
                </a:solidFill>
              </a:rPr>
              <a:t>١</a:t>
            </a:r>
            <a:endParaRPr sz="3000">
              <a:solidFill>
                <a:schemeClr val="accent4"/>
              </a:solidFill>
            </a:endParaRPr>
          </a:p>
        </p:txBody>
      </p:sp>
      <p:sp>
        <p:nvSpPr>
          <p:cNvPr id="2102" name="Google Shape;2102;p164"/>
          <p:cNvSpPr txBox="1">
            <a:spLocks noGrp="1"/>
          </p:cNvSpPr>
          <p:nvPr>
            <p:ph type="title" idx="3"/>
          </p:nvPr>
        </p:nvSpPr>
        <p:spPr>
          <a:xfrm flipH="1">
            <a:off x="11844284"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solidFill>
                  <a:schemeClr val="accent4"/>
                </a:solidFill>
              </a:rPr>
              <a:t>٢</a:t>
            </a:r>
            <a:endParaRPr sz="3000">
              <a:solidFill>
                <a:schemeClr val="accent4"/>
              </a:solidFill>
            </a:endParaRPr>
          </a:p>
        </p:txBody>
      </p:sp>
      <p:sp>
        <p:nvSpPr>
          <p:cNvPr id="2103" name="Google Shape;2103;p164"/>
          <p:cNvSpPr txBox="1">
            <a:spLocks noGrp="1"/>
          </p:cNvSpPr>
          <p:nvPr>
            <p:ph type="title" idx="5"/>
          </p:nvPr>
        </p:nvSpPr>
        <p:spPr>
          <a:xfrm flipH="1">
            <a:off x="8588057"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solidFill>
                  <a:schemeClr val="accent4"/>
                </a:solidFill>
              </a:rPr>
              <a:t>٣</a:t>
            </a:r>
            <a:endParaRPr sz="3000">
              <a:solidFill>
                <a:schemeClr val="accent4"/>
              </a:solidFill>
            </a:endParaRPr>
          </a:p>
        </p:txBody>
      </p:sp>
      <p:sp>
        <p:nvSpPr>
          <p:cNvPr id="2104" name="Google Shape;2104;p164"/>
          <p:cNvSpPr txBox="1">
            <a:spLocks noGrp="1"/>
          </p:cNvSpPr>
          <p:nvPr>
            <p:ph type="title" idx="7"/>
          </p:nvPr>
        </p:nvSpPr>
        <p:spPr>
          <a:xfrm flipH="1">
            <a:off x="4981060"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solidFill>
                  <a:schemeClr val="accent4"/>
                </a:solidFill>
              </a:rPr>
              <a:t>٤</a:t>
            </a:r>
            <a:endParaRPr sz="3000">
              <a:solidFill>
                <a:schemeClr val="accent4"/>
              </a:solidFill>
            </a:endParaRPr>
          </a:p>
        </p:txBody>
      </p:sp>
      <p:sp>
        <p:nvSpPr>
          <p:cNvPr id="2105" name="Google Shape;2105;p164"/>
          <p:cNvSpPr txBox="1">
            <a:spLocks noGrp="1"/>
          </p:cNvSpPr>
          <p:nvPr>
            <p:ph type="body" idx="1"/>
          </p:nvPr>
        </p:nvSpPr>
        <p:spPr>
          <a:xfrm flipH="1">
            <a:off x="14788272" y="5341135"/>
            <a:ext cx="23508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accent4"/>
                </a:solidFill>
              </a:rPr>
              <a:t>المحتوى المُنشأ بواسطة الذكاء الاصطناعي يكون دائمًا مزيفًا</a:t>
            </a:r>
            <a:endParaRPr>
              <a:solidFill>
                <a:schemeClr val="accent4"/>
              </a:solidFill>
            </a:endParaRPr>
          </a:p>
        </p:txBody>
      </p:sp>
      <p:sp>
        <p:nvSpPr>
          <p:cNvPr id="2106" name="Google Shape;2106;p164"/>
          <p:cNvSpPr txBox="1">
            <a:spLocks noGrp="1"/>
          </p:cNvSpPr>
          <p:nvPr>
            <p:ph type="body" idx="1"/>
          </p:nvPr>
        </p:nvSpPr>
        <p:spPr>
          <a:xfrm flipH="1">
            <a:off x="11192687" y="5341135"/>
            <a:ext cx="2350800" cy="8313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accent4"/>
                </a:solidFill>
              </a:rPr>
              <a:t>يجب أن أتحقق من المعلومات قبل مشاركتها في مجموعة عائلتي</a:t>
            </a:r>
            <a:endParaRPr>
              <a:solidFill>
                <a:schemeClr val="accent4"/>
              </a:solidFill>
            </a:endParaRPr>
          </a:p>
        </p:txBody>
      </p:sp>
      <p:sp>
        <p:nvSpPr>
          <p:cNvPr id="2107" name="Google Shape;2107;p164"/>
          <p:cNvSpPr txBox="1">
            <a:spLocks noGrp="1"/>
          </p:cNvSpPr>
          <p:nvPr>
            <p:ph type="body" idx="1"/>
          </p:nvPr>
        </p:nvSpPr>
        <p:spPr>
          <a:xfrm flipH="1">
            <a:off x="7936461" y="5341135"/>
            <a:ext cx="2350800" cy="11082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accent4"/>
                </a:solidFill>
              </a:rPr>
              <a:t>يمكن للذكاء الاصطناعي أن يساعد في كتابة رسائل البريد الإلكتروني المهنية، ولكن ما زلت بحاجة لتخصيصها بنفسي</a:t>
            </a:r>
            <a:endParaRPr>
              <a:solidFill>
                <a:schemeClr val="accent4"/>
              </a:solidFill>
            </a:endParaRPr>
          </a:p>
        </p:txBody>
      </p:sp>
      <p:sp>
        <p:nvSpPr>
          <p:cNvPr id="2108" name="Google Shape;2108;p164"/>
          <p:cNvSpPr txBox="1">
            <a:spLocks noGrp="1"/>
          </p:cNvSpPr>
          <p:nvPr>
            <p:ph type="body" idx="1"/>
          </p:nvPr>
        </p:nvSpPr>
        <p:spPr>
          <a:xfrm flipH="1">
            <a:off x="4127844" y="5341123"/>
            <a:ext cx="2552400" cy="8313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accent4"/>
                </a:solidFill>
              </a:rPr>
              <a:t>أدوات الذكاء الاصطناعي المجانية آمنة دائمًا للاستخدام مع المعلومات الشخصية.</a:t>
            </a:r>
            <a:endParaRPr>
              <a:solidFill>
                <a:schemeClr val="accent4"/>
              </a:solidFill>
            </a:endParaRPr>
          </a:p>
        </p:txBody>
      </p:sp>
      <p:sp>
        <p:nvSpPr>
          <p:cNvPr id="2109" name="Google Shape;2109;p164"/>
          <p:cNvSpPr/>
          <p:nvPr/>
        </p:nvSpPr>
        <p:spPr>
          <a:xfrm flipH="1">
            <a:off x="419290" y="3224096"/>
            <a:ext cx="3134100" cy="4547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110" name="Google Shape;2110;p164"/>
          <p:cNvSpPr txBox="1">
            <a:spLocks noGrp="1"/>
          </p:cNvSpPr>
          <p:nvPr>
            <p:ph type="title" idx="7"/>
          </p:nvPr>
        </p:nvSpPr>
        <p:spPr>
          <a:xfrm flipH="1">
            <a:off x="1503423" y="2143763"/>
            <a:ext cx="1699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000">
                <a:solidFill>
                  <a:schemeClr val="accent4"/>
                </a:solidFill>
              </a:rPr>
              <a:t>٥</a:t>
            </a:r>
            <a:endParaRPr sz="3000">
              <a:solidFill>
                <a:schemeClr val="accent4"/>
              </a:solidFill>
            </a:endParaRPr>
          </a:p>
        </p:txBody>
      </p:sp>
      <p:sp>
        <p:nvSpPr>
          <p:cNvPr id="2111" name="Google Shape;2111;p164"/>
          <p:cNvSpPr txBox="1">
            <a:spLocks noGrp="1"/>
          </p:cNvSpPr>
          <p:nvPr>
            <p:ph type="body" idx="1"/>
          </p:nvPr>
        </p:nvSpPr>
        <p:spPr>
          <a:xfrm flipH="1">
            <a:off x="650207" y="5341123"/>
            <a:ext cx="2552400" cy="5541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a:solidFill>
                  <a:schemeClr val="accent4"/>
                </a:solidFill>
              </a:rPr>
              <a:t>الذكاء الاصطناعي مجرد أداة - الحكمة والحكم يأتيان مني أنا</a:t>
            </a:r>
            <a:endParaRPr>
              <a:solidFill>
                <a:schemeClr val="accent4"/>
              </a:solidFill>
            </a:endParaRPr>
          </a:p>
        </p:txBody>
      </p:sp>
      <p:sp>
        <p:nvSpPr>
          <p:cNvPr id="2112" name="Google Shape;2112;p164"/>
          <p:cNvSpPr txBox="1">
            <a:spLocks noGrp="1"/>
          </p:cNvSpPr>
          <p:nvPr>
            <p:ph type="title"/>
          </p:nvPr>
        </p:nvSpPr>
        <p:spPr>
          <a:xfrm flipH="1">
            <a:off x="13543542" y="1802762"/>
            <a:ext cx="3949200" cy="850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a:t>دعونا نرى ما تتذكّروه</a:t>
            </a:r>
            <a:endParaRPr/>
          </a:p>
        </p:txBody>
      </p:sp>
      <p:sp>
        <p:nvSpPr>
          <p:cNvPr id="2113" name="Google Shape;2113;p164"/>
          <p:cNvSpPr txBox="1"/>
          <p:nvPr/>
        </p:nvSpPr>
        <p:spPr>
          <a:xfrm flipH="1">
            <a:off x="8641945" y="1964588"/>
            <a:ext cx="4607400" cy="5682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1800">
                <a:solidFill>
                  <a:srgbClr val="092838"/>
                </a:solidFill>
                <a:latin typeface="Optimistic Text"/>
                <a:ea typeface="Optimistic Text"/>
                <a:cs typeface="Optimistic Text"/>
                <a:sym typeface="Optimistic Text"/>
              </a:rPr>
              <a:t>أظهر إبهامًا للأعلى (صحيح)، إبهامًا للأسفل (خطأ)، أو إبهامًا جانبيًا (لست متأكدًا)</a:t>
            </a:r>
            <a:endParaRPr sz="1800">
              <a:solidFill>
                <a:srgbClr val="092838"/>
              </a:solidFill>
              <a:latin typeface="Optimistic Text"/>
              <a:ea typeface="Optimistic Text"/>
              <a:cs typeface="Optimistic Text"/>
              <a:sym typeface="Optimistic Text"/>
            </a:endParaRPr>
          </a:p>
        </p:txBody>
      </p:sp>
      <p:sp>
        <p:nvSpPr>
          <p:cNvPr id="2114" name="Google Shape;2114;p164"/>
          <p:cNvSpPr txBox="1">
            <a:spLocks noGrp="1"/>
          </p:cNvSpPr>
          <p:nvPr>
            <p:ph type="body" idx="1"/>
          </p:nvPr>
        </p:nvSpPr>
        <p:spPr>
          <a:xfrm flipH="1">
            <a:off x="14788272" y="6785760"/>
            <a:ext cx="2350800" cy="4617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sz="3000">
                <a:solidFill>
                  <a:schemeClr val="accent4"/>
                </a:solidFill>
              </a:rPr>
              <a:t>خطأ</a:t>
            </a:r>
            <a:endParaRPr sz="3000">
              <a:solidFill>
                <a:schemeClr val="accent4"/>
              </a:solidFill>
            </a:endParaRPr>
          </a:p>
        </p:txBody>
      </p:sp>
      <p:sp>
        <p:nvSpPr>
          <p:cNvPr id="2115" name="Google Shape;2115;p164"/>
          <p:cNvSpPr txBox="1">
            <a:spLocks noGrp="1"/>
          </p:cNvSpPr>
          <p:nvPr>
            <p:ph type="body" idx="1"/>
          </p:nvPr>
        </p:nvSpPr>
        <p:spPr>
          <a:xfrm flipH="1">
            <a:off x="11192672" y="6785760"/>
            <a:ext cx="2350800" cy="4617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sz="3000">
                <a:solidFill>
                  <a:schemeClr val="accent4"/>
                </a:solidFill>
              </a:rPr>
              <a:t>صحيح</a:t>
            </a:r>
            <a:endParaRPr sz="3000">
              <a:solidFill>
                <a:schemeClr val="accent4"/>
              </a:solidFill>
            </a:endParaRPr>
          </a:p>
        </p:txBody>
      </p:sp>
      <p:sp>
        <p:nvSpPr>
          <p:cNvPr id="2116" name="Google Shape;2116;p164"/>
          <p:cNvSpPr txBox="1">
            <a:spLocks noGrp="1"/>
          </p:cNvSpPr>
          <p:nvPr>
            <p:ph type="body" idx="1"/>
          </p:nvPr>
        </p:nvSpPr>
        <p:spPr>
          <a:xfrm flipH="1">
            <a:off x="7936447" y="6785760"/>
            <a:ext cx="2350800" cy="4617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sz="3000">
                <a:solidFill>
                  <a:schemeClr val="accent4"/>
                </a:solidFill>
              </a:rPr>
              <a:t>صحيح</a:t>
            </a:r>
            <a:endParaRPr sz="3000">
              <a:solidFill>
                <a:schemeClr val="accent4"/>
              </a:solidFill>
            </a:endParaRPr>
          </a:p>
        </p:txBody>
      </p:sp>
      <p:sp>
        <p:nvSpPr>
          <p:cNvPr id="2117" name="Google Shape;2117;p164"/>
          <p:cNvSpPr txBox="1">
            <a:spLocks noGrp="1"/>
          </p:cNvSpPr>
          <p:nvPr>
            <p:ph type="body" idx="1"/>
          </p:nvPr>
        </p:nvSpPr>
        <p:spPr>
          <a:xfrm flipH="1">
            <a:off x="4362172" y="6785760"/>
            <a:ext cx="2350800" cy="4617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sz="3000">
                <a:solidFill>
                  <a:schemeClr val="accent4"/>
                </a:solidFill>
              </a:rPr>
              <a:t>خطأ</a:t>
            </a:r>
            <a:endParaRPr sz="3000">
              <a:solidFill>
                <a:schemeClr val="accent4"/>
              </a:solidFill>
            </a:endParaRPr>
          </a:p>
        </p:txBody>
      </p:sp>
      <p:sp>
        <p:nvSpPr>
          <p:cNvPr id="2118" name="Google Shape;2118;p164"/>
          <p:cNvSpPr txBox="1">
            <a:spLocks noGrp="1"/>
          </p:cNvSpPr>
          <p:nvPr>
            <p:ph type="body" idx="1"/>
          </p:nvPr>
        </p:nvSpPr>
        <p:spPr>
          <a:xfrm flipH="1">
            <a:off x="851822" y="6785760"/>
            <a:ext cx="2350800" cy="461700"/>
          </a:xfrm>
          <a:prstGeom prst="rect">
            <a:avLst/>
          </a:prstGeom>
        </p:spPr>
        <p:txBody>
          <a:bodyPr spcFirstLastPara="1" wrap="square" lIns="0" tIns="0" rIns="0" bIns="0" anchor="t" anchorCtr="0">
            <a:spAutoFit/>
          </a:bodyPr>
          <a:lstStyle/>
          <a:p>
            <a:pPr marL="0" lvl="0" indent="0" algn="r" rtl="1">
              <a:lnSpc>
                <a:spcPct val="100000"/>
              </a:lnSpc>
              <a:spcBef>
                <a:spcPts val="0"/>
              </a:spcBef>
              <a:spcAft>
                <a:spcPts val="1000"/>
              </a:spcAft>
              <a:buNone/>
            </a:pPr>
            <a:r>
              <a:rPr lang="en" sz="3000">
                <a:solidFill>
                  <a:schemeClr val="accent4"/>
                </a:solidFill>
              </a:rPr>
              <a:t>صحيح</a:t>
            </a:r>
            <a:endParaRPr sz="3000">
              <a:solidFill>
                <a:schemeClr val="accent4"/>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sp>
        <p:nvSpPr>
          <p:cNvPr id="2123" name="Google Shape;2123;p165"/>
          <p:cNvSpPr txBox="1">
            <a:spLocks noGrp="1"/>
          </p:cNvSpPr>
          <p:nvPr>
            <p:ph type="title"/>
          </p:nvPr>
        </p:nvSpPr>
        <p:spPr>
          <a:xfrm flipH="1">
            <a:off x="12191979" y="2532900"/>
            <a:ext cx="5318700" cy="17100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a:t>سيناريو سريع لفحص معلوماتكم </a:t>
            </a:r>
            <a:endParaRPr/>
          </a:p>
        </p:txBody>
      </p:sp>
      <p:sp>
        <p:nvSpPr>
          <p:cNvPr id="2124" name="Google Shape;2124;p165"/>
          <p:cNvSpPr/>
          <p:nvPr/>
        </p:nvSpPr>
        <p:spPr>
          <a:xfrm flipH="1">
            <a:off x="13980751" y="4957775"/>
            <a:ext cx="3516600" cy="24480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125" name="Google Shape;2125;p165"/>
          <p:cNvSpPr/>
          <p:nvPr/>
        </p:nvSpPr>
        <p:spPr>
          <a:xfrm flipH="1">
            <a:off x="10270753" y="4957775"/>
            <a:ext cx="3516600" cy="2448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126" name="Google Shape;2126;p165"/>
          <p:cNvSpPr/>
          <p:nvPr/>
        </p:nvSpPr>
        <p:spPr>
          <a:xfrm flipH="1">
            <a:off x="17458051" y="4957775"/>
            <a:ext cx="39300" cy="2448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127" name="Google Shape;2127;p165"/>
          <p:cNvSpPr txBox="1">
            <a:spLocks noGrp="1"/>
          </p:cNvSpPr>
          <p:nvPr>
            <p:ph type="body" idx="1"/>
          </p:nvPr>
        </p:nvSpPr>
        <p:spPr>
          <a:xfrm flipH="1">
            <a:off x="14216726" y="5305425"/>
            <a:ext cx="2913900" cy="969600"/>
          </a:xfrm>
          <a:prstGeom prst="rect">
            <a:avLst/>
          </a:prstGeom>
        </p:spPr>
        <p:txBody>
          <a:bodyPr spcFirstLastPara="1" wrap="square" lIns="0" tIns="0" rIns="0" bIns="0" anchor="t" anchorCtr="0">
            <a:spAutoFit/>
          </a:bodyPr>
          <a:lstStyle/>
          <a:p>
            <a:pPr marL="0" lvl="0" indent="0" algn="r" rtl="1">
              <a:spcBef>
                <a:spcPts val="0"/>
              </a:spcBef>
              <a:spcAft>
                <a:spcPts val="1000"/>
              </a:spcAft>
              <a:buNone/>
            </a:pPr>
            <a:r>
              <a:rPr lang="en"/>
              <a:t>يشارك شخص ما رسالة في مجموعتكم العائلية على واتساب حول مزايا حكومية مجانية</a:t>
            </a:r>
            <a:endParaRPr/>
          </a:p>
        </p:txBody>
      </p:sp>
      <p:sp>
        <p:nvSpPr>
          <p:cNvPr id="2128" name="Google Shape;2128;p165"/>
          <p:cNvSpPr txBox="1">
            <a:spLocks noGrp="1"/>
          </p:cNvSpPr>
          <p:nvPr>
            <p:ph type="body" idx="1"/>
          </p:nvPr>
        </p:nvSpPr>
        <p:spPr>
          <a:xfrm flipH="1">
            <a:off x="10767776" y="5305425"/>
            <a:ext cx="2645700" cy="277200"/>
          </a:xfrm>
          <a:prstGeom prst="rect">
            <a:avLst/>
          </a:prstGeom>
        </p:spPr>
        <p:txBody>
          <a:bodyPr spcFirstLastPara="1" wrap="square" lIns="0" tIns="0" rIns="0" bIns="0" anchor="t" anchorCtr="0">
            <a:spAutoFit/>
          </a:bodyPr>
          <a:lstStyle/>
          <a:p>
            <a:pPr marL="0" lvl="0" indent="0" algn="r" rtl="1">
              <a:spcBef>
                <a:spcPts val="0"/>
              </a:spcBef>
              <a:spcAft>
                <a:spcPts val="1000"/>
              </a:spcAft>
              <a:buNone/>
            </a:pPr>
            <a:r>
              <a:rPr lang="en" b="1">
                <a:solidFill>
                  <a:schemeClr val="accent4"/>
                </a:solidFill>
              </a:rPr>
              <a:t>ما هو أول شيء تفعله؟</a:t>
            </a:r>
            <a:endParaRPr b="1">
              <a:solidFill>
                <a:schemeClr val="accent4"/>
              </a:solidFill>
            </a:endParaRPr>
          </a:p>
        </p:txBody>
      </p:sp>
      <p:sp>
        <p:nvSpPr>
          <p:cNvPr id="2129" name="Google Shape;2129;p165"/>
          <p:cNvSpPr txBox="1">
            <a:spLocks noGrp="1"/>
          </p:cNvSpPr>
          <p:nvPr>
            <p:ph type="body" idx="1"/>
          </p:nvPr>
        </p:nvSpPr>
        <p:spPr>
          <a:xfrm flipH="1">
            <a:off x="11482076" y="6353175"/>
            <a:ext cx="1931400" cy="277200"/>
          </a:xfrm>
          <a:prstGeom prst="rect">
            <a:avLst/>
          </a:prstGeom>
        </p:spPr>
        <p:txBody>
          <a:bodyPr spcFirstLastPara="1" wrap="square" lIns="0" tIns="0" rIns="0" bIns="0" anchor="t" anchorCtr="0">
            <a:spAutoFit/>
          </a:bodyPr>
          <a:lstStyle/>
          <a:p>
            <a:pPr marL="0" lvl="0" indent="0" algn="r" rtl="1">
              <a:spcBef>
                <a:spcPts val="0"/>
              </a:spcBef>
              <a:spcAft>
                <a:spcPts val="1000"/>
              </a:spcAft>
              <a:buNone/>
            </a:pPr>
            <a:r>
              <a:rPr lang="en" b="1">
                <a:solidFill>
                  <a:schemeClr val="accent4"/>
                </a:solidFill>
              </a:rPr>
              <a:t>طبّق طريقة "تَحَقَّق"</a:t>
            </a:r>
            <a:endParaRPr b="1">
              <a:solidFill>
                <a:schemeClr val="accent4"/>
              </a:solidFill>
            </a:endParaRPr>
          </a:p>
        </p:txBody>
      </p:sp>
      <p:pic>
        <p:nvPicPr>
          <p:cNvPr id="2130" name="Google Shape;2130;p165" title="53426.jpg"/>
          <p:cNvPicPr preferRelativeResize="0"/>
          <p:nvPr/>
        </p:nvPicPr>
        <p:blipFill rotWithShape="1">
          <a:blip r:embed="rId3">
            <a:alphaModFix/>
          </a:blip>
          <a:srcRect l="40066" r="769"/>
          <a:stretch/>
        </p:blipFill>
        <p:spPr>
          <a:xfrm>
            <a:off x="-3" y="450"/>
            <a:ext cx="9131700" cy="10286998"/>
          </a:xfrm>
          <a:prstGeom prst="rect">
            <a:avLst/>
          </a:prstGeom>
          <a:noFill/>
          <a:ln>
            <a:noFill/>
          </a:ln>
        </p:spPr>
      </p:pic>
      <p:sp>
        <p:nvSpPr>
          <p:cNvPr id="2131" name="Google Shape;2131;p165"/>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57</a:t>
            </a:fld>
            <a:endParaRPr sz="900" b="1" i="0" u="none" strike="noStrike" cap="none">
              <a:solidFill>
                <a:schemeClr val="accent4"/>
              </a:solidFill>
              <a:latin typeface="Montserrat SemiBold"/>
              <a:ea typeface="Montserrat SemiBold"/>
              <a:cs typeface="Montserrat SemiBold"/>
              <a:sym typeface="Montserrat SemiBo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sp>
        <p:nvSpPr>
          <p:cNvPr id="2136" name="Google Shape;2136;p166"/>
          <p:cNvSpPr txBox="1">
            <a:spLocks noGrp="1"/>
          </p:cNvSpPr>
          <p:nvPr>
            <p:ph type="title"/>
          </p:nvPr>
        </p:nvSpPr>
        <p:spPr>
          <a:xfrm flipH="1">
            <a:off x="13769372" y="2532900"/>
            <a:ext cx="3723300" cy="25695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600"/>
              <a:t>استمر في التدرّب.</a:t>
            </a:r>
            <a:endParaRPr sz="3600"/>
          </a:p>
          <a:p>
            <a:pPr marL="0" lvl="0" indent="0" algn="r" rtl="1">
              <a:spcBef>
                <a:spcPts val="0"/>
              </a:spcBef>
              <a:spcAft>
                <a:spcPts val="0"/>
              </a:spcAft>
              <a:buNone/>
            </a:pPr>
            <a:r>
              <a:rPr lang="en" sz="3600"/>
              <a:t> ابقَ فضوليًا. ساعد الآخرين</a:t>
            </a:r>
            <a:endParaRPr sz="3600"/>
          </a:p>
        </p:txBody>
      </p:sp>
      <p:sp>
        <p:nvSpPr>
          <p:cNvPr id="2137" name="Google Shape;2137;p166"/>
          <p:cNvSpPr/>
          <p:nvPr/>
        </p:nvSpPr>
        <p:spPr>
          <a:xfrm flipH="1">
            <a:off x="9173796" y="2166950"/>
            <a:ext cx="3852600" cy="62961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138" name="Google Shape;2138;p166"/>
          <p:cNvSpPr/>
          <p:nvPr/>
        </p:nvSpPr>
        <p:spPr>
          <a:xfrm flipH="1">
            <a:off x="4975523" y="2166950"/>
            <a:ext cx="3852600" cy="6296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139" name="Google Shape;2139;p166"/>
          <p:cNvSpPr/>
          <p:nvPr/>
        </p:nvSpPr>
        <p:spPr>
          <a:xfrm flipH="1">
            <a:off x="777250" y="2166950"/>
            <a:ext cx="3852600" cy="62961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2140" name="Google Shape;2140;p166"/>
          <p:cNvSpPr txBox="1"/>
          <p:nvPr/>
        </p:nvSpPr>
        <p:spPr>
          <a:xfrm flipH="1">
            <a:off x="10399221" y="2867027"/>
            <a:ext cx="2255700" cy="3834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Clr>
                <a:srgbClr val="000000"/>
              </a:buClr>
              <a:buFont typeface="Arial"/>
              <a:buNone/>
            </a:pPr>
            <a:r>
              <a:rPr lang="en" sz="2400">
                <a:solidFill>
                  <a:srgbClr val="092838"/>
                </a:solidFill>
                <a:latin typeface="Optimistic Text"/>
                <a:ea typeface="Optimistic Text"/>
                <a:cs typeface="Optimistic Text"/>
                <a:sym typeface="Optimistic Text"/>
              </a:rPr>
              <a:t>هذا الأسبوع</a:t>
            </a:r>
            <a:endParaRPr sz="2400">
              <a:solidFill>
                <a:srgbClr val="092838"/>
              </a:solidFill>
              <a:latin typeface="Optimistic Text"/>
              <a:ea typeface="Optimistic Text"/>
              <a:cs typeface="Optimistic Text"/>
              <a:sym typeface="Optimistic Text"/>
            </a:endParaRPr>
          </a:p>
        </p:txBody>
      </p:sp>
      <p:sp>
        <p:nvSpPr>
          <p:cNvPr id="2141" name="Google Shape;2141;p166"/>
          <p:cNvSpPr txBox="1"/>
          <p:nvPr/>
        </p:nvSpPr>
        <p:spPr>
          <a:xfrm flipH="1">
            <a:off x="9683121" y="4407200"/>
            <a:ext cx="2628900" cy="5391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طبّق طريقة "تَحَقَّق" على رسالة أو منشور واحد</a:t>
            </a:r>
            <a:endParaRPr sz="1706">
              <a:solidFill>
                <a:srgbClr val="092838"/>
              </a:solidFill>
              <a:latin typeface="Optimistic Text"/>
              <a:ea typeface="Optimistic Text"/>
              <a:cs typeface="Optimistic Text"/>
              <a:sym typeface="Optimistic Text"/>
            </a:endParaRPr>
          </a:p>
        </p:txBody>
      </p:sp>
      <p:sp>
        <p:nvSpPr>
          <p:cNvPr id="2142" name="Google Shape;2142;p166"/>
          <p:cNvSpPr txBox="1"/>
          <p:nvPr/>
        </p:nvSpPr>
        <p:spPr>
          <a:xfrm flipH="1">
            <a:off x="9518126" y="5651300"/>
            <a:ext cx="2793900" cy="8019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استخدم الذكاء الاصطناعي في مهمة حقيقية واحدة (مثل: كتابة بريد إلكتروني، تعلّم مهارة، تخطيط مناسبة)</a:t>
            </a:r>
            <a:endParaRPr sz="1706">
              <a:solidFill>
                <a:srgbClr val="092838"/>
              </a:solidFill>
              <a:latin typeface="Optimistic Text"/>
              <a:ea typeface="Optimistic Text"/>
              <a:cs typeface="Optimistic Text"/>
              <a:sym typeface="Optimistic Text"/>
            </a:endParaRPr>
          </a:p>
        </p:txBody>
      </p:sp>
      <p:sp>
        <p:nvSpPr>
          <p:cNvPr id="2143" name="Google Shape;2143;p166"/>
          <p:cNvSpPr txBox="1"/>
          <p:nvPr/>
        </p:nvSpPr>
        <p:spPr>
          <a:xfrm flipH="1">
            <a:off x="9896721" y="6865400"/>
            <a:ext cx="2415300" cy="5391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rgbClr val="092838"/>
                </a:solidFill>
                <a:latin typeface="Optimistic Text"/>
                <a:ea typeface="Optimistic Text"/>
                <a:cs typeface="Optimistic Text"/>
                <a:sym typeface="Optimistic Text"/>
              </a:rPr>
              <a:t>شارك شيئًا واحدًا تعلمته اليوم مع أحد أفراد عائلتك</a:t>
            </a:r>
            <a:endParaRPr sz="1706">
              <a:solidFill>
                <a:srgbClr val="092838"/>
              </a:solidFill>
              <a:latin typeface="Optimistic Text"/>
              <a:ea typeface="Optimistic Text"/>
              <a:cs typeface="Optimistic Text"/>
              <a:sym typeface="Optimistic Text"/>
            </a:endParaRPr>
          </a:p>
        </p:txBody>
      </p:sp>
      <p:grpSp>
        <p:nvGrpSpPr>
          <p:cNvPr id="2144" name="Google Shape;2144;p166"/>
          <p:cNvGrpSpPr/>
          <p:nvPr/>
        </p:nvGrpSpPr>
        <p:grpSpPr>
          <a:xfrm flipH="1">
            <a:off x="12396099" y="4479332"/>
            <a:ext cx="178842" cy="159067"/>
            <a:chOff x="671395" y="3895621"/>
            <a:chExt cx="119228" cy="106045"/>
          </a:xfrm>
        </p:grpSpPr>
        <p:sp>
          <p:nvSpPr>
            <p:cNvPr id="2145" name="Google Shape;2145;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2146" name="Google Shape;2146;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2147" name="Google Shape;2147;p166"/>
          <p:cNvGrpSpPr/>
          <p:nvPr/>
        </p:nvGrpSpPr>
        <p:grpSpPr>
          <a:xfrm flipH="1">
            <a:off x="12396099" y="5722082"/>
            <a:ext cx="178842" cy="159067"/>
            <a:chOff x="671395" y="3895621"/>
            <a:chExt cx="119228" cy="106045"/>
          </a:xfrm>
        </p:grpSpPr>
        <p:sp>
          <p:nvSpPr>
            <p:cNvPr id="2148" name="Google Shape;2148;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2149" name="Google Shape;2149;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grpSp>
        <p:nvGrpSpPr>
          <p:cNvPr id="2150" name="Google Shape;2150;p166"/>
          <p:cNvGrpSpPr/>
          <p:nvPr/>
        </p:nvGrpSpPr>
        <p:grpSpPr>
          <a:xfrm flipH="1">
            <a:off x="12396099" y="6927444"/>
            <a:ext cx="178842" cy="159067"/>
            <a:chOff x="671395" y="3895621"/>
            <a:chExt cx="119228" cy="106045"/>
          </a:xfrm>
        </p:grpSpPr>
        <p:sp>
          <p:nvSpPr>
            <p:cNvPr id="2151" name="Google Shape;2151;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sp>
          <p:nvSpPr>
            <p:cNvPr id="2152" name="Google Shape;2152;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p>
          </p:txBody>
        </p:sp>
      </p:grpSp>
      <p:sp>
        <p:nvSpPr>
          <p:cNvPr id="2153" name="Google Shape;2153;p166"/>
          <p:cNvSpPr txBox="1"/>
          <p:nvPr/>
        </p:nvSpPr>
        <p:spPr>
          <a:xfrm flipH="1">
            <a:off x="5447346" y="2890288"/>
            <a:ext cx="2966100" cy="3834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400">
                <a:solidFill>
                  <a:schemeClr val="accent4"/>
                </a:solidFill>
                <a:latin typeface="Optimistic Text"/>
                <a:ea typeface="Optimistic Text"/>
                <a:cs typeface="Optimistic Text"/>
                <a:sym typeface="Optimistic Text"/>
              </a:rPr>
              <a:t>هذا الشهر</a:t>
            </a:r>
            <a:endParaRPr sz="2400">
              <a:solidFill>
                <a:schemeClr val="accent4"/>
              </a:solidFill>
              <a:latin typeface="Optimistic Text"/>
              <a:ea typeface="Optimistic Text"/>
              <a:cs typeface="Optimistic Text"/>
              <a:sym typeface="Optimistic Text"/>
            </a:endParaRPr>
          </a:p>
        </p:txBody>
      </p:sp>
      <p:sp>
        <p:nvSpPr>
          <p:cNvPr id="2154" name="Google Shape;2154;p166"/>
          <p:cNvSpPr txBox="1"/>
          <p:nvPr/>
        </p:nvSpPr>
        <p:spPr>
          <a:xfrm flipH="1">
            <a:off x="5516646" y="4430450"/>
            <a:ext cx="2553900" cy="5391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كن محقق الحقائق في مجموعة واتساب أو فيسبوك الخاصة بك</a:t>
            </a:r>
            <a:endParaRPr sz="1706">
              <a:solidFill>
                <a:schemeClr val="accent4"/>
              </a:solidFill>
              <a:latin typeface="Optimistic Text"/>
              <a:ea typeface="Optimistic Text"/>
              <a:cs typeface="Optimistic Text"/>
              <a:sym typeface="Optimistic Text"/>
            </a:endParaRPr>
          </a:p>
        </p:txBody>
      </p:sp>
      <p:sp>
        <p:nvSpPr>
          <p:cNvPr id="2155" name="Google Shape;2155;p166"/>
          <p:cNvSpPr txBox="1"/>
          <p:nvPr/>
        </p:nvSpPr>
        <p:spPr>
          <a:xfrm flipH="1">
            <a:off x="5516646" y="5601463"/>
            <a:ext cx="2553900" cy="8019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جرّب أداة ذكاء اصطناعي جديدة واحدة يمكن أن تساعدك في العمل، أو الدراسة، أو مشروعك التجاري</a:t>
            </a:r>
            <a:endParaRPr sz="1706">
              <a:solidFill>
                <a:schemeClr val="accent4"/>
              </a:solidFill>
              <a:latin typeface="Optimistic Text"/>
              <a:ea typeface="Optimistic Text"/>
              <a:cs typeface="Optimistic Text"/>
              <a:sym typeface="Optimistic Text"/>
            </a:endParaRPr>
          </a:p>
        </p:txBody>
      </p:sp>
      <p:sp>
        <p:nvSpPr>
          <p:cNvPr id="2156" name="Google Shape;2156;p166"/>
          <p:cNvSpPr txBox="1"/>
          <p:nvPr/>
        </p:nvSpPr>
        <p:spPr>
          <a:xfrm flipH="1">
            <a:off x="5516646" y="6865388"/>
            <a:ext cx="2553900" cy="8019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علّم صديقًا أو شخصًا أكبر سنًا كيفية استخدام الذكاء الاصطناعي بأمان</a:t>
            </a:r>
            <a:endParaRPr sz="1706">
              <a:solidFill>
                <a:schemeClr val="accent4"/>
              </a:solidFill>
              <a:latin typeface="Optimistic Text"/>
              <a:ea typeface="Optimistic Text"/>
              <a:cs typeface="Optimistic Text"/>
              <a:sym typeface="Optimistic Text"/>
            </a:endParaRPr>
          </a:p>
        </p:txBody>
      </p:sp>
      <p:grpSp>
        <p:nvGrpSpPr>
          <p:cNvPr id="2157" name="Google Shape;2157;p166"/>
          <p:cNvGrpSpPr/>
          <p:nvPr/>
        </p:nvGrpSpPr>
        <p:grpSpPr>
          <a:xfrm flipH="1">
            <a:off x="8184662" y="4502594"/>
            <a:ext cx="178842" cy="159067"/>
            <a:chOff x="671395" y="3895621"/>
            <a:chExt cx="119228" cy="106045"/>
          </a:xfrm>
        </p:grpSpPr>
        <p:sp>
          <p:nvSpPr>
            <p:cNvPr id="2158" name="Google Shape;2158;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accent4"/>
                </a:solidFill>
              </a:endParaRPr>
            </a:p>
          </p:txBody>
        </p:sp>
        <p:sp>
          <p:nvSpPr>
            <p:cNvPr id="2159" name="Google Shape;2159;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accent4"/>
                </a:solidFill>
              </a:endParaRPr>
            </a:p>
          </p:txBody>
        </p:sp>
      </p:grpSp>
      <p:grpSp>
        <p:nvGrpSpPr>
          <p:cNvPr id="2160" name="Google Shape;2160;p166"/>
          <p:cNvGrpSpPr/>
          <p:nvPr/>
        </p:nvGrpSpPr>
        <p:grpSpPr>
          <a:xfrm flipH="1">
            <a:off x="8184662" y="5683307"/>
            <a:ext cx="178842" cy="159067"/>
            <a:chOff x="671395" y="3895621"/>
            <a:chExt cx="119228" cy="106045"/>
          </a:xfrm>
        </p:grpSpPr>
        <p:sp>
          <p:nvSpPr>
            <p:cNvPr id="2161" name="Google Shape;2161;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accent4"/>
                </a:solidFill>
              </a:endParaRPr>
            </a:p>
          </p:txBody>
        </p:sp>
        <p:sp>
          <p:nvSpPr>
            <p:cNvPr id="2162" name="Google Shape;2162;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accent4"/>
                </a:solidFill>
              </a:endParaRPr>
            </a:p>
          </p:txBody>
        </p:sp>
      </p:grpSp>
      <p:grpSp>
        <p:nvGrpSpPr>
          <p:cNvPr id="2163" name="Google Shape;2163;p166"/>
          <p:cNvGrpSpPr/>
          <p:nvPr/>
        </p:nvGrpSpPr>
        <p:grpSpPr>
          <a:xfrm flipH="1">
            <a:off x="8184662" y="6941057"/>
            <a:ext cx="178842" cy="159067"/>
            <a:chOff x="671395" y="3895621"/>
            <a:chExt cx="119228" cy="106045"/>
          </a:xfrm>
        </p:grpSpPr>
        <p:sp>
          <p:nvSpPr>
            <p:cNvPr id="2164" name="Google Shape;2164;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accent4"/>
                </a:solidFill>
              </a:endParaRPr>
            </a:p>
          </p:txBody>
        </p:sp>
        <p:sp>
          <p:nvSpPr>
            <p:cNvPr id="2165" name="Google Shape;2165;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accent4"/>
                </a:solidFill>
              </a:endParaRPr>
            </a:p>
          </p:txBody>
        </p:sp>
      </p:grpSp>
      <p:sp>
        <p:nvSpPr>
          <p:cNvPr id="2166" name="Google Shape;2166;p166"/>
          <p:cNvSpPr txBox="1">
            <a:spLocks noGrp="1"/>
          </p:cNvSpPr>
          <p:nvPr>
            <p:ph type="body" idx="1"/>
          </p:nvPr>
        </p:nvSpPr>
        <p:spPr>
          <a:xfrm flipH="1">
            <a:off x="13769371" y="5651300"/>
            <a:ext cx="3723300" cy="623400"/>
          </a:xfrm>
          <a:prstGeom prst="rect">
            <a:avLst/>
          </a:prstGeom>
        </p:spPr>
        <p:txBody>
          <a:bodyPr spcFirstLastPara="1" wrap="square" lIns="0" tIns="0" rIns="0" bIns="0" anchor="t" anchorCtr="0">
            <a:spAutoFit/>
          </a:bodyPr>
          <a:lstStyle/>
          <a:p>
            <a:pPr marL="0" lvl="0" indent="0" algn="r" rtl="1">
              <a:spcBef>
                <a:spcPts val="0"/>
              </a:spcBef>
              <a:spcAft>
                <a:spcPts val="1000"/>
              </a:spcAft>
              <a:buNone/>
            </a:pPr>
            <a:r>
              <a:rPr lang="en"/>
              <a:t>أصبح لديك الآن الأدوات اللازمة لتكون مستخدمًا ذكيًا، وآمنًا، وواثقًا من الذكاء الاصطناعي</a:t>
            </a:r>
            <a:endParaRPr/>
          </a:p>
        </p:txBody>
      </p:sp>
      <p:sp>
        <p:nvSpPr>
          <p:cNvPr id="2167" name="Google Shape;2167;p166"/>
          <p:cNvSpPr txBox="1"/>
          <p:nvPr/>
        </p:nvSpPr>
        <p:spPr>
          <a:xfrm flipH="1">
            <a:off x="1211571" y="2890288"/>
            <a:ext cx="2966100" cy="3834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0"/>
              </a:spcBef>
              <a:spcAft>
                <a:spcPts val="0"/>
              </a:spcAft>
              <a:buNone/>
            </a:pPr>
            <a:r>
              <a:rPr lang="en" sz="2400">
                <a:solidFill>
                  <a:schemeClr val="accent4"/>
                </a:solidFill>
                <a:latin typeface="Optimistic Text"/>
                <a:ea typeface="Optimistic Text"/>
                <a:cs typeface="Optimistic Text"/>
                <a:sym typeface="Optimistic Text"/>
              </a:rPr>
              <a:t>بإستمرار </a:t>
            </a:r>
            <a:endParaRPr sz="2400">
              <a:solidFill>
                <a:schemeClr val="accent4"/>
              </a:solidFill>
              <a:latin typeface="Optimistic Text"/>
              <a:ea typeface="Optimistic Text"/>
              <a:cs typeface="Optimistic Text"/>
              <a:sym typeface="Optimistic Text"/>
            </a:endParaRPr>
          </a:p>
        </p:txBody>
      </p:sp>
      <p:sp>
        <p:nvSpPr>
          <p:cNvPr id="2168" name="Google Shape;2168;p166"/>
          <p:cNvSpPr txBox="1"/>
          <p:nvPr/>
        </p:nvSpPr>
        <p:spPr>
          <a:xfrm flipH="1">
            <a:off x="1280871" y="4430450"/>
            <a:ext cx="2553900" cy="2766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ابقَ فضوليًا، ولكن حذرًا</a:t>
            </a:r>
            <a:endParaRPr sz="1706">
              <a:solidFill>
                <a:schemeClr val="accent4"/>
              </a:solidFill>
              <a:latin typeface="Optimistic Text"/>
              <a:ea typeface="Optimistic Text"/>
              <a:cs typeface="Optimistic Text"/>
              <a:sym typeface="Optimistic Text"/>
            </a:endParaRPr>
          </a:p>
        </p:txBody>
      </p:sp>
      <p:sp>
        <p:nvSpPr>
          <p:cNvPr id="2169" name="Google Shape;2169;p166"/>
          <p:cNvSpPr txBox="1"/>
          <p:nvPr/>
        </p:nvSpPr>
        <p:spPr>
          <a:xfrm flipH="1">
            <a:off x="1280871" y="5319713"/>
            <a:ext cx="2553900" cy="2766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احمِ بياناتك دائمًا</a:t>
            </a:r>
            <a:endParaRPr sz="1706">
              <a:solidFill>
                <a:schemeClr val="accent4"/>
              </a:solidFill>
              <a:latin typeface="Optimistic Text"/>
              <a:ea typeface="Optimistic Text"/>
              <a:cs typeface="Optimistic Text"/>
              <a:sym typeface="Optimistic Text"/>
            </a:endParaRPr>
          </a:p>
        </p:txBody>
      </p:sp>
      <p:sp>
        <p:nvSpPr>
          <p:cNvPr id="2170" name="Google Shape;2170;p166"/>
          <p:cNvSpPr txBox="1"/>
          <p:nvPr/>
        </p:nvSpPr>
        <p:spPr>
          <a:xfrm flipH="1">
            <a:off x="1280871" y="6367438"/>
            <a:ext cx="2553900" cy="539100"/>
          </a:xfrm>
          <a:prstGeom prst="rect">
            <a:avLst/>
          </a:prstGeom>
          <a:noFill/>
          <a:ln>
            <a:noFill/>
          </a:ln>
        </p:spPr>
        <p:txBody>
          <a:bodyPr spcFirstLastPara="1" wrap="square" lIns="0" tIns="13850" rIns="0" bIns="0" anchor="t" anchorCtr="0">
            <a:spAutoFit/>
          </a:bodyPr>
          <a:lstStyle/>
          <a:p>
            <a:pPr marL="13833" lvl="0" indent="0" algn="r" rtl="1">
              <a:lnSpc>
                <a:spcPct val="100000"/>
              </a:lnSpc>
              <a:spcBef>
                <a:spcPts val="38"/>
              </a:spcBef>
              <a:spcAft>
                <a:spcPts val="0"/>
              </a:spcAft>
              <a:buNone/>
            </a:pPr>
            <a:r>
              <a:rPr lang="en" sz="1706">
                <a:solidFill>
                  <a:schemeClr val="accent4"/>
                </a:solidFill>
                <a:latin typeface="Optimistic Text"/>
                <a:ea typeface="Optimistic Text"/>
                <a:cs typeface="Optimistic Text"/>
                <a:sym typeface="Optimistic Text"/>
              </a:rPr>
              <a:t>تذكّر: الذكاء الاصطناعي أداة، وأنت الحكمة التي تقودها</a:t>
            </a:r>
            <a:endParaRPr sz="1706">
              <a:solidFill>
                <a:schemeClr val="accent4"/>
              </a:solidFill>
              <a:latin typeface="Optimistic Text"/>
              <a:ea typeface="Optimistic Text"/>
              <a:cs typeface="Optimistic Text"/>
              <a:sym typeface="Optimistic Text"/>
            </a:endParaRPr>
          </a:p>
        </p:txBody>
      </p:sp>
      <p:grpSp>
        <p:nvGrpSpPr>
          <p:cNvPr id="2171" name="Google Shape;2171;p166"/>
          <p:cNvGrpSpPr/>
          <p:nvPr/>
        </p:nvGrpSpPr>
        <p:grpSpPr>
          <a:xfrm flipH="1">
            <a:off x="3948887" y="4502594"/>
            <a:ext cx="178842" cy="159067"/>
            <a:chOff x="671395" y="3895621"/>
            <a:chExt cx="119228" cy="106045"/>
          </a:xfrm>
        </p:grpSpPr>
        <p:sp>
          <p:nvSpPr>
            <p:cNvPr id="2172" name="Google Shape;2172;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accent4"/>
                </a:solidFill>
              </a:endParaRPr>
            </a:p>
          </p:txBody>
        </p:sp>
        <p:sp>
          <p:nvSpPr>
            <p:cNvPr id="2173" name="Google Shape;2173;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accent4"/>
                </a:solidFill>
              </a:endParaRPr>
            </a:p>
          </p:txBody>
        </p:sp>
      </p:grpSp>
      <p:grpSp>
        <p:nvGrpSpPr>
          <p:cNvPr id="2174" name="Google Shape;2174;p166"/>
          <p:cNvGrpSpPr/>
          <p:nvPr/>
        </p:nvGrpSpPr>
        <p:grpSpPr>
          <a:xfrm flipH="1">
            <a:off x="3948887" y="5378544"/>
            <a:ext cx="178842" cy="159067"/>
            <a:chOff x="671395" y="3895621"/>
            <a:chExt cx="119228" cy="106045"/>
          </a:xfrm>
        </p:grpSpPr>
        <p:sp>
          <p:nvSpPr>
            <p:cNvPr id="2175" name="Google Shape;2175;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accent4"/>
                </a:solidFill>
              </a:endParaRPr>
            </a:p>
          </p:txBody>
        </p:sp>
        <p:sp>
          <p:nvSpPr>
            <p:cNvPr id="2176" name="Google Shape;2176;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accent4"/>
                </a:solidFill>
              </a:endParaRPr>
            </a:p>
          </p:txBody>
        </p:sp>
      </p:grpSp>
      <p:grpSp>
        <p:nvGrpSpPr>
          <p:cNvPr id="2177" name="Google Shape;2177;p166"/>
          <p:cNvGrpSpPr/>
          <p:nvPr/>
        </p:nvGrpSpPr>
        <p:grpSpPr>
          <a:xfrm flipH="1">
            <a:off x="3948887" y="6443107"/>
            <a:ext cx="178842" cy="159067"/>
            <a:chOff x="671395" y="3895621"/>
            <a:chExt cx="119228" cy="106045"/>
          </a:xfrm>
        </p:grpSpPr>
        <p:sp>
          <p:nvSpPr>
            <p:cNvPr id="2178" name="Google Shape;2178;p166"/>
            <p:cNvSpPr/>
            <p:nvPr/>
          </p:nvSpPr>
          <p:spPr>
            <a:xfrm>
              <a:off x="671395" y="3948372"/>
              <a:ext cx="118745" cy="0"/>
            </a:xfrm>
            <a:custGeom>
              <a:avLst/>
              <a:gdLst/>
              <a:ahLst/>
              <a:cxnLst/>
              <a:rect l="l" t="t" r="r" b="b"/>
              <a:pathLst>
                <a:path w="118745" h="120000" extrusionOk="0">
                  <a:moveTo>
                    <a:pt x="0" y="0"/>
                  </a:moveTo>
                  <a:lnTo>
                    <a:pt x="118643" y="0"/>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accent4"/>
                </a:solidFill>
              </a:endParaRPr>
            </a:p>
          </p:txBody>
        </p:sp>
        <p:sp>
          <p:nvSpPr>
            <p:cNvPr id="2179" name="Google Shape;2179;p166"/>
            <p:cNvSpPr/>
            <p:nvPr/>
          </p:nvSpPr>
          <p:spPr>
            <a:xfrm>
              <a:off x="737283" y="3895621"/>
              <a:ext cx="53340" cy="106045"/>
            </a:xfrm>
            <a:custGeom>
              <a:avLst/>
              <a:gdLst/>
              <a:ahLst/>
              <a:cxnLst/>
              <a:rect l="l" t="t" r="r" b="b"/>
              <a:pathLst>
                <a:path w="53340" h="106045" extrusionOk="0">
                  <a:moveTo>
                    <a:pt x="0" y="0"/>
                  </a:moveTo>
                  <a:lnTo>
                    <a:pt x="52755" y="52755"/>
                  </a:lnTo>
                  <a:lnTo>
                    <a:pt x="0" y="105498"/>
                  </a:lnTo>
                </a:path>
              </a:pathLst>
            </a:custGeom>
            <a:noFill/>
            <a:ln w="19050" cap="flat" cmpd="sng">
              <a:solidFill>
                <a:schemeClr val="accent4"/>
              </a:solidFill>
              <a:prstDash val="solid"/>
              <a:round/>
              <a:headEnd type="none" w="sm" len="sm"/>
              <a:tailEnd type="none" w="sm" len="sm"/>
            </a:ln>
          </p:spPr>
          <p:txBody>
            <a:bodyPr spcFirstLastPara="1" wrap="square" lIns="0" tIns="0" rIns="0" bIns="0" anchor="t" anchorCtr="0">
              <a:noAutofit/>
            </a:bodyPr>
            <a:lstStyle/>
            <a:p>
              <a:pPr marL="0" lvl="0" indent="0" algn="r" rtl="1">
                <a:spcBef>
                  <a:spcPts val="0"/>
                </a:spcBef>
                <a:spcAft>
                  <a:spcPts val="0"/>
                </a:spcAft>
                <a:buNone/>
              </a:pPr>
              <a:endParaRPr sz="2700">
                <a:solidFill>
                  <a:schemeClr val="accent4"/>
                </a:solidFill>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83"/>
        <p:cNvGrpSpPr/>
        <p:nvPr/>
      </p:nvGrpSpPr>
      <p:grpSpPr>
        <a:xfrm>
          <a:off x="0" y="0"/>
          <a:ext cx="0" cy="0"/>
          <a:chOff x="0" y="0"/>
          <a:chExt cx="0" cy="0"/>
        </a:xfrm>
      </p:grpSpPr>
      <p:pic>
        <p:nvPicPr>
          <p:cNvPr id="2184" name="Google Shape;2184;p167"/>
          <p:cNvPicPr preferRelativeResize="0"/>
          <p:nvPr/>
        </p:nvPicPr>
        <p:blipFill>
          <a:blip r:embed="rId3">
            <a:alphaModFix/>
          </a:blip>
          <a:stretch>
            <a:fillRect/>
          </a:stretch>
        </p:blipFill>
        <p:spPr>
          <a:xfrm>
            <a:off x="3880259" y="3919550"/>
            <a:ext cx="5665690" cy="2447868"/>
          </a:xfrm>
          <a:prstGeom prst="rect">
            <a:avLst/>
          </a:prstGeom>
          <a:noFill/>
          <a:ln>
            <a:noFill/>
          </a:ln>
        </p:spPr>
      </p:pic>
      <p:pic>
        <p:nvPicPr>
          <p:cNvPr id="2185" name="Google Shape;2185;p167"/>
          <p:cNvPicPr preferRelativeResize="0"/>
          <p:nvPr/>
        </p:nvPicPr>
        <p:blipFill>
          <a:blip r:embed="rId4">
            <a:alphaModFix/>
          </a:blip>
          <a:stretch>
            <a:fillRect/>
          </a:stretch>
        </p:blipFill>
        <p:spPr>
          <a:xfrm>
            <a:off x="10152494" y="4783153"/>
            <a:ext cx="3485792" cy="8223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114"/>
          <p:cNvSpPr txBox="1">
            <a:spLocks noGrp="1"/>
          </p:cNvSpPr>
          <p:nvPr>
            <p:ph type="ctrTitle"/>
          </p:nvPr>
        </p:nvSpPr>
        <p:spPr>
          <a:xfrm>
            <a:off x="4784823" y="4207788"/>
            <a:ext cx="11964900" cy="1719000"/>
          </a:xfrm>
          <a:prstGeom prst="rect">
            <a:avLst/>
          </a:prstGeom>
        </p:spPr>
        <p:txBody>
          <a:bodyPr spcFirstLastPara="1" wrap="square" lIns="0" tIns="0" rIns="0" bIns="0" anchor="ctr" anchorCtr="0">
            <a:noAutofit/>
          </a:bodyPr>
          <a:lstStyle/>
          <a:p>
            <a:pPr marL="0" lvl="0" indent="0" algn="r" rtl="1">
              <a:spcBef>
                <a:spcPts val="0"/>
              </a:spcBef>
              <a:spcAft>
                <a:spcPts val="0"/>
              </a:spcAft>
              <a:buNone/>
            </a:pPr>
            <a:r>
              <a:rPr lang="en"/>
              <a:t>لمحة تاريخية عن الذكاء الاصطناعي</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15"/>
          <p:cNvSpPr txBox="1">
            <a:spLocks noGrp="1"/>
          </p:cNvSpPr>
          <p:nvPr>
            <p:ph type="title"/>
          </p:nvPr>
        </p:nvSpPr>
        <p:spPr>
          <a:xfrm flipH="1">
            <a:off x="14530687" y="1326743"/>
            <a:ext cx="25032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2700"/>
              <a:t>الخمسينيات </a:t>
            </a:r>
            <a:endParaRPr sz="2700"/>
          </a:p>
        </p:txBody>
      </p:sp>
      <p:sp>
        <p:nvSpPr>
          <p:cNvPr id="996" name="Google Shape;996;p115"/>
          <p:cNvSpPr txBox="1">
            <a:spLocks noGrp="1"/>
          </p:cNvSpPr>
          <p:nvPr>
            <p:ph type="body" idx="1"/>
          </p:nvPr>
        </p:nvSpPr>
        <p:spPr>
          <a:xfrm flipH="1">
            <a:off x="14672050" y="5597912"/>
            <a:ext cx="2503800" cy="1129200"/>
          </a:xfrm>
          <a:prstGeom prst="rect">
            <a:avLst/>
          </a:prstGeom>
        </p:spPr>
        <p:txBody>
          <a:bodyPr spcFirstLastPara="1" wrap="square" lIns="0" tIns="0" rIns="0" bIns="0" anchor="t" anchorCtr="0">
            <a:spAutoFit/>
          </a:bodyPr>
          <a:lstStyle/>
          <a:p>
            <a:pPr marL="0" lvl="0" indent="0" algn="r" rtl="1">
              <a:lnSpc>
                <a:spcPct val="115000"/>
              </a:lnSpc>
              <a:spcBef>
                <a:spcPts val="0"/>
              </a:spcBef>
              <a:spcAft>
                <a:spcPts val="0"/>
              </a:spcAft>
              <a:buNone/>
            </a:pPr>
            <a:r>
              <a:rPr lang="en" b="1"/>
              <a:t>يبدأ الحلم</a:t>
            </a:r>
            <a:endParaRPr b="1"/>
          </a:p>
          <a:p>
            <a:pPr marL="0" lvl="0" indent="0" algn="r" rtl="1">
              <a:lnSpc>
                <a:spcPct val="100000"/>
              </a:lnSpc>
              <a:spcBef>
                <a:spcPts val="1000"/>
              </a:spcBef>
              <a:spcAft>
                <a:spcPts val="0"/>
              </a:spcAft>
              <a:buNone/>
            </a:pPr>
            <a:r>
              <a:rPr lang="en"/>
              <a:t>يتساءل آلان تورينج:</a:t>
            </a:r>
            <a:endParaRPr/>
          </a:p>
          <a:p>
            <a:pPr marL="0" lvl="0" indent="0" algn="r" rtl="1">
              <a:lnSpc>
                <a:spcPct val="100000"/>
              </a:lnSpc>
              <a:spcBef>
                <a:spcPts val="1000"/>
              </a:spcBef>
              <a:spcAft>
                <a:spcPts val="1000"/>
              </a:spcAft>
              <a:buNone/>
            </a:pPr>
            <a:r>
              <a:rPr lang="en"/>
              <a:t> "هل يمكن للآلات أن تفكر؟"</a:t>
            </a:r>
            <a:endParaRPr/>
          </a:p>
        </p:txBody>
      </p:sp>
      <p:sp>
        <p:nvSpPr>
          <p:cNvPr id="997" name="Google Shape;997;p115"/>
          <p:cNvSpPr txBox="1">
            <a:spLocks noGrp="1"/>
          </p:cNvSpPr>
          <p:nvPr>
            <p:ph type="title" idx="3"/>
          </p:nvPr>
        </p:nvSpPr>
        <p:spPr>
          <a:xfrm flipH="1">
            <a:off x="11561360" y="1326743"/>
            <a:ext cx="2503800" cy="1892700"/>
          </a:xfrm>
          <a:prstGeom prst="rect">
            <a:avLst/>
          </a:prstGeom>
        </p:spPr>
        <p:txBody>
          <a:bodyPr spcFirstLastPara="1" wrap="square" lIns="0" tIns="0" rIns="0" bIns="0" anchor="b" anchorCtr="0">
            <a:noAutofit/>
          </a:bodyPr>
          <a:lstStyle/>
          <a:p>
            <a:pPr marL="0" lvl="0" indent="0" algn="ctr" rtl="1">
              <a:spcBef>
                <a:spcPts val="0"/>
              </a:spcBef>
              <a:spcAft>
                <a:spcPts val="0"/>
              </a:spcAft>
              <a:buNone/>
            </a:pPr>
            <a:r>
              <a:rPr lang="en" sz="2700"/>
              <a:t>١٩٥٦ -</a:t>
            </a:r>
            <a:endParaRPr sz="2700"/>
          </a:p>
          <a:p>
            <a:pPr marL="0" lvl="0" indent="0" algn="ctr" rtl="1">
              <a:spcBef>
                <a:spcPts val="0"/>
              </a:spcBef>
              <a:spcAft>
                <a:spcPts val="0"/>
              </a:spcAft>
              <a:buNone/>
            </a:pPr>
            <a:r>
              <a:rPr lang="en" sz="2700"/>
              <a:t>السبعينيات </a:t>
            </a:r>
            <a:endParaRPr sz="2700"/>
          </a:p>
        </p:txBody>
      </p:sp>
      <p:sp>
        <p:nvSpPr>
          <p:cNvPr id="998" name="Google Shape;998;p115"/>
          <p:cNvSpPr txBox="1">
            <a:spLocks noGrp="1"/>
          </p:cNvSpPr>
          <p:nvPr>
            <p:ph type="title" idx="5"/>
          </p:nvPr>
        </p:nvSpPr>
        <p:spPr>
          <a:xfrm flipH="1">
            <a:off x="8141892" y="1326743"/>
            <a:ext cx="2503800" cy="1892700"/>
          </a:xfrm>
          <a:prstGeom prst="rect">
            <a:avLst/>
          </a:prstGeom>
        </p:spPr>
        <p:txBody>
          <a:bodyPr spcFirstLastPara="1" wrap="square" lIns="0" tIns="0" rIns="0" bIns="0" anchor="b" anchorCtr="0">
            <a:noAutofit/>
          </a:bodyPr>
          <a:lstStyle/>
          <a:p>
            <a:pPr marL="0" lvl="0" indent="0" algn="ctr" rtl="1">
              <a:spcBef>
                <a:spcPts val="0"/>
              </a:spcBef>
              <a:spcAft>
                <a:spcPts val="0"/>
              </a:spcAft>
              <a:buNone/>
            </a:pPr>
            <a:r>
              <a:rPr lang="en" sz="2700"/>
              <a:t>الثمانينيات </a:t>
            </a:r>
            <a:endParaRPr sz="2700"/>
          </a:p>
          <a:p>
            <a:pPr marL="457200" lvl="0" indent="-400050" algn="ctr" rtl="1">
              <a:spcBef>
                <a:spcPts val="0"/>
              </a:spcBef>
              <a:spcAft>
                <a:spcPts val="0"/>
              </a:spcAft>
              <a:buSzPts val="2700"/>
              <a:buChar char="-"/>
            </a:pPr>
            <a:r>
              <a:rPr lang="en" sz="2700"/>
              <a:t>التسعينيات</a:t>
            </a:r>
            <a:endParaRPr sz="2700"/>
          </a:p>
        </p:txBody>
      </p:sp>
      <p:sp>
        <p:nvSpPr>
          <p:cNvPr id="999" name="Google Shape;999;p115"/>
          <p:cNvSpPr txBox="1">
            <a:spLocks noGrp="1"/>
          </p:cNvSpPr>
          <p:nvPr>
            <p:ph type="title" idx="7"/>
          </p:nvPr>
        </p:nvSpPr>
        <p:spPr>
          <a:xfrm flipH="1">
            <a:off x="4669425" y="1326743"/>
            <a:ext cx="2503800" cy="1892700"/>
          </a:xfrm>
          <a:prstGeom prst="rect">
            <a:avLst/>
          </a:prstGeom>
        </p:spPr>
        <p:txBody>
          <a:bodyPr spcFirstLastPara="1" wrap="square" lIns="0" tIns="0" rIns="0" bIns="0" anchor="b" anchorCtr="0">
            <a:noAutofit/>
          </a:bodyPr>
          <a:lstStyle/>
          <a:p>
            <a:pPr marL="0" lvl="0" indent="0" algn="ctr" rtl="1">
              <a:spcBef>
                <a:spcPts val="0"/>
              </a:spcBef>
              <a:spcAft>
                <a:spcPts val="0"/>
              </a:spcAft>
              <a:buNone/>
            </a:pPr>
            <a:r>
              <a:rPr lang="en" sz="2700"/>
              <a:t>٢٠٠٠ -٢٠١٠ </a:t>
            </a:r>
            <a:endParaRPr sz="2700"/>
          </a:p>
        </p:txBody>
      </p:sp>
      <p:sp>
        <p:nvSpPr>
          <p:cNvPr id="1000" name="Google Shape;1000;p115"/>
          <p:cNvSpPr txBox="1">
            <a:spLocks noGrp="1"/>
          </p:cNvSpPr>
          <p:nvPr>
            <p:ph type="title" idx="7"/>
          </p:nvPr>
        </p:nvSpPr>
        <p:spPr>
          <a:xfrm flipH="1">
            <a:off x="1157300" y="1326743"/>
            <a:ext cx="2503800" cy="18927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2700"/>
              <a:t>اليوم</a:t>
            </a:r>
            <a:endParaRPr sz="2700"/>
          </a:p>
        </p:txBody>
      </p:sp>
      <p:sp>
        <p:nvSpPr>
          <p:cNvPr id="1001" name="Google Shape;1001;p115"/>
          <p:cNvSpPr txBox="1">
            <a:spLocks noGrp="1"/>
          </p:cNvSpPr>
          <p:nvPr>
            <p:ph type="body" idx="1"/>
          </p:nvPr>
        </p:nvSpPr>
        <p:spPr>
          <a:xfrm flipH="1">
            <a:off x="11304025" y="5597912"/>
            <a:ext cx="2503800" cy="1555200"/>
          </a:xfrm>
          <a:prstGeom prst="rect">
            <a:avLst/>
          </a:prstGeom>
        </p:spPr>
        <p:txBody>
          <a:bodyPr spcFirstLastPara="1" wrap="square" lIns="0" tIns="0" rIns="0" bIns="0" anchor="t" anchorCtr="0">
            <a:spAutoFit/>
          </a:bodyPr>
          <a:lstStyle/>
          <a:p>
            <a:pPr marL="0" lvl="0" indent="0" algn="r" rtl="1">
              <a:lnSpc>
                <a:spcPct val="115000"/>
              </a:lnSpc>
              <a:spcBef>
                <a:spcPts val="0"/>
              </a:spcBef>
              <a:spcAft>
                <a:spcPts val="0"/>
              </a:spcAft>
              <a:buNone/>
            </a:pPr>
            <a:r>
              <a:rPr lang="en" b="1"/>
              <a:t>ولادة الذكاء الاصطناعي</a:t>
            </a:r>
            <a:endParaRPr b="1"/>
          </a:p>
          <a:p>
            <a:pPr marL="0" lvl="0" indent="0" algn="r" rtl="1">
              <a:lnSpc>
                <a:spcPct val="100000"/>
              </a:lnSpc>
              <a:spcBef>
                <a:spcPts val="1000"/>
              </a:spcBef>
              <a:spcAft>
                <a:spcPts val="1000"/>
              </a:spcAft>
              <a:buNone/>
            </a:pPr>
            <a:r>
              <a:rPr lang="en"/>
              <a:t>صاغ العلماء مصطلح "الذكاء الاصطناعي" وبنوا برامج بسيطة تلعب الألعاب وتحل المسائل الرياضية.</a:t>
            </a:r>
            <a:endParaRPr/>
          </a:p>
        </p:txBody>
      </p:sp>
      <p:sp>
        <p:nvSpPr>
          <p:cNvPr id="1002" name="Google Shape;1002;p115"/>
          <p:cNvSpPr txBox="1">
            <a:spLocks noGrp="1"/>
          </p:cNvSpPr>
          <p:nvPr>
            <p:ph type="body" idx="1"/>
          </p:nvPr>
        </p:nvSpPr>
        <p:spPr>
          <a:xfrm flipH="1">
            <a:off x="7936000" y="5597912"/>
            <a:ext cx="2503800" cy="1555200"/>
          </a:xfrm>
          <a:prstGeom prst="rect">
            <a:avLst/>
          </a:prstGeom>
        </p:spPr>
        <p:txBody>
          <a:bodyPr spcFirstLastPara="1" wrap="square" lIns="0" tIns="0" rIns="0" bIns="0" anchor="t" anchorCtr="0">
            <a:spAutoFit/>
          </a:bodyPr>
          <a:lstStyle/>
          <a:p>
            <a:pPr marL="0" lvl="0" indent="0" algn="r" rtl="1">
              <a:lnSpc>
                <a:spcPct val="115000"/>
              </a:lnSpc>
              <a:spcBef>
                <a:spcPts val="0"/>
              </a:spcBef>
              <a:spcAft>
                <a:spcPts val="0"/>
              </a:spcAft>
              <a:buNone/>
            </a:pPr>
            <a:r>
              <a:rPr lang="en" b="1"/>
              <a:t>تباطؤ التقدّم</a:t>
            </a:r>
            <a:endParaRPr b="1"/>
          </a:p>
          <a:p>
            <a:pPr marL="0" lvl="0" indent="0" algn="r" rtl="1">
              <a:lnSpc>
                <a:spcPct val="100000"/>
              </a:lnSpc>
              <a:spcBef>
                <a:spcPts val="1000"/>
              </a:spcBef>
              <a:spcAft>
                <a:spcPts val="1000"/>
              </a:spcAft>
              <a:buNone/>
            </a:pPr>
            <a:r>
              <a:rPr lang="en"/>
              <a:t>كان تعليم الآلات أصعب مما كان متوقعًا. كانت هناك حاجة إلى المزيد من البيانات وأجهزة حاسوب أفضل.</a:t>
            </a:r>
            <a:endParaRPr/>
          </a:p>
        </p:txBody>
      </p:sp>
      <p:sp>
        <p:nvSpPr>
          <p:cNvPr id="1003" name="Google Shape;1003;p115"/>
          <p:cNvSpPr txBox="1">
            <a:spLocks noGrp="1"/>
          </p:cNvSpPr>
          <p:nvPr>
            <p:ph type="body" idx="1"/>
          </p:nvPr>
        </p:nvSpPr>
        <p:spPr>
          <a:xfrm flipH="1">
            <a:off x="4524462" y="5597900"/>
            <a:ext cx="2547300" cy="2109300"/>
          </a:xfrm>
          <a:prstGeom prst="rect">
            <a:avLst/>
          </a:prstGeom>
        </p:spPr>
        <p:txBody>
          <a:bodyPr spcFirstLastPara="1" wrap="square" lIns="0" tIns="0" rIns="0" bIns="0" anchor="t" anchorCtr="0">
            <a:spAutoFit/>
          </a:bodyPr>
          <a:lstStyle/>
          <a:p>
            <a:pPr marL="0" lvl="0" indent="0" algn="r" rtl="1">
              <a:lnSpc>
                <a:spcPct val="115000"/>
              </a:lnSpc>
              <a:spcBef>
                <a:spcPts val="0"/>
              </a:spcBef>
              <a:spcAft>
                <a:spcPts val="0"/>
              </a:spcAft>
              <a:buNone/>
            </a:pPr>
            <a:r>
              <a:rPr lang="en" b="1"/>
              <a:t>عودة الذكاء الاصطناعي</a:t>
            </a:r>
            <a:endParaRPr b="1"/>
          </a:p>
          <a:p>
            <a:pPr marL="0" lvl="0" indent="0" algn="r" rtl="1">
              <a:lnSpc>
                <a:spcPct val="100000"/>
              </a:lnSpc>
              <a:spcBef>
                <a:spcPts val="1000"/>
              </a:spcBef>
              <a:spcAft>
                <a:spcPts val="1000"/>
              </a:spcAft>
              <a:buNone/>
            </a:pPr>
            <a:r>
              <a:rPr lang="en"/>
              <a:t>ساعد الإنترنت والمعالجات الأسرع الذكاء الاصطناعي على التعلم مجددًا  — حيث أصبح الآن قادرًا على التعرف على الوجوه، وترجمة اللغات، والفوز في الألعاب المعقدة.</a:t>
            </a:r>
            <a:endParaRPr/>
          </a:p>
        </p:txBody>
      </p:sp>
      <p:sp>
        <p:nvSpPr>
          <p:cNvPr id="1004" name="Google Shape;1004;p115"/>
          <p:cNvSpPr txBox="1">
            <a:spLocks noGrp="1"/>
          </p:cNvSpPr>
          <p:nvPr>
            <p:ph type="body" idx="1"/>
          </p:nvPr>
        </p:nvSpPr>
        <p:spPr>
          <a:xfrm flipH="1">
            <a:off x="1199950" y="5597912"/>
            <a:ext cx="2503800" cy="2982000"/>
          </a:xfrm>
          <a:prstGeom prst="rect">
            <a:avLst/>
          </a:prstGeom>
        </p:spPr>
        <p:txBody>
          <a:bodyPr spcFirstLastPara="1" wrap="square" lIns="0" tIns="0" rIns="0" bIns="0" anchor="t" anchorCtr="0">
            <a:spAutoFit/>
          </a:bodyPr>
          <a:lstStyle/>
          <a:p>
            <a:pPr marL="0" lvl="0" indent="0" algn="r" rtl="1">
              <a:lnSpc>
                <a:spcPct val="115000"/>
              </a:lnSpc>
              <a:spcBef>
                <a:spcPts val="0"/>
              </a:spcBef>
              <a:spcAft>
                <a:spcPts val="0"/>
              </a:spcAft>
              <a:buNone/>
            </a:pPr>
            <a:r>
              <a:rPr lang="en" b="1"/>
              <a:t>الذكاء الاصطناعي في كل مكان</a:t>
            </a:r>
            <a:endParaRPr b="1"/>
          </a:p>
          <a:p>
            <a:pPr marL="0" lvl="0" indent="0" algn="r" rtl="1">
              <a:lnSpc>
                <a:spcPct val="100000"/>
              </a:lnSpc>
              <a:spcBef>
                <a:spcPts val="1000"/>
              </a:spcBef>
              <a:spcAft>
                <a:spcPts val="1000"/>
              </a:spcAft>
              <a:buNone/>
            </a:pPr>
            <a:r>
              <a:rPr lang="en"/>
              <a:t>من المساعدات الصوتية والسيارات ذاتية القيادة ونماذج الذكاء الاصطناعي مفتوحة المصدر من "ميتا"، وصولاً إلى أنظمة الاقتراحات المتقدمة التي تدعم فيسبوك وإنستغرام؛ أصبح الذكاء الاصطناعي الآن جزءاً من الحياة اليومية..</a:t>
            </a:r>
            <a:endParaRPr/>
          </a:p>
        </p:txBody>
      </p:sp>
      <p:sp>
        <p:nvSpPr>
          <p:cNvPr id="1005" name="Google Shape;1005;p115"/>
          <p:cNvSpPr/>
          <p:nvPr/>
        </p:nvSpPr>
        <p:spPr>
          <a:xfrm flipH="1">
            <a:off x="15451538"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06" name="Google Shape;1006;p115"/>
          <p:cNvSpPr/>
          <p:nvPr/>
        </p:nvSpPr>
        <p:spPr>
          <a:xfrm flipH="1">
            <a:off x="12108263"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07" name="Google Shape;1007;p115"/>
          <p:cNvSpPr/>
          <p:nvPr/>
        </p:nvSpPr>
        <p:spPr>
          <a:xfrm flipH="1">
            <a:off x="8764988"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08" name="Google Shape;1008;p115"/>
          <p:cNvSpPr/>
          <p:nvPr/>
        </p:nvSpPr>
        <p:spPr>
          <a:xfrm flipH="1">
            <a:off x="5421713"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sp>
        <p:nvSpPr>
          <p:cNvPr id="1009" name="Google Shape;1009;p115"/>
          <p:cNvSpPr/>
          <p:nvPr/>
        </p:nvSpPr>
        <p:spPr>
          <a:xfrm flipH="1">
            <a:off x="2078438" y="3591450"/>
            <a:ext cx="1728300" cy="1728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timistic Text"/>
              <a:ea typeface="Optimistic Text"/>
              <a:cs typeface="Optimistic Text"/>
              <a:sym typeface="Optimistic Text"/>
            </a:endParaRPr>
          </a:p>
        </p:txBody>
      </p:sp>
      <p:pic>
        <p:nvPicPr>
          <p:cNvPr id="1010" name="Google Shape;1010;p115" title="Asset 6.png"/>
          <p:cNvPicPr preferRelativeResize="0"/>
          <p:nvPr/>
        </p:nvPicPr>
        <p:blipFill>
          <a:blip r:embed="rId3">
            <a:alphaModFix/>
          </a:blip>
          <a:stretch>
            <a:fillRect/>
          </a:stretch>
        </p:blipFill>
        <p:spPr>
          <a:xfrm>
            <a:off x="15932642" y="4127125"/>
            <a:ext cx="766076" cy="656948"/>
          </a:xfrm>
          <a:prstGeom prst="rect">
            <a:avLst/>
          </a:prstGeom>
          <a:noFill/>
          <a:ln>
            <a:noFill/>
          </a:ln>
        </p:spPr>
      </p:pic>
      <p:pic>
        <p:nvPicPr>
          <p:cNvPr id="1011" name="Google Shape;1011;p115" title="Asset 5.png"/>
          <p:cNvPicPr preferRelativeResize="0"/>
          <p:nvPr/>
        </p:nvPicPr>
        <p:blipFill>
          <a:blip r:embed="rId4">
            <a:alphaModFix/>
          </a:blip>
          <a:stretch>
            <a:fillRect/>
          </a:stretch>
        </p:blipFill>
        <p:spPr>
          <a:xfrm>
            <a:off x="12650208" y="4127134"/>
            <a:ext cx="644409" cy="656928"/>
          </a:xfrm>
          <a:prstGeom prst="rect">
            <a:avLst/>
          </a:prstGeom>
          <a:noFill/>
          <a:ln>
            <a:noFill/>
          </a:ln>
        </p:spPr>
      </p:pic>
      <p:pic>
        <p:nvPicPr>
          <p:cNvPr id="1012" name="Google Shape;1012;p115" title="Asset 4.png"/>
          <p:cNvPicPr preferRelativeResize="0"/>
          <p:nvPr/>
        </p:nvPicPr>
        <p:blipFill>
          <a:blip r:embed="rId5">
            <a:alphaModFix/>
          </a:blip>
          <a:stretch>
            <a:fillRect/>
          </a:stretch>
        </p:blipFill>
        <p:spPr>
          <a:xfrm flipH="1">
            <a:off x="9201202" y="4168882"/>
            <a:ext cx="866620" cy="573433"/>
          </a:xfrm>
          <a:prstGeom prst="rect">
            <a:avLst/>
          </a:prstGeom>
          <a:noFill/>
          <a:ln>
            <a:noFill/>
          </a:ln>
        </p:spPr>
      </p:pic>
      <p:pic>
        <p:nvPicPr>
          <p:cNvPr id="1013" name="Google Shape;1013;p115" title="Asset 2.png"/>
          <p:cNvPicPr preferRelativeResize="0"/>
          <p:nvPr/>
        </p:nvPicPr>
        <p:blipFill>
          <a:blip r:embed="rId6">
            <a:alphaModFix/>
          </a:blip>
          <a:stretch>
            <a:fillRect/>
          </a:stretch>
        </p:blipFill>
        <p:spPr>
          <a:xfrm>
            <a:off x="5963639" y="4133381"/>
            <a:ext cx="644436" cy="644436"/>
          </a:xfrm>
          <a:prstGeom prst="rect">
            <a:avLst/>
          </a:prstGeom>
          <a:noFill/>
          <a:ln>
            <a:noFill/>
          </a:ln>
        </p:spPr>
      </p:pic>
      <p:pic>
        <p:nvPicPr>
          <p:cNvPr id="1014" name="Google Shape;1014;p115" title="Asset 3.png"/>
          <p:cNvPicPr preferRelativeResize="0"/>
          <p:nvPr/>
        </p:nvPicPr>
        <p:blipFill>
          <a:blip r:embed="rId7">
            <a:alphaModFix/>
          </a:blip>
          <a:stretch>
            <a:fillRect/>
          </a:stretch>
        </p:blipFill>
        <p:spPr>
          <a:xfrm>
            <a:off x="2620370" y="4144493"/>
            <a:ext cx="644435" cy="622212"/>
          </a:xfrm>
          <a:prstGeom prst="rect">
            <a:avLst/>
          </a:prstGeom>
          <a:noFill/>
          <a:ln>
            <a:noFill/>
          </a:ln>
        </p:spPr>
      </p:pic>
      <p:cxnSp>
        <p:nvCxnSpPr>
          <p:cNvPr id="1015" name="Google Shape;1015;p115"/>
          <p:cNvCxnSpPr/>
          <p:nvPr/>
        </p:nvCxnSpPr>
        <p:spPr>
          <a:xfrm rot="10800000">
            <a:off x="14143363" y="4424000"/>
            <a:ext cx="1001400" cy="0"/>
          </a:xfrm>
          <a:prstGeom prst="straightConnector1">
            <a:avLst/>
          </a:prstGeom>
          <a:noFill/>
          <a:ln w="19050" cap="flat" cmpd="sng">
            <a:solidFill>
              <a:schemeClr val="dk1"/>
            </a:solidFill>
            <a:prstDash val="solid"/>
            <a:round/>
            <a:headEnd type="oval" w="med" len="med"/>
            <a:tailEnd type="triangle" w="med" len="med"/>
          </a:ln>
        </p:spPr>
      </p:cxnSp>
      <p:cxnSp>
        <p:nvCxnSpPr>
          <p:cNvPr id="1016" name="Google Shape;1016;p115"/>
          <p:cNvCxnSpPr/>
          <p:nvPr/>
        </p:nvCxnSpPr>
        <p:spPr>
          <a:xfrm rot="10800000">
            <a:off x="10800088" y="4424000"/>
            <a:ext cx="1001400" cy="0"/>
          </a:xfrm>
          <a:prstGeom prst="straightConnector1">
            <a:avLst/>
          </a:prstGeom>
          <a:noFill/>
          <a:ln w="19050" cap="flat" cmpd="sng">
            <a:solidFill>
              <a:schemeClr val="dk1"/>
            </a:solidFill>
            <a:prstDash val="solid"/>
            <a:round/>
            <a:headEnd type="oval" w="med" len="med"/>
            <a:tailEnd type="triangle" w="med" len="med"/>
          </a:ln>
        </p:spPr>
      </p:cxnSp>
      <p:cxnSp>
        <p:nvCxnSpPr>
          <p:cNvPr id="1017" name="Google Shape;1017;p115"/>
          <p:cNvCxnSpPr/>
          <p:nvPr/>
        </p:nvCxnSpPr>
        <p:spPr>
          <a:xfrm rot="10800000">
            <a:off x="7456800" y="4424000"/>
            <a:ext cx="1001400" cy="0"/>
          </a:xfrm>
          <a:prstGeom prst="straightConnector1">
            <a:avLst/>
          </a:prstGeom>
          <a:noFill/>
          <a:ln w="19050" cap="flat" cmpd="sng">
            <a:solidFill>
              <a:schemeClr val="dk1"/>
            </a:solidFill>
            <a:prstDash val="solid"/>
            <a:round/>
            <a:headEnd type="oval" w="med" len="med"/>
            <a:tailEnd type="triangle" w="med" len="med"/>
          </a:ln>
        </p:spPr>
      </p:cxnSp>
      <p:cxnSp>
        <p:nvCxnSpPr>
          <p:cNvPr id="1018" name="Google Shape;1018;p115"/>
          <p:cNvCxnSpPr/>
          <p:nvPr/>
        </p:nvCxnSpPr>
        <p:spPr>
          <a:xfrm rot="10800000">
            <a:off x="4113538" y="4424000"/>
            <a:ext cx="1001400" cy="0"/>
          </a:xfrm>
          <a:prstGeom prst="straightConnector1">
            <a:avLst/>
          </a:prstGeom>
          <a:noFill/>
          <a:ln w="19050" cap="flat" cmpd="sng">
            <a:solidFill>
              <a:schemeClr val="dk1"/>
            </a:solidFill>
            <a:prstDash val="solid"/>
            <a:round/>
            <a:headEnd type="oval" w="med" len="med"/>
            <a:tailEnd type="triangl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116"/>
          <p:cNvSpPr txBox="1">
            <a:spLocks noGrp="1"/>
          </p:cNvSpPr>
          <p:nvPr>
            <p:ph type="ctrTitle"/>
          </p:nvPr>
        </p:nvSpPr>
        <p:spPr>
          <a:xfrm>
            <a:off x="5156298" y="4207788"/>
            <a:ext cx="11964900" cy="1719000"/>
          </a:xfrm>
          <a:prstGeom prst="rect">
            <a:avLst/>
          </a:prstGeom>
        </p:spPr>
        <p:txBody>
          <a:bodyPr spcFirstLastPara="1" wrap="square" lIns="0" tIns="0" rIns="0" bIns="0" anchor="ctr" anchorCtr="0">
            <a:noAutofit/>
          </a:bodyPr>
          <a:lstStyle/>
          <a:p>
            <a:pPr marL="0" lvl="0" indent="0" algn="r" rtl="1">
              <a:spcBef>
                <a:spcPts val="0"/>
              </a:spcBef>
              <a:spcAft>
                <a:spcPts val="0"/>
              </a:spcAft>
              <a:buNone/>
            </a:pPr>
            <a:r>
              <a:rPr lang="en"/>
              <a:t>ما هو الذكاء الاصطناعي</a:t>
            </a:r>
            <a:endParaRPr/>
          </a:p>
          <a:p>
            <a:pPr marL="0" lvl="0" indent="0" algn="r" rtl="1">
              <a:spcBef>
                <a:spcPts val="0"/>
              </a:spcBef>
              <a:spcAft>
                <a:spcPts val="0"/>
              </a:spcAft>
              <a:buNone/>
            </a:pPr>
            <a:r>
              <a:rPr lang="en"/>
              <a:t>وكيف يعمل؟</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pic>
        <p:nvPicPr>
          <p:cNvPr id="1028" name="Google Shape;1028;p117" title="2148479515.jpg"/>
          <p:cNvPicPr preferRelativeResize="0"/>
          <p:nvPr/>
        </p:nvPicPr>
        <p:blipFill rotWithShape="1">
          <a:blip r:embed="rId3">
            <a:alphaModFix/>
          </a:blip>
          <a:srcRect l="32263" r="8485"/>
          <a:stretch/>
        </p:blipFill>
        <p:spPr>
          <a:xfrm>
            <a:off x="-7" y="450"/>
            <a:ext cx="9131700" cy="10286999"/>
          </a:xfrm>
          <a:prstGeom prst="rect">
            <a:avLst/>
          </a:prstGeom>
          <a:noFill/>
          <a:ln>
            <a:noFill/>
          </a:ln>
        </p:spPr>
      </p:pic>
      <p:sp>
        <p:nvSpPr>
          <p:cNvPr id="1029" name="Google Shape;1029;p117"/>
          <p:cNvSpPr txBox="1">
            <a:spLocks noGrp="1"/>
          </p:cNvSpPr>
          <p:nvPr>
            <p:ph type="title"/>
          </p:nvPr>
        </p:nvSpPr>
        <p:spPr>
          <a:xfrm flipH="1">
            <a:off x="9765582" y="2532888"/>
            <a:ext cx="7745100" cy="1710000"/>
          </a:xfrm>
          <a:prstGeom prst="rect">
            <a:avLst/>
          </a:prstGeom>
        </p:spPr>
        <p:txBody>
          <a:bodyPr spcFirstLastPara="1" wrap="square" lIns="0" tIns="0" rIns="0" bIns="0" anchor="b" anchorCtr="0">
            <a:noAutofit/>
          </a:bodyPr>
          <a:lstStyle/>
          <a:p>
            <a:pPr marL="0" lvl="0" indent="0" algn="r" rtl="1">
              <a:spcBef>
                <a:spcPts val="0"/>
              </a:spcBef>
              <a:spcAft>
                <a:spcPts val="0"/>
              </a:spcAft>
              <a:buNone/>
            </a:pPr>
            <a:r>
              <a:rPr lang="en" sz="3600"/>
              <a:t>الذكاء الاصطناعي هو تقنية تمكّن أجهزة الحاسوب والآلات من أداء أشياء تتطلب عادة التفكير البشري.</a:t>
            </a:r>
            <a:endParaRPr sz="3600"/>
          </a:p>
        </p:txBody>
      </p:sp>
      <p:sp>
        <p:nvSpPr>
          <p:cNvPr id="1030" name="Google Shape;1030;p117"/>
          <p:cNvSpPr txBox="1">
            <a:spLocks noGrp="1"/>
          </p:cNvSpPr>
          <p:nvPr>
            <p:ph type="body" idx="1"/>
          </p:nvPr>
        </p:nvSpPr>
        <p:spPr>
          <a:xfrm flipH="1">
            <a:off x="9765582" y="4864608"/>
            <a:ext cx="7745100" cy="277200"/>
          </a:xfrm>
          <a:prstGeom prst="rect">
            <a:avLst/>
          </a:prstGeom>
        </p:spPr>
        <p:txBody>
          <a:bodyPr spcFirstLastPara="1" wrap="square" lIns="0" tIns="0" rIns="0" bIns="0" anchor="t" anchorCtr="0">
            <a:spAutoFit/>
          </a:bodyPr>
          <a:lstStyle/>
          <a:p>
            <a:pPr marL="0" lvl="0" indent="0" algn="r" rtl="1">
              <a:spcBef>
                <a:spcPts val="0"/>
              </a:spcBef>
              <a:spcAft>
                <a:spcPts val="1000"/>
              </a:spcAft>
              <a:buNone/>
            </a:pPr>
            <a:r>
              <a:rPr lang="en"/>
              <a:t>وهي عبارة عن:</a:t>
            </a:r>
            <a:endParaRPr/>
          </a:p>
        </p:txBody>
      </p:sp>
      <p:sp>
        <p:nvSpPr>
          <p:cNvPr id="1031" name="Google Shape;1031;p117"/>
          <p:cNvSpPr/>
          <p:nvPr/>
        </p:nvSpPr>
        <p:spPr>
          <a:xfrm flipH="1">
            <a:off x="13980747" y="5319725"/>
            <a:ext cx="3516600" cy="27957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032" name="Google Shape;1032;p117"/>
          <p:cNvSpPr/>
          <p:nvPr/>
        </p:nvSpPr>
        <p:spPr>
          <a:xfrm flipH="1">
            <a:off x="10270751" y="5319725"/>
            <a:ext cx="3516600" cy="27957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033" name="Google Shape;1033;p117"/>
          <p:cNvSpPr/>
          <p:nvPr/>
        </p:nvSpPr>
        <p:spPr>
          <a:xfrm flipH="1">
            <a:off x="17458047" y="5319725"/>
            <a:ext cx="39300" cy="2795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034" name="Google Shape;1034;p117"/>
          <p:cNvSpPr txBox="1">
            <a:spLocks noGrp="1"/>
          </p:cNvSpPr>
          <p:nvPr>
            <p:ph type="body" idx="1"/>
          </p:nvPr>
        </p:nvSpPr>
        <p:spPr>
          <a:xfrm flipH="1">
            <a:off x="14216722" y="5667375"/>
            <a:ext cx="2913900" cy="623400"/>
          </a:xfrm>
          <a:prstGeom prst="rect">
            <a:avLst/>
          </a:prstGeom>
        </p:spPr>
        <p:txBody>
          <a:bodyPr spcFirstLastPara="1" wrap="square" lIns="0" tIns="0" rIns="0" bIns="0" anchor="t" anchorCtr="0">
            <a:spAutoFit/>
          </a:bodyPr>
          <a:lstStyle/>
          <a:p>
            <a:pPr marL="0" lvl="0" indent="0" algn="r" rtl="1">
              <a:spcBef>
                <a:spcPts val="0"/>
              </a:spcBef>
              <a:spcAft>
                <a:spcPts val="1000"/>
              </a:spcAft>
              <a:buNone/>
            </a:pPr>
            <a:r>
              <a:rPr lang="en"/>
              <a:t>أنظمة الحاسوب  أو الآلات المصممة لأداء مهام تتطلب عادة الذكاء البشري</a:t>
            </a:r>
            <a:endParaRPr/>
          </a:p>
        </p:txBody>
      </p:sp>
      <p:sp>
        <p:nvSpPr>
          <p:cNvPr id="1035" name="Google Shape;1035;p117"/>
          <p:cNvSpPr txBox="1">
            <a:spLocks noGrp="1"/>
          </p:cNvSpPr>
          <p:nvPr>
            <p:ph type="body" idx="1"/>
          </p:nvPr>
        </p:nvSpPr>
        <p:spPr>
          <a:xfrm flipH="1">
            <a:off x="10446472" y="5667375"/>
            <a:ext cx="2967000" cy="969600"/>
          </a:xfrm>
          <a:prstGeom prst="rect">
            <a:avLst/>
          </a:prstGeom>
        </p:spPr>
        <p:txBody>
          <a:bodyPr spcFirstLastPara="1" wrap="square" lIns="0" tIns="0" rIns="0" bIns="0" anchor="t" anchorCtr="0">
            <a:spAutoFit/>
          </a:bodyPr>
          <a:lstStyle/>
          <a:p>
            <a:pPr marL="0" lvl="0" indent="0" algn="r" rtl="1">
              <a:spcBef>
                <a:spcPts val="0"/>
              </a:spcBef>
              <a:spcAft>
                <a:spcPts val="1000"/>
              </a:spcAft>
              <a:buNone/>
            </a:pPr>
            <a:r>
              <a:rPr lang="en"/>
              <a:t>تشمل هذه المهام التعلم، والتفكير المنطقي، وحل المشكلات، والإدراك، وفهم اللغة، وأحيانًا حتى الإبداع.</a:t>
            </a:r>
            <a:endParaRPr/>
          </a:p>
        </p:txBody>
      </p:sp>
      <p:sp>
        <p:nvSpPr>
          <p:cNvPr id="1036" name="Google Shape;1036;p117"/>
          <p:cNvSpPr/>
          <p:nvPr/>
        </p:nvSpPr>
        <p:spPr>
          <a:xfrm flipH="1">
            <a:off x="13748047" y="5319725"/>
            <a:ext cx="39300" cy="2795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Optimistic Text"/>
              <a:ea typeface="Optimistic Text"/>
              <a:cs typeface="Optimistic Text"/>
              <a:sym typeface="Optimistic Text"/>
            </a:endParaRPr>
          </a:p>
        </p:txBody>
      </p:sp>
      <p:sp>
        <p:nvSpPr>
          <p:cNvPr id="1037" name="Google Shape;1037;p117"/>
          <p:cNvSpPr txBox="1"/>
          <p:nvPr/>
        </p:nvSpPr>
        <p:spPr>
          <a:xfrm>
            <a:off x="16902582" y="9548192"/>
            <a:ext cx="694500" cy="155400"/>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200"/>
              <a:buFont typeface="Arial"/>
              <a:buNone/>
            </a:pPr>
            <a:fld id="{00000000-1234-1234-1234-123412341234}" type="slidenum">
              <a:rPr lang="en" sz="900" b="1" i="0" u="none" strike="noStrike" cap="none">
                <a:solidFill>
                  <a:schemeClr val="accent4"/>
                </a:solidFill>
                <a:latin typeface="Montserrat SemiBold"/>
                <a:ea typeface="Montserrat SemiBold"/>
                <a:cs typeface="Montserrat SemiBold"/>
                <a:sym typeface="Montserrat SemiBold"/>
              </a:rPr>
              <a:t>9</a:t>
            </a:fld>
            <a:endParaRPr sz="900" b="1" i="0" u="none" strike="noStrike" cap="none">
              <a:solidFill>
                <a:schemeClr val="accent4"/>
              </a:solidFill>
              <a:latin typeface="Montserrat SemiBold"/>
              <a:ea typeface="Montserrat SemiBold"/>
              <a:cs typeface="Montserrat SemiBold"/>
              <a:sym typeface="Montserrat SemiBo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ta_v4">
  <a:themeElements>
    <a:clrScheme name="Simple Light">
      <a:dk1>
        <a:srgbClr val="1C2B33"/>
      </a:dk1>
      <a:lt1>
        <a:srgbClr val="283943"/>
      </a:lt1>
      <a:dk2>
        <a:srgbClr val="344854"/>
      </a:dk2>
      <a:lt2>
        <a:srgbClr val="67788A"/>
      </a:lt2>
      <a:accent1>
        <a:srgbClr val="A7B3BF"/>
      </a:accent1>
      <a:accent2>
        <a:srgbClr val="CBD2D9"/>
      </a:accent2>
      <a:accent3>
        <a:srgbClr val="F1F4F7"/>
      </a:accent3>
      <a:accent4>
        <a:srgbClr val="FFFFFF"/>
      </a:accent4>
      <a:accent5>
        <a:srgbClr val="000000"/>
      </a:accent5>
      <a:accent6>
        <a:srgbClr val="0064E0"/>
      </a:accent6>
      <a:hlink>
        <a:srgbClr val="0082F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13647</Words>
  <Application>Microsoft Macintosh PowerPoint</Application>
  <PresentationFormat>Custom</PresentationFormat>
  <Paragraphs>1245</Paragraphs>
  <Slides>59</Slides>
  <Notes>59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59</vt:i4>
      </vt:variant>
    </vt:vector>
  </HeadingPairs>
  <TitlesOfParts>
    <vt:vector size="68" baseType="lpstr">
      <vt:lpstr>Montserrat SemiBold</vt:lpstr>
      <vt:lpstr>Inter</vt:lpstr>
      <vt:lpstr>Inter Light</vt:lpstr>
      <vt:lpstr>Optimistic Display</vt:lpstr>
      <vt:lpstr>Optimistic Text</vt:lpstr>
      <vt:lpstr>Optimistic Display Medium</vt:lpstr>
      <vt:lpstr>Arial</vt:lpstr>
      <vt:lpstr>Simple Light</vt:lpstr>
      <vt:lpstr>Meta_v4</vt:lpstr>
      <vt:lpstr>فهم الذكاء الاصطناعي في حياتك اليومية</vt:lpstr>
      <vt:lpstr>المحاور</vt:lpstr>
      <vt:lpstr>الافتتاح ونشاط كسر الجليد </vt:lpstr>
      <vt:lpstr>الذكاء الاصطناعي موجود  في حياتك اليومية</vt:lpstr>
      <vt:lpstr>التفاعل مع الذكاء الاصطناعي</vt:lpstr>
      <vt:lpstr>لمحة تاريخية عن الذكاء الاصطناعي</vt:lpstr>
      <vt:lpstr>الخمسينيات </vt:lpstr>
      <vt:lpstr>ما هو الذكاء الاصطناعي وكيف يعمل؟</vt:lpstr>
      <vt:lpstr>الذكاء الاصطناعي هو تقنية تمكّن أجهزة الحاسوب والآلات من أداء أشياء تتطلب عادة التفكير البشري.</vt:lpstr>
      <vt:lpstr>الخطوة الأولى</vt:lpstr>
      <vt:lpstr>تعلم الآلة</vt:lpstr>
      <vt:lpstr>رحلتك في تعلم الذكاء الاصطناعي تبدأ هنا</vt:lpstr>
      <vt:lpstr>الإبداع باستخدام الذكاء الاصطناعي:</vt:lpstr>
      <vt:lpstr>لماذا يُعد كشف الذكاء الاصطناعي مهمًا في حياتك اليومية</vt:lpstr>
      <vt:lpstr>يمكن أن يبدو المحتوى الذي يُنشئه الذكاء الاصطناعي حقيقيًا جدًا – وهذا يشكّل خطرًا</vt:lpstr>
      <vt:lpstr>هل تستطيع كشف المزيف؟</vt:lpstr>
      <vt:lpstr>انظر إلى الصورتين المعروضتين على الشاشة</vt:lpstr>
      <vt:lpstr>أي رسالة كتبها إنسان؟</vt:lpstr>
      <vt:lpstr>أي منهما تبدو أكثر إنسانية؟ أكثر محلية؟ أكثر مصداقية؟</vt:lpstr>
      <vt:lpstr>المحتوى المُتلاعب به:  عندما يقوم الذكاء الاصطناعي بتزييف الأصوات والوجوه </vt:lpstr>
      <vt:lpstr>المحتوى المُتلاعب به:  عندما يقوم الذكاء الاصطناعي بتزييف الأصوات والوجوه</vt:lpstr>
      <vt:lpstr>تصميم الذكاء الاصطناعي</vt:lpstr>
      <vt:lpstr>ما هو الذكاء الاصطناعي حقًا بلغة الحياة اليومية</vt:lpstr>
      <vt:lpstr>الذكاء الاصطناعي يساعدك  بالفعل — كل يوم</vt:lpstr>
      <vt:lpstr>الذكاء الاصطناعي الإبداعي الذكاء الاصطناعي الذي يُنشئ المحتوى</vt:lpstr>
      <vt:lpstr>أنت تقدمه بموجّه (Promot)، وهو يقدّم لك نتيجة</vt:lpstr>
      <vt:lpstr>الذكاء الاصطناعي قوي لكنه  ليس بشريًا</vt:lpstr>
      <vt:lpstr>إدارة الذكاء الاصطناعي:</vt:lpstr>
      <vt:lpstr>دع الذكاء الاصطناعي يساعدك على الكتابة بوضوح وثقة</vt:lpstr>
      <vt:lpstr>نشاط - إنشاء النصوص باستخدام ذكاء ميتا الاصطناعي (Meta AI)</vt:lpstr>
      <vt:lpstr>استخدم ذكاء ميتا الاصطناعي (Meta AI) لكتابة بريد إلكتروني احترافي.</vt:lpstr>
      <vt:lpstr>PowerPoint Presentation</vt:lpstr>
      <vt:lpstr>دع الذكاء الاصطناعي يشعل شرارة إبداعك</vt:lpstr>
      <vt:lpstr>نشاط - إنشاء الصور باستخدام ذكاء ميتا الاصطناعي (Meta AI)</vt:lpstr>
      <vt:lpstr>دعونا نستخدم عرضًا توضيحيًا آخر لنبين كيف يمكنكم توليد الصور باستخدام ذكاء ميتا الاصطناعي (Meta AI)</vt:lpstr>
      <vt:lpstr>نشاط - إنشاء مقاطع الفيديو باستخدام ذكاء ميتا الاصطناعي (Meta AI)</vt:lpstr>
      <vt:lpstr>يمكنك أيضاً استخدام أدوات الذكاء الاصطناعي مثل ذكاء ميتا الاصطناعي (Meta AI)  لإنشاء مقاطع الفيديو.</vt:lpstr>
      <vt:lpstr>استخدم الذكاء الاصطناعي للتعلّم بشكل أسرع وأذكى</vt:lpstr>
      <vt:lpstr>كيفية استخدام ذكاء ميتا الاصطناعي (Meta AI) مباشرة على واتساب</vt:lpstr>
      <vt:lpstr>يمكنك استخدام ذكاء ميتا الاصطناعي (Meta AI) مباشرة على واتساب لتعلم مواضيع جديدة، والحصول على إجابات سريعة، واقتراحات مفيدة.</vt:lpstr>
      <vt:lpstr>الأمان والحماية في استخدام الذكاء الاصطناعي</vt:lpstr>
      <vt:lpstr>PowerPoint Presentation</vt:lpstr>
      <vt:lpstr>PowerPoint Presentation</vt:lpstr>
      <vt:lpstr>الذكاء الاصطناعي قوي لكنه ليس بشريًا</vt:lpstr>
      <vt:lpstr>كن الحارس الرقمي في مجتمعك</vt:lpstr>
      <vt:lpstr>الذكاء الاصطناعي ومستقبلك</vt:lpstr>
      <vt:lpstr>الذكاء الاصطناعي ينمو في جميع أنحاء العالم</vt:lpstr>
      <vt:lpstr>ما المهارات التي تحتاجها في عالم الذكاء الاصطناعي؟</vt:lpstr>
      <vt:lpstr>لا تحتاج لأن تكون مبرمجاً لتنجح في عالم الذكاء الاصطناعي.</vt:lpstr>
      <vt:lpstr>الخاتمة والخطوات المستقبلية</vt:lpstr>
      <vt:lpstr>١</vt:lpstr>
      <vt:lpstr>١</vt:lpstr>
      <vt:lpstr>١</vt:lpstr>
      <vt:lpstr>١</vt:lpstr>
      <vt:lpstr>١</vt:lpstr>
      <vt:lpstr>١</vt:lpstr>
      <vt:lpstr>سيناريو سريع لفحص معلوماتكم </vt:lpstr>
      <vt:lpstr>استمر في التدرّب.  ابقَ فضوليًا. ساعد الآخرين</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Ece Ogan</cp:lastModifiedBy>
  <cp:revision>1</cp:revision>
  <dcterms:modified xsi:type="dcterms:W3CDTF">2026-04-29T08:55:58Z</dcterms:modified>
</cp:coreProperties>
</file>